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38"/>
  </p:notesMasterIdLst>
  <p:sldIdLst>
    <p:sldId id="256" r:id="rId2"/>
    <p:sldId id="294" r:id="rId3"/>
    <p:sldId id="257" r:id="rId4"/>
    <p:sldId id="263" r:id="rId5"/>
    <p:sldId id="258" r:id="rId6"/>
    <p:sldId id="343" r:id="rId7"/>
    <p:sldId id="284" r:id="rId8"/>
    <p:sldId id="297" r:id="rId9"/>
    <p:sldId id="344" r:id="rId10"/>
    <p:sldId id="261" r:id="rId11"/>
    <p:sldId id="273" r:id="rId12"/>
    <p:sldId id="345" r:id="rId13"/>
    <p:sldId id="266" r:id="rId14"/>
    <p:sldId id="276" r:id="rId15"/>
    <p:sldId id="281" r:id="rId16"/>
    <p:sldId id="347" r:id="rId17"/>
    <p:sldId id="346" r:id="rId18"/>
    <p:sldId id="296" r:id="rId19"/>
    <p:sldId id="286" r:id="rId20"/>
    <p:sldId id="348" r:id="rId21"/>
    <p:sldId id="321" r:id="rId22"/>
    <p:sldId id="282" r:id="rId23"/>
    <p:sldId id="349" r:id="rId24"/>
    <p:sldId id="280" r:id="rId25"/>
    <p:sldId id="293" r:id="rId26"/>
    <p:sldId id="314" r:id="rId27"/>
    <p:sldId id="350" r:id="rId28"/>
    <p:sldId id="291" r:id="rId29"/>
    <p:sldId id="351" r:id="rId30"/>
    <p:sldId id="315" r:id="rId31"/>
    <p:sldId id="324" r:id="rId32"/>
    <p:sldId id="352" r:id="rId33"/>
    <p:sldId id="299" r:id="rId34"/>
    <p:sldId id="353" r:id="rId35"/>
    <p:sldId id="292" r:id="rId36"/>
    <p:sldId id="354" r:id="rId37"/>
  </p:sldIdLst>
  <p:sldSz cx="9144000" cy="5143500" type="screen16x9"/>
  <p:notesSz cx="6858000" cy="9144000"/>
  <p:embeddedFontLst>
    <p:embeddedFont>
      <p:font typeface="Merriweather Sans" panose="020B0604020202020204" charset="0"/>
      <p:regular r:id="rId39"/>
      <p:bold r:id="rId40"/>
      <p:italic r:id="rId41"/>
      <p:boldItalic r:id="rId42"/>
    </p:embeddedFont>
    <p:embeddedFont>
      <p:font typeface="Bitter" panose="020B0604020202020204" charset="0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Bebas Neue" panose="020B0604020202020204" charset="0"/>
      <p:regular r:id="rId51"/>
    </p:embeddedFont>
    <p:embeddedFont>
      <p:font typeface="Cambria Math" panose="02040503050406030204" pitchFamily="18" charset="0"/>
      <p:regular r:id="rId52"/>
    </p:embeddedFont>
    <p:embeddedFont>
      <p:font typeface="Lato" panose="020B060402020202020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103CA4-EA4C-4A61-9E57-2686FAE69DAB}">
  <a:tblStyle styleId="{A5103CA4-EA4C-4A61-9E57-2686FAE69DA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53018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6042aa838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6042aa838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579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e5e6172f8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e5e6172f8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3587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e5e6172f83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e5e6172f83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3841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e5e6172f83_0_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e5e6172f83_0_8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4969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7178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e5e6172f83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e5e6172f83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0472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e5e6172f83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e5e6172f83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881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e5e6172f83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e5e6172f83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32239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e5e6172f83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e5e6172f83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88056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e5feca4b19_0_5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e5feca4b19_0_5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7253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e5e6172f83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e5e6172f83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6461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e5feca4b19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e5feca4b19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7276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e5e6172f8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e5e6172f8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006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ge6042aa838_9_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9" name="Google Shape;1539;ge6042aa838_9_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30502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e5e6172f8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e5e6172f8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8603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e5e6172f8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e5e6172f8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5824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e5e6172f83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e5e6172f83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76397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ge5feca4b19_0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4" name="Google Shape;1124;ge5feca4b19_0_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50849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e6017df455_3_1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e6017df455_3_1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45543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e6017df455_3_1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e6017df455_3_1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08842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e5e6172f83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" name="Google Shape;1036;ge5e6172f83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52186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e5e6172f83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" name="Google Shape;1036;ge5e6172f83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1090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e5e6172f8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e5e6172f8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1156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e5e6172f83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8" name="Google Shape;1448;ge5e6172f83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47387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2" name="Google Shape;3322;ge6017df455_3_3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3" name="Google Shape;3323;ge6017df455_3_3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20387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2" name="Google Shape;3322;ge6017df455_3_3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3" name="Google Shape;3323;ge6017df455_3_3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32364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e5e6172f8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3" name="Google Shape;1283;ge5e6172f8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28994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e5e6172f8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3" name="Google Shape;1283;ge5e6172f8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32641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e5feca4b19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e5feca4b19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18064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e5e6172f83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8" name="Google Shape;1448;ge5e6172f83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5659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e5e6172f8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e5e6172f8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50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e5feca4b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e5feca4b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2636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e5e6172f83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e5e6172f83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8258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e5e6172f83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e5e6172f83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3907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e662ed671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e662ed671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2005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e662ed671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e662ed671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7880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54503" y="268253"/>
            <a:ext cx="8511300" cy="4594800"/>
            <a:chOff x="254503" y="268253"/>
            <a:chExt cx="8511300" cy="4594800"/>
          </a:xfrm>
        </p:grpSpPr>
        <p:sp>
          <p:nvSpPr>
            <p:cNvPr id="10" name="Google Shape;10;p2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5400000">
              <a:off x="7940200" y="4038225"/>
              <a:ext cx="825900" cy="821100"/>
            </a:xfrm>
            <a:prstGeom prst="rtTriangle">
              <a:avLst/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327775" y="1148463"/>
            <a:ext cx="6488400" cy="181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27800" y="2965875"/>
            <a:ext cx="6488400" cy="6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7423500" y="280950"/>
            <a:ext cx="1228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title" idx="2"/>
          </p:nvPr>
        </p:nvSpPr>
        <p:spPr>
          <a:xfrm>
            <a:off x="6829600" y="175525"/>
            <a:ext cx="1995900" cy="6165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2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/>
          <p:nvPr/>
        </p:nvSpPr>
        <p:spPr>
          <a:xfrm rot="10800000" flipH="1">
            <a:off x="376575" y="762340"/>
            <a:ext cx="8270780" cy="4048325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124737" y="119097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2" hasCustomPrompt="1"/>
          </p:nvPr>
        </p:nvSpPr>
        <p:spPr>
          <a:xfrm>
            <a:off x="4069513" y="1246040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5379337" y="1168050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3"/>
          </p:nvPr>
        </p:nvSpPr>
        <p:spPr>
          <a:xfrm>
            <a:off x="1124737" y="330612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4" hasCustomPrompt="1"/>
          </p:nvPr>
        </p:nvSpPr>
        <p:spPr>
          <a:xfrm>
            <a:off x="4069513" y="1957453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5"/>
          </p:nvPr>
        </p:nvSpPr>
        <p:spPr>
          <a:xfrm>
            <a:off x="5379341" y="3300386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6"/>
          </p:nvPr>
        </p:nvSpPr>
        <p:spPr>
          <a:xfrm>
            <a:off x="1124737" y="401117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7" hasCustomPrompt="1"/>
          </p:nvPr>
        </p:nvSpPr>
        <p:spPr>
          <a:xfrm>
            <a:off x="4069513" y="3380378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8"/>
          </p:nvPr>
        </p:nvSpPr>
        <p:spPr>
          <a:xfrm>
            <a:off x="5379341" y="4011175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9"/>
          </p:nvPr>
        </p:nvSpPr>
        <p:spPr>
          <a:xfrm>
            <a:off x="1124737" y="260107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13" hasCustomPrompt="1"/>
          </p:nvPr>
        </p:nvSpPr>
        <p:spPr>
          <a:xfrm>
            <a:off x="4069513" y="4066190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4"/>
          </p:nvPr>
        </p:nvSpPr>
        <p:spPr>
          <a:xfrm>
            <a:off x="5379341" y="2589614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5"/>
          </p:nvPr>
        </p:nvSpPr>
        <p:spPr>
          <a:xfrm>
            <a:off x="1124737" y="189602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6" hasCustomPrompt="1"/>
          </p:nvPr>
        </p:nvSpPr>
        <p:spPr>
          <a:xfrm>
            <a:off x="4069513" y="2668915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7"/>
          </p:nvPr>
        </p:nvSpPr>
        <p:spPr>
          <a:xfrm>
            <a:off x="5379341" y="1878825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 rot="10800000" flipH="1">
            <a:off x="376575" y="762465"/>
            <a:ext cx="8270700" cy="40482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1566450" y="3450375"/>
            <a:ext cx="6011100" cy="741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"/>
          </p:nvPr>
        </p:nvSpPr>
        <p:spPr>
          <a:xfrm>
            <a:off x="1458125" y="1377875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/>
        </p:nvSpPr>
        <p:spPr>
          <a:xfrm rot="10800000" flipH="1">
            <a:off x="376575" y="762465"/>
            <a:ext cx="8270700" cy="40482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720000" y="1407500"/>
            <a:ext cx="5339700" cy="14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/>
          <p:nvPr/>
        </p:nvSpPr>
        <p:spPr>
          <a:xfrm rot="10800000" flipH="1">
            <a:off x="376575" y="762465"/>
            <a:ext cx="8270700" cy="40482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4570325" y="3686775"/>
            <a:ext cx="3321000" cy="8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4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/>
          <p:nvPr/>
        </p:nvSpPr>
        <p:spPr>
          <a:xfrm rot="10800000" flipH="1">
            <a:off x="376575" y="762465"/>
            <a:ext cx="8270700" cy="40482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838650" y="1237775"/>
            <a:ext cx="3636900" cy="3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ubTitle" idx="2"/>
          </p:nvPr>
        </p:nvSpPr>
        <p:spPr>
          <a:xfrm>
            <a:off x="4668375" y="1237775"/>
            <a:ext cx="3636900" cy="33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/>
          <p:nvPr/>
        </p:nvSpPr>
        <p:spPr>
          <a:xfrm rot="10800000" flipH="1">
            <a:off x="5914714" y="1264282"/>
            <a:ext cx="2513400" cy="3255873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9"/>
          <p:cNvSpPr/>
          <p:nvPr/>
        </p:nvSpPr>
        <p:spPr>
          <a:xfrm rot="10800000" flipH="1">
            <a:off x="3314914" y="1264270"/>
            <a:ext cx="2513400" cy="3255873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ubTitle" idx="1"/>
          </p:nvPr>
        </p:nvSpPr>
        <p:spPr>
          <a:xfrm>
            <a:off x="6041625" y="2321975"/>
            <a:ext cx="2277600" cy="13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/>
          <p:nvPr/>
        </p:nvSpPr>
        <p:spPr>
          <a:xfrm rot="10800000" flipH="1">
            <a:off x="715101" y="1264282"/>
            <a:ext cx="2513400" cy="3255873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818375" y="1392625"/>
            <a:ext cx="22776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ubTitle" idx="2"/>
          </p:nvPr>
        </p:nvSpPr>
        <p:spPr>
          <a:xfrm>
            <a:off x="818375" y="2321975"/>
            <a:ext cx="2277600" cy="13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title" idx="3"/>
          </p:nvPr>
        </p:nvSpPr>
        <p:spPr>
          <a:xfrm>
            <a:off x="3429988" y="1392625"/>
            <a:ext cx="22776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4"/>
          </p:nvPr>
        </p:nvSpPr>
        <p:spPr>
          <a:xfrm>
            <a:off x="3429988" y="2322009"/>
            <a:ext cx="2277600" cy="13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title" idx="5"/>
          </p:nvPr>
        </p:nvSpPr>
        <p:spPr>
          <a:xfrm>
            <a:off x="6041625" y="1392625"/>
            <a:ext cx="22776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/>
          <p:nvPr/>
        </p:nvSpPr>
        <p:spPr>
          <a:xfrm rot="10800000" flipH="1">
            <a:off x="376575" y="762340"/>
            <a:ext cx="8270780" cy="4048325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2043600" y="1449850"/>
            <a:ext cx="2304900" cy="40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ubTitle" idx="1"/>
          </p:nvPr>
        </p:nvSpPr>
        <p:spPr>
          <a:xfrm>
            <a:off x="2043600" y="1854850"/>
            <a:ext cx="2304900" cy="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title" idx="2"/>
          </p:nvPr>
        </p:nvSpPr>
        <p:spPr>
          <a:xfrm>
            <a:off x="5795100" y="1449850"/>
            <a:ext cx="2304900" cy="40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subTitle" idx="3"/>
          </p:nvPr>
        </p:nvSpPr>
        <p:spPr>
          <a:xfrm>
            <a:off x="5795100" y="1854850"/>
            <a:ext cx="2304900" cy="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title" idx="4"/>
          </p:nvPr>
        </p:nvSpPr>
        <p:spPr>
          <a:xfrm>
            <a:off x="2043600" y="3001150"/>
            <a:ext cx="2304900" cy="40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ubTitle" idx="5"/>
          </p:nvPr>
        </p:nvSpPr>
        <p:spPr>
          <a:xfrm>
            <a:off x="2043600" y="3406150"/>
            <a:ext cx="2304900" cy="7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title" idx="6"/>
          </p:nvPr>
        </p:nvSpPr>
        <p:spPr>
          <a:xfrm>
            <a:off x="5795100" y="3001150"/>
            <a:ext cx="2304900" cy="40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subTitle" idx="7"/>
          </p:nvPr>
        </p:nvSpPr>
        <p:spPr>
          <a:xfrm>
            <a:off x="5795100" y="3406150"/>
            <a:ext cx="2304900" cy="7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/>
          <p:nvPr/>
        </p:nvSpPr>
        <p:spPr>
          <a:xfrm rot="10800000" flipH="1">
            <a:off x="376575" y="762465"/>
            <a:ext cx="8270700" cy="40482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720000" y="1429163"/>
            <a:ext cx="2305500" cy="5277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6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ubTitle" idx="1"/>
          </p:nvPr>
        </p:nvSpPr>
        <p:spPr>
          <a:xfrm>
            <a:off x="825150" y="2109263"/>
            <a:ext cx="2095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title" idx="2"/>
          </p:nvPr>
        </p:nvSpPr>
        <p:spPr>
          <a:xfrm>
            <a:off x="3419269" y="1429163"/>
            <a:ext cx="2305500" cy="5277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6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ubTitle" idx="3"/>
          </p:nvPr>
        </p:nvSpPr>
        <p:spPr>
          <a:xfrm>
            <a:off x="3524424" y="2109263"/>
            <a:ext cx="2095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title" idx="4"/>
          </p:nvPr>
        </p:nvSpPr>
        <p:spPr>
          <a:xfrm>
            <a:off x="720000" y="3084650"/>
            <a:ext cx="2305500" cy="5277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6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subTitle" idx="5"/>
          </p:nvPr>
        </p:nvSpPr>
        <p:spPr>
          <a:xfrm>
            <a:off x="825150" y="3764750"/>
            <a:ext cx="2095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title" idx="6"/>
          </p:nvPr>
        </p:nvSpPr>
        <p:spPr>
          <a:xfrm>
            <a:off x="3419269" y="3084650"/>
            <a:ext cx="2305500" cy="5277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6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subTitle" idx="7"/>
          </p:nvPr>
        </p:nvSpPr>
        <p:spPr>
          <a:xfrm>
            <a:off x="3524424" y="3764750"/>
            <a:ext cx="2095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title" idx="8"/>
          </p:nvPr>
        </p:nvSpPr>
        <p:spPr>
          <a:xfrm>
            <a:off x="6118545" y="1429163"/>
            <a:ext cx="2305500" cy="5277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6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subTitle" idx="9"/>
          </p:nvPr>
        </p:nvSpPr>
        <p:spPr>
          <a:xfrm>
            <a:off x="6223700" y="2109263"/>
            <a:ext cx="2095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title" idx="13"/>
          </p:nvPr>
        </p:nvSpPr>
        <p:spPr>
          <a:xfrm>
            <a:off x="6118545" y="3084650"/>
            <a:ext cx="2305500" cy="5277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6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ubTitle" idx="14"/>
          </p:nvPr>
        </p:nvSpPr>
        <p:spPr>
          <a:xfrm>
            <a:off x="6223700" y="3764750"/>
            <a:ext cx="2095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bg>
      <p:bgPr>
        <a:solidFill>
          <a:schemeClr val="accent3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 hasCustomPrompt="1"/>
          </p:nvPr>
        </p:nvSpPr>
        <p:spPr>
          <a:xfrm>
            <a:off x="2325250" y="735175"/>
            <a:ext cx="4493400" cy="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5" name="Google Shape;125;p22"/>
          <p:cNvSpPr txBox="1">
            <a:spLocks noGrp="1"/>
          </p:cNvSpPr>
          <p:nvPr>
            <p:ph type="subTitle" idx="1"/>
          </p:nvPr>
        </p:nvSpPr>
        <p:spPr>
          <a:xfrm>
            <a:off x="2325250" y="1276954"/>
            <a:ext cx="4493400" cy="3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title" idx="2" hasCustomPrompt="1"/>
          </p:nvPr>
        </p:nvSpPr>
        <p:spPr>
          <a:xfrm>
            <a:off x="2325250" y="2174935"/>
            <a:ext cx="4493400" cy="61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3"/>
          </p:nvPr>
        </p:nvSpPr>
        <p:spPr>
          <a:xfrm>
            <a:off x="2325250" y="2708893"/>
            <a:ext cx="4493400" cy="3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title" idx="4" hasCustomPrompt="1"/>
          </p:nvPr>
        </p:nvSpPr>
        <p:spPr>
          <a:xfrm>
            <a:off x="2325250" y="3524005"/>
            <a:ext cx="4493400" cy="61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5"/>
          </p:nvPr>
        </p:nvSpPr>
        <p:spPr>
          <a:xfrm>
            <a:off x="2325250" y="4063100"/>
            <a:ext cx="4493400" cy="3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1786950" y="1752749"/>
            <a:ext cx="5570100" cy="13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535000"/>
            <a:ext cx="3150900" cy="1080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391925" y="307861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bg>
      <p:bgPr>
        <a:solidFill>
          <a:schemeClr val="accent3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ctrTitle"/>
          </p:nvPr>
        </p:nvSpPr>
        <p:spPr>
          <a:xfrm>
            <a:off x="2884000" y="721913"/>
            <a:ext cx="3375900" cy="9978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ubTitle" idx="1"/>
          </p:nvPr>
        </p:nvSpPr>
        <p:spPr>
          <a:xfrm>
            <a:off x="2698825" y="1719713"/>
            <a:ext cx="3746400" cy="17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23"/>
          <p:cNvSpPr txBox="1"/>
          <p:nvPr/>
        </p:nvSpPr>
        <p:spPr>
          <a:xfrm>
            <a:off x="2281500" y="4227900"/>
            <a:ext cx="4581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and infographics &amp; images by </a:t>
            </a:r>
            <a:r>
              <a:rPr lang="en" sz="12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>
              <a:solidFill>
                <a:schemeClr val="dk1"/>
              </a:solidFill>
              <a:highlight>
                <a:srgbClr val="DFDEFC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3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 rot="10800000" flipH="1">
            <a:off x="376575" y="762340"/>
            <a:ext cx="8270780" cy="4048325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1245950"/>
            <a:ext cx="7704000" cy="33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itter"/>
              <a:buAutoNum type="arabicPeriod"/>
              <a:defRPr sz="125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715104" y="1212295"/>
            <a:ext cx="3669300" cy="33093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 rot="10800000" flipH="1">
            <a:off x="4702629" y="1212295"/>
            <a:ext cx="3669300" cy="33093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957400" y="1504025"/>
            <a:ext cx="3236700" cy="6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17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4944925" y="1504025"/>
            <a:ext cx="3236700" cy="61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17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>
            <a:off x="957350" y="2118125"/>
            <a:ext cx="3236700" cy="16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4"/>
          </p:nvPr>
        </p:nvSpPr>
        <p:spPr>
          <a:xfrm>
            <a:off x="4944925" y="2118125"/>
            <a:ext cx="3236700" cy="16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rot="10800000" flipH="1">
            <a:off x="376575" y="762465"/>
            <a:ext cx="8270700" cy="40482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998875" y="1423650"/>
            <a:ext cx="3731400" cy="29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1791050" y="843375"/>
            <a:ext cx="5665500" cy="34569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069888" y="1000750"/>
            <a:ext cx="5092500" cy="8418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285688" y="2151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Sans"/>
              <a:buNone/>
              <a:defRPr sz="30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27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56.png"/><Relationship Id="rId9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7.jpg"/><Relationship Id="rId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7.jpg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3.png"/><Relationship Id="rId4" Type="http://schemas.openxmlformats.org/officeDocument/2006/relationships/image" Target="../media/image9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3.png"/><Relationship Id="rId4" Type="http://schemas.openxmlformats.org/officeDocument/2006/relationships/image" Target="../media/image9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ctrTitle"/>
          </p:nvPr>
        </p:nvSpPr>
        <p:spPr>
          <a:xfrm>
            <a:off x="620725" y="1233294"/>
            <a:ext cx="7837603" cy="181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chemeClr val="tx1"/>
                </a:solidFill>
                <a:latin typeface="+mn-lt"/>
              </a:rPr>
              <a:t>CHÀO MỪNG CÁC EM </a:t>
            </a:r>
            <a:br>
              <a:rPr lang="en-US" sz="4000" dirty="0" smtClean="0">
                <a:solidFill>
                  <a:schemeClr val="tx1"/>
                </a:solidFill>
                <a:latin typeface="+mn-lt"/>
              </a:rPr>
            </a:br>
            <a:r>
              <a:rPr lang="en-US" sz="4000" dirty="0" smtClean="0">
                <a:solidFill>
                  <a:schemeClr val="tx1"/>
                </a:solidFill>
                <a:latin typeface="+mn-lt"/>
              </a:rPr>
              <a:t>ĐẾN VỚI TIẾT HỌC HÔM NAY!</a:t>
            </a:r>
            <a:endParaRPr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6" name="Google Shape;146;p28"/>
          <p:cNvSpPr txBox="1">
            <a:spLocks noGrp="1"/>
          </p:cNvSpPr>
          <p:nvPr>
            <p:ph type="title" idx="2"/>
          </p:nvPr>
        </p:nvSpPr>
        <p:spPr>
          <a:xfrm>
            <a:off x="6829600" y="175525"/>
            <a:ext cx="19959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latin typeface="+mn-lt"/>
              </a:rPr>
              <a:t>Toán</a:t>
            </a:r>
            <a:r>
              <a:rPr lang="en-US" sz="2000" dirty="0" smtClean="0">
                <a:latin typeface="+mn-lt"/>
              </a:rPr>
              <a:t> 7</a:t>
            </a:r>
            <a:endParaRPr sz="2000" dirty="0">
              <a:latin typeface="+mn-lt"/>
            </a:endParaRPr>
          </a:p>
        </p:txBody>
      </p:sp>
      <p:grpSp>
        <p:nvGrpSpPr>
          <p:cNvPr id="147" name="Google Shape;147;p28"/>
          <p:cNvGrpSpPr/>
          <p:nvPr/>
        </p:nvGrpSpPr>
        <p:grpSpPr>
          <a:xfrm rot="6299950">
            <a:off x="3379230" y="3955234"/>
            <a:ext cx="2079605" cy="2082974"/>
            <a:chOff x="582410" y="345094"/>
            <a:chExt cx="1998559" cy="2001797"/>
          </a:xfrm>
        </p:grpSpPr>
        <p:sp>
          <p:nvSpPr>
            <p:cNvPr id="148" name="Google Shape;148;p28"/>
            <p:cNvSpPr/>
            <p:nvPr/>
          </p:nvSpPr>
          <p:spPr>
            <a:xfrm>
              <a:off x="582410" y="345094"/>
              <a:ext cx="1998559" cy="2001797"/>
            </a:xfrm>
            <a:custGeom>
              <a:avLst/>
              <a:gdLst/>
              <a:ahLst/>
              <a:cxnLst/>
              <a:rect l="l" t="t" r="r" b="b"/>
              <a:pathLst>
                <a:path w="61104" h="61203" extrusionOk="0">
                  <a:moveTo>
                    <a:pt x="14275" y="25744"/>
                  </a:moveTo>
                  <a:cubicBezTo>
                    <a:pt x="15389" y="25744"/>
                    <a:pt x="16524" y="26161"/>
                    <a:pt x="17444" y="27092"/>
                  </a:cubicBezTo>
                  <a:lnTo>
                    <a:pt x="34600" y="44427"/>
                  </a:lnTo>
                  <a:cubicBezTo>
                    <a:pt x="37415" y="47277"/>
                    <a:pt x="35384" y="52107"/>
                    <a:pt x="31391" y="52107"/>
                  </a:cubicBezTo>
                  <a:cubicBezTo>
                    <a:pt x="31382" y="52107"/>
                    <a:pt x="31372" y="52107"/>
                    <a:pt x="31362" y="52106"/>
                  </a:cubicBezTo>
                  <a:lnTo>
                    <a:pt x="14122" y="51999"/>
                  </a:lnTo>
                  <a:cubicBezTo>
                    <a:pt x="11633" y="51976"/>
                    <a:pt x="9621" y="49951"/>
                    <a:pt x="9645" y="47463"/>
                  </a:cubicBezTo>
                  <a:lnTo>
                    <a:pt x="9740" y="30235"/>
                  </a:lnTo>
                  <a:cubicBezTo>
                    <a:pt x="9756" y="27529"/>
                    <a:pt x="11970" y="25744"/>
                    <a:pt x="14275" y="25744"/>
                  </a:cubicBezTo>
                  <a:close/>
                  <a:moveTo>
                    <a:pt x="1031" y="0"/>
                  </a:moveTo>
                  <a:cubicBezTo>
                    <a:pt x="676" y="0"/>
                    <a:pt x="334" y="277"/>
                    <a:pt x="334" y="695"/>
                  </a:cubicBezTo>
                  <a:lnTo>
                    <a:pt x="1" y="60869"/>
                  </a:lnTo>
                  <a:lnTo>
                    <a:pt x="60175" y="61203"/>
                  </a:lnTo>
                  <a:cubicBezTo>
                    <a:pt x="60794" y="61203"/>
                    <a:pt x="61104" y="60465"/>
                    <a:pt x="60675" y="60024"/>
                  </a:cubicBezTo>
                  <a:lnTo>
                    <a:pt x="1513" y="207"/>
                  </a:lnTo>
                  <a:cubicBezTo>
                    <a:pt x="1374" y="64"/>
                    <a:pt x="1201" y="0"/>
                    <a:pt x="1031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744017" y="2216028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25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8"/>
            <p:cNvSpPr/>
            <p:nvPr/>
          </p:nvSpPr>
          <p:spPr>
            <a:xfrm>
              <a:off x="797789" y="2274836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8"/>
            <p:cNvSpPr/>
            <p:nvPr/>
          </p:nvSpPr>
          <p:spPr>
            <a:xfrm>
              <a:off x="851527" y="2216421"/>
              <a:ext cx="785" cy="116864"/>
            </a:xfrm>
            <a:custGeom>
              <a:avLst/>
              <a:gdLst/>
              <a:ahLst/>
              <a:cxnLst/>
              <a:rect l="l" t="t" r="r" b="b"/>
              <a:pathLst>
                <a:path w="24" h="3573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24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8"/>
            <p:cNvSpPr/>
            <p:nvPr/>
          </p:nvSpPr>
          <p:spPr>
            <a:xfrm>
              <a:off x="905658" y="227522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6"/>
                  </a:moveTo>
                  <a:lnTo>
                    <a:pt x="0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8"/>
            <p:cNvSpPr/>
            <p:nvPr/>
          </p:nvSpPr>
          <p:spPr>
            <a:xfrm>
              <a:off x="959396" y="2216813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0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8"/>
            <p:cNvSpPr/>
            <p:nvPr/>
          </p:nvSpPr>
          <p:spPr>
            <a:xfrm>
              <a:off x="1012742" y="2275621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8"/>
            <p:cNvSpPr/>
            <p:nvPr/>
          </p:nvSpPr>
          <p:spPr>
            <a:xfrm>
              <a:off x="1066873" y="2217566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8"/>
            <p:cNvSpPr/>
            <p:nvPr/>
          </p:nvSpPr>
          <p:spPr>
            <a:xfrm>
              <a:off x="1120612" y="2275981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7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1174350" y="221795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1228088" y="2276374"/>
              <a:ext cx="33" cy="58841"/>
            </a:xfrm>
            <a:custGeom>
              <a:avLst/>
              <a:gdLst/>
              <a:ahLst/>
              <a:cxnLst/>
              <a:rect l="l" t="t" r="r" b="b"/>
              <a:pathLst>
                <a:path w="1" h="1799" fill="none" extrusionOk="0">
                  <a:moveTo>
                    <a:pt x="0" y="1799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1281827" y="2218351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1335565" y="227715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1" y="1787"/>
                  </a:moveTo>
                  <a:lnTo>
                    <a:pt x="1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1389304" y="2218743"/>
              <a:ext cx="425" cy="117256"/>
            </a:xfrm>
            <a:custGeom>
              <a:avLst/>
              <a:gdLst/>
              <a:ahLst/>
              <a:cxnLst/>
              <a:rect l="l" t="t" r="r" b="b"/>
              <a:pathLst>
                <a:path w="13" h="3585" fill="none" extrusionOk="0">
                  <a:moveTo>
                    <a:pt x="1" y="3584"/>
                  </a:moveTo>
                  <a:lnTo>
                    <a:pt x="1" y="1787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1443042" y="22775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1496781" y="221952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8"/>
            <p:cNvSpPr/>
            <p:nvPr/>
          </p:nvSpPr>
          <p:spPr>
            <a:xfrm>
              <a:off x="1550519" y="2277944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8"/>
            <p:cNvSpPr/>
            <p:nvPr/>
          </p:nvSpPr>
          <p:spPr>
            <a:xfrm>
              <a:off x="1604257" y="2219920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8"/>
            <p:cNvSpPr/>
            <p:nvPr/>
          </p:nvSpPr>
          <p:spPr>
            <a:xfrm>
              <a:off x="1657996" y="2278729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8"/>
            <p:cNvSpPr/>
            <p:nvPr/>
          </p:nvSpPr>
          <p:spPr>
            <a:xfrm>
              <a:off x="1711734" y="2220313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3" y="0"/>
                  </a:moveTo>
                  <a:lnTo>
                    <a:pt x="13" y="1786"/>
                  </a:lnTo>
                  <a:lnTo>
                    <a:pt x="1" y="357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8"/>
            <p:cNvSpPr/>
            <p:nvPr/>
          </p:nvSpPr>
          <p:spPr>
            <a:xfrm>
              <a:off x="1765505" y="2279121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8"/>
            <p:cNvSpPr/>
            <p:nvPr/>
          </p:nvSpPr>
          <p:spPr>
            <a:xfrm>
              <a:off x="1819244" y="2220705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12" y="1798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8"/>
            <p:cNvSpPr/>
            <p:nvPr/>
          </p:nvSpPr>
          <p:spPr>
            <a:xfrm>
              <a:off x="1872982" y="2279514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8"/>
            <p:cNvSpPr/>
            <p:nvPr/>
          </p:nvSpPr>
          <p:spPr>
            <a:xfrm>
              <a:off x="1926721" y="2221490"/>
              <a:ext cx="425" cy="116831"/>
            </a:xfrm>
            <a:custGeom>
              <a:avLst/>
              <a:gdLst/>
              <a:ahLst/>
              <a:cxnLst/>
              <a:rect l="l" t="t" r="r" b="b"/>
              <a:pathLst>
                <a:path w="13" h="3572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8"/>
            <p:cNvSpPr/>
            <p:nvPr/>
          </p:nvSpPr>
          <p:spPr>
            <a:xfrm>
              <a:off x="1980459" y="2279873"/>
              <a:ext cx="425" cy="58841"/>
            </a:xfrm>
            <a:custGeom>
              <a:avLst/>
              <a:gdLst/>
              <a:ahLst/>
              <a:cxnLst/>
              <a:rect l="l" t="t" r="r" b="b"/>
              <a:pathLst>
                <a:path w="13" h="1799" fill="none" extrusionOk="0">
                  <a:moveTo>
                    <a:pt x="0" y="1799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8"/>
            <p:cNvSpPr/>
            <p:nvPr/>
          </p:nvSpPr>
          <p:spPr>
            <a:xfrm>
              <a:off x="2034198" y="222185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8"/>
            <p:cNvSpPr/>
            <p:nvPr/>
          </p:nvSpPr>
          <p:spPr>
            <a:xfrm>
              <a:off x="2087936" y="2280658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0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8"/>
            <p:cNvSpPr/>
            <p:nvPr/>
          </p:nvSpPr>
          <p:spPr>
            <a:xfrm>
              <a:off x="2141674" y="2222243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8"/>
            <p:cNvSpPr/>
            <p:nvPr/>
          </p:nvSpPr>
          <p:spPr>
            <a:xfrm>
              <a:off x="2195413" y="22810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8"/>
            <p:cNvSpPr/>
            <p:nvPr/>
          </p:nvSpPr>
          <p:spPr>
            <a:xfrm>
              <a:off x="2249151" y="2222635"/>
              <a:ext cx="818" cy="117256"/>
            </a:xfrm>
            <a:custGeom>
              <a:avLst/>
              <a:gdLst/>
              <a:ahLst/>
              <a:cxnLst/>
              <a:rect l="l" t="t" r="r" b="b"/>
              <a:pathLst>
                <a:path w="25" h="3585" fill="none" extrusionOk="0">
                  <a:moveTo>
                    <a:pt x="1" y="3585"/>
                  </a:moveTo>
                  <a:lnTo>
                    <a:pt x="13" y="1799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8"/>
            <p:cNvSpPr/>
            <p:nvPr/>
          </p:nvSpPr>
          <p:spPr>
            <a:xfrm>
              <a:off x="2302890" y="2281443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8"/>
            <p:cNvSpPr/>
            <p:nvPr/>
          </p:nvSpPr>
          <p:spPr>
            <a:xfrm>
              <a:off x="2356628" y="222342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7"/>
                  </a:lnTo>
                  <a:lnTo>
                    <a:pt x="25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8"/>
            <p:cNvSpPr/>
            <p:nvPr/>
          </p:nvSpPr>
          <p:spPr>
            <a:xfrm>
              <a:off x="2410366" y="2281836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8"/>
            <p:cNvSpPr/>
            <p:nvPr/>
          </p:nvSpPr>
          <p:spPr>
            <a:xfrm>
              <a:off x="597226" y="507617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8"/>
            <p:cNvSpPr/>
            <p:nvPr/>
          </p:nvSpPr>
          <p:spPr>
            <a:xfrm>
              <a:off x="597226" y="56135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596834" y="61509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8"/>
            <p:cNvSpPr/>
            <p:nvPr/>
          </p:nvSpPr>
          <p:spPr>
            <a:xfrm>
              <a:off x="596441" y="66883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8"/>
            <p:cNvSpPr/>
            <p:nvPr/>
          </p:nvSpPr>
          <p:spPr>
            <a:xfrm>
              <a:off x="596441" y="72257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596049" y="776342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8"/>
            <p:cNvSpPr/>
            <p:nvPr/>
          </p:nvSpPr>
          <p:spPr>
            <a:xfrm>
              <a:off x="595656" y="830081"/>
              <a:ext cx="58841" cy="392"/>
            </a:xfrm>
            <a:custGeom>
              <a:avLst/>
              <a:gdLst/>
              <a:ahLst/>
              <a:cxnLst/>
              <a:rect l="l" t="t" r="r" b="b"/>
              <a:pathLst>
                <a:path w="1799" h="12" fill="none" extrusionOk="0">
                  <a:moveTo>
                    <a:pt x="1" y="0"/>
                  </a:moveTo>
                  <a:lnTo>
                    <a:pt x="1799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8"/>
            <p:cNvSpPr/>
            <p:nvPr/>
          </p:nvSpPr>
          <p:spPr>
            <a:xfrm>
              <a:off x="595656" y="883819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8"/>
            <p:cNvSpPr/>
            <p:nvPr/>
          </p:nvSpPr>
          <p:spPr>
            <a:xfrm>
              <a:off x="595264" y="937558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8"/>
            <p:cNvSpPr/>
            <p:nvPr/>
          </p:nvSpPr>
          <p:spPr>
            <a:xfrm>
              <a:off x="595264" y="991296"/>
              <a:ext cx="116864" cy="818"/>
            </a:xfrm>
            <a:custGeom>
              <a:avLst/>
              <a:gdLst/>
              <a:ahLst/>
              <a:cxnLst/>
              <a:rect l="l" t="t" r="r" b="b"/>
              <a:pathLst>
                <a:path w="3573" h="25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8"/>
            <p:cNvSpPr/>
            <p:nvPr/>
          </p:nvSpPr>
          <p:spPr>
            <a:xfrm>
              <a:off x="594871" y="104503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8"/>
            <p:cNvSpPr/>
            <p:nvPr/>
          </p:nvSpPr>
          <p:spPr>
            <a:xfrm>
              <a:off x="594479" y="1098773"/>
              <a:ext cx="117256" cy="818"/>
            </a:xfrm>
            <a:custGeom>
              <a:avLst/>
              <a:gdLst/>
              <a:ahLst/>
              <a:cxnLst/>
              <a:rect l="l" t="t" r="r" b="b"/>
              <a:pathLst>
                <a:path w="3585" h="25" fill="none" extrusionOk="0">
                  <a:moveTo>
                    <a:pt x="1" y="0"/>
                  </a:moveTo>
                  <a:lnTo>
                    <a:pt x="1799" y="12"/>
                  </a:lnTo>
                  <a:lnTo>
                    <a:pt x="3585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594479" y="115251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594119" y="1206250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594119" y="125998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1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593727" y="1313726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593334" y="136785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593334" y="142159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592942" y="1474942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592549" y="152907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98" y="1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592549" y="1582811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592157" y="163655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592157" y="1690288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8"/>
            <p:cNvSpPr/>
            <p:nvPr/>
          </p:nvSpPr>
          <p:spPr>
            <a:xfrm>
              <a:off x="591764" y="1744059"/>
              <a:ext cx="116864" cy="392"/>
            </a:xfrm>
            <a:custGeom>
              <a:avLst/>
              <a:gdLst/>
              <a:ahLst/>
              <a:cxnLst/>
              <a:rect l="l" t="t" r="r" b="b"/>
              <a:pathLst>
                <a:path w="3573" h="12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591372" y="179779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0"/>
                  </a:moveTo>
                  <a:lnTo>
                    <a:pt x="1787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591372" y="185153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590979" y="190527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590587" y="195901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85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590587" y="201275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590194" y="206649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589834" y="212022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0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589834" y="2173966"/>
              <a:ext cx="116831" cy="425"/>
            </a:xfrm>
            <a:custGeom>
              <a:avLst/>
              <a:gdLst/>
              <a:ahLst/>
              <a:cxnLst/>
              <a:rect l="l" t="t" r="r" b="b"/>
              <a:pathLst>
                <a:path w="3572" h="13" fill="none" extrusionOk="0">
                  <a:moveTo>
                    <a:pt x="0" y="0"/>
                  </a:moveTo>
                  <a:lnTo>
                    <a:pt x="1786" y="12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28"/>
          <p:cNvGrpSpPr/>
          <p:nvPr/>
        </p:nvGrpSpPr>
        <p:grpSpPr>
          <a:xfrm rot="-481486">
            <a:off x="463841" y="3063019"/>
            <a:ext cx="1453166" cy="1855413"/>
            <a:chOff x="6662225" y="1139925"/>
            <a:chExt cx="1453177" cy="1855428"/>
          </a:xfrm>
        </p:grpSpPr>
        <p:sp>
          <p:nvSpPr>
            <p:cNvPr id="214" name="Google Shape;214;p28"/>
            <p:cNvSpPr/>
            <p:nvPr/>
          </p:nvSpPr>
          <p:spPr>
            <a:xfrm>
              <a:off x="6662225" y="1142527"/>
              <a:ext cx="1451177" cy="1852825"/>
            </a:xfrm>
            <a:custGeom>
              <a:avLst/>
              <a:gdLst/>
              <a:ahLst/>
              <a:cxnLst/>
              <a:rect l="l" t="t" r="r" b="b"/>
              <a:pathLst>
                <a:path w="43494" h="55532" extrusionOk="0">
                  <a:moveTo>
                    <a:pt x="38277" y="1"/>
                  </a:moveTo>
                  <a:cubicBezTo>
                    <a:pt x="38226" y="1"/>
                    <a:pt x="38175" y="2"/>
                    <a:pt x="38124" y="6"/>
                  </a:cubicBezTo>
                  <a:lnTo>
                    <a:pt x="21241" y="994"/>
                  </a:lnTo>
                  <a:lnTo>
                    <a:pt x="4358" y="1982"/>
                  </a:lnTo>
                  <a:lnTo>
                    <a:pt x="4310" y="1982"/>
                  </a:lnTo>
                  <a:cubicBezTo>
                    <a:pt x="1869" y="2137"/>
                    <a:pt x="0" y="3518"/>
                    <a:pt x="143" y="5792"/>
                  </a:cubicBezTo>
                  <a:lnTo>
                    <a:pt x="655" y="14519"/>
                  </a:lnTo>
                  <a:lnTo>
                    <a:pt x="1179" y="23258"/>
                  </a:lnTo>
                  <a:cubicBezTo>
                    <a:pt x="1179" y="23282"/>
                    <a:pt x="1191" y="23306"/>
                    <a:pt x="1191" y="23330"/>
                  </a:cubicBezTo>
                  <a:cubicBezTo>
                    <a:pt x="1203" y="23354"/>
                    <a:pt x="2084" y="37843"/>
                    <a:pt x="2084" y="37843"/>
                  </a:cubicBezTo>
                  <a:lnTo>
                    <a:pt x="2929" y="52286"/>
                  </a:lnTo>
                  <a:cubicBezTo>
                    <a:pt x="3032" y="54118"/>
                    <a:pt x="4544" y="55531"/>
                    <a:pt x="6354" y="55531"/>
                  </a:cubicBezTo>
                  <a:cubicBezTo>
                    <a:pt x="6426" y="55531"/>
                    <a:pt x="6499" y="55529"/>
                    <a:pt x="6572" y="55524"/>
                  </a:cubicBezTo>
                  <a:lnTo>
                    <a:pt x="22467" y="54607"/>
                  </a:lnTo>
                  <a:lnTo>
                    <a:pt x="38350" y="53667"/>
                  </a:lnTo>
                  <a:cubicBezTo>
                    <a:pt x="40660" y="53524"/>
                    <a:pt x="42101" y="51833"/>
                    <a:pt x="42565" y="51309"/>
                  </a:cubicBezTo>
                  <a:cubicBezTo>
                    <a:pt x="43184" y="50631"/>
                    <a:pt x="43494" y="49726"/>
                    <a:pt x="43434" y="48809"/>
                  </a:cubicBezTo>
                  <a:lnTo>
                    <a:pt x="42077" y="25568"/>
                  </a:lnTo>
                  <a:lnTo>
                    <a:pt x="40719" y="2315"/>
                  </a:lnTo>
                  <a:cubicBezTo>
                    <a:pt x="40639" y="1009"/>
                    <a:pt x="39567" y="1"/>
                    <a:pt x="38277" y="1"/>
                  </a:cubicBezTo>
                  <a:close/>
                </a:path>
              </a:pathLst>
            </a:custGeom>
            <a:solidFill>
              <a:schemeClr val="dk1"/>
            </a:solidFill>
            <a:ln w="53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6727752" y="1142527"/>
              <a:ext cx="1387650" cy="1813054"/>
            </a:xfrm>
            <a:custGeom>
              <a:avLst/>
              <a:gdLst/>
              <a:ahLst/>
              <a:cxnLst/>
              <a:rect l="l" t="t" r="r" b="b"/>
              <a:pathLst>
                <a:path w="41590" h="54340" extrusionOk="0">
                  <a:moveTo>
                    <a:pt x="36313" y="1"/>
                  </a:moveTo>
                  <a:cubicBezTo>
                    <a:pt x="36262" y="1"/>
                    <a:pt x="36211" y="2"/>
                    <a:pt x="36160" y="6"/>
                  </a:cubicBezTo>
                  <a:lnTo>
                    <a:pt x="2394" y="1982"/>
                  </a:lnTo>
                  <a:cubicBezTo>
                    <a:pt x="1036" y="2065"/>
                    <a:pt x="1" y="3220"/>
                    <a:pt x="72" y="4589"/>
                  </a:cubicBezTo>
                  <a:lnTo>
                    <a:pt x="2787" y="51083"/>
                  </a:lnTo>
                  <a:cubicBezTo>
                    <a:pt x="2890" y="52922"/>
                    <a:pt x="4424" y="54339"/>
                    <a:pt x="6244" y="54339"/>
                  </a:cubicBezTo>
                  <a:cubicBezTo>
                    <a:pt x="6310" y="54339"/>
                    <a:pt x="6376" y="54337"/>
                    <a:pt x="6442" y="54334"/>
                  </a:cubicBezTo>
                  <a:lnTo>
                    <a:pt x="38232" y="52464"/>
                  </a:lnTo>
                  <a:cubicBezTo>
                    <a:pt x="40137" y="52357"/>
                    <a:pt x="41589" y="50714"/>
                    <a:pt x="41470" y="48809"/>
                  </a:cubicBezTo>
                  <a:lnTo>
                    <a:pt x="38755" y="2315"/>
                  </a:lnTo>
                  <a:cubicBezTo>
                    <a:pt x="38675" y="1009"/>
                    <a:pt x="37603" y="1"/>
                    <a:pt x="3631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6725784" y="1139925"/>
              <a:ext cx="1332398" cy="826718"/>
            </a:xfrm>
            <a:custGeom>
              <a:avLst/>
              <a:gdLst/>
              <a:ahLst/>
              <a:cxnLst/>
              <a:rect l="l" t="t" r="r" b="b"/>
              <a:pathLst>
                <a:path w="39934" h="24778" fill="none" extrusionOk="0">
                  <a:moveTo>
                    <a:pt x="39791" y="19860"/>
                  </a:moveTo>
                  <a:cubicBezTo>
                    <a:pt x="39934" y="22515"/>
                    <a:pt x="1262" y="24777"/>
                    <a:pt x="1107" y="22122"/>
                  </a:cubicBezTo>
                  <a:lnTo>
                    <a:pt x="83" y="4667"/>
                  </a:lnTo>
                  <a:cubicBezTo>
                    <a:pt x="0" y="3310"/>
                    <a:pt x="1036" y="2143"/>
                    <a:pt x="2405" y="2060"/>
                  </a:cubicBezTo>
                  <a:lnTo>
                    <a:pt x="36171" y="84"/>
                  </a:lnTo>
                  <a:cubicBezTo>
                    <a:pt x="37517" y="0"/>
                    <a:pt x="38683" y="1036"/>
                    <a:pt x="38767" y="2393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6778599" y="1189404"/>
              <a:ext cx="1218023" cy="606075"/>
            </a:xfrm>
            <a:custGeom>
              <a:avLst/>
              <a:gdLst/>
              <a:ahLst/>
              <a:cxnLst/>
              <a:rect l="l" t="t" r="r" b="b"/>
              <a:pathLst>
                <a:path w="36506" h="18165" extrusionOk="0">
                  <a:moveTo>
                    <a:pt x="33478" y="0"/>
                  </a:moveTo>
                  <a:cubicBezTo>
                    <a:pt x="33428" y="0"/>
                    <a:pt x="33377" y="2"/>
                    <a:pt x="33326" y="5"/>
                  </a:cubicBezTo>
                  <a:lnTo>
                    <a:pt x="2203" y="1827"/>
                  </a:lnTo>
                  <a:cubicBezTo>
                    <a:pt x="953" y="1899"/>
                    <a:pt x="1" y="2970"/>
                    <a:pt x="72" y="4220"/>
                  </a:cubicBezTo>
                  <a:lnTo>
                    <a:pt x="822" y="16972"/>
                  </a:lnTo>
                  <a:cubicBezTo>
                    <a:pt x="857" y="17641"/>
                    <a:pt x="1416" y="18164"/>
                    <a:pt x="2089" y="18164"/>
                  </a:cubicBezTo>
                  <a:cubicBezTo>
                    <a:pt x="2111" y="18164"/>
                    <a:pt x="2133" y="18164"/>
                    <a:pt x="2156" y="18162"/>
                  </a:cubicBezTo>
                  <a:lnTo>
                    <a:pt x="35279" y="16210"/>
                  </a:lnTo>
                  <a:cubicBezTo>
                    <a:pt x="35981" y="16174"/>
                    <a:pt x="36505" y="15567"/>
                    <a:pt x="36469" y="14876"/>
                  </a:cubicBezTo>
                  <a:lnTo>
                    <a:pt x="35731" y="2137"/>
                  </a:lnTo>
                  <a:cubicBezTo>
                    <a:pt x="35663" y="926"/>
                    <a:pt x="34663" y="0"/>
                    <a:pt x="334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6895373" y="204399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5" y="0"/>
                  </a:moveTo>
                  <a:cubicBezTo>
                    <a:pt x="4422" y="0"/>
                    <a:pt x="4408" y="1"/>
                    <a:pt x="4394" y="2"/>
                  </a:cubicBezTo>
                  <a:lnTo>
                    <a:pt x="537" y="240"/>
                  </a:lnTo>
                  <a:cubicBezTo>
                    <a:pt x="227" y="264"/>
                    <a:pt x="1" y="526"/>
                    <a:pt x="25" y="823"/>
                  </a:cubicBezTo>
                  <a:lnTo>
                    <a:pt x="263" y="4681"/>
                  </a:lnTo>
                  <a:cubicBezTo>
                    <a:pt x="275" y="4983"/>
                    <a:pt x="524" y="5205"/>
                    <a:pt x="823" y="5205"/>
                  </a:cubicBezTo>
                  <a:cubicBezTo>
                    <a:pt x="831" y="5205"/>
                    <a:pt x="839" y="5205"/>
                    <a:pt x="846" y="5205"/>
                  </a:cubicBezTo>
                  <a:lnTo>
                    <a:pt x="4704" y="4967"/>
                  </a:lnTo>
                  <a:cubicBezTo>
                    <a:pt x="5002" y="4943"/>
                    <a:pt x="5240" y="4681"/>
                    <a:pt x="5216" y="4371"/>
                  </a:cubicBezTo>
                  <a:lnTo>
                    <a:pt x="4978" y="526"/>
                  </a:lnTo>
                  <a:cubicBezTo>
                    <a:pt x="4955" y="230"/>
                    <a:pt x="4716" y="0"/>
                    <a:pt x="443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6909286" y="2265295"/>
              <a:ext cx="174432" cy="173631"/>
            </a:xfrm>
            <a:custGeom>
              <a:avLst/>
              <a:gdLst/>
              <a:ahLst/>
              <a:cxnLst/>
              <a:rect l="l" t="t" r="r" b="b"/>
              <a:pathLst>
                <a:path w="5228" h="5204" extrusionOk="0">
                  <a:moveTo>
                    <a:pt x="4406" y="0"/>
                  </a:moveTo>
                  <a:cubicBezTo>
                    <a:pt x="4398" y="0"/>
                    <a:pt x="4390" y="0"/>
                    <a:pt x="4382" y="1"/>
                  </a:cubicBezTo>
                  <a:lnTo>
                    <a:pt x="536" y="239"/>
                  </a:lnTo>
                  <a:cubicBezTo>
                    <a:pt x="227" y="262"/>
                    <a:pt x="1" y="524"/>
                    <a:pt x="13" y="834"/>
                  </a:cubicBezTo>
                  <a:lnTo>
                    <a:pt x="251" y="4680"/>
                  </a:lnTo>
                  <a:cubicBezTo>
                    <a:pt x="274" y="4981"/>
                    <a:pt x="523" y="5204"/>
                    <a:pt x="812" y="5204"/>
                  </a:cubicBezTo>
                  <a:cubicBezTo>
                    <a:pt x="819" y="5204"/>
                    <a:pt x="827" y="5204"/>
                    <a:pt x="834" y="5204"/>
                  </a:cubicBezTo>
                  <a:lnTo>
                    <a:pt x="4692" y="4965"/>
                  </a:lnTo>
                  <a:cubicBezTo>
                    <a:pt x="5001" y="4942"/>
                    <a:pt x="5228" y="4680"/>
                    <a:pt x="5216" y="4370"/>
                  </a:cubicBezTo>
                  <a:lnTo>
                    <a:pt x="4978" y="524"/>
                  </a:lnTo>
                  <a:cubicBezTo>
                    <a:pt x="4954" y="223"/>
                    <a:pt x="4705" y="0"/>
                    <a:pt x="4406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6922798" y="2486899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6" y="240"/>
                  </a:lnTo>
                  <a:cubicBezTo>
                    <a:pt x="239" y="252"/>
                    <a:pt x="1" y="514"/>
                    <a:pt x="24" y="824"/>
                  </a:cubicBezTo>
                  <a:lnTo>
                    <a:pt x="262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7" y="5195"/>
                    <a:pt x="832" y="5194"/>
                    <a:pt x="846" y="5193"/>
                  </a:cubicBezTo>
                  <a:lnTo>
                    <a:pt x="4703" y="4955"/>
                  </a:lnTo>
                  <a:cubicBezTo>
                    <a:pt x="5001" y="4931"/>
                    <a:pt x="5239" y="4669"/>
                    <a:pt x="5215" y="4372"/>
                  </a:cubicBezTo>
                  <a:lnTo>
                    <a:pt x="4977" y="514"/>
                  </a:lnTo>
                  <a:cubicBezTo>
                    <a:pt x="4966" y="220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7116643" y="2030478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7" y="240"/>
                  </a:lnTo>
                  <a:cubicBezTo>
                    <a:pt x="239" y="252"/>
                    <a:pt x="1" y="514"/>
                    <a:pt x="25" y="823"/>
                  </a:cubicBezTo>
                  <a:lnTo>
                    <a:pt x="263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8" y="5195"/>
                    <a:pt x="832" y="5194"/>
                    <a:pt x="846" y="5193"/>
                  </a:cubicBezTo>
                  <a:lnTo>
                    <a:pt x="4704" y="4955"/>
                  </a:lnTo>
                  <a:cubicBezTo>
                    <a:pt x="5001" y="4931"/>
                    <a:pt x="5240" y="4669"/>
                    <a:pt x="5216" y="4372"/>
                  </a:cubicBezTo>
                  <a:lnTo>
                    <a:pt x="4978" y="514"/>
                  </a:lnTo>
                  <a:cubicBezTo>
                    <a:pt x="4966" y="219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7130556" y="2251749"/>
              <a:ext cx="174432" cy="173331"/>
            </a:xfrm>
            <a:custGeom>
              <a:avLst/>
              <a:gdLst/>
              <a:ahLst/>
              <a:cxnLst/>
              <a:rect l="l" t="t" r="r" b="b"/>
              <a:pathLst>
                <a:path w="5228" h="5195" extrusionOk="0">
                  <a:moveTo>
                    <a:pt x="4425" y="0"/>
                  </a:moveTo>
                  <a:cubicBezTo>
                    <a:pt x="4411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7" y="252"/>
                    <a:pt x="0" y="514"/>
                    <a:pt x="12" y="823"/>
                  </a:cubicBezTo>
                  <a:lnTo>
                    <a:pt x="251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6" y="5195"/>
                    <a:pt x="831" y="5194"/>
                    <a:pt x="846" y="5193"/>
                  </a:cubicBezTo>
                  <a:lnTo>
                    <a:pt x="4692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5" y="230"/>
                    <a:pt x="4715" y="0"/>
                    <a:pt x="442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7144069" y="2472986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6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36" y="241"/>
                  </a:lnTo>
                  <a:cubicBezTo>
                    <a:pt x="238" y="264"/>
                    <a:pt x="0" y="526"/>
                    <a:pt x="24" y="824"/>
                  </a:cubicBezTo>
                  <a:lnTo>
                    <a:pt x="262" y="4682"/>
                  </a:lnTo>
                  <a:cubicBezTo>
                    <a:pt x="285" y="4983"/>
                    <a:pt x="535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3" y="4955"/>
                  </a:lnTo>
                  <a:cubicBezTo>
                    <a:pt x="5013" y="4944"/>
                    <a:pt x="5239" y="4682"/>
                    <a:pt x="5215" y="4372"/>
                  </a:cubicBezTo>
                  <a:lnTo>
                    <a:pt x="4977" y="526"/>
                  </a:lnTo>
                  <a:cubicBezTo>
                    <a:pt x="4966" y="231"/>
                    <a:pt x="4727" y="1"/>
                    <a:pt x="443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7337914" y="2016565"/>
              <a:ext cx="174833" cy="173365"/>
            </a:xfrm>
            <a:custGeom>
              <a:avLst/>
              <a:gdLst/>
              <a:ahLst/>
              <a:cxnLst/>
              <a:rect l="l" t="t" r="r" b="b"/>
              <a:pathLst>
                <a:path w="5240" h="5196" extrusionOk="0">
                  <a:moveTo>
                    <a:pt x="4437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48" y="240"/>
                  </a:lnTo>
                  <a:cubicBezTo>
                    <a:pt x="239" y="264"/>
                    <a:pt x="1" y="526"/>
                    <a:pt x="24" y="824"/>
                  </a:cubicBezTo>
                  <a:lnTo>
                    <a:pt x="262" y="4681"/>
                  </a:lnTo>
                  <a:cubicBezTo>
                    <a:pt x="285" y="4976"/>
                    <a:pt x="523" y="5195"/>
                    <a:pt x="803" y="5195"/>
                  </a:cubicBezTo>
                  <a:cubicBezTo>
                    <a:pt x="817" y="5195"/>
                    <a:pt x="831" y="5194"/>
                    <a:pt x="846" y="5193"/>
                  </a:cubicBezTo>
                  <a:lnTo>
                    <a:pt x="4704" y="4955"/>
                  </a:lnTo>
                  <a:cubicBezTo>
                    <a:pt x="5013" y="4943"/>
                    <a:pt x="5239" y="4681"/>
                    <a:pt x="5227" y="4372"/>
                  </a:cubicBezTo>
                  <a:lnTo>
                    <a:pt x="4977" y="514"/>
                  </a:lnTo>
                  <a:cubicBezTo>
                    <a:pt x="4966" y="230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7351827" y="2237869"/>
              <a:ext cx="174799" cy="173665"/>
            </a:xfrm>
            <a:custGeom>
              <a:avLst/>
              <a:gdLst/>
              <a:ahLst/>
              <a:cxnLst/>
              <a:rect l="l" t="t" r="r" b="b"/>
              <a:pathLst>
                <a:path w="5239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6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74" y="4982"/>
                    <a:pt x="523" y="5204"/>
                    <a:pt x="822" y="5204"/>
                  </a:cubicBezTo>
                  <a:cubicBezTo>
                    <a:pt x="830" y="5204"/>
                    <a:pt x="838" y="5204"/>
                    <a:pt x="846" y="5204"/>
                  </a:cubicBezTo>
                  <a:lnTo>
                    <a:pt x="4703" y="4966"/>
                  </a:lnTo>
                  <a:cubicBezTo>
                    <a:pt x="5001" y="4942"/>
                    <a:pt x="5239" y="4680"/>
                    <a:pt x="5215" y="4371"/>
                  </a:cubicBezTo>
                  <a:lnTo>
                    <a:pt x="4977" y="525"/>
                  </a:lnTo>
                  <a:cubicBezTo>
                    <a:pt x="4954" y="223"/>
                    <a:pt x="4704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7365339" y="2459140"/>
              <a:ext cx="174799" cy="173698"/>
            </a:xfrm>
            <a:custGeom>
              <a:avLst/>
              <a:gdLst/>
              <a:ahLst/>
              <a:cxnLst/>
              <a:rect l="l" t="t" r="r" b="b"/>
              <a:pathLst>
                <a:path w="5239" h="5206" extrusionOk="0">
                  <a:moveTo>
                    <a:pt x="4417" y="0"/>
                  </a:moveTo>
                  <a:cubicBezTo>
                    <a:pt x="4409" y="0"/>
                    <a:pt x="4401" y="0"/>
                    <a:pt x="4393" y="1"/>
                  </a:cubicBezTo>
                  <a:lnTo>
                    <a:pt x="548" y="239"/>
                  </a:lnTo>
                  <a:cubicBezTo>
                    <a:pt x="238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4" y="5205"/>
                  </a:cubicBezTo>
                  <a:cubicBezTo>
                    <a:pt x="818" y="5205"/>
                    <a:pt x="832" y="5205"/>
                    <a:pt x="845" y="5204"/>
                  </a:cubicBezTo>
                  <a:lnTo>
                    <a:pt x="4703" y="4966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77" y="525"/>
                  </a:lnTo>
                  <a:cubicBezTo>
                    <a:pt x="4965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7559184" y="2002719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17" y="0"/>
                  </a:moveTo>
                  <a:cubicBezTo>
                    <a:pt x="4409" y="0"/>
                    <a:pt x="4402" y="0"/>
                    <a:pt x="4394" y="0"/>
                  </a:cubicBezTo>
                  <a:lnTo>
                    <a:pt x="548" y="251"/>
                  </a:lnTo>
                  <a:cubicBezTo>
                    <a:pt x="238" y="262"/>
                    <a:pt x="0" y="524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5" y="5205"/>
                  </a:cubicBezTo>
                  <a:cubicBezTo>
                    <a:pt x="818" y="5205"/>
                    <a:pt x="832" y="5205"/>
                    <a:pt x="846" y="5204"/>
                  </a:cubicBezTo>
                  <a:lnTo>
                    <a:pt x="4703" y="4965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89" y="524"/>
                  </a:lnTo>
                  <a:cubicBezTo>
                    <a:pt x="4966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7573464" y="2225091"/>
              <a:ext cx="187545" cy="392673"/>
            </a:xfrm>
            <a:custGeom>
              <a:avLst/>
              <a:gdLst/>
              <a:ahLst/>
              <a:cxnLst/>
              <a:rect l="l" t="t" r="r" b="b"/>
              <a:pathLst>
                <a:path w="5621" h="11769" extrusionOk="0">
                  <a:moveTo>
                    <a:pt x="3961" y="1"/>
                  </a:moveTo>
                  <a:cubicBezTo>
                    <a:pt x="3939" y="1"/>
                    <a:pt x="3917" y="2"/>
                    <a:pt x="3894" y="3"/>
                  </a:cubicBezTo>
                  <a:lnTo>
                    <a:pt x="1001" y="182"/>
                  </a:lnTo>
                  <a:cubicBezTo>
                    <a:pt x="430" y="217"/>
                    <a:pt x="1" y="705"/>
                    <a:pt x="37" y="1277"/>
                  </a:cubicBezTo>
                  <a:lnTo>
                    <a:pt x="620" y="10802"/>
                  </a:lnTo>
                  <a:cubicBezTo>
                    <a:pt x="654" y="11351"/>
                    <a:pt x="1118" y="11768"/>
                    <a:pt x="1661" y="11768"/>
                  </a:cubicBezTo>
                  <a:cubicBezTo>
                    <a:pt x="1683" y="11768"/>
                    <a:pt x="1705" y="11768"/>
                    <a:pt x="1727" y="11766"/>
                  </a:cubicBezTo>
                  <a:lnTo>
                    <a:pt x="4609" y="11588"/>
                  </a:lnTo>
                  <a:cubicBezTo>
                    <a:pt x="5180" y="11552"/>
                    <a:pt x="5621" y="11064"/>
                    <a:pt x="5585" y="10492"/>
                  </a:cubicBezTo>
                  <a:lnTo>
                    <a:pt x="4990" y="967"/>
                  </a:lnTo>
                  <a:cubicBezTo>
                    <a:pt x="4955" y="418"/>
                    <a:pt x="4503" y="1"/>
                    <a:pt x="3961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7780855" y="1989174"/>
              <a:ext cx="174399" cy="173331"/>
            </a:xfrm>
            <a:custGeom>
              <a:avLst/>
              <a:gdLst/>
              <a:ahLst/>
              <a:cxnLst/>
              <a:rect l="l" t="t" r="r" b="b"/>
              <a:pathLst>
                <a:path w="5227" h="5195" extrusionOk="0">
                  <a:moveTo>
                    <a:pt x="4424" y="0"/>
                  </a:moveTo>
                  <a:cubicBezTo>
                    <a:pt x="4410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6" y="264"/>
                    <a:pt x="0" y="526"/>
                    <a:pt x="12" y="823"/>
                  </a:cubicBezTo>
                  <a:lnTo>
                    <a:pt x="250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5" y="5195"/>
                    <a:pt x="830" y="5194"/>
                    <a:pt x="845" y="5193"/>
                  </a:cubicBezTo>
                  <a:lnTo>
                    <a:pt x="4691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4" y="230"/>
                    <a:pt x="4715" y="0"/>
                    <a:pt x="4424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7794334" y="221041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7" y="1"/>
                  </a:moveTo>
                  <a:cubicBezTo>
                    <a:pt x="4423" y="1"/>
                    <a:pt x="4409" y="1"/>
                    <a:pt x="4394" y="2"/>
                  </a:cubicBezTo>
                  <a:lnTo>
                    <a:pt x="537" y="241"/>
                  </a:lnTo>
                  <a:cubicBezTo>
                    <a:pt x="239" y="264"/>
                    <a:pt x="1" y="526"/>
                    <a:pt x="25" y="824"/>
                  </a:cubicBezTo>
                  <a:lnTo>
                    <a:pt x="263" y="4682"/>
                  </a:lnTo>
                  <a:cubicBezTo>
                    <a:pt x="286" y="4983"/>
                    <a:pt x="524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4" y="4967"/>
                  </a:lnTo>
                  <a:cubicBezTo>
                    <a:pt x="5013" y="4944"/>
                    <a:pt x="5240" y="4682"/>
                    <a:pt x="5216" y="4372"/>
                  </a:cubicBezTo>
                  <a:lnTo>
                    <a:pt x="4978" y="526"/>
                  </a:lnTo>
                  <a:cubicBezTo>
                    <a:pt x="4966" y="231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7808247" y="2431714"/>
              <a:ext cx="174833" cy="173665"/>
            </a:xfrm>
            <a:custGeom>
              <a:avLst/>
              <a:gdLst/>
              <a:ahLst/>
              <a:cxnLst/>
              <a:rect l="l" t="t" r="r" b="b"/>
              <a:pathLst>
                <a:path w="5240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7" y="263"/>
                    <a:pt x="1" y="525"/>
                    <a:pt x="12" y="835"/>
                  </a:cubicBezTo>
                  <a:lnTo>
                    <a:pt x="251" y="4680"/>
                  </a:lnTo>
                  <a:cubicBezTo>
                    <a:pt x="274" y="4982"/>
                    <a:pt x="523" y="5205"/>
                    <a:pt x="823" y="5205"/>
                  </a:cubicBezTo>
                  <a:cubicBezTo>
                    <a:pt x="830" y="5205"/>
                    <a:pt x="838" y="5205"/>
                    <a:pt x="846" y="5204"/>
                  </a:cubicBezTo>
                  <a:lnTo>
                    <a:pt x="4692" y="4966"/>
                  </a:lnTo>
                  <a:cubicBezTo>
                    <a:pt x="5001" y="4942"/>
                    <a:pt x="5239" y="4680"/>
                    <a:pt x="5215" y="4383"/>
                  </a:cubicBezTo>
                  <a:lnTo>
                    <a:pt x="4977" y="525"/>
                  </a:lnTo>
                  <a:cubicBezTo>
                    <a:pt x="4954" y="223"/>
                    <a:pt x="4705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6800052" y="1292065"/>
              <a:ext cx="1175883" cy="415961"/>
            </a:xfrm>
            <a:custGeom>
              <a:avLst/>
              <a:gdLst/>
              <a:ahLst/>
              <a:cxnLst/>
              <a:rect l="l" t="t" r="r" b="b"/>
              <a:pathLst>
                <a:path w="35243" h="12467" extrusionOk="0">
                  <a:moveTo>
                    <a:pt x="34624" y="0"/>
                  </a:moveTo>
                  <a:lnTo>
                    <a:pt x="0" y="2048"/>
                  </a:lnTo>
                  <a:lnTo>
                    <a:pt x="608" y="12466"/>
                  </a:lnTo>
                  <a:lnTo>
                    <a:pt x="35243" y="10418"/>
                  </a:lnTo>
                  <a:lnTo>
                    <a:pt x="34624" y="0"/>
                  </a:lnTo>
                  <a:close/>
                </a:path>
              </a:pathLst>
            </a:custGeom>
            <a:solidFill>
              <a:schemeClr val="accen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6782569" y="1262204"/>
              <a:ext cx="1210449" cy="476052"/>
            </a:xfrm>
            <a:custGeom>
              <a:avLst/>
              <a:gdLst/>
              <a:ahLst/>
              <a:cxnLst/>
              <a:rect l="l" t="t" r="r" b="b"/>
              <a:pathLst>
                <a:path w="36279" h="14268" extrusionOk="0">
                  <a:moveTo>
                    <a:pt x="33225" y="1524"/>
                  </a:moveTo>
                  <a:cubicBezTo>
                    <a:pt x="33792" y="1524"/>
                    <a:pt x="34268" y="1965"/>
                    <a:pt x="34303" y="2538"/>
                  </a:cubicBezTo>
                  <a:lnTo>
                    <a:pt x="34731" y="9801"/>
                  </a:lnTo>
                  <a:cubicBezTo>
                    <a:pt x="34767" y="10396"/>
                    <a:pt x="34314" y="10908"/>
                    <a:pt x="33707" y="10944"/>
                  </a:cubicBezTo>
                  <a:lnTo>
                    <a:pt x="3120" y="12754"/>
                  </a:lnTo>
                  <a:cubicBezTo>
                    <a:pt x="3105" y="12754"/>
                    <a:pt x="3090" y="12755"/>
                    <a:pt x="3075" y="12755"/>
                  </a:cubicBezTo>
                  <a:cubicBezTo>
                    <a:pt x="2499" y="12755"/>
                    <a:pt x="2012" y="12310"/>
                    <a:pt x="1977" y="11730"/>
                  </a:cubicBezTo>
                  <a:lnTo>
                    <a:pt x="1548" y="4467"/>
                  </a:lnTo>
                  <a:cubicBezTo>
                    <a:pt x="1513" y="3872"/>
                    <a:pt x="1965" y="3360"/>
                    <a:pt x="2572" y="3324"/>
                  </a:cubicBezTo>
                  <a:lnTo>
                    <a:pt x="33160" y="1526"/>
                  </a:lnTo>
                  <a:cubicBezTo>
                    <a:pt x="33182" y="1525"/>
                    <a:pt x="33204" y="1524"/>
                    <a:pt x="33225" y="1524"/>
                  </a:cubicBezTo>
                  <a:close/>
                  <a:moveTo>
                    <a:pt x="34569" y="0"/>
                  </a:moveTo>
                  <a:cubicBezTo>
                    <a:pt x="34548" y="0"/>
                    <a:pt x="34526" y="1"/>
                    <a:pt x="34505" y="2"/>
                  </a:cubicBezTo>
                  <a:lnTo>
                    <a:pt x="1048" y="1979"/>
                  </a:lnTo>
                  <a:cubicBezTo>
                    <a:pt x="453" y="2014"/>
                    <a:pt x="1" y="2526"/>
                    <a:pt x="36" y="3122"/>
                  </a:cubicBezTo>
                  <a:lnTo>
                    <a:pt x="632" y="13254"/>
                  </a:lnTo>
                  <a:cubicBezTo>
                    <a:pt x="666" y="13827"/>
                    <a:pt x="1142" y="14268"/>
                    <a:pt x="1709" y="14268"/>
                  </a:cubicBezTo>
                  <a:cubicBezTo>
                    <a:pt x="1731" y="14268"/>
                    <a:pt x="1753" y="14267"/>
                    <a:pt x="1775" y="14266"/>
                  </a:cubicBezTo>
                  <a:lnTo>
                    <a:pt x="35231" y="12290"/>
                  </a:lnTo>
                  <a:cubicBezTo>
                    <a:pt x="35827" y="12254"/>
                    <a:pt x="36279" y="11742"/>
                    <a:pt x="36243" y="11147"/>
                  </a:cubicBezTo>
                  <a:lnTo>
                    <a:pt x="35648" y="1026"/>
                  </a:lnTo>
                  <a:cubicBezTo>
                    <a:pt x="35613" y="452"/>
                    <a:pt x="35137" y="0"/>
                    <a:pt x="3456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7020922" y="1453747"/>
              <a:ext cx="149775" cy="147807"/>
            </a:xfrm>
            <a:custGeom>
              <a:avLst/>
              <a:gdLst/>
              <a:ahLst/>
              <a:cxnLst/>
              <a:rect l="l" t="t" r="r" b="b"/>
              <a:pathLst>
                <a:path w="4489" h="4430" extrusionOk="0">
                  <a:moveTo>
                    <a:pt x="3394" y="893"/>
                  </a:moveTo>
                  <a:lnTo>
                    <a:pt x="3441" y="1691"/>
                  </a:lnTo>
                  <a:lnTo>
                    <a:pt x="941" y="1846"/>
                  </a:lnTo>
                  <a:lnTo>
                    <a:pt x="893" y="1036"/>
                  </a:lnTo>
                  <a:lnTo>
                    <a:pt x="3394" y="893"/>
                  </a:lnTo>
                  <a:close/>
                  <a:moveTo>
                    <a:pt x="3382" y="0"/>
                  </a:moveTo>
                  <a:lnTo>
                    <a:pt x="798" y="155"/>
                  </a:lnTo>
                  <a:lnTo>
                    <a:pt x="846" y="1012"/>
                  </a:lnTo>
                  <a:lnTo>
                    <a:pt x="0" y="1048"/>
                  </a:lnTo>
                  <a:lnTo>
                    <a:pt x="155" y="3631"/>
                  </a:lnTo>
                  <a:lnTo>
                    <a:pt x="1000" y="3584"/>
                  </a:lnTo>
                  <a:lnTo>
                    <a:pt x="1060" y="4429"/>
                  </a:lnTo>
                  <a:lnTo>
                    <a:pt x="4489" y="4215"/>
                  </a:lnTo>
                  <a:lnTo>
                    <a:pt x="4429" y="3322"/>
                  </a:lnTo>
                  <a:lnTo>
                    <a:pt x="1048" y="3536"/>
                  </a:lnTo>
                  <a:lnTo>
                    <a:pt x="1000" y="2739"/>
                  </a:lnTo>
                  <a:lnTo>
                    <a:pt x="4382" y="2524"/>
                  </a:lnTo>
                  <a:lnTo>
                    <a:pt x="4275" y="798"/>
                  </a:lnTo>
                  <a:lnTo>
                    <a:pt x="3429" y="845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7190545" y="1469629"/>
              <a:ext cx="147807" cy="95357"/>
            </a:xfrm>
            <a:custGeom>
              <a:avLst/>
              <a:gdLst/>
              <a:ahLst/>
              <a:cxnLst/>
              <a:rect l="l" t="t" r="r" b="b"/>
              <a:pathLst>
                <a:path w="4430" h="2858" extrusionOk="0">
                  <a:moveTo>
                    <a:pt x="4275" y="0"/>
                  </a:moveTo>
                  <a:lnTo>
                    <a:pt x="0" y="262"/>
                  </a:lnTo>
                  <a:lnTo>
                    <a:pt x="48" y="1155"/>
                  </a:lnTo>
                  <a:lnTo>
                    <a:pt x="4322" y="893"/>
                  </a:lnTo>
                  <a:lnTo>
                    <a:pt x="4275" y="0"/>
                  </a:lnTo>
                  <a:close/>
                  <a:moveTo>
                    <a:pt x="4382" y="1691"/>
                  </a:moveTo>
                  <a:lnTo>
                    <a:pt x="96" y="1965"/>
                  </a:lnTo>
                  <a:lnTo>
                    <a:pt x="155" y="2858"/>
                  </a:lnTo>
                  <a:lnTo>
                    <a:pt x="4429" y="2584"/>
                  </a:lnTo>
                  <a:lnTo>
                    <a:pt x="4382" y="16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7357765" y="1430693"/>
              <a:ext cx="152178" cy="151777"/>
            </a:xfrm>
            <a:custGeom>
              <a:avLst/>
              <a:gdLst/>
              <a:ahLst/>
              <a:cxnLst/>
              <a:rect l="l" t="t" r="r" b="b"/>
              <a:pathLst>
                <a:path w="4561" h="4549" extrusionOk="0">
                  <a:moveTo>
                    <a:pt x="4299" y="1"/>
                  </a:moveTo>
                  <a:lnTo>
                    <a:pt x="3406" y="60"/>
                  </a:lnTo>
                  <a:lnTo>
                    <a:pt x="3454" y="905"/>
                  </a:lnTo>
                  <a:lnTo>
                    <a:pt x="2644" y="953"/>
                  </a:lnTo>
                  <a:lnTo>
                    <a:pt x="2596" y="108"/>
                  </a:lnTo>
                  <a:lnTo>
                    <a:pt x="1703" y="167"/>
                  </a:lnTo>
                  <a:lnTo>
                    <a:pt x="1751" y="1013"/>
                  </a:lnTo>
                  <a:lnTo>
                    <a:pt x="941" y="1060"/>
                  </a:lnTo>
                  <a:lnTo>
                    <a:pt x="894" y="215"/>
                  </a:lnTo>
                  <a:lnTo>
                    <a:pt x="1" y="274"/>
                  </a:lnTo>
                  <a:lnTo>
                    <a:pt x="263" y="4549"/>
                  </a:lnTo>
                  <a:lnTo>
                    <a:pt x="1156" y="4489"/>
                  </a:lnTo>
                  <a:lnTo>
                    <a:pt x="1013" y="1953"/>
                  </a:lnTo>
                  <a:lnTo>
                    <a:pt x="1811" y="1906"/>
                  </a:lnTo>
                  <a:lnTo>
                    <a:pt x="1965" y="4442"/>
                  </a:lnTo>
                  <a:lnTo>
                    <a:pt x="2858" y="4382"/>
                  </a:lnTo>
                  <a:lnTo>
                    <a:pt x="2704" y="1846"/>
                  </a:lnTo>
                  <a:lnTo>
                    <a:pt x="3513" y="1798"/>
                  </a:lnTo>
                  <a:lnTo>
                    <a:pt x="3668" y="4334"/>
                  </a:lnTo>
                  <a:lnTo>
                    <a:pt x="4561" y="4287"/>
                  </a:lnTo>
                  <a:lnTo>
                    <a:pt x="42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7529390" y="1422352"/>
              <a:ext cx="148207" cy="148207"/>
            </a:xfrm>
            <a:custGeom>
              <a:avLst/>
              <a:gdLst/>
              <a:ahLst/>
              <a:cxnLst/>
              <a:rect l="l" t="t" r="r" b="b"/>
              <a:pathLst>
                <a:path w="4442" h="4442" extrusionOk="0">
                  <a:moveTo>
                    <a:pt x="3382" y="0"/>
                  </a:moveTo>
                  <a:lnTo>
                    <a:pt x="798" y="155"/>
                  </a:lnTo>
                  <a:lnTo>
                    <a:pt x="846" y="1001"/>
                  </a:lnTo>
                  <a:lnTo>
                    <a:pt x="0" y="1060"/>
                  </a:lnTo>
                  <a:lnTo>
                    <a:pt x="167" y="3644"/>
                  </a:lnTo>
                  <a:lnTo>
                    <a:pt x="1012" y="3596"/>
                  </a:lnTo>
                  <a:lnTo>
                    <a:pt x="1060" y="4442"/>
                  </a:lnTo>
                  <a:lnTo>
                    <a:pt x="3644" y="4275"/>
                  </a:lnTo>
                  <a:lnTo>
                    <a:pt x="3596" y="3429"/>
                  </a:lnTo>
                  <a:lnTo>
                    <a:pt x="4441" y="3382"/>
                  </a:lnTo>
                  <a:lnTo>
                    <a:pt x="4382" y="2489"/>
                  </a:lnTo>
                  <a:lnTo>
                    <a:pt x="3489" y="2548"/>
                  </a:lnTo>
                  <a:lnTo>
                    <a:pt x="3548" y="3394"/>
                  </a:lnTo>
                  <a:lnTo>
                    <a:pt x="1048" y="3537"/>
                  </a:lnTo>
                  <a:lnTo>
                    <a:pt x="893" y="1036"/>
                  </a:lnTo>
                  <a:lnTo>
                    <a:pt x="3382" y="893"/>
                  </a:lnTo>
                  <a:lnTo>
                    <a:pt x="3441" y="1739"/>
                  </a:lnTo>
                  <a:lnTo>
                    <a:pt x="4334" y="1679"/>
                  </a:lnTo>
                  <a:lnTo>
                    <a:pt x="4275" y="786"/>
                  </a:lnTo>
                  <a:lnTo>
                    <a:pt x="3429" y="846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7697812" y="1378244"/>
              <a:ext cx="87416" cy="87049"/>
            </a:xfrm>
            <a:custGeom>
              <a:avLst/>
              <a:gdLst/>
              <a:ahLst/>
              <a:cxnLst/>
              <a:rect l="l" t="t" r="r" b="b"/>
              <a:pathLst>
                <a:path w="2620" h="2609" extrusionOk="0">
                  <a:moveTo>
                    <a:pt x="1965" y="1"/>
                  </a:moveTo>
                  <a:lnTo>
                    <a:pt x="453" y="96"/>
                  </a:lnTo>
                  <a:lnTo>
                    <a:pt x="489" y="584"/>
                  </a:lnTo>
                  <a:lnTo>
                    <a:pt x="1" y="620"/>
                  </a:lnTo>
                  <a:lnTo>
                    <a:pt x="24" y="1132"/>
                  </a:lnTo>
                  <a:lnTo>
                    <a:pt x="548" y="1096"/>
                  </a:lnTo>
                  <a:lnTo>
                    <a:pt x="513" y="608"/>
                  </a:lnTo>
                  <a:lnTo>
                    <a:pt x="1977" y="513"/>
                  </a:lnTo>
                  <a:lnTo>
                    <a:pt x="2001" y="989"/>
                  </a:lnTo>
                  <a:lnTo>
                    <a:pt x="1013" y="1049"/>
                  </a:lnTo>
                  <a:lnTo>
                    <a:pt x="1048" y="1537"/>
                  </a:lnTo>
                  <a:lnTo>
                    <a:pt x="548" y="1573"/>
                  </a:lnTo>
                  <a:lnTo>
                    <a:pt x="584" y="2061"/>
                  </a:lnTo>
                  <a:lnTo>
                    <a:pt x="84" y="2096"/>
                  </a:lnTo>
                  <a:lnTo>
                    <a:pt x="132" y="2608"/>
                  </a:lnTo>
                  <a:lnTo>
                    <a:pt x="2620" y="2465"/>
                  </a:lnTo>
                  <a:lnTo>
                    <a:pt x="2584" y="1942"/>
                  </a:lnTo>
                  <a:lnTo>
                    <a:pt x="1096" y="2037"/>
                  </a:lnTo>
                  <a:lnTo>
                    <a:pt x="1072" y="1561"/>
                  </a:lnTo>
                  <a:lnTo>
                    <a:pt x="2060" y="1501"/>
                  </a:lnTo>
                  <a:lnTo>
                    <a:pt x="2025" y="1013"/>
                  </a:lnTo>
                  <a:lnTo>
                    <a:pt x="2525" y="977"/>
                  </a:lnTo>
                  <a:lnTo>
                    <a:pt x="2489" y="465"/>
                  </a:lnTo>
                  <a:lnTo>
                    <a:pt x="1989" y="489"/>
                  </a:lnTo>
                  <a:lnTo>
                    <a:pt x="19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6778599" y="1186801"/>
              <a:ext cx="1218023" cy="609812"/>
            </a:xfrm>
            <a:custGeom>
              <a:avLst/>
              <a:gdLst/>
              <a:ahLst/>
              <a:cxnLst/>
              <a:rect l="l" t="t" r="r" b="b"/>
              <a:pathLst>
                <a:path w="36506" h="18277" fill="none" extrusionOk="0">
                  <a:moveTo>
                    <a:pt x="35279" y="16288"/>
                  </a:moveTo>
                  <a:lnTo>
                    <a:pt x="2156" y="18240"/>
                  </a:lnTo>
                  <a:cubicBezTo>
                    <a:pt x="1453" y="18276"/>
                    <a:pt x="858" y="17740"/>
                    <a:pt x="822" y="17050"/>
                  </a:cubicBezTo>
                  <a:lnTo>
                    <a:pt x="72" y="4298"/>
                  </a:lnTo>
                  <a:cubicBezTo>
                    <a:pt x="1" y="3048"/>
                    <a:pt x="953" y="1977"/>
                    <a:pt x="2203" y="1905"/>
                  </a:cubicBezTo>
                  <a:lnTo>
                    <a:pt x="33326" y="83"/>
                  </a:lnTo>
                  <a:cubicBezTo>
                    <a:pt x="34576" y="0"/>
                    <a:pt x="35660" y="953"/>
                    <a:pt x="35731" y="2215"/>
                  </a:cubicBezTo>
                  <a:lnTo>
                    <a:pt x="36469" y="14954"/>
                  </a:lnTo>
                  <a:cubicBezTo>
                    <a:pt x="36505" y="15645"/>
                    <a:pt x="35981" y="16252"/>
                    <a:pt x="35279" y="16288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6949423" y="1821152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15" y="1"/>
                  </a:moveTo>
                  <a:cubicBezTo>
                    <a:pt x="5207" y="1"/>
                    <a:pt x="5199" y="1"/>
                    <a:pt x="5191" y="1"/>
                  </a:cubicBezTo>
                  <a:lnTo>
                    <a:pt x="643" y="287"/>
                  </a:lnTo>
                  <a:cubicBezTo>
                    <a:pt x="286" y="311"/>
                    <a:pt x="0" y="632"/>
                    <a:pt x="24" y="990"/>
                  </a:cubicBezTo>
                  <a:cubicBezTo>
                    <a:pt x="47" y="1344"/>
                    <a:pt x="333" y="1610"/>
                    <a:pt x="682" y="1610"/>
                  </a:cubicBezTo>
                  <a:cubicBezTo>
                    <a:pt x="697" y="1610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44" y="1299"/>
                    <a:pt x="5918" y="990"/>
                    <a:pt x="5894" y="620"/>
                  </a:cubicBezTo>
                  <a:cubicBezTo>
                    <a:pt x="5871" y="271"/>
                    <a:pt x="5573" y="1"/>
                    <a:pt x="5215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7669219" y="1776645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33" y="0"/>
                  </a:moveTo>
                  <a:cubicBezTo>
                    <a:pt x="5219" y="0"/>
                    <a:pt x="5205" y="1"/>
                    <a:pt x="5191" y="2"/>
                  </a:cubicBezTo>
                  <a:lnTo>
                    <a:pt x="643" y="288"/>
                  </a:lnTo>
                  <a:cubicBezTo>
                    <a:pt x="274" y="311"/>
                    <a:pt x="0" y="621"/>
                    <a:pt x="24" y="990"/>
                  </a:cubicBezTo>
                  <a:cubicBezTo>
                    <a:pt x="47" y="1333"/>
                    <a:pt x="334" y="1611"/>
                    <a:pt x="684" y="1611"/>
                  </a:cubicBezTo>
                  <a:cubicBezTo>
                    <a:pt x="698" y="1611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32" y="1300"/>
                    <a:pt x="5918" y="990"/>
                    <a:pt x="5894" y="621"/>
                  </a:cubicBezTo>
                  <a:cubicBezTo>
                    <a:pt x="5871" y="278"/>
                    <a:pt x="5573" y="0"/>
                    <a:pt x="5233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28"/>
          <p:cNvGrpSpPr/>
          <p:nvPr/>
        </p:nvGrpSpPr>
        <p:grpSpPr>
          <a:xfrm rot="-4176626">
            <a:off x="4385776" y="-1256278"/>
            <a:ext cx="372440" cy="2968752"/>
            <a:chOff x="4022350" y="2610525"/>
            <a:chExt cx="281900" cy="2247050"/>
          </a:xfrm>
        </p:grpSpPr>
        <p:sp>
          <p:nvSpPr>
            <p:cNvPr id="243" name="Google Shape;243;p28"/>
            <p:cNvSpPr/>
            <p:nvPr/>
          </p:nvSpPr>
          <p:spPr>
            <a:xfrm>
              <a:off x="4022350" y="2610525"/>
              <a:ext cx="260775" cy="2247050"/>
            </a:xfrm>
            <a:custGeom>
              <a:avLst/>
              <a:gdLst/>
              <a:ahLst/>
              <a:cxnLst/>
              <a:rect l="l" t="t" r="r" b="b"/>
              <a:pathLst>
                <a:path w="10431" h="89882" extrusionOk="0">
                  <a:moveTo>
                    <a:pt x="2409" y="2673"/>
                  </a:moveTo>
                  <a:cubicBezTo>
                    <a:pt x="2562" y="2673"/>
                    <a:pt x="2719" y="2731"/>
                    <a:pt x="2846" y="2858"/>
                  </a:cubicBezTo>
                  <a:cubicBezTo>
                    <a:pt x="3239" y="3251"/>
                    <a:pt x="2965" y="3930"/>
                    <a:pt x="2406" y="3930"/>
                  </a:cubicBezTo>
                  <a:cubicBezTo>
                    <a:pt x="2060" y="3930"/>
                    <a:pt x="1787" y="3644"/>
                    <a:pt x="1787" y="3299"/>
                  </a:cubicBezTo>
                  <a:cubicBezTo>
                    <a:pt x="1787" y="2921"/>
                    <a:pt x="2091" y="2673"/>
                    <a:pt x="2409" y="2673"/>
                  </a:cubicBezTo>
                  <a:close/>
                  <a:moveTo>
                    <a:pt x="906" y="1"/>
                  </a:moveTo>
                  <a:cubicBezTo>
                    <a:pt x="489" y="1"/>
                    <a:pt x="155" y="334"/>
                    <a:pt x="155" y="751"/>
                  </a:cubicBezTo>
                  <a:lnTo>
                    <a:pt x="1" y="89071"/>
                  </a:lnTo>
                  <a:cubicBezTo>
                    <a:pt x="1" y="89488"/>
                    <a:pt x="334" y="89821"/>
                    <a:pt x="751" y="89833"/>
                  </a:cubicBezTo>
                  <a:lnTo>
                    <a:pt x="9526" y="89881"/>
                  </a:lnTo>
                  <a:cubicBezTo>
                    <a:pt x="9533" y="89881"/>
                    <a:pt x="9540" y="89881"/>
                    <a:pt x="9547" y="89881"/>
                  </a:cubicBezTo>
                  <a:cubicBezTo>
                    <a:pt x="9954" y="89881"/>
                    <a:pt x="10288" y="89552"/>
                    <a:pt x="10288" y="89143"/>
                  </a:cubicBezTo>
                  <a:lnTo>
                    <a:pt x="10431" y="822"/>
                  </a:lnTo>
                  <a:cubicBezTo>
                    <a:pt x="10431" y="679"/>
                    <a:pt x="10395" y="537"/>
                    <a:pt x="10312" y="406"/>
                  </a:cubicBezTo>
                  <a:cubicBezTo>
                    <a:pt x="10204" y="239"/>
                    <a:pt x="10026" y="120"/>
                    <a:pt x="9835" y="72"/>
                  </a:cubicBezTo>
                  <a:cubicBezTo>
                    <a:pt x="9788" y="60"/>
                    <a:pt x="9740" y="60"/>
                    <a:pt x="9680" y="60"/>
                  </a:cubicBezTo>
                  <a:lnTo>
                    <a:pt x="9657" y="60"/>
                  </a:lnTo>
                  <a:lnTo>
                    <a:pt x="5930" y="25"/>
                  </a:lnTo>
                  <a:lnTo>
                    <a:pt x="5930" y="37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extrusionOk="0">
                  <a:moveTo>
                    <a:pt x="2183" y="2243"/>
                  </a:moveTo>
                  <a:cubicBezTo>
                    <a:pt x="2617" y="2243"/>
                    <a:pt x="3037" y="2576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ubicBezTo>
                    <a:pt x="1441" y="3929"/>
                    <a:pt x="1060" y="3024"/>
                    <a:pt x="1596" y="2489"/>
                  </a:cubicBezTo>
                  <a:cubicBezTo>
                    <a:pt x="1765" y="2319"/>
                    <a:pt x="1976" y="2243"/>
                    <a:pt x="2183" y="2243"/>
                  </a:cubicBezTo>
                  <a:close/>
                  <a:moveTo>
                    <a:pt x="691" y="0"/>
                  </a:move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lnTo>
                    <a:pt x="6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4200950" y="2616475"/>
              <a:ext cx="103300" cy="2235725"/>
            </a:xfrm>
            <a:custGeom>
              <a:avLst/>
              <a:gdLst/>
              <a:ahLst/>
              <a:cxnLst/>
              <a:rect l="l" t="t" r="r" b="b"/>
              <a:pathLst>
                <a:path w="4132" h="89429" extrusionOk="0">
                  <a:moveTo>
                    <a:pt x="60" y="1"/>
                  </a:moveTo>
                  <a:lnTo>
                    <a:pt x="0" y="89405"/>
                  </a:lnTo>
                  <a:lnTo>
                    <a:pt x="3441" y="89429"/>
                  </a:lnTo>
                  <a:cubicBezTo>
                    <a:pt x="3739" y="89429"/>
                    <a:pt x="3989" y="89190"/>
                    <a:pt x="3989" y="88893"/>
                  </a:cubicBezTo>
                  <a:lnTo>
                    <a:pt x="4132" y="572"/>
                  </a:lnTo>
                  <a:cubicBezTo>
                    <a:pt x="4132" y="287"/>
                    <a:pt x="3894" y="37"/>
                    <a:pt x="3608" y="3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3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4244075" y="4802425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14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4244700" y="4733425"/>
              <a:ext cx="55400" cy="16075"/>
            </a:xfrm>
            <a:custGeom>
              <a:avLst/>
              <a:gdLst/>
              <a:ahLst/>
              <a:cxnLst/>
              <a:rect l="l" t="t" r="r" b="b"/>
              <a:pathLst>
                <a:path w="2216" h="643" extrusionOk="0">
                  <a:moveTo>
                    <a:pt x="429" y="0"/>
                  </a:moveTo>
                  <a:cubicBezTo>
                    <a:pt x="1" y="0"/>
                    <a:pt x="1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4244675" y="4664625"/>
              <a:ext cx="56025" cy="16150"/>
            </a:xfrm>
            <a:custGeom>
              <a:avLst/>
              <a:gdLst/>
              <a:ahLst/>
              <a:cxnLst/>
              <a:rect l="l" t="t" r="r" b="b"/>
              <a:pathLst>
                <a:path w="2241" h="646" extrusionOk="0">
                  <a:moveTo>
                    <a:pt x="421" y="0"/>
                  </a:moveTo>
                  <a:cubicBezTo>
                    <a:pt x="1" y="0"/>
                    <a:pt x="1" y="646"/>
                    <a:pt x="421" y="646"/>
                  </a:cubicBezTo>
                  <a:cubicBezTo>
                    <a:pt x="432" y="646"/>
                    <a:pt x="443" y="645"/>
                    <a:pt x="454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54" y="2"/>
                  </a:lnTo>
                  <a:cubicBezTo>
                    <a:pt x="443" y="1"/>
                    <a:pt x="432" y="0"/>
                    <a:pt x="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4244600" y="4595875"/>
              <a:ext cx="56375" cy="16125"/>
            </a:xfrm>
            <a:custGeom>
              <a:avLst/>
              <a:gdLst/>
              <a:ahLst/>
              <a:cxnLst/>
              <a:rect l="l" t="t" r="r" b="b"/>
              <a:pathLst>
                <a:path w="2255" h="645" extrusionOk="0">
                  <a:moveTo>
                    <a:pt x="423" y="0"/>
                  </a:moveTo>
                  <a:cubicBezTo>
                    <a:pt x="0" y="0"/>
                    <a:pt x="4" y="645"/>
                    <a:pt x="434" y="645"/>
                  </a:cubicBezTo>
                  <a:cubicBezTo>
                    <a:pt x="442" y="645"/>
                    <a:pt x="449" y="645"/>
                    <a:pt x="457" y="644"/>
                  </a:cubicBezTo>
                  <a:lnTo>
                    <a:pt x="457" y="632"/>
                  </a:lnTo>
                  <a:lnTo>
                    <a:pt x="2255" y="632"/>
                  </a:lnTo>
                  <a:lnTo>
                    <a:pt x="2255" y="1"/>
                  </a:lnTo>
                  <a:lnTo>
                    <a:pt x="457" y="1"/>
                  </a:lnTo>
                  <a:cubicBezTo>
                    <a:pt x="446" y="0"/>
                    <a:pt x="434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4245600" y="4526550"/>
              <a:ext cx="55375" cy="16100"/>
            </a:xfrm>
            <a:custGeom>
              <a:avLst/>
              <a:gdLst/>
              <a:ahLst/>
              <a:cxnLst/>
              <a:rect l="l" t="t" r="r" b="b"/>
              <a:pathLst>
                <a:path w="2215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4246800" y="4457475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4245900" y="438872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1"/>
                  </a:moveTo>
                  <a:cubicBezTo>
                    <a:pt x="0" y="1"/>
                    <a:pt x="0" y="644"/>
                    <a:pt x="429" y="644"/>
                  </a:cubicBezTo>
                  <a:lnTo>
                    <a:pt x="2227" y="644"/>
                  </a:lnTo>
                  <a:lnTo>
                    <a:pt x="22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4246200" y="431997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27" y="64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4246075" y="4250600"/>
              <a:ext cx="55800" cy="16400"/>
            </a:xfrm>
            <a:custGeom>
              <a:avLst/>
              <a:gdLst/>
              <a:ahLst/>
              <a:cxnLst/>
              <a:rect l="l" t="t" r="r" b="b"/>
              <a:pathLst>
                <a:path w="2232" h="656" extrusionOk="0">
                  <a:moveTo>
                    <a:pt x="423" y="1"/>
                  </a:moveTo>
                  <a:cubicBezTo>
                    <a:pt x="4" y="1"/>
                    <a:pt x="1" y="645"/>
                    <a:pt x="413" y="645"/>
                  </a:cubicBezTo>
                  <a:cubicBezTo>
                    <a:pt x="424" y="645"/>
                    <a:pt x="435" y="645"/>
                    <a:pt x="446" y="644"/>
                  </a:cubicBezTo>
                  <a:lnTo>
                    <a:pt x="446" y="656"/>
                  </a:lnTo>
                  <a:lnTo>
                    <a:pt x="2232" y="656"/>
                  </a:lnTo>
                  <a:lnTo>
                    <a:pt x="2232" y="13"/>
                  </a:lnTo>
                  <a:lnTo>
                    <a:pt x="446" y="1"/>
                  </a:lnTo>
                  <a:cubicBezTo>
                    <a:pt x="438" y="1"/>
                    <a:pt x="431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4249475" y="418155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34" y="1"/>
                  </a:moveTo>
                  <a:cubicBezTo>
                    <a:pt x="143" y="1"/>
                    <a:pt x="0" y="156"/>
                    <a:pt x="0" y="334"/>
                  </a:cubicBezTo>
                  <a:cubicBezTo>
                    <a:pt x="0" y="513"/>
                    <a:pt x="143" y="656"/>
                    <a:pt x="322" y="656"/>
                  </a:cubicBezTo>
                  <a:lnTo>
                    <a:pt x="2119" y="656"/>
                  </a:lnTo>
                  <a:lnTo>
                    <a:pt x="2119" y="1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4249775" y="411280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22" y="1"/>
                  </a:moveTo>
                  <a:cubicBezTo>
                    <a:pt x="143" y="1"/>
                    <a:pt x="0" y="143"/>
                    <a:pt x="0" y="322"/>
                  </a:cubicBezTo>
                  <a:cubicBezTo>
                    <a:pt x="0" y="501"/>
                    <a:pt x="143" y="655"/>
                    <a:pt x="322" y="655"/>
                  </a:cubicBezTo>
                  <a:lnTo>
                    <a:pt x="2119" y="655"/>
                  </a:lnTo>
                  <a:lnTo>
                    <a:pt x="2119" y="12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4243100" y="4041925"/>
              <a:ext cx="55800" cy="16150"/>
            </a:xfrm>
            <a:custGeom>
              <a:avLst/>
              <a:gdLst/>
              <a:ahLst/>
              <a:cxnLst/>
              <a:rect l="l" t="t" r="r" b="b"/>
              <a:pathLst>
                <a:path w="2232" h="646" extrusionOk="0">
                  <a:moveTo>
                    <a:pt x="413" y="1"/>
                  </a:moveTo>
                  <a:cubicBezTo>
                    <a:pt x="1" y="1"/>
                    <a:pt x="4" y="645"/>
                    <a:pt x="423" y="645"/>
                  </a:cubicBezTo>
                  <a:cubicBezTo>
                    <a:pt x="431" y="645"/>
                    <a:pt x="438" y="645"/>
                    <a:pt x="446" y="645"/>
                  </a:cubicBezTo>
                  <a:lnTo>
                    <a:pt x="2232" y="645"/>
                  </a:lnTo>
                  <a:lnTo>
                    <a:pt x="2232" y="2"/>
                  </a:lnTo>
                  <a:lnTo>
                    <a:pt x="446" y="2"/>
                  </a:lnTo>
                  <a:cubicBezTo>
                    <a:pt x="434" y="1"/>
                    <a:pt x="423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4243475" y="3972875"/>
              <a:ext cx="55725" cy="16150"/>
            </a:xfrm>
            <a:custGeom>
              <a:avLst/>
              <a:gdLst/>
              <a:ahLst/>
              <a:cxnLst/>
              <a:rect l="l" t="t" r="r" b="b"/>
              <a:pathLst>
                <a:path w="2229" h="646" extrusionOk="0">
                  <a:moveTo>
                    <a:pt x="410" y="0"/>
                  </a:moveTo>
                  <a:cubicBezTo>
                    <a:pt x="1" y="0"/>
                    <a:pt x="1" y="646"/>
                    <a:pt x="410" y="646"/>
                  </a:cubicBezTo>
                  <a:cubicBezTo>
                    <a:pt x="421" y="646"/>
                    <a:pt x="432" y="645"/>
                    <a:pt x="443" y="645"/>
                  </a:cubicBezTo>
                  <a:lnTo>
                    <a:pt x="2229" y="645"/>
                  </a:lnTo>
                  <a:lnTo>
                    <a:pt x="2229" y="2"/>
                  </a:lnTo>
                  <a:lnTo>
                    <a:pt x="443" y="2"/>
                  </a:lnTo>
                  <a:cubicBezTo>
                    <a:pt x="432" y="1"/>
                    <a:pt x="42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4243700" y="3903825"/>
              <a:ext cx="56100" cy="16425"/>
            </a:xfrm>
            <a:custGeom>
              <a:avLst/>
              <a:gdLst/>
              <a:ahLst/>
              <a:cxnLst/>
              <a:rect l="l" t="t" r="r" b="b"/>
              <a:pathLst>
                <a:path w="2244" h="657" extrusionOk="0">
                  <a:moveTo>
                    <a:pt x="435" y="1"/>
                  </a:moveTo>
                  <a:cubicBezTo>
                    <a:pt x="1" y="1"/>
                    <a:pt x="1" y="657"/>
                    <a:pt x="435" y="657"/>
                  </a:cubicBezTo>
                  <a:cubicBezTo>
                    <a:pt x="442" y="657"/>
                    <a:pt x="450" y="657"/>
                    <a:pt x="457" y="656"/>
                  </a:cubicBezTo>
                  <a:lnTo>
                    <a:pt x="2243" y="656"/>
                  </a:lnTo>
                  <a:lnTo>
                    <a:pt x="2243" y="1"/>
                  </a:lnTo>
                  <a:lnTo>
                    <a:pt x="457" y="1"/>
                  </a:lnTo>
                  <a:cubicBezTo>
                    <a:pt x="450" y="1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4244075" y="3835050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4244700" y="3766325"/>
              <a:ext cx="55400" cy="16100"/>
            </a:xfrm>
            <a:custGeom>
              <a:avLst/>
              <a:gdLst/>
              <a:ahLst/>
              <a:cxnLst/>
              <a:rect l="l" t="t" r="r" b="b"/>
              <a:pathLst>
                <a:path w="2216" h="644" extrusionOk="0">
                  <a:moveTo>
                    <a:pt x="429" y="1"/>
                  </a:moveTo>
                  <a:cubicBezTo>
                    <a:pt x="1" y="1"/>
                    <a:pt x="1" y="644"/>
                    <a:pt x="429" y="644"/>
                  </a:cubicBezTo>
                  <a:lnTo>
                    <a:pt x="429" y="632"/>
                  </a:lnTo>
                  <a:lnTo>
                    <a:pt x="2215" y="644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4245000" y="3696975"/>
              <a:ext cx="55700" cy="16400"/>
            </a:xfrm>
            <a:custGeom>
              <a:avLst/>
              <a:gdLst/>
              <a:ahLst/>
              <a:cxnLst/>
              <a:rect l="l" t="t" r="r" b="b"/>
              <a:pathLst>
                <a:path w="2228" h="656" extrusionOk="0">
                  <a:moveTo>
                    <a:pt x="441" y="1"/>
                  </a:moveTo>
                  <a:cubicBezTo>
                    <a:pt x="1" y="1"/>
                    <a:pt x="1" y="643"/>
                    <a:pt x="441" y="643"/>
                  </a:cubicBezTo>
                  <a:lnTo>
                    <a:pt x="429" y="655"/>
                  </a:lnTo>
                  <a:lnTo>
                    <a:pt x="2227" y="655"/>
                  </a:lnTo>
                  <a:lnTo>
                    <a:pt x="2227" y="12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4244675" y="3628175"/>
              <a:ext cx="56300" cy="16450"/>
            </a:xfrm>
            <a:custGeom>
              <a:avLst/>
              <a:gdLst/>
              <a:ahLst/>
              <a:cxnLst/>
              <a:rect l="l" t="t" r="r" b="b"/>
              <a:pathLst>
                <a:path w="2252" h="658" extrusionOk="0">
                  <a:moveTo>
                    <a:pt x="421" y="1"/>
                  </a:moveTo>
                  <a:cubicBezTo>
                    <a:pt x="1" y="1"/>
                    <a:pt x="1" y="646"/>
                    <a:pt x="421" y="646"/>
                  </a:cubicBezTo>
                  <a:cubicBezTo>
                    <a:pt x="432" y="646"/>
                    <a:pt x="443" y="646"/>
                    <a:pt x="454" y="645"/>
                  </a:cubicBezTo>
                  <a:lnTo>
                    <a:pt x="2252" y="657"/>
                  </a:lnTo>
                  <a:lnTo>
                    <a:pt x="2252" y="14"/>
                  </a:lnTo>
                  <a:lnTo>
                    <a:pt x="454" y="2"/>
                  </a:lnTo>
                  <a:cubicBezTo>
                    <a:pt x="443" y="1"/>
                    <a:pt x="432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4246500" y="3559450"/>
              <a:ext cx="54475" cy="16100"/>
            </a:xfrm>
            <a:custGeom>
              <a:avLst/>
              <a:gdLst/>
              <a:ahLst/>
              <a:cxnLst/>
              <a:rect l="l" t="t" r="r" b="b"/>
              <a:pathLst>
                <a:path w="2179" h="644" extrusionOk="0">
                  <a:moveTo>
                    <a:pt x="393" y="1"/>
                  </a:moveTo>
                  <a:cubicBezTo>
                    <a:pt x="0" y="25"/>
                    <a:pt x="0" y="620"/>
                    <a:pt x="393" y="644"/>
                  </a:cubicBezTo>
                  <a:lnTo>
                    <a:pt x="393" y="632"/>
                  </a:lnTo>
                  <a:lnTo>
                    <a:pt x="2179" y="644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4246800" y="3490100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4246500" y="3421650"/>
              <a:ext cx="55075" cy="16100"/>
            </a:xfrm>
            <a:custGeom>
              <a:avLst/>
              <a:gdLst/>
              <a:ahLst/>
              <a:cxnLst/>
              <a:rect l="l" t="t" r="r" b="b"/>
              <a:pathLst>
                <a:path w="2203" h="644" extrusionOk="0">
                  <a:moveTo>
                    <a:pt x="405" y="0"/>
                  </a:moveTo>
                  <a:cubicBezTo>
                    <a:pt x="0" y="24"/>
                    <a:pt x="0" y="607"/>
                    <a:pt x="405" y="643"/>
                  </a:cubicBezTo>
                  <a:lnTo>
                    <a:pt x="405" y="631"/>
                  </a:lnTo>
                  <a:lnTo>
                    <a:pt x="2203" y="643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fill="none" extrusionOk="0">
                  <a:moveTo>
                    <a:pt x="9466" y="60"/>
                  </a:moveTo>
                  <a:lnTo>
                    <a:pt x="691" y="0"/>
                  </a:ln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close/>
                  <a:moveTo>
                    <a:pt x="2191" y="3929"/>
                  </a:moveTo>
                  <a:cubicBezTo>
                    <a:pt x="1441" y="3929"/>
                    <a:pt x="1060" y="3024"/>
                    <a:pt x="1596" y="2489"/>
                  </a:cubicBezTo>
                  <a:cubicBezTo>
                    <a:pt x="2120" y="1965"/>
                    <a:pt x="3037" y="2334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lose/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28"/>
          <p:cNvGrpSpPr/>
          <p:nvPr/>
        </p:nvGrpSpPr>
        <p:grpSpPr>
          <a:xfrm rot="1273713">
            <a:off x="7580961" y="2912995"/>
            <a:ext cx="1961234" cy="988167"/>
            <a:chOff x="782606" y="3568534"/>
            <a:chExt cx="1748256" cy="880829"/>
          </a:xfrm>
        </p:grpSpPr>
        <p:sp>
          <p:nvSpPr>
            <p:cNvPr id="269" name="Google Shape;269;p28"/>
            <p:cNvSpPr/>
            <p:nvPr/>
          </p:nvSpPr>
          <p:spPr>
            <a:xfrm>
              <a:off x="842931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921361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99979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107818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1156616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123504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131347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1391872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1470301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1548731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1627127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170555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178398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186241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1940407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2018836" y="4348401"/>
              <a:ext cx="19355" cy="100961"/>
            </a:xfrm>
            <a:custGeom>
              <a:avLst/>
              <a:gdLst/>
              <a:ahLst/>
              <a:cxnLst/>
              <a:rect l="l" t="t" r="r" b="b"/>
              <a:pathLst>
                <a:path w="573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2097266" y="4281219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2175696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2254092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8"/>
            <p:cNvSpPr/>
            <p:nvPr/>
          </p:nvSpPr>
          <p:spPr>
            <a:xfrm>
              <a:off x="2332521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241095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782606" y="3568534"/>
              <a:ext cx="1748256" cy="876763"/>
            </a:xfrm>
            <a:custGeom>
              <a:avLst/>
              <a:gdLst/>
              <a:ahLst/>
              <a:cxnLst/>
              <a:rect l="l" t="t" r="r" b="b"/>
              <a:pathLst>
                <a:path w="51758" h="25957" extrusionOk="0">
                  <a:moveTo>
                    <a:pt x="25873" y="7894"/>
                  </a:moveTo>
                  <a:cubicBezTo>
                    <a:pt x="31457" y="7894"/>
                    <a:pt x="36505" y="11228"/>
                    <a:pt x="38684" y="16372"/>
                  </a:cubicBezTo>
                  <a:lnTo>
                    <a:pt x="39244" y="17681"/>
                  </a:lnTo>
                  <a:lnTo>
                    <a:pt x="12514" y="17681"/>
                  </a:lnTo>
                  <a:lnTo>
                    <a:pt x="13074" y="16372"/>
                  </a:lnTo>
                  <a:cubicBezTo>
                    <a:pt x="15253" y="11228"/>
                    <a:pt x="20289" y="7894"/>
                    <a:pt x="25873" y="7894"/>
                  </a:cubicBezTo>
                  <a:close/>
                  <a:moveTo>
                    <a:pt x="25873" y="0"/>
                  </a:moveTo>
                  <a:cubicBezTo>
                    <a:pt x="15765" y="0"/>
                    <a:pt x="6978" y="6942"/>
                    <a:pt x="4632" y="16776"/>
                  </a:cubicBezTo>
                  <a:lnTo>
                    <a:pt x="4597" y="16955"/>
                  </a:lnTo>
                  <a:lnTo>
                    <a:pt x="4418" y="17681"/>
                  </a:lnTo>
                  <a:lnTo>
                    <a:pt x="1" y="17681"/>
                  </a:lnTo>
                  <a:lnTo>
                    <a:pt x="1" y="25956"/>
                  </a:lnTo>
                  <a:lnTo>
                    <a:pt x="51757" y="25956"/>
                  </a:lnTo>
                  <a:lnTo>
                    <a:pt x="51757" y="17681"/>
                  </a:lnTo>
                  <a:lnTo>
                    <a:pt x="47328" y="17681"/>
                  </a:lnTo>
                  <a:lnTo>
                    <a:pt x="47161" y="16955"/>
                  </a:lnTo>
                  <a:lnTo>
                    <a:pt x="47126" y="16776"/>
                  </a:lnTo>
                  <a:cubicBezTo>
                    <a:pt x="44780" y="6942"/>
                    <a:pt x="35993" y="0"/>
                    <a:pt x="25873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863062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941458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101988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1098318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117671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1255143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1333573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141200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1490399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1568828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1647258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1725654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1" y="2989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180408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188251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1960538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2038934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2117363" y="4261122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2195793" y="4328270"/>
              <a:ext cx="19321" cy="100995"/>
            </a:xfrm>
            <a:custGeom>
              <a:avLst/>
              <a:gdLst/>
              <a:ahLst/>
              <a:cxnLst/>
              <a:rect l="l" t="t" r="r" b="b"/>
              <a:pathLst>
                <a:path w="572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2274223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2352619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243104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28"/>
          <p:cNvGrpSpPr/>
          <p:nvPr/>
        </p:nvGrpSpPr>
        <p:grpSpPr>
          <a:xfrm rot="1799999">
            <a:off x="1343150" y="-1240050"/>
            <a:ext cx="793158" cy="2475696"/>
            <a:chOff x="3380913" y="2209950"/>
            <a:chExt cx="777911" cy="2428104"/>
          </a:xfrm>
        </p:grpSpPr>
        <p:sp>
          <p:nvSpPr>
            <p:cNvPr id="313" name="Google Shape;313;p28"/>
            <p:cNvSpPr/>
            <p:nvPr/>
          </p:nvSpPr>
          <p:spPr>
            <a:xfrm>
              <a:off x="3495547" y="4493650"/>
              <a:ext cx="30250" cy="135784"/>
            </a:xfrm>
            <a:custGeom>
              <a:avLst/>
              <a:gdLst/>
              <a:ahLst/>
              <a:cxnLst/>
              <a:rect l="l" t="t" r="r" b="b"/>
              <a:pathLst>
                <a:path w="751" h="3371" extrusionOk="0">
                  <a:moveTo>
                    <a:pt x="96" y="1"/>
                  </a:moveTo>
                  <a:lnTo>
                    <a:pt x="1" y="3370"/>
                  </a:lnTo>
                  <a:lnTo>
                    <a:pt x="751" y="84"/>
                  </a:lnTo>
                  <a:lnTo>
                    <a:pt x="417" y="36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3486927" y="4485393"/>
              <a:ext cx="48457" cy="152661"/>
            </a:xfrm>
            <a:custGeom>
              <a:avLst/>
              <a:gdLst/>
              <a:ahLst/>
              <a:cxnLst/>
              <a:rect l="l" t="t" r="r" b="b"/>
              <a:pathLst>
                <a:path w="1203" h="3790" extrusionOk="0">
                  <a:moveTo>
                    <a:pt x="512" y="456"/>
                  </a:moveTo>
                  <a:lnTo>
                    <a:pt x="691" y="480"/>
                  </a:lnTo>
                  <a:lnTo>
                    <a:pt x="488" y="1396"/>
                  </a:lnTo>
                  <a:lnTo>
                    <a:pt x="512" y="456"/>
                  </a:lnTo>
                  <a:close/>
                  <a:moveTo>
                    <a:pt x="302" y="0"/>
                  </a:moveTo>
                  <a:cubicBezTo>
                    <a:pt x="253" y="0"/>
                    <a:pt x="206" y="22"/>
                    <a:pt x="167" y="51"/>
                  </a:cubicBezTo>
                  <a:cubicBezTo>
                    <a:pt x="119" y="87"/>
                    <a:pt x="95" y="146"/>
                    <a:pt x="95" y="206"/>
                  </a:cubicBezTo>
                  <a:lnTo>
                    <a:pt x="0" y="3575"/>
                  </a:lnTo>
                  <a:cubicBezTo>
                    <a:pt x="0" y="3682"/>
                    <a:pt x="72" y="3778"/>
                    <a:pt x="191" y="3789"/>
                  </a:cubicBezTo>
                  <a:lnTo>
                    <a:pt x="215" y="3789"/>
                  </a:lnTo>
                  <a:cubicBezTo>
                    <a:pt x="310" y="3789"/>
                    <a:pt x="405" y="3718"/>
                    <a:pt x="429" y="3623"/>
                  </a:cubicBezTo>
                  <a:lnTo>
                    <a:pt x="1167" y="349"/>
                  </a:lnTo>
                  <a:cubicBezTo>
                    <a:pt x="1203" y="218"/>
                    <a:pt x="1119" y="99"/>
                    <a:pt x="988" y="87"/>
                  </a:cubicBezTo>
                  <a:lnTo>
                    <a:pt x="334" y="3"/>
                  </a:lnTo>
                  <a:cubicBezTo>
                    <a:pt x="323" y="1"/>
                    <a:pt x="312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3485477" y="4273485"/>
              <a:ext cx="110327" cy="252394"/>
            </a:xfrm>
            <a:custGeom>
              <a:avLst/>
              <a:gdLst/>
              <a:ahLst/>
              <a:cxnLst/>
              <a:rect l="l" t="t" r="r" b="b"/>
              <a:pathLst>
                <a:path w="2739" h="6266" extrusionOk="0">
                  <a:moveTo>
                    <a:pt x="1035" y="1"/>
                  </a:moveTo>
                  <a:cubicBezTo>
                    <a:pt x="878" y="1"/>
                    <a:pt x="737" y="105"/>
                    <a:pt x="715" y="264"/>
                  </a:cubicBezTo>
                  <a:lnTo>
                    <a:pt x="24" y="5741"/>
                  </a:lnTo>
                  <a:cubicBezTo>
                    <a:pt x="0" y="5907"/>
                    <a:pt x="120" y="6062"/>
                    <a:pt x="286" y="6086"/>
                  </a:cubicBezTo>
                  <a:lnTo>
                    <a:pt x="1679" y="6264"/>
                  </a:lnTo>
                  <a:cubicBezTo>
                    <a:pt x="1688" y="6265"/>
                    <a:pt x="1696" y="6265"/>
                    <a:pt x="1704" y="6265"/>
                  </a:cubicBezTo>
                  <a:cubicBezTo>
                    <a:pt x="1861" y="6265"/>
                    <a:pt x="2002" y="6161"/>
                    <a:pt x="2025" y="6003"/>
                  </a:cubicBezTo>
                  <a:lnTo>
                    <a:pt x="2715" y="526"/>
                  </a:lnTo>
                  <a:cubicBezTo>
                    <a:pt x="2739" y="359"/>
                    <a:pt x="2620" y="204"/>
                    <a:pt x="2453" y="180"/>
                  </a:cubicBezTo>
                  <a:lnTo>
                    <a:pt x="1060" y="2"/>
                  </a:lnTo>
                  <a:cubicBezTo>
                    <a:pt x="1052" y="1"/>
                    <a:pt x="1043" y="1"/>
                    <a:pt x="103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3477340" y="4265670"/>
              <a:ext cx="127607" cy="267822"/>
            </a:xfrm>
            <a:custGeom>
              <a:avLst/>
              <a:gdLst/>
              <a:ahLst/>
              <a:cxnLst/>
              <a:rect l="l" t="t" r="r" b="b"/>
              <a:pathLst>
                <a:path w="3168" h="6649" extrusionOk="0">
                  <a:moveTo>
                    <a:pt x="1441" y="434"/>
                  </a:moveTo>
                  <a:lnTo>
                    <a:pt x="2441" y="565"/>
                  </a:lnTo>
                  <a:cubicBezTo>
                    <a:pt x="2596" y="577"/>
                    <a:pt x="2703" y="720"/>
                    <a:pt x="2691" y="874"/>
                  </a:cubicBezTo>
                  <a:lnTo>
                    <a:pt x="2048" y="5958"/>
                  </a:lnTo>
                  <a:cubicBezTo>
                    <a:pt x="2026" y="6100"/>
                    <a:pt x="1905" y="6211"/>
                    <a:pt x="1766" y="6211"/>
                  </a:cubicBezTo>
                  <a:cubicBezTo>
                    <a:pt x="1753" y="6211"/>
                    <a:pt x="1740" y="6210"/>
                    <a:pt x="1726" y="6208"/>
                  </a:cubicBezTo>
                  <a:lnTo>
                    <a:pt x="726" y="6077"/>
                  </a:lnTo>
                  <a:cubicBezTo>
                    <a:pt x="560" y="6066"/>
                    <a:pt x="453" y="5923"/>
                    <a:pt x="476" y="5756"/>
                  </a:cubicBezTo>
                  <a:lnTo>
                    <a:pt x="1119" y="684"/>
                  </a:lnTo>
                  <a:cubicBezTo>
                    <a:pt x="1131" y="601"/>
                    <a:pt x="1167" y="541"/>
                    <a:pt x="1226" y="493"/>
                  </a:cubicBezTo>
                  <a:cubicBezTo>
                    <a:pt x="1274" y="458"/>
                    <a:pt x="1345" y="434"/>
                    <a:pt x="1405" y="434"/>
                  </a:cubicBezTo>
                  <a:close/>
                  <a:moveTo>
                    <a:pt x="1414" y="0"/>
                  </a:moveTo>
                  <a:cubicBezTo>
                    <a:pt x="1055" y="0"/>
                    <a:pt x="735" y="272"/>
                    <a:pt x="691" y="636"/>
                  </a:cubicBezTo>
                  <a:lnTo>
                    <a:pt x="48" y="5708"/>
                  </a:lnTo>
                  <a:cubicBezTo>
                    <a:pt x="0" y="6101"/>
                    <a:pt x="274" y="6458"/>
                    <a:pt x="667" y="6518"/>
                  </a:cubicBezTo>
                  <a:lnTo>
                    <a:pt x="1667" y="6637"/>
                  </a:lnTo>
                  <a:lnTo>
                    <a:pt x="1762" y="6637"/>
                  </a:lnTo>
                  <a:lnTo>
                    <a:pt x="1762" y="6649"/>
                  </a:lnTo>
                  <a:cubicBezTo>
                    <a:pt x="2119" y="6649"/>
                    <a:pt x="2429" y="6375"/>
                    <a:pt x="2477" y="6018"/>
                  </a:cubicBezTo>
                  <a:lnTo>
                    <a:pt x="3120" y="934"/>
                  </a:lnTo>
                  <a:cubicBezTo>
                    <a:pt x="3167" y="541"/>
                    <a:pt x="2893" y="184"/>
                    <a:pt x="2500" y="136"/>
                  </a:cubicBezTo>
                  <a:lnTo>
                    <a:pt x="1500" y="5"/>
                  </a:lnTo>
                  <a:cubicBezTo>
                    <a:pt x="1471" y="2"/>
                    <a:pt x="1443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3394849" y="4310179"/>
              <a:ext cx="90670" cy="39434"/>
            </a:xfrm>
            <a:custGeom>
              <a:avLst/>
              <a:gdLst/>
              <a:ahLst/>
              <a:cxnLst/>
              <a:rect l="l" t="t" r="r" b="b"/>
              <a:pathLst>
                <a:path w="2251" h="979" extrusionOk="0">
                  <a:moveTo>
                    <a:pt x="360" y="1"/>
                  </a:moveTo>
                  <a:cubicBezTo>
                    <a:pt x="209" y="1"/>
                    <a:pt x="79" y="102"/>
                    <a:pt x="48" y="258"/>
                  </a:cubicBezTo>
                  <a:cubicBezTo>
                    <a:pt x="0" y="436"/>
                    <a:pt x="119" y="615"/>
                    <a:pt x="298" y="650"/>
                  </a:cubicBezTo>
                  <a:lnTo>
                    <a:pt x="1822" y="972"/>
                  </a:lnTo>
                  <a:cubicBezTo>
                    <a:pt x="1843" y="976"/>
                    <a:pt x="1865" y="978"/>
                    <a:pt x="1886" y="978"/>
                  </a:cubicBezTo>
                  <a:cubicBezTo>
                    <a:pt x="2041" y="978"/>
                    <a:pt x="2183" y="867"/>
                    <a:pt x="2215" y="710"/>
                  </a:cubicBezTo>
                  <a:cubicBezTo>
                    <a:pt x="2250" y="531"/>
                    <a:pt x="2131" y="365"/>
                    <a:pt x="1953" y="317"/>
                  </a:cubicBezTo>
                  <a:lnTo>
                    <a:pt x="429" y="8"/>
                  </a:lnTo>
                  <a:cubicBezTo>
                    <a:pt x="406" y="3"/>
                    <a:pt x="383" y="1"/>
                    <a:pt x="360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3380913" y="4301478"/>
              <a:ext cx="120921" cy="56996"/>
            </a:xfrm>
            <a:custGeom>
              <a:avLst/>
              <a:gdLst/>
              <a:ahLst/>
              <a:cxnLst/>
              <a:rect l="l" t="t" r="r" b="b"/>
              <a:pathLst>
                <a:path w="3002" h="1415" extrusionOk="0">
                  <a:moveTo>
                    <a:pt x="696" y="430"/>
                  </a:moveTo>
                  <a:cubicBezTo>
                    <a:pt x="710" y="430"/>
                    <a:pt x="724" y="433"/>
                    <a:pt x="739" y="438"/>
                  </a:cubicBezTo>
                  <a:lnTo>
                    <a:pt x="2263" y="747"/>
                  </a:lnTo>
                  <a:cubicBezTo>
                    <a:pt x="2323" y="759"/>
                    <a:pt x="2358" y="819"/>
                    <a:pt x="2346" y="890"/>
                  </a:cubicBezTo>
                  <a:cubicBezTo>
                    <a:pt x="2336" y="942"/>
                    <a:pt x="2290" y="976"/>
                    <a:pt x="2238" y="976"/>
                  </a:cubicBezTo>
                  <a:cubicBezTo>
                    <a:pt x="2231" y="976"/>
                    <a:pt x="2223" y="975"/>
                    <a:pt x="2215" y="974"/>
                  </a:cubicBezTo>
                  <a:lnTo>
                    <a:pt x="691" y="652"/>
                  </a:lnTo>
                  <a:cubicBezTo>
                    <a:pt x="620" y="640"/>
                    <a:pt x="584" y="581"/>
                    <a:pt x="596" y="521"/>
                  </a:cubicBezTo>
                  <a:cubicBezTo>
                    <a:pt x="608" y="485"/>
                    <a:pt x="620" y="462"/>
                    <a:pt x="644" y="450"/>
                  </a:cubicBezTo>
                  <a:cubicBezTo>
                    <a:pt x="658" y="436"/>
                    <a:pt x="676" y="430"/>
                    <a:pt x="696" y="430"/>
                  </a:cubicBezTo>
                  <a:close/>
                  <a:moveTo>
                    <a:pt x="719" y="0"/>
                  </a:moveTo>
                  <a:cubicBezTo>
                    <a:pt x="612" y="0"/>
                    <a:pt x="508" y="29"/>
                    <a:pt x="418" y="93"/>
                  </a:cubicBezTo>
                  <a:cubicBezTo>
                    <a:pt x="1" y="355"/>
                    <a:pt x="120" y="974"/>
                    <a:pt x="596" y="1081"/>
                  </a:cubicBezTo>
                  <a:lnTo>
                    <a:pt x="2120" y="1402"/>
                  </a:lnTo>
                  <a:cubicBezTo>
                    <a:pt x="2156" y="1402"/>
                    <a:pt x="2192" y="1402"/>
                    <a:pt x="2239" y="1414"/>
                  </a:cubicBezTo>
                  <a:cubicBezTo>
                    <a:pt x="2894" y="1414"/>
                    <a:pt x="3001" y="462"/>
                    <a:pt x="2346" y="331"/>
                  </a:cubicBezTo>
                  <a:lnTo>
                    <a:pt x="822" y="9"/>
                  </a:lnTo>
                  <a:cubicBezTo>
                    <a:pt x="788" y="3"/>
                    <a:pt x="753" y="0"/>
                    <a:pt x="719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3419298" y="278976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1"/>
                  </a:moveTo>
                  <a:cubicBezTo>
                    <a:pt x="5848" y="1"/>
                    <a:pt x="5613" y="181"/>
                    <a:pt x="5561" y="452"/>
                  </a:cubicBezTo>
                  <a:lnTo>
                    <a:pt x="72" y="40743"/>
                  </a:lnTo>
                  <a:cubicBezTo>
                    <a:pt x="0" y="41053"/>
                    <a:pt x="203" y="41350"/>
                    <a:pt x="500" y="41410"/>
                  </a:cubicBezTo>
                  <a:lnTo>
                    <a:pt x="1620" y="41648"/>
                  </a:lnTo>
                  <a:cubicBezTo>
                    <a:pt x="1655" y="41655"/>
                    <a:pt x="1690" y="41658"/>
                    <a:pt x="1725" y="41658"/>
                  </a:cubicBezTo>
                  <a:cubicBezTo>
                    <a:pt x="1984" y="41658"/>
                    <a:pt x="2223" y="41470"/>
                    <a:pt x="2286" y="41207"/>
                  </a:cubicBezTo>
                  <a:lnTo>
                    <a:pt x="7775" y="917"/>
                  </a:lnTo>
                  <a:cubicBezTo>
                    <a:pt x="7835" y="607"/>
                    <a:pt x="7644" y="309"/>
                    <a:pt x="7335" y="250"/>
                  </a:cubicBezTo>
                  <a:lnTo>
                    <a:pt x="6227" y="12"/>
                  </a:lnTo>
                  <a:cubicBezTo>
                    <a:pt x="6189" y="4"/>
                    <a:pt x="6151" y="1"/>
                    <a:pt x="611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3410195" y="2781429"/>
              <a:ext cx="333800" cy="1695063"/>
            </a:xfrm>
            <a:custGeom>
              <a:avLst/>
              <a:gdLst/>
              <a:ahLst/>
              <a:cxnLst/>
              <a:rect l="l" t="t" r="r" b="b"/>
              <a:pathLst>
                <a:path w="8287" h="42082" extrusionOk="0">
                  <a:moveTo>
                    <a:pt x="6330" y="424"/>
                  </a:moveTo>
                  <a:cubicBezTo>
                    <a:pt x="6355" y="424"/>
                    <a:pt x="6380" y="427"/>
                    <a:pt x="6406" y="433"/>
                  </a:cubicBezTo>
                  <a:lnTo>
                    <a:pt x="7513" y="671"/>
                  </a:lnTo>
                  <a:cubicBezTo>
                    <a:pt x="7608" y="683"/>
                    <a:pt x="7692" y="743"/>
                    <a:pt x="7739" y="814"/>
                  </a:cubicBezTo>
                  <a:cubicBezTo>
                    <a:pt x="7787" y="886"/>
                    <a:pt x="7811" y="981"/>
                    <a:pt x="7787" y="1076"/>
                  </a:cubicBezTo>
                  <a:lnTo>
                    <a:pt x="7787" y="1088"/>
                  </a:lnTo>
                  <a:lnTo>
                    <a:pt x="2298" y="41379"/>
                  </a:lnTo>
                  <a:cubicBezTo>
                    <a:pt x="2256" y="41536"/>
                    <a:pt x="2113" y="41647"/>
                    <a:pt x="1949" y="41647"/>
                  </a:cubicBezTo>
                  <a:cubicBezTo>
                    <a:pt x="1927" y="41647"/>
                    <a:pt x="1904" y="41645"/>
                    <a:pt x="1881" y="41641"/>
                  </a:cubicBezTo>
                  <a:lnTo>
                    <a:pt x="774" y="41402"/>
                  </a:lnTo>
                  <a:cubicBezTo>
                    <a:pt x="584" y="41367"/>
                    <a:pt x="465" y="41176"/>
                    <a:pt x="500" y="40998"/>
                  </a:cubicBezTo>
                  <a:lnTo>
                    <a:pt x="500" y="40986"/>
                  </a:lnTo>
                  <a:lnTo>
                    <a:pt x="6001" y="695"/>
                  </a:lnTo>
                  <a:cubicBezTo>
                    <a:pt x="6013" y="612"/>
                    <a:pt x="6072" y="528"/>
                    <a:pt x="6144" y="481"/>
                  </a:cubicBezTo>
                  <a:cubicBezTo>
                    <a:pt x="6196" y="446"/>
                    <a:pt x="6261" y="424"/>
                    <a:pt x="6330" y="424"/>
                  </a:cubicBezTo>
                  <a:close/>
                  <a:moveTo>
                    <a:pt x="6334" y="1"/>
                  </a:moveTo>
                  <a:cubicBezTo>
                    <a:pt x="5976" y="1"/>
                    <a:pt x="5656" y="247"/>
                    <a:pt x="5572" y="612"/>
                  </a:cubicBezTo>
                  <a:lnTo>
                    <a:pt x="5572" y="624"/>
                  </a:lnTo>
                  <a:lnTo>
                    <a:pt x="84" y="40914"/>
                  </a:lnTo>
                  <a:cubicBezTo>
                    <a:pt x="0" y="41331"/>
                    <a:pt x="262" y="41736"/>
                    <a:pt x="691" y="41831"/>
                  </a:cubicBezTo>
                  <a:lnTo>
                    <a:pt x="1798" y="42057"/>
                  </a:lnTo>
                  <a:cubicBezTo>
                    <a:pt x="1846" y="42069"/>
                    <a:pt x="1905" y="42069"/>
                    <a:pt x="1953" y="42081"/>
                  </a:cubicBezTo>
                  <a:cubicBezTo>
                    <a:pt x="2322" y="42081"/>
                    <a:pt x="2643" y="41819"/>
                    <a:pt x="2727" y="41462"/>
                  </a:cubicBezTo>
                  <a:lnTo>
                    <a:pt x="2727" y="41450"/>
                  </a:lnTo>
                  <a:lnTo>
                    <a:pt x="8216" y="1159"/>
                  </a:lnTo>
                  <a:cubicBezTo>
                    <a:pt x="8287" y="743"/>
                    <a:pt x="8025" y="338"/>
                    <a:pt x="7608" y="255"/>
                  </a:cubicBezTo>
                  <a:lnTo>
                    <a:pt x="6489" y="16"/>
                  </a:lnTo>
                  <a:cubicBezTo>
                    <a:pt x="6437" y="6"/>
                    <a:pt x="6385" y="1"/>
                    <a:pt x="633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4033634" y="4416435"/>
              <a:ext cx="49424" cy="209134"/>
            </a:xfrm>
            <a:custGeom>
              <a:avLst/>
              <a:gdLst/>
              <a:ahLst/>
              <a:cxnLst/>
              <a:rect l="l" t="t" r="r" b="b"/>
              <a:pathLst>
                <a:path w="1227" h="5192" extrusionOk="0">
                  <a:moveTo>
                    <a:pt x="643" y="1"/>
                  </a:moveTo>
                  <a:lnTo>
                    <a:pt x="322" y="72"/>
                  </a:lnTo>
                  <a:lnTo>
                    <a:pt x="0" y="132"/>
                  </a:lnTo>
                  <a:lnTo>
                    <a:pt x="1227" y="5192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8"/>
            <p:cNvSpPr/>
            <p:nvPr/>
          </p:nvSpPr>
          <p:spPr>
            <a:xfrm>
              <a:off x="4024048" y="4407654"/>
              <a:ext cx="68113" cy="226575"/>
            </a:xfrm>
            <a:custGeom>
              <a:avLst/>
              <a:gdLst/>
              <a:ahLst/>
              <a:cxnLst/>
              <a:rect l="l" t="t" r="r" b="b"/>
              <a:pathLst>
                <a:path w="1691" h="5625" extrusionOk="0">
                  <a:moveTo>
                    <a:pt x="691" y="481"/>
                  </a:moveTo>
                  <a:lnTo>
                    <a:pt x="869" y="2064"/>
                  </a:lnTo>
                  <a:lnTo>
                    <a:pt x="500" y="516"/>
                  </a:lnTo>
                  <a:lnTo>
                    <a:pt x="691" y="481"/>
                  </a:lnTo>
                  <a:close/>
                  <a:moveTo>
                    <a:pt x="878" y="0"/>
                  </a:moveTo>
                  <a:cubicBezTo>
                    <a:pt x="863" y="0"/>
                    <a:pt x="849" y="2"/>
                    <a:pt x="834" y="5"/>
                  </a:cubicBezTo>
                  <a:lnTo>
                    <a:pt x="191" y="135"/>
                  </a:lnTo>
                  <a:cubicBezTo>
                    <a:pt x="72" y="159"/>
                    <a:pt x="0" y="278"/>
                    <a:pt x="24" y="397"/>
                  </a:cubicBezTo>
                  <a:lnTo>
                    <a:pt x="1262" y="5458"/>
                  </a:lnTo>
                  <a:cubicBezTo>
                    <a:pt x="1274" y="5553"/>
                    <a:pt x="1369" y="5624"/>
                    <a:pt x="1465" y="5624"/>
                  </a:cubicBezTo>
                  <a:cubicBezTo>
                    <a:pt x="1477" y="5624"/>
                    <a:pt x="1488" y="5624"/>
                    <a:pt x="1500" y="5612"/>
                  </a:cubicBezTo>
                  <a:cubicBezTo>
                    <a:pt x="1619" y="5600"/>
                    <a:pt x="1691" y="5493"/>
                    <a:pt x="1679" y="5386"/>
                  </a:cubicBezTo>
                  <a:lnTo>
                    <a:pt x="1096" y="195"/>
                  </a:lnTo>
                  <a:cubicBezTo>
                    <a:pt x="1074" y="79"/>
                    <a:pt x="988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8"/>
            <p:cNvSpPr/>
            <p:nvPr/>
          </p:nvSpPr>
          <p:spPr>
            <a:xfrm>
              <a:off x="4025941" y="4312112"/>
              <a:ext cx="90227" cy="39394"/>
            </a:xfrm>
            <a:custGeom>
              <a:avLst/>
              <a:gdLst/>
              <a:ahLst/>
              <a:cxnLst/>
              <a:rect l="l" t="t" r="r" b="b"/>
              <a:pathLst>
                <a:path w="2240" h="978" extrusionOk="0">
                  <a:moveTo>
                    <a:pt x="1879" y="0"/>
                  </a:moveTo>
                  <a:cubicBezTo>
                    <a:pt x="1857" y="0"/>
                    <a:pt x="1834" y="3"/>
                    <a:pt x="1811" y="7"/>
                  </a:cubicBezTo>
                  <a:lnTo>
                    <a:pt x="287" y="317"/>
                  </a:lnTo>
                  <a:cubicBezTo>
                    <a:pt x="108" y="364"/>
                    <a:pt x="1" y="531"/>
                    <a:pt x="37" y="710"/>
                  </a:cubicBezTo>
                  <a:cubicBezTo>
                    <a:pt x="68" y="867"/>
                    <a:pt x="210" y="978"/>
                    <a:pt x="366" y="978"/>
                  </a:cubicBezTo>
                  <a:cubicBezTo>
                    <a:pt x="387" y="978"/>
                    <a:pt x="408" y="976"/>
                    <a:pt x="429" y="972"/>
                  </a:cubicBezTo>
                  <a:lnTo>
                    <a:pt x="1953" y="650"/>
                  </a:lnTo>
                  <a:cubicBezTo>
                    <a:pt x="2132" y="614"/>
                    <a:pt x="2239" y="436"/>
                    <a:pt x="2203" y="257"/>
                  </a:cubicBezTo>
                  <a:cubicBezTo>
                    <a:pt x="2172" y="102"/>
                    <a:pt x="2033" y="0"/>
                    <a:pt x="1879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4009668" y="4303210"/>
              <a:ext cx="123378" cy="57157"/>
            </a:xfrm>
            <a:custGeom>
              <a:avLst/>
              <a:gdLst/>
              <a:ahLst/>
              <a:cxnLst/>
              <a:rect l="l" t="t" r="r" b="b"/>
              <a:pathLst>
                <a:path w="3063" h="1419" extrusionOk="0">
                  <a:moveTo>
                    <a:pt x="2297" y="430"/>
                  </a:moveTo>
                  <a:cubicBezTo>
                    <a:pt x="2430" y="430"/>
                    <a:pt x="2449" y="634"/>
                    <a:pt x="2310" y="657"/>
                  </a:cubicBezTo>
                  <a:lnTo>
                    <a:pt x="786" y="978"/>
                  </a:lnTo>
                  <a:cubicBezTo>
                    <a:pt x="778" y="980"/>
                    <a:pt x="770" y="981"/>
                    <a:pt x="763" y="981"/>
                  </a:cubicBezTo>
                  <a:cubicBezTo>
                    <a:pt x="712" y="981"/>
                    <a:pt x="665" y="947"/>
                    <a:pt x="655" y="895"/>
                  </a:cubicBezTo>
                  <a:cubicBezTo>
                    <a:pt x="643" y="859"/>
                    <a:pt x="655" y="835"/>
                    <a:pt x="667" y="800"/>
                  </a:cubicBezTo>
                  <a:cubicBezTo>
                    <a:pt x="679" y="776"/>
                    <a:pt x="714" y="764"/>
                    <a:pt x="738" y="752"/>
                  </a:cubicBezTo>
                  <a:lnTo>
                    <a:pt x="2262" y="431"/>
                  </a:lnTo>
                  <a:lnTo>
                    <a:pt x="2286" y="431"/>
                  </a:lnTo>
                  <a:cubicBezTo>
                    <a:pt x="2290" y="430"/>
                    <a:pt x="2294" y="430"/>
                    <a:pt x="2297" y="430"/>
                  </a:cubicBezTo>
                  <a:close/>
                  <a:moveTo>
                    <a:pt x="2306" y="1"/>
                  </a:moveTo>
                  <a:cubicBezTo>
                    <a:pt x="2265" y="1"/>
                    <a:pt x="2223" y="5"/>
                    <a:pt x="2179" y="14"/>
                  </a:cubicBezTo>
                  <a:lnTo>
                    <a:pt x="655" y="335"/>
                  </a:lnTo>
                  <a:cubicBezTo>
                    <a:pt x="0" y="466"/>
                    <a:pt x="95" y="1419"/>
                    <a:pt x="762" y="1419"/>
                  </a:cubicBezTo>
                  <a:cubicBezTo>
                    <a:pt x="798" y="1419"/>
                    <a:pt x="833" y="1407"/>
                    <a:pt x="869" y="1407"/>
                  </a:cubicBezTo>
                  <a:lnTo>
                    <a:pt x="2393" y="1085"/>
                  </a:lnTo>
                  <a:cubicBezTo>
                    <a:pt x="3063" y="940"/>
                    <a:pt x="2906" y="1"/>
                    <a:pt x="2306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3782817" y="279504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8" y="1"/>
                  </a:moveTo>
                  <a:cubicBezTo>
                    <a:pt x="1681" y="1"/>
                    <a:pt x="1644" y="4"/>
                    <a:pt x="1608" y="12"/>
                  </a:cubicBezTo>
                  <a:lnTo>
                    <a:pt x="500" y="250"/>
                  </a:lnTo>
                  <a:cubicBezTo>
                    <a:pt x="191" y="309"/>
                    <a:pt x="0" y="607"/>
                    <a:pt x="60" y="917"/>
                  </a:cubicBezTo>
                  <a:lnTo>
                    <a:pt x="5549" y="41207"/>
                  </a:lnTo>
                  <a:cubicBezTo>
                    <a:pt x="5601" y="41470"/>
                    <a:pt x="5848" y="41658"/>
                    <a:pt x="6110" y="41658"/>
                  </a:cubicBezTo>
                  <a:cubicBezTo>
                    <a:pt x="6145" y="41658"/>
                    <a:pt x="6180" y="41655"/>
                    <a:pt x="6215" y="41648"/>
                  </a:cubicBezTo>
                  <a:lnTo>
                    <a:pt x="7335" y="41410"/>
                  </a:lnTo>
                  <a:cubicBezTo>
                    <a:pt x="7632" y="41350"/>
                    <a:pt x="7835" y="41041"/>
                    <a:pt x="7763" y="40743"/>
                  </a:cubicBezTo>
                  <a:lnTo>
                    <a:pt x="2274" y="452"/>
                  </a:lnTo>
                  <a:cubicBezTo>
                    <a:pt x="2222" y="181"/>
                    <a:pt x="197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3773230" y="2786705"/>
              <a:ext cx="334284" cy="1695063"/>
            </a:xfrm>
            <a:custGeom>
              <a:avLst/>
              <a:gdLst/>
              <a:ahLst/>
              <a:cxnLst/>
              <a:rect l="l" t="t" r="r" b="b"/>
              <a:pathLst>
                <a:path w="8299" h="42082" extrusionOk="0">
                  <a:moveTo>
                    <a:pt x="1969" y="424"/>
                  </a:moveTo>
                  <a:cubicBezTo>
                    <a:pt x="2038" y="424"/>
                    <a:pt x="2103" y="446"/>
                    <a:pt x="2155" y="481"/>
                  </a:cubicBezTo>
                  <a:cubicBezTo>
                    <a:pt x="2227" y="528"/>
                    <a:pt x="2286" y="612"/>
                    <a:pt x="2310" y="695"/>
                  </a:cubicBezTo>
                  <a:lnTo>
                    <a:pt x="7799" y="40974"/>
                  </a:lnTo>
                  <a:lnTo>
                    <a:pt x="7799" y="40998"/>
                  </a:lnTo>
                  <a:cubicBezTo>
                    <a:pt x="7835" y="41176"/>
                    <a:pt x="7715" y="41367"/>
                    <a:pt x="7525" y="41402"/>
                  </a:cubicBezTo>
                  <a:lnTo>
                    <a:pt x="6418" y="41641"/>
                  </a:lnTo>
                  <a:cubicBezTo>
                    <a:pt x="6395" y="41645"/>
                    <a:pt x="6372" y="41647"/>
                    <a:pt x="6350" y="41647"/>
                  </a:cubicBezTo>
                  <a:cubicBezTo>
                    <a:pt x="6186" y="41647"/>
                    <a:pt x="6043" y="41536"/>
                    <a:pt x="6001" y="41379"/>
                  </a:cubicBezTo>
                  <a:lnTo>
                    <a:pt x="512" y="1088"/>
                  </a:lnTo>
                  <a:lnTo>
                    <a:pt x="512" y="1076"/>
                  </a:lnTo>
                  <a:cubicBezTo>
                    <a:pt x="476" y="886"/>
                    <a:pt x="596" y="707"/>
                    <a:pt x="786" y="671"/>
                  </a:cubicBezTo>
                  <a:lnTo>
                    <a:pt x="1893" y="433"/>
                  </a:lnTo>
                  <a:cubicBezTo>
                    <a:pt x="1919" y="427"/>
                    <a:pt x="1944" y="424"/>
                    <a:pt x="1969" y="424"/>
                  </a:cubicBezTo>
                  <a:close/>
                  <a:moveTo>
                    <a:pt x="1954" y="1"/>
                  </a:moveTo>
                  <a:cubicBezTo>
                    <a:pt x="1902" y="1"/>
                    <a:pt x="1850" y="6"/>
                    <a:pt x="1798" y="16"/>
                  </a:cubicBezTo>
                  <a:lnTo>
                    <a:pt x="691" y="254"/>
                  </a:lnTo>
                  <a:cubicBezTo>
                    <a:pt x="274" y="338"/>
                    <a:pt x="0" y="743"/>
                    <a:pt x="84" y="1171"/>
                  </a:cubicBezTo>
                  <a:lnTo>
                    <a:pt x="5584" y="41438"/>
                  </a:lnTo>
                  <a:lnTo>
                    <a:pt x="5584" y="41462"/>
                  </a:lnTo>
                  <a:cubicBezTo>
                    <a:pt x="5656" y="41819"/>
                    <a:pt x="5977" y="42081"/>
                    <a:pt x="6346" y="42081"/>
                  </a:cubicBezTo>
                  <a:cubicBezTo>
                    <a:pt x="6394" y="42081"/>
                    <a:pt x="6442" y="42069"/>
                    <a:pt x="6501" y="42057"/>
                  </a:cubicBezTo>
                  <a:lnTo>
                    <a:pt x="7608" y="41831"/>
                  </a:lnTo>
                  <a:cubicBezTo>
                    <a:pt x="8025" y="41736"/>
                    <a:pt x="8299" y="41331"/>
                    <a:pt x="8216" y="40914"/>
                  </a:cubicBezTo>
                  <a:lnTo>
                    <a:pt x="2727" y="624"/>
                  </a:lnTo>
                  <a:lnTo>
                    <a:pt x="2727" y="612"/>
                  </a:lnTo>
                  <a:cubicBezTo>
                    <a:pt x="2643" y="247"/>
                    <a:pt x="2314" y="1"/>
                    <a:pt x="1954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3470131" y="2949433"/>
              <a:ext cx="523761" cy="44187"/>
            </a:xfrm>
            <a:custGeom>
              <a:avLst/>
              <a:gdLst/>
              <a:ahLst/>
              <a:cxnLst/>
              <a:rect l="l" t="t" r="r" b="b"/>
              <a:pathLst>
                <a:path w="13003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3461511" y="2940813"/>
              <a:ext cx="541001" cy="61427"/>
            </a:xfrm>
            <a:custGeom>
              <a:avLst/>
              <a:gdLst/>
              <a:ahLst/>
              <a:cxnLst/>
              <a:rect l="l" t="t" r="r" b="b"/>
              <a:pathLst>
                <a:path w="13431" h="1525" extrusionOk="0">
                  <a:moveTo>
                    <a:pt x="13002" y="429"/>
                  </a:moveTo>
                  <a:lnTo>
                    <a:pt x="13002" y="1096"/>
                  </a:lnTo>
                  <a:lnTo>
                    <a:pt x="429" y="1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1524"/>
                  </a:lnTo>
                  <a:lnTo>
                    <a:pt x="13430" y="1524"/>
                  </a:lnTo>
                  <a:lnTo>
                    <a:pt x="13430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8"/>
            <p:cNvSpPr/>
            <p:nvPr/>
          </p:nvSpPr>
          <p:spPr>
            <a:xfrm>
              <a:off x="3993838" y="289187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1"/>
                  </a:moveTo>
                  <a:cubicBezTo>
                    <a:pt x="131" y="1"/>
                    <a:pt x="0" y="132"/>
                    <a:pt x="0" y="299"/>
                  </a:cubicBezTo>
                  <a:lnTo>
                    <a:pt x="0" y="3644"/>
                  </a:lnTo>
                  <a:cubicBezTo>
                    <a:pt x="0" y="3811"/>
                    <a:pt x="131" y="3954"/>
                    <a:pt x="298" y="3954"/>
                  </a:cubicBezTo>
                  <a:lnTo>
                    <a:pt x="1095" y="3954"/>
                  </a:lnTo>
                  <a:cubicBezTo>
                    <a:pt x="1262" y="3954"/>
                    <a:pt x="1393" y="3811"/>
                    <a:pt x="1393" y="3644"/>
                  </a:cubicBezTo>
                  <a:lnTo>
                    <a:pt x="1393" y="299"/>
                  </a:lnTo>
                  <a:cubicBezTo>
                    <a:pt x="1393" y="132"/>
                    <a:pt x="1262" y="1"/>
                    <a:pt x="109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8"/>
            <p:cNvSpPr/>
            <p:nvPr/>
          </p:nvSpPr>
          <p:spPr>
            <a:xfrm>
              <a:off x="3985178" y="2883254"/>
              <a:ext cx="73430" cy="176547"/>
            </a:xfrm>
            <a:custGeom>
              <a:avLst/>
              <a:gdLst/>
              <a:ahLst/>
              <a:cxnLst/>
              <a:rect l="l" t="t" r="r" b="b"/>
              <a:pathLst>
                <a:path w="1823" h="4383" extrusionOk="0">
                  <a:moveTo>
                    <a:pt x="1108" y="429"/>
                  </a:moveTo>
                  <a:cubicBezTo>
                    <a:pt x="1263" y="429"/>
                    <a:pt x="1394" y="560"/>
                    <a:pt x="1394" y="715"/>
                  </a:cubicBezTo>
                  <a:lnTo>
                    <a:pt x="1394" y="3668"/>
                  </a:lnTo>
                  <a:cubicBezTo>
                    <a:pt x="1394" y="3823"/>
                    <a:pt x="1263" y="3953"/>
                    <a:pt x="1108" y="3953"/>
                  </a:cubicBezTo>
                  <a:lnTo>
                    <a:pt x="715" y="3953"/>
                  </a:lnTo>
                  <a:cubicBezTo>
                    <a:pt x="560" y="3953"/>
                    <a:pt x="429" y="3823"/>
                    <a:pt x="429" y="3668"/>
                  </a:cubicBezTo>
                  <a:lnTo>
                    <a:pt x="429" y="715"/>
                  </a:lnTo>
                  <a:cubicBezTo>
                    <a:pt x="429" y="560"/>
                    <a:pt x="560" y="429"/>
                    <a:pt x="715" y="429"/>
                  </a:cubicBezTo>
                  <a:close/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lnTo>
                    <a:pt x="1" y="3668"/>
                  </a:lnTo>
                  <a:cubicBezTo>
                    <a:pt x="1" y="4061"/>
                    <a:pt x="322" y="4382"/>
                    <a:pt x="715" y="4382"/>
                  </a:cubicBezTo>
                  <a:lnTo>
                    <a:pt x="1108" y="4382"/>
                  </a:lnTo>
                  <a:cubicBezTo>
                    <a:pt x="1501" y="4382"/>
                    <a:pt x="1822" y="4061"/>
                    <a:pt x="1822" y="3668"/>
                  </a:cubicBezTo>
                  <a:lnTo>
                    <a:pt x="1822" y="715"/>
                  </a:lnTo>
                  <a:cubicBezTo>
                    <a:pt x="1822" y="322"/>
                    <a:pt x="1501" y="1"/>
                    <a:pt x="1108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8"/>
            <p:cNvSpPr/>
            <p:nvPr/>
          </p:nvSpPr>
          <p:spPr>
            <a:xfrm>
              <a:off x="3696015" y="234758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0" y="0"/>
                  </a:moveTo>
                  <a:lnTo>
                    <a:pt x="0" y="6620"/>
                  </a:lnTo>
                  <a:lnTo>
                    <a:pt x="3179" y="6620"/>
                  </a:lnTo>
                  <a:lnTo>
                    <a:pt x="3179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8"/>
            <p:cNvSpPr/>
            <p:nvPr/>
          </p:nvSpPr>
          <p:spPr>
            <a:xfrm>
              <a:off x="3687396" y="2338964"/>
              <a:ext cx="145330" cy="284417"/>
            </a:xfrm>
            <a:custGeom>
              <a:avLst/>
              <a:gdLst/>
              <a:ahLst/>
              <a:cxnLst/>
              <a:rect l="l" t="t" r="r" b="b"/>
              <a:pathLst>
                <a:path w="3608" h="7061" extrusionOk="0">
                  <a:moveTo>
                    <a:pt x="3179" y="429"/>
                  </a:moveTo>
                  <a:lnTo>
                    <a:pt x="3179" y="6632"/>
                  </a:lnTo>
                  <a:lnTo>
                    <a:pt x="429" y="6632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7060"/>
                  </a:lnTo>
                  <a:lnTo>
                    <a:pt x="3608" y="7060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8"/>
            <p:cNvSpPr/>
            <p:nvPr/>
          </p:nvSpPr>
          <p:spPr>
            <a:xfrm>
              <a:off x="3666773" y="2218570"/>
              <a:ext cx="186094" cy="328081"/>
            </a:xfrm>
            <a:custGeom>
              <a:avLst/>
              <a:gdLst/>
              <a:ahLst/>
              <a:cxnLst/>
              <a:rect l="l" t="t" r="r" b="b"/>
              <a:pathLst>
                <a:path w="4620" h="8145" extrusionOk="0">
                  <a:moveTo>
                    <a:pt x="750" y="1"/>
                  </a:moveTo>
                  <a:cubicBezTo>
                    <a:pt x="333" y="1"/>
                    <a:pt x="0" y="334"/>
                    <a:pt x="0" y="739"/>
                  </a:cubicBezTo>
                  <a:lnTo>
                    <a:pt x="0" y="7394"/>
                  </a:lnTo>
                  <a:cubicBezTo>
                    <a:pt x="0" y="7811"/>
                    <a:pt x="333" y="8144"/>
                    <a:pt x="750" y="8144"/>
                  </a:cubicBezTo>
                  <a:lnTo>
                    <a:pt x="3881" y="8144"/>
                  </a:lnTo>
                  <a:cubicBezTo>
                    <a:pt x="4286" y="8144"/>
                    <a:pt x="4620" y="7811"/>
                    <a:pt x="4620" y="7394"/>
                  </a:cubicBezTo>
                  <a:lnTo>
                    <a:pt x="4620" y="739"/>
                  </a:lnTo>
                  <a:cubicBezTo>
                    <a:pt x="4620" y="334"/>
                    <a:pt x="4286" y="1"/>
                    <a:pt x="3881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8"/>
            <p:cNvSpPr/>
            <p:nvPr/>
          </p:nvSpPr>
          <p:spPr>
            <a:xfrm>
              <a:off x="3658113" y="2209950"/>
              <a:ext cx="203374" cy="345320"/>
            </a:xfrm>
            <a:custGeom>
              <a:avLst/>
              <a:gdLst/>
              <a:ahLst/>
              <a:cxnLst/>
              <a:rect l="l" t="t" r="r" b="b"/>
              <a:pathLst>
                <a:path w="5049" h="8573" extrusionOk="0">
                  <a:moveTo>
                    <a:pt x="3608" y="429"/>
                  </a:moveTo>
                  <a:cubicBezTo>
                    <a:pt x="4168" y="429"/>
                    <a:pt x="4620" y="881"/>
                    <a:pt x="4620" y="1441"/>
                  </a:cubicBezTo>
                  <a:lnTo>
                    <a:pt x="4620" y="7120"/>
                  </a:lnTo>
                  <a:cubicBezTo>
                    <a:pt x="4620" y="7680"/>
                    <a:pt x="4168" y="8132"/>
                    <a:pt x="3608" y="8132"/>
                  </a:cubicBezTo>
                  <a:lnTo>
                    <a:pt x="1453" y="8132"/>
                  </a:lnTo>
                  <a:cubicBezTo>
                    <a:pt x="894" y="8132"/>
                    <a:pt x="441" y="7680"/>
                    <a:pt x="441" y="7120"/>
                  </a:cubicBezTo>
                  <a:lnTo>
                    <a:pt x="441" y="1441"/>
                  </a:lnTo>
                  <a:cubicBezTo>
                    <a:pt x="441" y="881"/>
                    <a:pt x="894" y="429"/>
                    <a:pt x="1453" y="429"/>
                  </a:cubicBezTo>
                  <a:close/>
                  <a:moveTo>
                    <a:pt x="1453" y="0"/>
                  </a:moveTo>
                  <a:cubicBezTo>
                    <a:pt x="656" y="0"/>
                    <a:pt x="1" y="643"/>
                    <a:pt x="1" y="1441"/>
                  </a:cubicBezTo>
                  <a:lnTo>
                    <a:pt x="1" y="7120"/>
                  </a:lnTo>
                  <a:cubicBezTo>
                    <a:pt x="1" y="7918"/>
                    <a:pt x="656" y="8573"/>
                    <a:pt x="1453" y="8573"/>
                  </a:cubicBezTo>
                  <a:lnTo>
                    <a:pt x="3608" y="8573"/>
                  </a:lnTo>
                  <a:cubicBezTo>
                    <a:pt x="4406" y="8573"/>
                    <a:pt x="5049" y="7918"/>
                    <a:pt x="5049" y="7120"/>
                  </a:cubicBezTo>
                  <a:lnTo>
                    <a:pt x="5049" y="1441"/>
                  </a:lnTo>
                  <a:cubicBezTo>
                    <a:pt x="5049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8"/>
            <p:cNvSpPr/>
            <p:nvPr/>
          </p:nvSpPr>
          <p:spPr>
            <a:xfrm>
              <a:off x="3546379" y="2599408"/>
              <a:ext cx="385157" cy="456050"/>
            </a:xfrm>
            <a:custGeom>
              <a:avLst/>
              <a:gdLst/>
              <a:ahLst/>
              <a:cxnLst/>
              <a:rect l="l" t="t" r="r" b="b"/>
              <a:pathLst>
                <a:path w="9562" h="11322" extrusionOk="0">
                  <a:moveTo>
                    <a:pt x="5279" y="1347"/>
                  </a:moveTo>
                  <a:cubicBezTo>
                    <a:pt x="6717" y="1347"/>
                    <a:pt x="8097" y="2458"/>
                    <a:pt x="8097" y="4143"/>
                  </a:cubicBezTo>
                  <a:cubicBezTo>
                    <a:pt x="8097" y="5690"/>
                    <a:pt x="6847" y="6940"/>
                    <a:pt x="5299" y="6940"/>
                  </a:cubicBezTo>
                  <a:cubicBezTo>
                    <a:pt x="2810" y="6940"/>
                    <a:pt x="1572" y="3928"/>
                    <a:pt x="3322" y="2166"/>
                  </a:cubicBezTo>
                  <a:cubicBezTo>
                    <a:pt x="3892" y="1600"/>
                    <a:pt x="4592" y="1347"/>
                    <a:pt x="5279" y="1347"/>
                  </a:cubicBezTo>
                  <a:close/>
                  <a:moveTo>
                    <a:pt x="5279" y="1"/>
                  </a:moveTo>
                  <a:cubicBezTo>
                    <a:pt x="4441" y="1"/>
                    <a:pt x="3583" y="252"/>
                    <a:pt x="2810" y="809"/>
                  </a:cubicBezTo>
                  <a:cubicBezTo>
                    <a:pt x="1" y="2845"/>
                    <a:pt x="667" y="7214"/>
                    <a:pt x="3965" y="8298"/>
                  </a:cubicBezTo>
                  <a:lnTo>
                    <a:pt x="3965" y="11322"/>
                  </a:lnTo>
                  <a:lnTo>
                    <a:pt x="6644" y="11322"/>
                  </a:lnTo>
                  <a:lnTo>
                    <a:pt x="6644" y="8298"/>
                  </a:lnTo>
                  <a:cubicBezTo>
                    <a:pt x="8383" y="7726"/>
                    <a:pt x="9561" y="6095"/>
                    <a:pt x="9561" y="4262"/>
                  </a:cubicBezTo>
                  <a:cubicBezTo>
                    <a:pt x="9561" y="1749"/>
                    <a:pt x="7489" y="1"/>
                    <a:pt x="5279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8"/>
            <p:cNvSpPr/>
            <p:nvPr/>
          </p:nvSpPr>
          <p:spPr>
            <a:xfrm>
              <a:off x="3567485" y="2591674"/>
              <a:ext cx="385157" cy="472444"/>
            </a:xfrm>
            <a:custGeom>
              <a:avLst/>
              <a:gdLst/>
              <a:ahLst/>
              <a:cxnLst/>
              <a:rect l="l" t="t" r="r" b="b"/>
              <a:pathLst>
                <a:path w="9562" h="11729" extrusionOk="0">
                  <a:moveTo>
                    <a:pt x="4775" y="1751"/>
                  </a:moveTo>
                  <a:cubicBezTo>
                    <a:pt x="6204" y="1751"/>
                    <a:pt x="7359" y="2906"/>
                    <a:pt x="7359" y="4335"/>
                  </a:cubicBezTo>
                  <a:cubicBezTo>
                    <a:pt x="7359" y="5889"/>
                    <a:pt x="6084" y="6920"/>
                    <a:pt x="4758" y="6920"/>
                  </a:cubicBezTo>
                  <a:cubicBezTo>
                    <a:pt x="4123" y="6920"/>
                    <a:pt x="3477" y="6684"/>
                    <a:pt x="2953" y="6156"/>
                  </a:cubicBezTo>
                  <a:cubicBezTo>
                    <a:pt x="1322" y="4537"/>
                    <a:pt x="2477" y="1751"/>
                    <a:pt x="4775" y="1751"/>
                  </a:cubicBezTo>
                  <a:close/>
                  <a:moveTo>
                    <a:pt x="4747" y="1318"/>
                  </a:moveTo>
                  <a:cubicBezTo>
                    <a:pt x="4008" y="1318"/>
                    <a:pt x="3255" y="1592"/>
                    <a:pt x="2644" y="2203"/>
                  </a:cubicBezTo>
                  <a:cubicBezTo>
                    <a:pt x="751" y="4096"/>
                    <a:pt x="2096" y="7347"/>
                    <a:pt x="4775" y="7347"/>
                  </a:cubicBezTo>
                  <a:cubicBezTo>
                    <a:pt x="6442" y="7347"/>
                    <a:pt x="7787" y="5989"/>
                    <a:pt x="7787" y="4335"/>
                  </a:cubicBezTo>
                  <a:cubicBezTo>
                    <a:pt x="7787" y="2521"/>
                    <a:pt x="6297" y="1318"/>
                    <a:pt x="4747" y="1318"/>
                  </a:cubicBezTo>
                  <a:close/>
                  <a:moveTo>
                    <a:pt x="4775" y="417"/>
                  </a:moveTo>
                  <a:cubicBezTo>
                    <a:pt x="6763" y="417"/>
                    <a:pt x="8454" y="1858"/>
                    <a:pt x="8763" y="3811"/>
                  </a:cubicBezTo>
                  <a:cubicBezTo>
                    <a:pt x="9085" y="5763"/>
                    <a:pt x="7930" y="7668"/>
                    <a:pt x="6049" y="8287"/>
                  </a:cubicBezTo>
                  <a:lnTo>
                    <a:pt x="5894" y="8335"/>
                  </a:lnTo>
                  <a:lnTo>
                    <a:pt x="5894" y="11300"/>
                  </a:lnTo>
                  <a:lnTo>
                    <a:pt x="3656" y="11300"/>
                  </a:lnTo>
                  <a:lnTo>
                    <a:pt x="3656" y="8335"/>
                  </a:lnTo>
                  <a:lnTo>
                    <a:pt x="3513" y="8287"/>
                  </a:lnTo>
                  <a:cubicBezTo>
                    <a:pt x="1620" y="7668"/>
                    <a:pt x="477" y="5763"/>
                    <a:pt x="786" y="3811"/>
                  </a:cubicBezTo>
                  <a:cubicBezTo>
                    <a:pt x="1108" y="1858"/>
                    <a:pt x="2798" y="417"/>
                    <a:pt x="4775" y="417"/>
                  </a:cubicBezTo>
                  <a:close/>
                  <a:moveTo>
                    <a:pt x="4775" y="1"/>
                  </a:moveTo>
                  <a:cubicBezTo>
                    <a:pt x="2620" y="1"/>
                    <a:pt x="762" y="1548"/>
                    <a:pt x="381" y="3668"/>
                  </a:cubicBezTo>
                  <a:cubicBezTo>
                    <a:pt x="0" y="5799"/>
                    <a:pt x="1203" y="7894"/>
                    <a:pt x="3227" y="8645"/>
                  </a:cubicBezTo>
                  <a:lnTo>
                    <a:pt x="3227" y="11728"/>
                  </a:lnTo>
                  <a:lnTo>
                    <a:pt x="6335" y="11728"/>
                  </a:lnTo>
                  <a:lnTo>
                    <a:pt x="6335" y="8645"/>
                  </a:lnTo>
                  <a:cubicBezTo>
                    <a:pt x="8359" y="7894"/>
                    <a:pt x="9561" y="5799"/>
                    <a:pt x="9168" y="3668"/>
                  </a:cubicBezTo>
                  <a:cubicBezTo>
                    <a:pt x="8787" y="1548"/>
                    <a:pt x="6942" y="1"/>
                    <a:pt x="4775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8"/>
            <p:cNvSpPr/>
            <p:nvPr/>
          </p:nvSpPr>
          <p:spPr>
            <a:xfrm>
              <a:off x="3751157" y="2893807"/>
              <a:ext cx="17320" cy="161644"/>
            </a:xfrm>
            <a:custGeom>
              <a:avLst/>
              <a:gdLst/>
              <a:ahLst/>
              <a:cxnLst/>
              <a:rect l="l" t="t" r="r" b="b"/>
              <a:pathLst>
                <a:path w="430" h="4013" extrusionOk="0">
                  <a:moveTo>
                    <a:pt x="1" y="1"/>
                  </a:moveTo>
                  <a:lnTo>
                    <a:pt x="1" y="4013"/>
                  </a:lnTo>
                  <a:lnTo>
                    <a:pt x="429" y="4013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8"/>
            <p:cNvSpPr/>
            <p:nvPr/>
          </p:nvSpPr>
          <p:spPr>
            <a:xfrm>
              <a:off x="3538242" y="4502310"/>
              <a:ext cx="30250" cy="135744"/>
            </a:xfrm>
            <a:custGeom>
              <a:avLst/>
              <a:gdLst/>
              <a:ahLst/>
              <a:cxnLst/>
              <a:rect l="l" t="t" r="r" b="b"/>
              <a:pathLst>
                <a:path w="751" h="3370" extrusionOk="0">
                  <a:moveTo>
                    <a:pt x="95" y="0"/>
                  </a:moveTo>
                  <a:lnTo>
                    <a:pt x="0" y="3369"/>
                  </a:lnTo>
                  <a:lnTo>
                    <a:pt x="750" y="83"/>
                  </a:lnTo>
                  <a:lnTo>
                    <a:pt x="417" y="4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3495063" y="4318476"/>
              <a:ext cx="110810" cy="252072"/>
            </a:xfrm>
            <a:custGeom>
              <a:avLst/>
              <a:gdLst/>
              <a:ahLst/>
              <a:cxnLst/>
              <a:rect l="l" t="t" r="r" b="b"/>
              <a:pathLst>
                <a:path w="2751" h="6258" extrusionOk="0">
                  <a:moveTo>
                    <a:pt x="1042" y="1"/>
                  </a:moveTo>
                  <a:cubicBezTo>
                    <a:pt x="892" y="1"/>
                    <a:pt x="761" y="114"/>
                    <a:pt x="739" y="266"/>
                  </a:cubicBezTo>
                  <a:lnTo>
                    <a:pt x="24" y="5731"/>
                  </a:lnTo>
                  <a:cubicBezTo>
                    <a:pt x="1" y="5898"/>
                    <a:pt x="120" y="6052"/>
                    <a:pt x="286" y="6076"/>
                  </a:cubicBezTo>
                  <a:lnTo>
                    <a:pt x="1679" y="6255"/>
                  </a:lnTo>
                  <a:cubicBezTo>
                    <a:pt x="1694" y="6257"/>
                    <a:pt x="1708" y="6258"/>
                    <a:pt x="1722" y="6258"/>
                  </a:cubicBezTo>
                  <a:cubicBezTo>
                    <a:pt x="1870" y="6258"/>
                    <a:pt x="1991" y="6145"/>
                    <a:pt x="2013" y="5993"/>
                  </a:cubicBezTo>
                  <a:lnTo>
                    <a:pt x="2727" y="528"/>
                  </a:lnTo>
                  <a:cubicBezTo>
                    <a:pt x="2751" y="361"/>
                    <a:pt x="2644" y="206"/>
                    <a:pt x="2477" y="194"/>
                  </a:cubicBezTo>
                  <a:lnTo>
                    <a:pt x="1084" y="4"/>
                  </a:lnTo>
                  <a:cubicBezTo>
                    <a:pt x="1070" y="2"/>
                    <a:pt x="1056" y="1"/>
                    <a:pt x="1042" y="1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3437505" y="4318839"/>
              <a:ext cx="90711" cy="39394"/>
            </a:xfrm>
            <a:custGeom>
              <a:avLst/>
              <a:gdLst/>
              <a:ahLst/>
              <a:cxnLst/>
              <a:rect l="l" t="t" r="r" b="b"/>
              <a:pathLst>
                <a:path w="2252" h="978" extrusionOk="0">
                  <a:moveTo>
                    <a:pt x="361" y="0"/>
                  </a:moveTo>
                  <a:cubicBezTo>
                    <a:pt x="210" y="0"/>
                    <a:pt x="80" y="101"/>
                    <a:pt x="48" y="257"/>
                  </a:cubicBezTo>
                  <a:cubicBezTo>
                    <a:pt x="1" y="435"/>
                    <a:pt x="120" y="614"/>
                    <a:pt x="299" y="650"/>
                  </a:cubicBezTo>
                  <a:lnTo>
                    <a:pt x="1823" y="971"/>
                  </a:lnTo>
                  <a:cubicBezTo>
                    <a:pt x="1844" y="976"/>
                    <a:pt x="1866" y="978"/>
                    <a:pt x="1887" y="978"/>
                  </a:cubicBezTo>
                  <a:cubicBezTo>
                    <a:pt x="2042" y="978"/>
                    <a:pt x="2184" y="868"/>
                    <a:pt x="2215" y="721"/>
                  </a:cubicBezTo>
                  <a:cubicBezTo>
                    <a:pt x="2251" y="531"/>
                    <a:pt x="2132" y="364"/>
                    <a:pt x="1953" y="328"/>
                  </a:cubicBezTo>
                  <a:lnTo>
                    <a:pt x="429" y="7"/>
                  </a:lnTo>
                  <a:cubicBezTo>
                    <a:pt x="406" y="2"/>
                    <a:pt x="384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3461994" y="279842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0"/>
                  </a:moveTo>
                  <a:cubicBezTo>
                    <a:pt x="5848" y="0"/>
                    <a:pt x="5613" y="180"/>
                    <a:pt x="5560" y="452"/>
                  </a:cubicBezTo>
                  <a:lnTo>
                    <a:pt x="72" y="40742"/>
                  </a:lnTo>
                  <a:cubicBezTo>
                    <a:pt x="0" y="41052"/>
                    <a:pt x="202" y="41350"/>
                    <a:pt x="500" y="41409"/>
                  </a:cubicBezTo>
                  <a:lnTo>
                    <a:pt x="1619" y="41647"/>
                  </a:lnTo>
                  <a:cubicBezTo>
                    <a:pt x="1656" y="41655"/>
                    <a:pt x="1693" y="41658"/>
                    <a:pt x="1729" y="41658"/>
                  </a:cubicBezTo>
                  <a:cubicBezTo>
                    <a:pt x="1987" y="41658"/>
                    <a:pt x="2223" y="41478"/>
                    <a:pt x="2286" y="41207"/>
                  </a:cubicBezTo>
                  <a:lnTo>
                    <a:pt x="7775" y="916"/>
                  </a:lnTo>
                  <a:cubicBezTo>
                    <a:pt x="7834" y="606"/>
                    <a:pt x="7644" y="309"/>
                    <a:pt x="7334" y="249"/>
                  </a:cubicBezTo>
                  <a:lnTo>
                    <a:pt x="6227" y="11"/>
                  </a:lnTo>
                  <a:cubicBezTo>
                    <a:pt x="6189" y="4"/>
                    <a:pt x="6151" y="0"/>
                    <a:pt x="6114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4076290" y="4425095"/>
              <a:ext cx="49464" cy="209134"/>
            </a:xfrm>
            <a:custGeom>
              <a:avLst/>
              <a:gdLst/>
              <a:ahLst/>
              <a:cxnLst/>
              <a:rect l="l" t="t" r="r" b="b"/>
              <a:pathLst>
                <a:path w="1228" h="5192" extrusionOk="0">
                  <a:moveTo>
                    <a:pt x="644" y="0"/>
                  </a:moveTo>
                  <a:lnTo>
                    <a:pt x="322" y="72"/>
                  </a:lnTo>
                  <a:lnTo>
                    <a:pt x="1" y="131"/>
                  </a:lnTo>
                  <a:lnTo>
                    <a:pt x="1227" y="5191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4068637" y="4320732"/>
              <a:ext cx="90187" cy="39434"/>
            </a:xfrm>
            <a:custGeom>
              <a:avLst/>
              <a:gdLst/>
              <a:ahLst/>
              <a:cxnLst/>
              <a:rect l="l" t="t" r="r" b="b"/>
              <a:pathLst>
                <a:path w="2239" h="979" extrusionOk="0">
                  <a:moveTo>
                    <a:pt x="1879" y="1"/>
                  </a:moveTo>
                  <a:cubicBezTo>
                    <a:pt x="1856" y="1"/>
                    <a:pt x="1833" y="3"/>
                    <a:pt x="1810" y="7"/>
                  </a:cubicBezTo>
                  <a:lnTo>
                    <a:pt x="286" y="329"/>
                  </a:lnTo>
                  <a:cubicBezTo>
                    <a:pt x="108" y="365"/>
                    <a:pt x="0" y="543"/>
                    <a:pt x="36" y="722"/>
                  </a:cubicBezTo>
                  <a:cubicBezTo>
                    <a:pt x="67" y="877"/>
                    <a:pt x="207" y="979"/>
                    <a:pt x="360" y="979"/>
                  </a:cubicBezTo>
                  <a:cubicBezTo>
                    <a:pt x="383" y="979"/>
                    <a:pt x="406" y="977"/>
                    <a:pt x="429" y="972"/>
                  </a:cubicBezTo>
                  <a:lnTo>
                    <a:pt x="1953" y="650"/>
                  </a:lnTo>
                  <a:cubicBezTo>
                    <a:pt x="2132" y="615"/>
                    <a:pt x="2239" y="436"/>
                    <a:pt x="2203" y="269"/>
                  </a:cubicBezTo>
                  <a:cubicBezTo>
                    <a:pt x="2172" y="103"/>
                    <a:pt x="2032" y="1"/>
                    <a:pt x="1879" y="1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3825512" y="280370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7" y="0"/>
                  </a:moveTo>
                  <a:cubicBezTo>
                    <a:pt x="1681" y="0"/>
                    <a:pt x="1644" y="4"/>
                    <a:pt x="1607" y="11"/>
                  </a:cubicBezTo>
                  <a:lnTo>
                    <a:pt x="500" y="249"/>
                  </a:lnTo>
                  <a:cubicBezTo>
                    <a:pt x="191" y="309"/>
                    <a:pt x="0" y="606"/>
                    <a:pt x="60" y="916"/>
                  </a:cubicBezTo>
                  <a:lnTo>
                    <a:pt x="5548" y="41207"/>
                  </a:lnTo>
                  <a:cubicBezTo>
                    <a:pt x="5611" y="41478"/>
                    <a:pt x="5848" y="41658"/>
                    <a:pt x="6106" y="41658"/>
                  </a:cubicBezTo>
                  <a:cubicBezTo>
                    <a:pt x="6142" y="41658"/>
                    <a:pt x="6178" y="41654"/>
                    <a:pt x="6215" y="41647"/>
                  </a:cubicBezTo>
                  <a:lnTo>
                    <a:pt x="7334" y="41409"/>
                  </a:lnTo>
                  <a:cubicBezTo>
                    <a:pt x="7632" y="41350"/>
                    <a:pt x="7834" y="41052"/>
                    <a:pt x="7763" y="40742"/>
                  </a:cubicBezTo>
                  <a:lnTo>
                    <a:pt x="2274" y="452"/>
                  </a:lnTo>
                  <a:cubicBezTo>
                    <a:pt x="2211" y="180"/>
                    <a:pt x="1975" y="0"/>
                    <a:pt x="1717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3512826" y="2958052"/>
              <a:ext cx="523721" cy="44187"/>
            </a:xfrm>
            <a:custGeom>
              <a:avLst/>
              <a:gdLst/>
              <a:ahLst/>
              <a:cxnLst/>
              <a:rect l="l" t="t" r="r" b="b"/>
              <a:pathLst>
                <a:path w="13002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4036494" y="290053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lnTo>
                    <a:pt x="1" y="3644"/>
                  </a:lnTo>
                  <a:cubicBezTo>
                    <a:pt x="1" y="3822"/>
                    <a:pt x="132" y="3953"/>
                    <a:pt x="298" y="3953"/>
                  </a:cubicBezTo>
                  <a:lnTo>
                    <a:pt x="1096" y="3953"/>
                  </a:lnTo>
                  <a:cubicBezTo>
                    <a:pt x="1263" y="3953"/>
                    <a:pt x="1394" y="3822"/>
                    <a:pt x="1394" y="3644"/>
                  </a:cubicBezTo>
                  <a:lnTo>
                    <a:pt x="1394" y="298"/>
                  </a:lnTo>
                  <a:cubicBezTo>
                    <a:pt x="1394" y="131"/>
                    <a:pt x="1263" y="0"/>
                    <a:pt x="1096" y="0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3738671" y="235620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1" y="1"/>
                  </a:moveTo>
                  <a:lnTo>
                    <a:pt x="1" y="6621"/>
                  </a:lnTo>
                  <a:lnTo>
                    <a:pt x="3180" y="6621"/>
                  </a:lnTo>
                  <a:lnTo>
                    <a:pt x="3180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3709428" y="2227189"/>
              <a:ext cx="186134" cy="328081"/>
            </a:xfrm>
            <a:custGeom>
              <a:avLst/>
              <a:gdLst/>
              <a:ahLst/>
              <a:cxnLst/>
              <a:rect l="l" t="t" r="r" b="b"/>
              <a:pathLst>
                <a:path w="4621" h="8145" extrusionOk="0">
                  <a:moveTo>
                    <a:pt x="751" y="1"/>
                  </a:moveTo>
                  <a:cubicBezTo>
                    <a:pt x="334" y="1"/>
                    <a:pt x="1" y="334"/>
                    <a:pt x="1" y="739"/>
                  </a:cubicBezTo>
                  <a:lnTo>
                    <a:pt x="1" y="7395"/>
                  </a:lnTo>
                  <a:cubicBezTo>
                    <a:pt x="1" y="7811"/>
                    <a:pt x="334" y="8145"/>
                    <a:pt x="751" y="8145"/>
                  </a:cubicBezTo>
                  <a:lnTo>
                    <a:pt x="3882" y="8145"/>
                  </a:lnTo>
                  <a:cubicBezTo>
                    <a:pt x="4287" y="8145"/>
                    <a:pt x="4620" y="7811"/>
                    <a:pt x="4620" y="7395"/>
                  </a:cubicBezTo>
                  <a:lnTo>
                    <a:pt x="4620" y="739"/>
                  </a:lnTo>
                  <a:cubicBezTo>
                    <a:pt x="4620" y="334"/>
                    <a:pt x="4287" y="1"/>
                    <a:pt x="3882" y="1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3589074" y="2608229"/>
              <a:ext cx="385117" cy="455406"/>
            </a:xfrm>
            <a:custGeom>
              <a:avLst/>
              <a:gdLst/>
              <a:ahLst/>
              <a:cxnLst/>
              <a:rect l="l" t="t" r="r" b="b"/>
              <a:pathLst>
                <a:path w="9561" h="11306" extrusionOk="0">
                  <a:moveTo>
                    <a:pt x="5279" y="1337"/>
                  </a:moveTo>
                  <a:cubicBezTo>
                    <a:pt x="6717" y="1337"/>
                    <a:pt x="8096" y="2454"/>
                    <a:pt x="8096" y="4138"/>
                  </a:cubicBezTo>
                  <a:cubicBezTo>
                    <a:pt x="8096" y="5686"/>
                    <a:pt x="6846" y="6936"/>
                    <a:pt x="5299" y="6936"/>
                  </a:cubicBezTo>
                  <a:cubicBezTo>
                    <a:pt x="2810" y="6936"/>
                    <a:pt x="1560" y="3924"/>
                    <a:pt x="3322" y="2161"/>
                  </a:cubicBezTo>
                  <a:cubicBezTo>
                    <a:pt x="3892" y="1592"/>
                    <a:pt x="4592" y="1337"/>
                    <a:pt x="5279" y="1337"/>
                  </a:cubicBezTo>
                  <a:close/>
                  <a:moveTo>
                    <a:pt x="5285" y="1"/>
                  </a:moveTo>
                  <a:cubicBezTo>
                    <a:pt x="4446" y="1"/>
                    <a:pt x="3585" y="254"/>
                    <a:pt x="2810" y="816"/>
                  </a:cubicBezTo>
                  <a:cubicBezTo>
                    <a:pt x="0" y="2840"/>
                    <a:pt x="667" y="7210"/>
                    <a:pt x="3965" y="8293"/>
                  </a:cubicBezTo>
                  <a:lnTo>
                    <a:pt x="3965" y="11305"/>
                  </a:lnTo>
                  <a:lnTo>
                    <a:pt x="6644" y="11305"/>
                  </a:lnTo>
                  <a:lnTo>
                    <a:pt x="6644" y="8293"/>
                  </a:lnTo>
                  <a:cubicBezTo>
                    <a:pt x="8382" y="7722"/>
                    <a:pt x="9561" y="6090"/>
                    <a:pt x="9561" y="4257"/>
                  </a:cubicBezTo>
                  <a:cubicBezTo>
                    <a:pt x="9552" y="1748"/>
                    <a:pt x="7490" y="1"/>
                    <a:pt x="5285" y="1"/>
                  </a:cubicBezTo>
                  <a:close/>
                </a:path>
              </a:pathLst>
            </a:custGeom>
            <a:solidFill>
              <a:srgbClr val="496697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3802473" y="2902427"/>
              <a:ext cx="40" cy="161684"/>
            </a:xfrm>
            <a:custGeom>
              <a:avLst/>
              <a:gdLst/>
              <a:ahLst/>
              <a:cxnLst/>
              <a:rect l="l" t="t" r="r" b="b"/>
              <a:pathLst>
                <a:path w="1" h="4014" fill="none" extrusionOk="0">
                  <a:moveTo>
                    <a:pt x="1" y="1"/>
                  </a:moveTo>
                  <a:lnTo>
                    <a:pt x="1" y="4013"/>
                  </a:lnTo>
                </a:path>
              </a:pathLst>
            </a:custGeom>
            <a:noFill/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33"/>
          <p:cNvGrpSpPr/>
          <p:nvPr/>
        </p:nvGrpSpPr>
        <p:grpSpPr>
          <a:xfrm>
            <a:off x="481186" y="667820"/>
            <a:ext cx="8159379" cy="4158860"/>
            <a:chOff x="254503" y="268253"/>
            <a:chExt cx="8513996" cy="4594800"/>
          </a:xfrm>
        </p:grpSpPr>
        <p:sp>
          <p:nvSpPr>
            <p:cNvPr id="418" name="Google Shape;418;p33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3"/>
            <p:cNvSpPr/>
            <p:nvPr/>
          </p:nvSpPr>
          <p:spPr>
            <a:xfrm rot="5400000">
              <a:off x="8024948" y="4119478"/>
              <a:ext cx="814200" cy="672900"/>
            </a:xfrm>
            <a:prstGeom prst="rtTriangle">
              <a:avLst/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0" name="Google Shape;420;p33"/>
          <p:cNvSpPr txBox="1">
            <a:spLocks noGrp="1"/>
          </p:cNvSpPr>
          <p:nvPr>
            <p:ph type="title"/>
          </p:nvPr>
        </p:nvSpPr>
        <p:spPr>
          <a:xfrm>
            <a:off x="478603" y="246920"/>
            <a:ext cx="8159377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Bài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 2 (SGK - tr27): </a:t>
            </a:r>
            <a:r>
              <a:rPr lang="en-US" sz="2000" b="0" dirty="0" err="1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Thực</a:t>
            </a:r>
            <a:r>
              <a:rPr lang="en-US" sz="2000" b="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hiện</a:t>
            </a:r>
            <a:r>
              <a:rPr lang="en-US" sz="2000" b="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phép</a:t>
            </a:r>
            <a:r>
              <a:rPr lang="en-US" sz="2000" b="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tính</a:t>
            </a:r>
            <a:r>
              <a:rPr lang="en-US" sz="2000" b="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 (</a:t>
            </a:r>
            <a:r>
              <a:rPr lang="en-US" sz="2000" b="0" dirty="0" err="1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bằng</a:t>
            </a:r>
            <a:r>
              <a:rPr lang="en-US" sz="2000" b="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cách</a:t>
            </a:r>
            <a:r>
              <a:rPr lang="en-US" sz="2000" b="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hợp</a:t>
            </a:r>
            <a:r>
              <a:rPr lang="en-US" sz="2000" b="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lí</a:t>
            </a:r>
            <a:r>
              <a:rPr lang="en-US" sz="2000" b="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nếu</a:t>
            </a:r>
            <a:r>
              <a:rPr lang="en-US" sz="2000" b="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có</a:t>
            </a:r>
            <a:r>
              <a:rPr lang="en-US" sz="2000" b="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thể</a:t>
            </a:r>
            <a:r>
              <a:rPr lang="en-US" sz="2000" b="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)</a:t>
            </a:r>
            <a:endParaRPr sz="20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422" name="Google Shape;422;p33"/>
          <p:cNvGrpSpPr/>
          <p:nvPr/>
        </p:nvGrpSpPr>
        <p:grpSpPr>
          <a:xfrm rot="1273802">
            <a:off x="343562" y="3786329"/>
            <a:ext cx="1748192" cy="880797"/>
            <a:chOff x="782606" y="3568534"/>
            <a:chExt cx="1748256" cy="880829"/>
          </a:xfrm>
        </p:grpSpPr>
        <p:sp>
          <p:nvSpPr>
            <p:cNvPr id="423" name="Google Shape;423;p33"/>
            <p:cNvSpPr/>
            <p:nvPr/>
          </p:nvSpPr>
          <p:spPr>
            <a:xfrm>
              <a:off x="842931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3"/>
            <p:cNvSpPr/>
            <p:nvPr/>
          </p:nvSpPr>
          <p:spPr>
            <a:xfrm>
              <a:off x="921361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3"/>
            <p:cNvSpPr/>
            <p:nvPr/>
          </p:nvSpPr>
          <p:spPr>
            <a:xfrm>
              <a:off x="99979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3"/>
            <p:cNvSpPr/>
            <p:nvPr/>
          </p:nvSpPr>
          <p:spPr>
            <a:xfrm>
              <a:off x="107818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3"/>
            <p:cNvSpPr/>
            <p:nvPr/>
          </p:nvSpPr>
          <p:spPr>
            <a:xfrm>
              <a:off x="1156616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3"/>
            <p:cNvSpPr/>
            <p:nvPr/>
          </p:nvSpPr>
          <p:spPr>
            <a:xfrm>
              <a:off x="123504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3"/>
            <p:cNvSpPr/>
            <p:nvPr/>
          </p:nvSpPr>
          <p:spPr>
            <a:xfrm>
              <a:off x="131347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3"/>
            <p:cNvSpPr/>
            <p:nvPr/>
          </p:nvSpPr>
          <p:spPr>
            <a:xfrm>
              <a:off x="1391872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3"/>
            <p:cNvSpPr/>
            <p:nvPr/>
          </p:nvSpPr>
          <p:spPr>
            <a:xfrm>
              <a:off x="1470301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3"/>
            <p:cNvSpPr/>
            <p:nvPr/>
          </p:nvSpPr>
          <p:spPr>
            <a:xfrm>
              <a:off x="1548731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3"/>
            <p:cNvSpPr/>
            <p:nvPr/>
          </p:nvSpPr>
          <p:spPr>
            <a:xfrm>
              <a:off x="1627127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3"/>
            <p:cNvSpPr/>
            <p:nvPr/>
          </p:nvSpPr>
          <p:spPr>
            <a:xfrm>
              <a:off x="170555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3"/>
            <p:cNvSpPr/>
            <p:nvPr/>
          </p:nvSpPr>
          <p:spPr>
            <a:xfrm>
              <a:off x="178398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3"/>
            <p:cNvSpPr/>
            <p:nvPr/>
          </p:nvSpPr>
          <p:spPr>
            <a:xfrm>
              <a:off x="186241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3"/>
            <p:cNvSpPr/>
            <p:nvPr/>
          </p:nvSpPr>
          <p:spPr>
            <a:xfrm>
              <a:off x="1940407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3"/>
            <p:cNvSpPr/>
            <p:nvPr/>
          </p:nvSpPr>
          <p:spPr>
            <a:xfrm>
              <a:off x="2018836" y="4348401"/>
              <a:ext cx="19355" cy="100961"/>
            </a:xfrm>
            <a:custGeom>
              <a:avLst/>
              <a:gdLst/>
              <a:ahLst/>
              <a:cxnLst/>
              <a:rect l="l" t="t" r="r" b="b"/>
              <a:pathLst>
                <a:path w="573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3"/>
            <p:cNvSpPr/>
            <p:nvPr/>
          </p:nvSpPr>
          <p:spPr>
            <a:xfrm>
              <a:off x="2097266" y="4281219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3"/>
            <p:cNvSpPr/>
            <p:nvPr/>
          </p:nvSpPr>
          <p:spPr>
            <a:xfrm>
              <a:off x="2175696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3"/>
            <p:cNvSpPr/>
            <p:nvPr/>
          </p:nvSpPr>
          <p:spPr>
            <a:xfrm>
              <a:off x="2254092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3"/>
            <p:cNvSpPr/>
            <p:nvPr/>
          </p:nvSpPr>
          <p:spPr>
            <a:xfrm>
              <a:off x="2332521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3"/>
            <p:cNvSpPr/>
            <p:nvPr/>
          </p:nvSpPr>
          <p:spPr>
            <a:xfrm>
              <a:off x="241095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3"/>
            <p:cNvSpPr/>
            <p:nvPr/>
          </p:nvSpPr>
          <p:spPr>
            <a:xfrm>
              <a:off x="782606" y="3568534"/>
              <a:ext cx="1748256" cy="876763"/>
            </a:xfrm>
            <a:custGeom>
              <a:avLst/>
              <a:gdLst/>
              <a:ahLst/>
              <a:cxnLst/>
              <a:rect l="l" t="t" r="r" b="b"/>
              <a:pathLst>
                <a:path w="51758" h="25957" extrusionOk="0">
                  <a:moveTo>
                    <a:pt x="25873" y="7894"/>
                  </a:moveTo>
                  <a:cubicBezTo>
                    <a:pt x="31457" y="7894"/>
                    <a:pt x="36505" y="11228"/>
                    <a:pt x="38684" y="16372"/>
                  </a:cubicBezTo>
                  <a:lnTo>
                    <a:pt x="39244" y="17681"/>
                  </a:lnTo>
                  <a:lnTo>
                    <a:pt x="12514" y="17681"/>
                  </a:lnTo>
                  <a:lnTo>
                    <a:pt x="13074" y="16372"/>
                  </a:lnTo>
                  <a:cubicBezTo>
                    <a:pt x="15253" y="11228"/>
                    <a:pt x="20289" y="7894"/>
                    <a:pt x="25873" y="7894"/>
                  </a:cubicBezTo>
                  <a:close/>
                  <a:moveTo>
                    <a:pt x="25873" y="0"/>
                  </a:moveTo>
                  <a:cubicBezTo>
                    <a:pt x="15765" y="0"/>
                    <a:pt x="6978" y="6942"/>
                    <a:pt x="4632" y="16776"/>
                  </a:cubicBezTo>
                  <a:lnTo>
                    <a:pt x="4597" y="16955"/>
                  </a:lnTo>
                  <a:lnTo>
                    <a:pt x="4418" y="17681"/>
                  </a:lnTo>
                  <a:lnTo>
                    <a:pt x="1" y="17681"/>
                  </a:lnTo>
                  <a:lnTo>
                    <a:pt x="1" y="25956"/>
                  </a:lnTo>
                  <a:lnTo>
                    <a:pt x="51757" y="25956"/>
                  </a:lnTo>
                  <a:lnTo>
                    <a:pt x="51757" y="17681"/>
                  </a:lnTo>
                  <a:lnTo>
                    <a:pt x="47328" y="17681"/>
                  </a:lnTo>
                  <a:lnTo>
                    <a:pt x="47161" y="16955"/>
                  </a:lnTo>
                  <a:lnTo>
                    <a:pt x="47126" y="16776"/>
                  </a:lnTo>
                  <a:cubicBezTo>
                    <a:pt x="44780" y="6942"/>
                    <a:pt x="35993" y="0"/>
                    <a:pt x="25873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3"/>
            <p:cNvSpPr/>
            <p:nvPr/>
          </p:nvSpPr>
          <p:spPr>
            <a:xfrm>
              <a:off x="863062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3"/>
            <p:cNvSpPr/>
            <p:nvPr/>
          </p:nvSpPr>
          <p:spPr>
            <a:xfrm>
              <a:off x="941458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3"/>
            <p:cNvSpPr/>
            <p:nvPr/>
          </p:nvSpPr>
          <p:spPr>
            <a:xfrm>
              <a:off x="101988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3"/>
            <p:cNvSpPr/>
            <p:nvPr/>
          </p:nvSpPr>
          <p:spPr>
            <a:xfrm>
              <a:off x="1098318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3"/>
            <p:cNvSpPr/>
            <p:nvPr/>
          </p:nvSpPr>
          <p:spPr>
            <a:xfrm>
              <a:off x="117671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3"/>
            <p:cNvSpPr/>
            <p:nvPr/>
          </p:nvSpPr>
          <p:spPr>
            <a:xfrm>
              <a:off x="1255143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3"/>
            <p:cNvSpPr/>
            <p:nvPr/>
          </p:nvSpPr>
          <p:spPr>
            <a:xfrm>
              <a:off x="1333573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3"/>
            <p:cNvSpPr/>
            <p:nvPr/>
          </p:nvSpPr>
          <p:spPr>
            <a:xfrm>
              <a:off x="141200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3"/>
            <p:cNvSpPr/>
            <p:nvPr/>
          </p:nvSpPr>
          <p:spPr>
            <a:xfrm>
              <a:off x="1490399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3"/>
            <p:cNvSpPr/>
            <p:nvPr/>
          </p:nvSpPr>
          <p:spPr>
            <a:xfrm>
              <a:off x="1568828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3"/>
            <p:cNvSpPr/>
            <p:nvPr/>
          </p:nvSpPr>
          <p:spPr>
            <a:xfrm>
              <a:off x="1647258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3"/>
            <p:cNvSpPr/>
            <p:nvPr/>
          </p:nvSpPr>
          <p:spPr>
            <a:xfrm>
              <a:off x="1725654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1" y="2989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3"/>
            <p:cNvSpPr/>
            <p:nvPr/>
          </p:nvSpPr>
          <p:spPr>
            <a:xfrm>
              <a:off x="180408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3"/>
            <p:cNvSpPr/>
            <p:nvPr/>
          </p:nvSpPr>
          <p:spPr>
            <a:xfrm>
              <a:off x="188251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3"/>
            <p:cNvSpPr/>
            <p:nvPr/>
          </p:nvSpPr>
          <p:spPr>
            <a:xfrm>
              <a:off x="1960538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3"/>
            <p:cNvSpPr/>
            <p:nvPr/>
          </p:nvSpPr>
          <p:spPr>
            <a:xfrm>
              <a:off x="2038934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3"/>
            <p:cNvSpPr/>
            <p:nvPr/>
          </p:nvSpPr>
          <p:spPr>
            <a:xfrm>
              <a:off x="2117363" y="4261122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3"/>
            <p:cNvSpPr/>
            <p:nvPr/>
          </p:nvSpPr>
          <p:spPr>
            <a:xfrm>
              <a:off x="2195793" y="4328270"/>
              <a:ext cx="19321" cy="100995"/>
            </a:xfrm>
            <a:custGeom>
              <a:avLst/>
              <a:gdLst/>
              <a:ahLst/>
              <a:cxnLst/>
              <a:rect l="l" t="t" r="r" b="b"/>
              <a:pathLst>
                <a:path w="572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3"/>
            <p:cNvSpPr/>
            <p:nvPr/>
          </p:nvSpPr>
          <p:spPr>
            <a:xfrm>
              <a:off x="2274223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3"/>
            <p:cNvSpPr/>
            <p:nvPr/>
          </p:nvSpPr>
          <p:spPr>
            <a:xfrm>
              <a:off x="2352619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3"/>
            <p:cNvSpPr/>
            <p:nvPr/>
          </p:nvSpPr>
          <p:spPr>
            <a:xfrm>
              <a:off x="243104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81267" y="1327378"/>
                <a:ext cx="3519618" cy="8334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+0,25−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67" y="1327378"/>
                <a:ext cx="3519618" cy="833433"/>
              </a:xfrm>
              <a:prstGeom prst="rect">
                <a:avLst/>
              </a:prstGeom>
              <a:blipFill rotWithShape="0">
                <a:blip r:embed="rId3"/>
                <a:stretch>
                  <a:fillRect l="-1730"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619710" y="1327378"/>
                <a:ext cx="2121671" cy="825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.2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.1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710" y="1327378"/>
                <a:ext cx="2121671" cy="825867"/>
              </a:xfrm>
              <a:prstGeom prst="rect">
                <a:avLst/>
              </a:prstGeom>
              <a:blipFill rotWithShape="0">
                <a:blip r:embed="rId4"/>
                <a:stretch>
                  <a:fillRect l="-3161" b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03500" y="2467981"/>
                <a:ext cx="3493008" cy="8523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−4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−17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−4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00" y="2467981"/>
                <a:ext cx="3493008" cy="852349"/>
              </a:xfrm>
              <a:prstGeom prst="rect">
                <a:avLst/>
              </a:prstGeom>
              <a:blipFill rotWithShape="0">
                <a:blip r:embed="rId5"/>
                <a:stretch>
                  <a:fillRect l="-1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619710" y="2675282"/>
                <a:ext cx="4053610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+mn-lt"/>
                    <a:ea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123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123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15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710" y="2675282"/>
                <a:ext cx="4053610" cy="645048"/>
              </a:xfrm>
              <a:prstGeom prst="rect">
                <a:avLst/>
              </a:prstGeom>
              <a:blipFill rotWithShape="0">
                <a:blip r:embed="rId6"/>
                <a:stretch>
                  <a:fillRect l="-1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oogle Shape;900;p58"/>
          <p:cNvGrpSpPr/>
          <p:nvPr/>
        </p:nvGrpSpPr>
        <p:grpSpPr>
          <a:xfrm rot="6300029">
            <a:off x="4961447" y="4003339"/>
            <a:ext cx="1824744" cy="1827700"/>
            <a:chOff x="582410" y="345094"/>
            <a:chExt cx="1998559" cy="2001797"/>
          </a:xfrm>
        </p:grpSpPr>
        <p:sp>
          <p:nvSpPr>
            <p:cNvPr id="57" name="Google Shape;901;p58"/>
            <p:cNvSpPr/>
            <p:nvPr/>
          </p:nvSpPr>
          <p:spPr>
            <a:xfrm>
              <a:off x="582410" y="345094"/>
              <a:ext cx="1998559" cy="2001797"/>
            </a:xfrm>
            <a:custGeom>
              <a:avLst/>
              <a:gdLst/>
              <a:ahLst/>
              <a:cxnLst/>
              <a:rect l="l" t="t" r="r" b="b"/>
              <a:pathLst>
                <a:path w="61104" h="61203" extrusionOk="0">
                  <a:moveTo>
                    <a:pt x="14275" y="25744"/>
                  </a:moveTo>
                  <a:cubicBezTo>
                    <a:pt x="15389" y="25744"/>
                    <a:pt x="16524" y="26161"/>
                    <a:pt x="17444" y="27092"/>
                  </a:cubicBezTo>
                  <a:lnTo>
                    <a:pt x="34600" y="44427"/>
                  </a:lnTo>
                  <a:cubicBezTo>
                    <a:pt x="37415" y="47277"/>
                    <a:pt x="35384" y="52107"/>
                    <a:pt x="31391" y="52107"/>
                  </a:cubicBezTo>
                  <a:cubicBezTo>
                    <a:pt x="31382" y="52107"/>
                    <a:pt x="31372" y="52107"/>
                    <a:pt x="31362" y="52106"/>
                  </a:cubicBezTo>
                  <a:lnTo>
                    <a:pt x="14122" y="51999"/>
                  </a:lnTo>
                  <a:cubicBezTo>
                    <a:pt x="11633" y="51976"/>
                    <a:pt x="9621" y="49951"/>
                    <a:pt x="9645" y="47463"/>
                  </a:cubicBezTo>
                  <a:lnTo>
                    <a:pt x="9740" y="30235"/>
                  </a:lnTo>
                  <a:cubicBezTo>
                    <a:pt x="9756" y="27529"/>
                    <a:pt x="11970" y="25744"/>
                    <a:pt x="14275" y="25744"/>
                  </a:cubicBezTo>
                  <a:close/>
                  <a:moveTo>
                    <a:pt x="1031" y="0"/>
                  </a:moveTo>
                  <a:cubicBezTo>
                    <a:pt x="676" y="0"/>
                    <a:pt x="334" y="277"/>
                    <a:pt x="334" y="695"/>
                  </a:cubicBezTo>
                  <a:lnTo>
                    <a:pt x="1" y="60869"/>
                  </a:lnTo>
                  <a:lnTo>
                    <a:pt x="60175" y="61203"/>
                  </a:lnTo>
                  <a:cubicBezTo>
                    <a:pt x="60794" y="61203"/>
                    <a:pt x="61104" y="60465"/>
                    <a:pt x="60675" y="60024"/>
                  </a:cubicBezTo>
                  <a:lnTo>
                    <a:pt x="1513" y="207"/>
                  </a:lnTo>
                  <a:cubicBezTo>
                    <a:pt x="1374" y="64"/>
                    <a:pt x="1201" y="0"/>
                    <a:pt x="103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02;p58"/>
            <p:cNvSpPr/>
            <p:nvPr/>
          </p:nvSpPr>
          <p:spPr>
            <a:xfrm>
              <a:off x="744017" y="2216028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25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03;p58"/>
            <p:cNvSpPr/>
            <p:nvPr/>
          </p:nvSpPr>
          <p:spPr>
            <a:xfrm>
              <a:off x="797789" y="2274836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04;p58"/>
            <p:cNvSpPr/>
            <p:nvPr/>
          </p:nvSpPr>
          <p:spPr>
            <a:xfrm>
              <a:off x="851527" y="2216421"/>
              <a:ext cx="785" cy="116864"/>
            </a:xfrm>
            <a:custGeom>
              <a:avLst/>
              <a:gdLst/>
              <a:ahLst/>
              <a:cxnLst/>
              <a:rect l="l" t="t" r="r" b="b"/>
              <a:pathLst>
                <a:path w="24" h="3573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24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05;p58"/>
            <p:cNvSpPr/>
            <p:nvPr/>
          </p:nvSpPr>
          <p:spPr>
            <a:xfrm>
              <a:off x="905658" y="227522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6"/>
                  </a:moveTo>
                  <a:lnTo>
                    <a:pt x="0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06;p58"/>
            <p:cNvSpPr/>
            <p:nvPr/>
          </p:nvSpPr>
          <p:spPr>
            <a:xfrm>
              <a:off x="959396" y="2216813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0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07;p58"/>
            <p:cNvSpPr/>
            <p:nvPr/>
          </p:nvSpPr>
          <p:spPr>
            <a:xfrm>
              <a:off x="1012742" y="2275621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08;p58"/>
            <p:cNvSpPr/>
            <p:nvPr/>
          </p:nvSpPr>
          <p:spPr>
            <a:xfrm>
              <a:off x="1066873" y="2217566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09;p58"/>
            <p:cNvSpPr/>
            <p:nvPr/>
          </p:nvSpPr>
          <p:spPr>
            <a:xfrm>
              <a:off x="1120612" y="2275981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7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10;p58"/>
            <p:cNvSpPr/>
            <p:nvPr/>
          </p:nvSpPr>
          <p:spPr>
            <a:xfrm>
              <a:off x="1174350" y="221795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11;p58"/>
            <p:cNvSpPr/>
            <p:nvPr/>
          </p:nvSpPr>
          <p:spPr>
            <a:xfrm>
              <a:off x="1228088" y="2276374"/>
              <a:ext cx="33" cy="58841"/>
            </a:xfrm>
            <a:custGeom>
              <a:avLst/>
              <a:gdLst/>
              <a:ahLst/>
              <a:cxnLst/>
              <a:rect l="l" t="t" r="r" b="b"/>
              <a:pathLst>
                <a:path w="1" h="1799" fill="none" extrusionOk="0">
                  <a:moveTo>
                    <a:pt x="0" y="1799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12;p58"/>
            <p:cNvSpPr/>
            <p:nvPr/>
          </p:nvSpPr>
          <p:spPr>
            <a:xfrm>
              <a:off x="1281827" y="2218351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13;p58"/>
            <p:cNvSpPr/>
            <p:nvPr/>
          </p:nvSpPr>
          <p:spPr>
            <a:xfrm>
              <a:off x="1335565" y="227715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1" y="1787"/>
                  </a:moveTo>
                  <a:lnTo>
                    <a:pt x="1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14;p58"/>
            <p:cNvSpPr/>
            <p:nvPr/>
          </p:nvSpPr>
          <p:spPr>
            <a:xfrm>
              <a:off x="1389304" y="2218743"/>
              <a:ext cx="425" cy="117256"/>
            </a:xfrm>
            <a:custGeom>
              <a:avLst/>
              <a:gdLst/>
              <a:ahLst/>
              <a:cxnLst/>
              <a:rect l="l" t="t" r="r" b="b"/>
              <a:pathLst>
                <a:path w="13" h="3585" fill="none" extrusionOk="0">
                  <a:moveTo>
                    <a:pt x="1" y="3584"/>
                  </a:moveTo>
                  <a:lnTo>
                    <a:pt x="1" y="1787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15;p58"/>
            <p:cNvSpPr/>
            <p:nvPr/>
          </p:nvSpPr>
          <p:spPr>
            <a:xfrm>
              <a:off x="1443042" y="22775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16;p58"/>
            <p:cNvSpPr/>
            <p:nvPr/>
          </p:nvSpPr>
          <p:spPr>
            <a:xfrm>
              <a:off x="1496781" y="221952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917;p58"/>
            <p:cNvSpPr/>
            <p:nvPr/>
          </p:nvSpPr>
          <p:spPr>
            <a:xfrm>
              <a:off x="1550519" y="2277944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918;p58"/>
            <p:cNvSpPr/>
            <p:nvPr/>
          </p:nvSpPr>
          <p:spPr>
            <a:xfrm>
              <a:off x="1604257" y="2219920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919;p58"/>
            <p:cNvSpPr/>
            <p:nvPr/>
          </p:nvSpPr>
          <p:spPr>
            <a:xfrm>
              <a:off x="1657996" y="2278729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920;p58"/>
            <p:cNvSpPr/>
            <p:nvPr/>
          </p:nvSpPr>
          <p:spPr>
            <a:xfrm>
              <a:off x="1711734" y="2220313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3" y="0"/>
                  </a:moveTo>
                  <a:lnTo>
                    <a:pt x="13" y="1786"/>
                  </a:lnTo>
                  <a:lnTo>
                    <a:pt x="1" y="357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921;p58"/>
            <p:cNvSpPr/>
            <p:nvPr/>
          </p:nvSpPr>
          <p:spPr>
            <a:xfrm>
              <a:off x="1765505" y="2279121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922;p58"/>
            <p:cNvSpPr/>
            <p:nvPr/>
          </p:nvSpPr>
          <p:spPr>
            <a:xfrm>
              <a:off x="1819244" y="2220705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12" y="1798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923;p58"/>
            <p:cNvSpPr/>
            <p:nvPr/>
          </p:nvSpPr>
          <p:spPr>
            <a:xfrm>
              <a:off x="1872982" y="2279514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924;p58"/>
            <p:cNvSpPr/>
            <p:nvPr/>
          </p:nvSpPr>
          <p:spPr>
            <a:xfrm>
              <a:off x="1926721" y="2221490"/>
              <a:ext cx="425" cy="116831"/>
            </a:xfrm>
            <a:custGeom>
              <a:avLst/>
              <a:gdLst/>
              <a:ahLst/>
              <a:cxnLst/>
              <a:rect l="l" t="t" r="r" b="b"/>
              <a:pathLst>
                <a:path w="13" h="3572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925;p58"/>
            <p:cNvSpPr/>
            <p:nvPr/>
          </p:nvSpPr>
          <p:spPr>
            <a:xfrm>
              <a:off x="1980459" y="2279873"/>
              <a:ext cx="425" cy="58841"/>
            </a:xfrm>
            <a:custGeom>
              <a:avLst/>
              <a:gdLst/>
              <a:ahLst/>
              <a:cxnLst/>
              <a:rect l="l" t="t" r="r" b="b"/>
              <a:pathLst>
                <a:path w="13" h="1799" fill="none" extrusionOk="0">
                  <a:moveTo>
                    <a:pt x="0" y="1799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926;p58"/>
            <p:cNvSpPr/>
            <p:nvPr/>
          </p:nvSpPr>
          <p:spPr>
            <a:xfrm>
              <a:off x="2034198" y="222185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927;p58"/>
            <p:cNvSpPr/>
            <p:nvPr/>
          </p:nvSpPr>
          <p:spPr>
            <a:xfrm>
              <a:off x="2087936" y="2280658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0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28;p58"/>
            <p:cNvSpPr/>
            <p:nvPr/>
          </p:nvSpPr>
          <p:spPr>
            <a:xfrm>
              <a:off x="2141674" y="2222243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929;p58"/>
            <p:cNvSpPr/>
            <p:nvPr/>
          </p:nvSpPr>
          <p:spPr>
            <a:xfrm>
              <a:off x="2195413" y="22810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930;p58"/>
            <p:cNvSpPr/>
            <p:nvPr/>
          </p:nvSpPr>
          <p:spPr>
            <a:xfrm>
              <a:off x="2249151" y="2222635"/>
              <a:ext cx="818" cy="117256"/>
            </a:xfrm>
            <a:custGeom>
              <a:avLst/>
              <a:gdLst/>
              <a:ahLst/>
              <a:cxnLst/>
              <a:rect l="l" t="t" r="r" b="b"/>
              <a:pathLst>
                <a:path w="25" h="3585" fill="none" extrusionOk="0">
                  <a:moveTo>
                    <a:pt x="1" y="3585"/>
                  </a:moveTo>
                  <a:lnTo>
                    <a:pt x="13" y="1799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31;p58"/>
            <p:cNvSpPr/>
            <p:nvPr/>
          </p:nvSpPr>
          <p:spPr>
            <a:xfrm>
              <a:off x="2302890" y="2281443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32;p58"/>
            <p:cNvSpPr/>
            <p:nvPr/>
          </p:nvSpPr>
          <p:spPr>
            <a:xfrm>
              <a:off x="2356628" y="222342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7"/>
                  </a:lnTo>
                  <a:lnTo>
                    <a:pt x="25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933;p58"/>
            <p:cNvSpPr/>
            <p:nvPr/>
          </p:nvSpPr>
          <p:spPr>
            <a:xfrm>
              <a:off x="2410366" y="2281836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34;p58"/>
            <p:cNvSpPr/>
            <p:nvPr/>
          </p:nvSpPr>
          <p:spPr>
            <a:xfrm>
              <a:off x="597226" y="507617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35;p58"/>
            <p:cNvSpPr/>
            <p:nvPr/>
          </p:nvSpPr>
          <p:spPr>
            <a:xfrm>
              <a:off x="597226" y="56135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36;p58"/>
            <p:cNvSpPr/>
            <p:nvPr/>
          </p:nvSpPr>
          <p:spPr>
            <a:xfrm>
              <a:off x="596834" y="61509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7;p58"/>
            <p:cNvSpPr/>
            <p:nvPr/>
          </p:nvSpPr>
          <p:spPr>
            <a:xfrm>
              <a:off x="596441" y="66883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38;p58"/>
            <p:cNvSpPr/>
            <p:nvPr/>
          </p:nvSpPr>
          <p:spPr>
            <a:xfrm>
              <a:off x="596441" y="72257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39;p58"/>
            <p:cNvSpPr/>
            <p:nvPr/>
          </p:nvSpPr>
          <p:spPr>
            <a:xfrm>
              <a:off x="596049" y="776342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40;p58"/>
            <p:cNvSpPr/>
            <p:nvPr/>
          </p:nvSpPr>
          <p:spPr>
            <a:xfrm>
              <a:off x="595656" y="830081"/>
              <a:ext cx="58841" cy="392"/>
            </a:xfrm>
            <a:custGeom>
              <a:avLst/>
              <a:gdLst/>
              <a:ahLst/>
              <a:cxnLst/>
              <a:rect l="l" t="t" r="r" b="b"/>
              <a:pathLst>
                <a:path w="1799" h="12" fill="none" extrusionOk="0">
                  <a:moveTo>
                    <a:pt x="1" y="0"/>
                  </a:moveTo>
                  <a:lnTo>
                    <a:pt x="1799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41;p58"/>
            <p:cNvSpPr/>
            <p:nvPr/>
          </p:nvSpPr>
          <p:spPr>
            <a:xfrm>
              <a:off x="595656" y="883819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42;p58"/>
            <p:cNvSpPr/>
            <p:nvPr/>
          </p:nvSpPr>
          <p:spPr>
            <a:xfrm>
              <a:off x="595264" y="937558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43;p58"/>
            <p:cNvSpPr/>
            <p:nvPr/>
          </p:nvSpPr>
          <p:spPr>
            <a:xfrm>
              <a:off x="595264" y="991296"/>
              <a:ext cx="116864" cy="818"/>
            </a:xfrm>
            <a:custGeom>
              <a:avLst/>
              <a:gdLst/>
              <a:ahLst/>
              <a:cxnLst/>
              <a:rect l="l" t="t" r="r" b="b"/>
              <a:pathLst>
                <a:path w="3573" h="25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44;p58"/>
            <p:cNvSpPr/>
            <p:nvPr/>
          </p:nvSpPr>
          <p:spPr>
            <a:xfrm>
              <a:off x="594871" y="104503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45;p58"/>
            <p:cNvSpPr/>
            <p:nvPr/>
          </p:nvSpPr>
          <p:spPr>
            <a:xfrm>
              <a:off x="594479" y="1098773"/>
              <a:ext cx="117256" cy="818"/>
            </a:xfrm>
            <a:custGeom>
              <a:avLst/>
              <a:gdLst/>
              <a:ahLst/>
              <a:cxnLst/>
              <a:rect l="l" t="t" r="r" b="b"/>
              <a:pathLst>
                <a:path w="3585" h="25" fill="none" extrusionOk="0">
                  <a:moveTo>
                    <a:pt x="1" y="0"/>
                  </a:moveTo>
                  <a:lnTo>
                    <a:pt x="1799" y="12"/>
                  </a:lnTo>
                  <a:lnTo>
                    <a:pt x="3585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46;p58"/>
            <p:cNvSpPr/>
            <p:nvPr/>
          </p:nvSpPr>
          <p:spPr>
            <a:xfrm>
              <a:off x="594479" y="115251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47;p58"/>
            <p:cNvSpPr/>
            <p:nvPr/>
          </p:nvSpPr>
          <p:spPr>
            <a:xfrm>
              <a:off x="594119" y="1206250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48;p58"/>
            <p:cNvSpPr/>
            <p:nvPr/>
          </p:nvSpPr>
          <p:spPr>
            <a:xfrm>
              <a:off x="594119" y="125998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1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49;p58"/>
            <p:cNvSpPr/>
            <p:nvPr/>
          </p:nvSpPr>
          <p:spPr>
            <a:xfrm>
              <a:off x="593727" y="1313726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50;p58"/>
            <p:cNvSpPr/>
            <p:nvPr/>
          </p:nvSpPr>
          <p:spPr>
            <a:xfrm>
              <a:off x="593334" y="136785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51;p58"/>
            <p:cNvSpPr/>
            <p:nvPr/>
          </p:nvSpPr>
          <p:spPr>
            <a:xfrm>
              <a:off x="593334" y="142159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52;p58"/>
            <p:cNvSpPr/>
            <p:nvPr/>
          </p:nvSpPr>
          <p:spPr>
            <a:xfrm>
              <a:off x="592942" y="1474942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53;p58"/>
            <p:cNvSpPr/>
            <p:nvPr/>
          </p:nvSpPr>
          <p:spPr>
            <a:xfrm>
              <a:off x="592549" y="152907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98" y="1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54;p58"/>
            <p:cNvSpPr/>
            <p:nvPr/>
          </p:nvSpPr>
          <p:spPr>
            <a:xfrm>
              <a:off x="592549" y="1582811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55;p58"/>
            <p:cNvSpPr/>
            <p:nvPr/>
          </p:nvSpPr>
          <p:spPr>
            <a:xfrm>
              <a:off x="592157" y="163655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56;p58"/>
            <p:cNvSpPr/>
            <p:nvPr/>
          </p:nvSpPr>
          <p:spPr>
            <a:xfrm>
              <a:off x="592157" y="1690288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57;p58"/>
            <p:cNvSpPr/>
            <p:nvPr/>
          </p:nvSpPr>
          <p:spPr>
            <a:xfrm>
              <a:off x="591764" y="1744059"/>
              <a:ext cx="116864" cy="392"/>
            </a:xfrm>
            <a:custGeom>
              <a:avLst/>
              <a:gdLst/>
              <a:ahLst/>
              <a:cxnLst/>
              <a:rect l="l" t="t" r="r" b="b"/>
              <a:pathLst>
                <a:path w="3573" h="12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958;p58"/>
            <p:cNvSpPr/>
            <p:nvPr/>
          </p:nvSpPr>
          <p:spPr>
            <a:xfrm>
              <a:off x="591372" y="179779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0"/>
                  </a:moveTo>
                  <a:lnTo>
                    <a:pt x="1787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59;p58"/>
            <p:cNvSpPr/>
            <p:nvPr/>
          </p:nvSpPr>
          <p:spPr>
            <a:xfrm>
              <a:off x="591372" y="185153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60;p58"/>
            <p:cNvSpPr/>
            <p:nvPr/>
          </p:nvSpPr>
          <p:spPr>
            <a:xfrm>
              <a:off x="590979" y="190527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961;p58"/>
            <p:cNvSpPr/>
            <p:nvPr/>
          </p:nvSpPr>
          <p:spPr>
            <a:xfrm>
              <a:off x="590587" y="195901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85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962;p58"/>
            <p:cNvSpPr/>
            <p:nvPr/>
          </p:nvSpPr>
          <p:spPr>
            <a:xfrm>
              <a:off x="590587" y="201275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963;p58"/>
            <p:cNvSpPr/>
            <p:nvPr/>
          </p:nvSpPr>
          <p:spPr>
            <a:xfrm>
              <a:off x="590194" y="206649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64;p58"/>
            <p:cNvSpPr/>
            <p:nvPr/>
          </p:nvSpPr>
          <p:spPr>
            <a:xfrm>
              <a:off x="589834" y="212022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0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65;p58"/>
            <p:cNvSpPr/>
            <p:nvPr/>
          </p:nvSpPr>
          <p:spPr>
            <a:xfrm>
              <a:off x="589834" y="2173966"/>
              <a:ext cx="116831" cy="425"/>
            </a:xfrm>
            <a:custGeom>
              <a:avLst/>
              <a:gdLst/>
              <a:ahLst/>
              <a:cxnLst/>
              <a:rect l="l" t="t" r="r" b="b"/>
              <a:pathLst>
                <a:path w="3572" h="13" fill="none" extrusionOk="0">
                  <a:moveTo>
                    <a:pt x="0" y="0"/>
                  </a:moveTo>
                  <a:lnTo>
                    <a:pt x="1786" y="12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" grpId="0" animBg="1"/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5"/>
          <p:cNvSpPr/>
          <p:nvPr/>
        </p:nvSpPr>
        <p:spPr>
          <a:xfrm rot="10800000" flipH="1">
            <a:off x="4675495" y="770562"/>
            <a:ext cx="3954400" cy="3770725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5"/>
          <p:cNvSpPr/>
          <p:nvPr/>
        </p:nvSpPr>
        <p:spPr>
          <a:xfrm rot="10800000" flipH="1">
            <a:off x="606174" y="770562"/>
            <a:ext cx="3965826" cy="3751034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2" name="Google Shape;602;p45"/>
          <p:cNvGrpSpPr/>
          <p:nvPr/>
        </p:nvGrpSpPr>
        <p:grpSpPr>
          <a:xfrm>
            <a:off x="6118807" y="4061906"/>
            <a:ext cx="899858" cy="899895"/>
            <a:chOff x="1534217" y="3180808"/>
            <a:chExt cx="372983" cy="372983"/>
          </a:xfrm>
        </p:grpSpPr>
        <p:sp>
          <p:nvSpPr>
            <p:cNvPr id="603" name="Google Shape;603;p45"/>
            <p:cNvSpPr/>
            <p:nvPr/>
          </p:nvSpPr>
          <p:spPr>
            <a:xfrm>
              <a:off x="1534217" y="3180808"/>
              <a:ext cx="372983" cy="372983"/>
            </a:xfrm>
            <a:custGeom>
              <a:avLst/>
              <a:gdLst/>
              <a:ahLst/>
              <a:cxnLst/>
              <a:rect l="l" t="t" r="r" b="b"/>
              <a:pathLst>
                <a:path w="12183" h="12183" extrusionOk="0">
                  <a:moveTo>
                    <a:pt x="6092" y="0"/>
                  </a:moveTo>
                  <a:cubicBezTo>
                    <a:pt x="2732" y="0"/>
                    <a:pt x="1" y="2732"/>
                    <a:pt x="1" y="6092"/>
                  </a:cubicBezTo>
                  <a:cubicBezTo>
                    <a:pt x="1" y="9451"/>
                    <a:pt x="2732" y="12182"/>
                    <a:pt x="6092" y="12182"/>
                  </a:cubicBezTo>
                  <a:cubicBezTo>
                    <a:pt x="9451" y="12182"/>
                    <a:pt x="12183" y="9451"/>
                    <a:pt x="12183" y="6092"/>
                  </a:cubicBezTo>
                  <a:cubicBezTo>
                    <a:pt x="12183" y="2732"/>
                    <a:pt x="9451" y="0"/>
                    <a:pt x="60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5"/>
            <p:cNvSpPr/>
            <p:nvPr/>
          </p:nvSpPr>
          <p:spPr>
            <a:xfrm>
              <a:off x="1720724" y="3180808"/>
              <a:ext cx="186476" cy="372983"/>
            </a:xfrm>
            <a:custGeom>
              <a:avLst/>
              <a:gdLst/>
              <a:ahLst/>
              <a:cxnLst/>
              <a:rect l="l" t="t" r="r" b="b"/>
              <a:pathLst>
                <a:path w="6091" h="12183" extrusionOk="0">
                  <a:moveTo>
                    <a:pt x="0" y="0"/>
                  </a:moveTo>
                  <a:lnTo>
                    <a:pt x="0" y="12182"/>
                  </a:lnTo>
                  <a:cubicBezTo>
                    <a:pt x="3359" y="12182"/>
                    <a:pt x="6091" y="9451"/>
                    <a:pt x="6091" y="6092"/>
                  </a:cubicBezTo>
                  <a:cubicBezTo>
                    <a:pt x="6091" y="2732"/>
                    <a:pt x="335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5"/>
            <p:cNvSpPr/>
            <p:nvPr/>
          </p:nvSpPr>
          <p:spPr>
            <a:xfrm>
              <a:off x="1611244" y="3257162"/>
              <a:ext cx="218989" cy="220336"/>
            </a:xfrm>
            <a:custGeom>
              <a:avLst/>
              <a:gdLst/>
              <a:ahLst/>
              <a:cxnLst/>
              <a:rect l="l" t="t" r="r" b="b"/>
              <a:pathLst>
                <a:path w="7153" h="7197" extrusionOk="0">
                  <a:moveTo>
                    <a:pt x="3576" y="0"/>
                  </a:moveTo>
                  <a:cubicBezTo>
                    <a:pt x="3349" y="0"/>
                    <a:pt x="3168" y="191"/>
                    <a:pt x="3179" y="419"/>
                  </a:cubicBezTo>
                  <a:lnTo>
                    <a:pt x="3179" y="3201"/>
                  </a:lnTo>
                  <a:lnTo>
                    <a:pt x="397" y="3201"/>
                  </a:lnTo>
                  <a:cubicBezTo>
                    <a:pt x="178" y="3201"/>
                    <a:pt x="0" y="3379"/>
                    <a:pt x="0" y="3600"/>
                  </a:cubicBezTo>
                  <a:cubicBezTo>
                    <a:pt x="0" y="3819"/>
                    <a:pt x="178" y="3997"/>
                    <a:pt x="397" y="3997"/>
                  </a:cubicBezTo>
                  <a:lnTo>
                    <a:pt x="3179" y="3997"/>
                  </a:lnTo>
                  <a:lnTo>
                    <a:pt x="3179" y="6779"/>
                  </a:lnTo>
                  <a:cubicBezTo>
                    <a:pt x="3168" y="7005"/>
                    <a:pt x="3349" y="7196"/>
                    <a:pt x="3576" y="7196"/>
                  </a:cubicBezTo>
                  <a:cubicBezTo>
                    <a:pt x="3804" y="7196"/>
                    <a:pt x="3985" y="7005"/>
                    <a:pt x="3973" y="6779"/>
                  </a:cubicBezTo>
                  <a:lnTo>
                    <a:pt x="3973" y="3995"/>
                  </a:lnTo>
                  <a:lnTo>
                    <a:pt x="6755" y="3995"/>
                  </a:lnTo>
                  <a:cubicBezTo>
                    <a:pt x="6975" y="3995"/>
                    <a:pt x="7152" y="3818"/>
                    <a:pt x="7152" y="3598"/>
                  </a:cubicBezTo>
                  <a:cubicBezTo>
                    <a:pt x="7152" y="3377"/>
                    <a:pt x="6975" y="3200"/>
                    <a:pt x="6755" y="3200"/>
                  </a:cubicBezTo>
                  <a:lnTo>
                    <a:pt x="6755" y="3201"/>
                  </a:lnTo>
                  <a:lnTo>
                    <a:pt x="3973" y="3201"/>
                  </a:lnTo>
                  <a:lnTo>
                    <a:pt x="3973" y="419"/>
                  </a:lnTo>
                  <a:cubicBezTo>
                    <a:pt x="3985" y="191"/>
                    <a:pt x="3804" y="0"/>
                    <a:pt x="35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5"/>
            <p:cNvSpPr/>
            <p:nvPr/>
          </p:nvSpPr>
          <p:spPr>
            <a:xfrm>
              <a:off x="1720662" y="3257835"/>
              <a:ext cx="109571" cy="218989"/>
            </a:xfrm>
            <a:custGeom>
              <a:avLst/>
              <a:gdLst/>
              <a:ahLst/>
              <a:cxnLst/>
              <a:rect l="l" t="t" r="r" b="b"/>
              <a:pathLst>
                <a:path w="3579" h="7153" extrusionOk="0">
                  <a:moveTo>
                    <a:pt x="1" y="0"/>
                  </a:moveTo>
                  <a:lnTo>
                    <a:pt x="1" y="7152"/>
                  </a:lnTo>
                  <a:cubicBezTo>
                    <a:pt x="222" y="7152"/>
                    <a:pt x="399" y="6973"/>
                    <a:pt x="399" y="6754"/>
                  </a:cubicBezTo>
                  <a:lnTo>
                    <a:pt x="399" y="3973"/>
                  </a:lnTo>
                  <a:lnTo>
                    <a:pt x="3181" y="3973"/>
                  </a:lnTo>
                  <a:cubicBezTo>
                    <a:pt x="3401" y="3973"/>
                    <a:pt x="3578" y="3796"/>
                    <a:pt x="3578" y="3576"/>
                  </a:cubicBezTo>
                  <a:cubicBezTo>
                    <a:pt x="3578" y="3355"/>
                    <a:pt x="3401" y="3178"/>
                    <a:pt x="3181" y="3178"/>
                  </a:cubicBezTo>
                  <a:lnTo>
                    <a:pt x="3181" y="3179"/>
                  </a:lnTo>
                  <a:lnTo>
                    <a:pt x="399" y="3179"/>
                  </a:lnTo>
                  <a:lnTo>
                    <a:pt x="399" y="397"/>
                  </a:lnTo>
                  <a:cubicBezTo>
                    <a:pt x="399" y="178"/>
                    <a:pt x="222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45"/>
          <p:cNvGrpSpPr/>
          <p:nvPr/>
        </p:nvGrpSpPr>
        <p:grpSpPr>
          <a:xfrm>
            <a:off x="2100367" y="4061906"/>
            <a:ext cx="899858" cy="899895"/>
            <a:chOff x="3951608" y="1989395"/>
            <a:chExt cx="372983" cy="372983"/>
          </a:xfrm>
        </p:grpSpPr>
        <p:sp>
          <p:nvSpPr>
            <p:cNvPr id="608" name="Google Shape;608;p45"/>
            <p:cNvSpPr/>
            <p:nvPr/>
          </p:nvSpPr>
          <p:spPr>
            <a:xfrm>
              <a:off x="3951608" y="1989395"/>
              <a:ext cx="372983" cy="372983"/>
            </a:xfrm>
            <a:custGeom>
              <a:avLst/>
              <a:gdLst/>
              <a:ahLst/>
              <a:cxnLst/>
              <a:rect l="l" t="t" r="r" b="b"/>
              <a:pathLst>
                <a:path w="12183" h="12183" extrusionOk="0">
                  <a:moveTo>
                    <a:pt x="6090" y="1"/>
                  </a:moveTo>
                  <a:cubicBezTo>
                    <a:pt x="2732" y="1"/>
                    <a:pt x="0" y="2734"/>
                    <a:pt x="0" y="6092"/>
                  </a:cubicBezTo>
                  <a:cubicBezTo>
                    <a:pt x="0" y="9451"/>
                    <a:pt x="2732" y="12183"/>
                    <a:pt x="6090" y="12183"/>
                  </a:cubicBezTo>
                  <a:cubicBezTo>
                    <a:pt x="9450" y="12183"/>
                    <a:pt x="12182" y="9451"/>
                    <a:pt x="12182" y="6092"/>
                  </a:cubicBezTo>
                  <a:cubicBezTo>
                    <a:pt x="12182" y="2732"/>
                    <a:pt x="9450" y="1"/>
                    <a:pt x="60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5"/>
            <p:cNvSpPr/>
            <p:nvPr/>
          </p:nvSpPr>
          <p:spPr>
            <a:xfrm>
              <a:off x="4138053" y="1989395"/>
              <a:ext cx="186537" cy="372983"/>
            </a:xfrm>
            <a:custGeom>
              <a:avLst/>
              <a:gdLst/>
              <a:ahLst/>
              <a:cxnLst/>
              <a:rect l="l" t="t" r="r" b="b"/>
              <a:pathLst>
                <a:path w="6093" h="12183" extrusionOk="0">
                  <a:moveTo>
                    <a:pt x="0" y="1"/>
                  </a:moveTo>
                  <a:lnTo>
                    <a:pt x="0" y="12183"/>
                  </a:lnTo>
                  <a:cubicBezTo>
                    <a:pt x="3360" y="12183"/>
                    <a:pt x="6092" y="9451"/>
                    <a:pt x="6092" y="6092"/>
                  </a:cubicBezTo>
                  <a:cubicBezTo>
                    <a:pt x="6092" y="2732"/>
                    <a:pt x="336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5"/>
            <p:cNvSpPr/>
            <p:nvPr/>
          </p:nvSpPr>
          <p:spPr>
            <a:xfrm>
              <a:off x="4028574" y="2163686"/>
              <a:ext cx="219020" cy="24400"/>
            </a:xfrm>
            <a:custGeom>
              <a:avLst/>
              <a:gdLst/>
              <a:ahLst/>
              <a:cxnLst/>
              <a:rect l="l" t="t" r="r" b="b"/>
              <a:pathLst>
                <a:path w="7154" h="797" extrusionOk="0">
                  <a:moveTo>
                    <a:pt x="399" y="1"/>
                  </a:moveTo>
                  <a:cubicBezTo>
                    <a:pt x="178" y="1"/>
                    <a:pt x="0" y="178"/>
                    <a:pt x="0" y="398"/>
                  </a:cubicBezTo>
                  <a:cubicBezTo>
                    <a:pt x="0" y="619"/>
                    <a:pt x="178" y="796"/>
                    <a:pt x="399" y="796"/>
                  </a:cubicBezTo>
                  <a:lnTo>
                    <a:pt x="6757" y="796"/>
                  </a:lnTo>
                  <a:cubicBezTo>
                    <a:pt x="6976" y="796"/>
                    <a:pt x="7154" y="619"/>
                    <a:pt x="7154" y="398"/>
                  </a:cubicBezTo>
                  <a:cubicBezTo>
                    <a:pt x="7154" y="178"/>
                    <a:pt x="6976" y="1"/>
                    <a:pt x="67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5"/>
            <p:cNvSpPr/>
            <p:nvPr/>
          </p:nvSpPr>
          <p:spPr>
            <a:xfrm>
              <a:off x="4138053" y="2163747"/>
              <a:ext cx="109540" cy="24400"/>
            </a:xfrm>
            <a:custGeom>
              <a:avLst/>
              <a:gdLst/>
              <a:ahLst/>
              <a:cxnLst/>
              <a:rect l="l" t="t" r="r" b="b"/>
              <a:pathLst>
                <a:path w="3578" h="797" extrusionOk="0">
                  <a:moveTo>
                    <a:pt x="0" y="0"/>
                  </a:moveTo>
                  <a:lnTo>
                    <a:pt x="0" y="796"/>
                  </a:lnTo>
                  <a:lnTo>
                    <a:pt x="3181" y="796"/>
                  </a:lnTo>
                  <a:cubicBezTo>
                    <a:pt x="3400" y="796"/>
                    <a:pt x="3578" y="617"/>
                    <a:pt x="3578" y="397"/>
                  </a:cubicBezTo>
                  <a:cubicBezTo>
                    <a:pt x="3578" y="178"/>
                    <a:pt x="3400" y="0"/>
                    <a:pt x="31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51583" y="770562"/>
                <a:ext cx="3519618" cy="8334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+0,25−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83" y="770562"/>
                <a:ext cx="3519618" cy="833433"/>
              </a:xfrm>
              <a:prstGeom prst="rect">
                <a:avLst/>
              </a:prstGeom>
              <a:blipFill rotWithShape="0">
                <a:blip r:embed="rId3"/>
                <a:stretch>
                  <a:fillRect l="-1730" b="-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891527" y="770562"/>
                <a:ext cx="2121671" cy="825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.2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.1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527" y="770562"/>
                <a:ext cx="2121671" cy="825867"/>
              </a:xfrm>
              <a:prstGeom prst="rect">
                <a:avLst/>
              </a:prstGeom>
              <a:blipFill rotWithShape="0">
                <a:blip r:embed="rId4"/>
                <a:stretch>
                  <a:fillRect l="-2874" b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86272" y="1777685"/>
                <a:ext cx="3514515" cy="1477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den>
                    </m:f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fontAlgn="base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272" y="1777685"/>
                <a:ext cx="3514515" cy="1477969"/>
              </a:xfrm>
              <a:prstGeom prst="rect">
                <a:avLst/>
              </a:prstGeom>
              <a:blipFill rotWithShape="0">
                <a:blip r:embed="rId5"/>
                <a:stretch>
                  <a:fillRect l="-1733" b="-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86272" y="3412537"/>
                <a:ext cx="2125309" cy="629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0 + 1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+mn-lt"/>
                    <a:ea typeface="Times New Roman" panose="02020603050405020304" pitchFamily="18" charset="0"/>
                  </a:rPr>
                  <a:t>=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272" y="3412537"/>
                <a:ext cx="2125309" cy="629531"/>
              </a:xfrm>
              <a:prstGeom prst="rect">
                <a:avLst/>
              </a:prstGeom>
              <a:blipFill rotWithShape="0">
                <a:blip r:embed="rId6"/>
                <a:stretch>
                  <a:fillRect l="-2865" b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032350" y="1727541"/>
                <a:ext cx="2429839" cy="2339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 smtClean="0">
                  <a:latin typeface="+mn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fontAlgn="base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350" y="1727541"/>
                <a:ext cx="2429839" cy="2339295"/>
              </a:xfrm>
              <a:prstGeom prst="rect">
                <a:avLst/>
              </a:prstGeom>
              <a:blipFill rotWithShape="0">
                <a:blip r:embed="rId7"/>
                <a:stretch>
                  <a:fillRect l="-2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6469" y="1219182"/>
            <a:ext cx="1617672" cy="32632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250" y="211377"/>
            <a:ext cx="1978722" cy="8413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62387" y="330358"/>
            <a:ext cx="107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Giải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7" grpId="0"/>
      <p:bldP spid="8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595;p45"/>
          <p:cNvSpPr/>
          <p:nvPr/>
        </p:nvSpPr>
        <p:spPr>
          <a:xfrm rot="10800000" flipH="1">
            <a:off x="4675495" y="770562"/>
            <a:ext cx="3954400" cy="3770725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596;p45"/>
          <p:cNvSpPr/>
          <p:nvPr/>
        </p:nvSpPr>
        <p:spPr>
          <a:xfrm rot="10800000" flipH="1">
            <a:off x="606174" y="770562"/>
            <a:ext cx="3965826" cy="3751034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730;p51"/>
          <p:cNvGrpSpPr/>
          <p:nvPr/>
        </p:nvGrpSpPr>
        <p:grpSpPr>
          <a:xfrm>
            <a:off x="6202692" y="4044344"/>
            <a:ext cx="900005" cy="899895"/>
            <a:chOff x="5563120" y="2585101"/>
            <a:chExt cx="373044" cy="372983"/>
          </a:xfrm>
        </p:grpSpPr>
        <p:sp>
          <p:nvSpPr>
            <p:cNvPr id="29" name="Google Shape;731;p51"/>
            <p:cNvSpPr/>
            <p:nvPr/>
          </p:nvSpPr>
          <p:spPr>
            <a:xfrm>
              <a:off x="5563120" y="2585101"/>
              <a:ext cx="373044" cy="372983"/>
            </a:xfrm>
            <a:custGeom>
              <a:avLst/>
              <a:gdLst/>
              <a:ahLst/>
              <a:cxnLst/>
              <a:rect l="l" t="t" r="r" b="b"/>
              <a:pathLst>
                <a:path w="12185" h="12183" extrusionOk="0">
                  <a:moveTo>
                    <a:pt x="6093" y="1"/>
                  </a:moveTo>
                  <a:cubicBezTo>
                    <a:pt x="2734" y="1"/>
                    <a:pt x="1" y="2734"/>
                    <a:pt x="1" y="6092"/>
                  </a:cubicBezTo>
                  <a:cubicBezTo>
                    <a:pt x="1" y="9451"/>
                    <a:pt x="2734" y="12182"/>
                    <a:pt x="6093" y="12182"/>
                  </a:cubicBezTo>
                  <a:cubicBezTo>
                    <a:pt x="9451" y="12182"/>
                    <a:pt x="12184" y="9451"/>
                    <a:pt x="12184" y="6092"/>
                  </a:cubicBezTo>
                  <a:cubicBezTo>
                    <a:pt x="12184" y="2734"/>
                    <a:pt x="9451" y="1"/>
                    <a:pt x="60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32;p51"/>
            <p:cNvSpPr/>
            <p:nvPr/>
          </p:nvSpPr>
          <p:spPr>
            <a:xfrm>
              <a:off x="5749627" y="2585101"/>
              <a:ext cx="186537" cy="372983"/>
            </a:xfrm>
            <a:custGeom>
              <a:avLst/>
              <a:gdLst/>
              <a:ahLst/>
              <a:cxnLst/>
              <a:rect l="l" t="t" r="r" b="b"/>
              <a:pathLst>
                <a:path w="6093" h="12183" extrusionOk="0">
                  <a:moveTo>
                    <a:pt x="1" y="1"/>
                  </a:moveTo>
                  <a:lnTo>
                    <a:pt x="1" y="12182"/>
                  </a:lnTo>
                  <a:cubicBezTo>
                    <a:pt x="3359" y="12182"/>
                    <a:pt x="6092" y="9451"/>
                    <a:pt x="6092" y="6092"/>
                  </a:cubicBezTo>
                  <a:cubicBezTo>
                    <a:pt x="6092" y="2734"/>
                    <a:pt x="3359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33;p51"/>
            <p:cNvSpPr/>
            <p:nvPr/>
          </p:nvSpPr>
          <p:spPr>
            <a:xfrm>
              <a:off x="5640148" y="2759392"/>
              <a:ext cx="218989" cy="24400"/>
            </a:xfrm>
            <a:custGeom>
              <a:avLst/>
              <a:gdLst/>
              <a:ahLst/>
              <a:cxnLst/>
              <a:rect l="l" t="t" r="r" b="b"/>
              <a:pathLst>
                <a:path w="7153" h="797" extrusionOk="0">
                  <a:moveTo>
                    <a:pt x="398" y="1"/>
                  </a:moveTo>
                  <a:cubicBezTo>
                    <a:pt x="178" y="1"/>
                    <a:pt x="1" y="178"/>
                    <a:pt x="1" y="399"/>
                  </a:cubicBezTo>
                  <a:cubicBezTo>
                    <a:pt x="1" y="619"/>
                    <a:pt x="178" y="796"/>
                    <a:pt x="398" y="796"/>
                  </a:cubicBezTo>
                  <a:lnTo>
                    <a:pt x="6756" y="796"/>
                  </a:lnTo>
                  <a:cubicBezTo>
                    <a:pt x="6975" y="796"/>
                    <a:pt x="7153" y="619"/>
                    <a:pt x="7153" y="399"/>
                  </a:cubicBezTo>
                  <a:cubicBezTo>
                    <a:pt x="7153" y="178"/>
                    <a:pt x="6975" y="1"/>
                    <a:pt x="67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34;p51"/>
            <p:cNvSpPr/>
            <p:nvPr/>
          </p:nvSpPr>
          <p:spPr>
            <a:xfrm>
              <a:off x="5710256" y="2662129"/>
              <a:ext cx="75925" cy="72986"/>
            </a:xfrm>
            <a:custGeom>
              <a:avLst/>
              <a:gdLst/>
              <a:ahLst/>
              <a:cxnLst/>
              <a:rect l="l" t="t" r="r" b="b"/>
              <a:pathLst>
                <a:path w="2480" h="2384" extrusionOk="0">
                  <a:moveTo>
                    <a:pt x="1287" y="794"/>
                  </a:moveTo>
                  <a:cubicBezTo>
                    <a:pt x="1506" y="794"/>
                    <a:pt x="1684" y="972"/>
                    <a:pt x="1684" y="1193"/>
                  </a:cubicBezTo>
                  <a:cubicBezTo>
                    <a:pt x="1684" y="1432"/>
                    <a:pt x="1488" y="1591"/>
                    <a:pt x="1283" y="1591"/>
                  </a:cubicBezTo>
                  <a:cubicBezTo>
                    <a:pt x="1186" y="1591"/>
                    <a:pt x="1086" y="1555"/>
                    <a:pt x="1005" y="1474"/>
                  </a:cubicBezTo>
                  <a:cubicBezTo>
                    <a:pt x="754" y="1223"/>
                    <a:pt x="932" y="794"/>
                    <a:pt x="1287" y="794"/>
                  </a:cubicBezTo>
                  <a:close/>
                  <a:moveTo>
                    <a:pt x="1287" y="0"/>
                  </a:moveTo>
                  <a:cubicBezTo>
                    <a:pt x="976" y="0"/>
                    <a:pt x="672" y="121"/>
                    <a:pt x="444" y="349"/>
                  </a:cubicBezTo>
                  <a:cubicBezTo>
                    <a:pt x="102" y="690"/>
                    <a:pt x="0" y="1203"/>
                    <a:pt x="186" y="1648"/>
                  </a:cubicBezTo>
                  <a:cubicBezTo>
                    <a:pt x="370" y="2094"/>
                    <a:pt x="804" y="2384"/>
                    <a:pt x="1287" y="2384"/>
                  </a:cubicBezTo>
                  <a:cubicBezTo>
                    <a:pt x="1945" y="2384"/>
                    <a:pt x="2478" y="1849"/>
                    <a:pt x="2479" y="1191"/>
                  </a:cubicBezTo>
                  <a:cubicBezTo>
                    <a:pt x="2479" y="710"/>
                    <a:pt x="2188" y="275"/>
                    <a:pt x="1742" y="91"/>
                  </a:cubicBezTo>
                  <a:cubicBezTo>
                    <a:pt x="1595" y="30"/>
                    <a:pt x="1440" y="0"/>
                    <a:pt x="1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35;p51"/>
            <p:cNvSpPr/>
            <p:nvPr/>
          </p:nvSpPr>
          <p:spPr>
            <a:xfrm>
              <a:off x="5710256" y="2808070"/>
              <a:ext cx="75925" cy="73047"/>
            </a:xfrm>
            <a:custGeom>
              <a:avLst/>
              <a:gdLst/>
              <a:ahLst/>
              <a:cxnLst/>
              <a:rect l="l" t="t" r="r" b="b"/>
              <a:pathLst>
                <a:path w="2480" h="2386" extrusionOk="0">
                  <a:moveTo>
                    <a:pt x="1287" y="796"/>
                  </a:moveTo>
                  <a:cubicBezTo>
                    <a:pt x="1506" y="796"/>
                    <a:pt x="1684" y="973"/>
                    <a:pt x="1684" y="1193"/>
                  </a:cubicBezTo>
                  <a:cubicBezTo>
                    <a:pt x="1684" y="1433"/>
                    <a:pt x="1488" y="1592"/>
                    <a:pt x="1284" y="1592"/>
                  </a:cubicBezTo>
                  <a:cubicBezTo>
                    <a:pt x="1186" y="1592"/>
                    <a:pt x="1087" y="1555"/>
                    <a:pt x="1005" y="1474"/>
                  </a:cubicBezTo>
                  <a:cubicBezTo>
                    <a:pt x="754" y="1225"/>
                    <a:pt x="932" y="796"/>
                    <a:pt x="1287" y="796"/>
                  </a:cubicBezTo>
                  <a:close/>
                  <a:moveTo>
                    <a:pt x="1287" y="0"/>
                  </a:moveTo>
                  <a:cubicBezTo>
                    <a:pt x="977" y="0"/>
                    <a:pt x="672" y="122"/>
                    <a:pt x="444" y="350"/>
                  </a:cubicBezTo>
                  <a:cubicBezTo>
                    <a:pt x="102" y="690"/>
                    <a:pt x="0" y="1203"/>
                    <a:pt x="185" y="1648"/>
                  </a:cubicBezTo>
                  <a:cubicBezTo>
                    <a:pt x="369" y="2094"/>
                    <a:pt x="804" y="2385"/>
                    <a:pt x="1287" y="2385"/>
                  </a:cubicBezTo>
                  <a:cubicBezTo>
                    <a:pt x="1945" y="2384"/>
                    <a:pt x="2478" y="1851"/>
                    <a:pt x="2479" y="1193"/>
                  </a:cubicBezTo>
                  <a:cubicBezTo>
                    <a:pt x="2479" y="710"/>
                    <a:pt x="2188" y="277"/>
                    <a:pt x="1742" y="91"/>
                  </a:cubicBezTo>
                  <a:cubicBezTo>
                    <a:pt x="1595" y="30"/>
                    <a:pt x="1440" y="0"/>
                    <a:pt x="1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36;p51"/>
            <p:cNvSpPr/>
            <p:nvPr/>
          </p:nvSpPr>
          <p:spPr>
            <a:xfrm>
              <a:off x="5749627" y="2808101"/>
              <a:ext cx="37014" cy="73078"/>
            </a:xfrm>
            <a:custGeom>
              <a:avLst/>
              <a:gdLst/>
              <a:ahLst/>
              <a:cxnLst/>
              <a:rect l="l" t="t" r="r" b="b"/>
              <a:pathLst>
                <a:path w="1209" h="2387" extrusionOk="0">
                  <a:moveTo>
                    <a:pt x="16" y="1"/>
                  </a:moveTo>
                  <a:cubicBezTo>
                    <a:pt x="11" y="1"/>
                    <a:pt x="6" y="1"/>
                    <a:pt x="1" y="1"/>
                  </a:cubicBezTo>
                  <a:lnTo>
                    <a:pt x="1" y="796"/>
                  </a:lnTo>
                  <a:cubicBezTo>
                    <a:pt x="220" y="796"/>
                    <a:pt x="397" y="975"/>
                    <a:pt x="398" y="1193"/>
                  </a:cubicBezTo>
                  <a:lnTo>
                    <a:pt x="398" y="1193"/>
                  </a:lnTo>
                  <a:cubicBezTo>
                    <a:pt x="397" y="1412"/>
                    <a:pt x="220" y="1590"/>
                    <a:pt x="1" y="1590"/>
                  </a:cubicBezTo>
                  <a:lnTo>
                    <a:pt x="1" y="2386"/>
                  </a:lnTo>
                  <a:cubicBezTo>
                    <a:pt x="6" y="2386"/>
                    <a:pt x="11" y="2386"/>
                    <a:pt x="16" y="2386"/>
                  </a:cubicBezTo>
                  <a:cubicBezTo>
                    <a:pt x="672" y="2386"/>
                    <a:pt x="1208" y="1853"/>
                    <a:pt x="1208" y="1193"/>
                  </a:cubicBezTo>
                  <a:cubicBezTo>
                    <a:pt x="1208" y="534"/>
                    <a:pt x="672" y="1"/>
                    <a:pt x="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37;p51"/>
            <p:cNvSpPr/>
            <p:nvPr/>
          </p:nvSpPr>
          <p:spPr>
            <a:xfrm>
              <a:off x="5749627" y="2759454"/>
              <a:ext cx="109510" cy="24370"/>
            </a:xfrm>
            <a:custGeom>
              <a:avLst/>
              <a:gdLst/>
              <a:ahLst/>
              <a:cxnLst/>
              <a:rect l="l" t="t" r="r" b="b"/>
              <a:pathLst>
                <a:path w="3577" h="796" extrusionOk="0">
                  <a:moveTo>
                    <a:pt x="1" y="0"/>
                  </a:moveTo>
                  <a:lnTo>
                    <a:pt x="1" y="796"/>
                  </a:lnTo>
                  <a:lnTo>
                    <a:pt x="3180" y="796"/>
                  </a:lnTo>
                  <a:cubicBezTo>
                    <a:pt x="3399" y="796"/>
                    <a:pt x="3577" y="617"/>
                    <a:pt x="3577" y="397"/>
                  </a:cubicBezTo>
                  <a:cubicBezTo>
                    <a:pt x="3577" y="178"/>
                    <a:pt x="3399" y="0"/>
                    <a:pt x="3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38;p51"/>
            <p:cNvSpPr/>
            <p:nvPr/>
          </p:nvSpPr>
          <p:spPr>
            <a:xfrm>
              <a:off x="5749627" y="2662129"/>
              <a:ext cx="36493" cy="72986"/>
            </a:xfrm>
            <a:custGeom>
              <a:avLst/>
              <a:gdLst/>
              <a:ahLst/>
              <a:cxnLst/>
              <a:rect l="l" t="t" r="r" b="b"/>
              <a:pathLst>
                <a:path w="1192" h="2384" extrusionOk="0">
                  <a:moveTo>
                    <a:pt x="1" y="0"/>
                  </a:moveTo>
                  <a:lnTo>
                    <a:pt x="1" y="794"/>
                  </a:lnTo>
                  <a:cubicBezTo>
                    <a:pt x="220" y="794"/>
                    <a:pt x="397" y="973"/>
                    <a:pt x="398" y="1192"/>
                  </a:cubicBezTo>
                  <a:lnTo>
                    <a:pt x="398" y="1192"/>
                  </a:lnTo>
                  <a:cubicBezTo>
                    <a:pt x="397" y="1413"/>
                    <a:pt x="220" y="1590"/>
                    <a:pt x="1" y="1590"/>
                  </a:cubicBezTo>
                  <a:lnTo>
                    <a:pt x="1" y="2384"/>
                  </a:lnTo>
                  <a:cubicBezTo>
                    <a:pt x="659" y="2384"/>
                    <a:pt x="1192" y="1851"/>
                    <a:pt x="1192" y="1193"/>
                  </a:cubicBezTo>
                  <a:cubicBezTo>
                    <a:pt x="1192" y="535"/>
                    <a:pt x="659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744;p51"/>
          <p:cNvGrpSpPr/>
          <p:nvPr/>
        </p:nvGrpSpPr>
        <p:grpSpPr>
          <a:xfrm>
            <a:off x="2165368" y="4047632"/>
            <a:ext cx="975344" cy="899895"/>
            <a:chOff x="3132473" y="3776515"/>
            <a:chExt cx="404271" cy="372983"/>
          </a:xfrm>
        </p:grpSpPr>
        <p:sp>
          <p:nvSpPr>
            <p:cNvPr id="38" name="Google Shape;745;p51"/>
            <p:cNvSpPr/>
            <p:nvPr/>
          </p:nvSpPr>
          <p:spPr>
            <a:xfrm>
              <a:off x="3132473" y="3776943"/>
              <a:ext cx="404271" cy="372554"/>
            </a:xfrm>
            <a:custGeom>
              <a:avLst/>
              <a:gdLst/>
              <a:ahLst/>
              <a:cxnLst/>
              <a:rect l="l" t="t" r="r" b="b"/>
              <a:pathLst>
                <a:path w="13205" h="12169" extrusionOk="0">
                  <a:moveTo>
                    <a:pt x="6532" y="0"/>
                  </a:moveTo>
                  <a:cubicBezTo>
                    <a:pt x="5753" y="0"/>
                    <a:pt x="4964" y="150"/>
                    <a:pt x="4208" y="464"/>
                  </a:cubicBezTo>
                  <a:cubicBezTo>
                    <a:pt x="1526" y="1573"/>
                    <a:pt x="0" y="4420"/>
                    <a:pt x="563" y="7267"/>
                  </a:cubicBezTo>
                  <a:cubicBezTo>
                    <a:pt x="1128" y="10113"/>
                    <a:pt x="3623" y="12167"/>
                    <a:pt x="6526" y="12168"/>
                  </a:cubicBezTo>
                  <a:cubicBezTo>
                    <a:pt x="6534" y="12168"/>
                    <a:pt x="6543" y="12168"/>
                    <a:pt x="6551" y="12168"/>
                  </a:cubicBezTo>
                  <a:cubicBezTo>
                    <a:pt x="8158" y="12168"/>
                    <a:pt x="9701" y="11526"/>
                    <a:pt x="10836" y="10386"/>
                  </a:cubicBezTo>
                  <a:cubicBezTo>
                    <a:pt x="12888" y="8334"/>
                    <a:pt x="13204" y="5118"/>
                    <a:pt x="11593" y="2705"/>
                  </a:cubicBezTo>
                  <a:cubicBezTo>
                    <a:pt x="10436" y="973"/>
                    <a:pt x="8516" y="0"/>
                    <a:pt x="65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46;p51"/>
            <p:cNvSpPr/>
            <p:nvPr/>
          </p:nvSpPr>
          <p:spPr>
            <a:xfrm>
              <a:off x="3332267" y="3776515"/>
              <a:ext cx="201294" cy="372983"/>
            </a:xfrm>
            <a:custGeom>
              <a:avLst/>
              <a:gdLst/>
              <a:ahLst/>
              <a:cxnLst/>
              <a:rect l="l" t="t" r="r" b="b"/>
              <a:pathLst>
                <a:path w="6575" h="12183" extrusionOk="0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lnTo>
                    <a:pt x="0" y="12182"/>
                  </a:lnTo>
                  <a:cubicBezTo>
                    <a:pt x="8" y="12182"/>
                    <a:pt x="17" y="12182"/>
                    <a:pt x="25" y="12182"/>
                  </a:cubicBezTo>
                  <a:cubicBezTo>
                    <a:pt x="1632" y="12182"/>
                    <a:pt x="3175" y="11540"/>
                    <a:pt x="4310" y="10400"/>
                  </a:cubicBezTo>
                  <a:cubicBezTo>
                    <a:pt x="6053" y="8658"/>
                    <a:pt x="6574" y="6037"/>
                    <a:pt x="5631" y="3761"/>
                  </a:cubicBezTo>
                  <a:cubicBezTo>
                    <a:pt x="4689" y="1484"/>
                    <a:pt x="2468" y="0"/>
                    <a:pt x="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47;p51"/>
            <p:cNvSpPr/>
            <p:nvPr/>
          </p:nvSpPr>
          <p:spPr>
            <a:xfrm>
              <a:off x="3250371" y="3882320"/>
              <a:ext cx="164678" cy="162106"/>
            </a:xfrm>
            <a:custGeom>
              <a:avLst/>
              <a:gdLst/>
              <a:ahLst/>
              <a:cxnLst/>
              <a:rect l="l" t="t" r="r" b="b"/>
              <a:pathLst>
                <a:path w="5379" h="5295" extrusionOk="0">
                  <a:moveTo>
                    <a:pt x="439" y="1"/>
                  </a:moveTo>
                  <a:cubicBezTo>
                    <a:pt x="337" y="1"/>
                    <a:pt x="235" y="39"/>
                    <a:pt x="158" y="117"/>
                  </a:cubicBezTo>
                  <a:cubicBezTo>
                    <a:pt x="7" y="268"/>
                    <a:pt x="2" y="511"/>
                    <a:pt x="146" y="668"/>
                  </a:cubicBezTo>
                  <a:lnTo>
                    <a:pt x="2114" y="2636"/>
                  </a:lnTo>
                  <a:lnTo>
                    <a:pt x="146" y="4604"/>
                  </a:lnTo>
                  <a:cubicBezTo>
                    <a:pt x="0" y="4760"/>
                    <a:pt x="5" y="5005"/>
                    <a:pt x="156" y="5155"/>
                  </a:cubicBezTo>
                  <a:cubicBezTo>
                    <a:pt x="233" y="5233"/>
                    <a:pt x="335" y="5272"/>
                    <a:pt x="437" y="5272"/>
                  </a:cubicBezTo>
                  <a:cubicBezTo>
                    <a:pt x="534" y="5272"/>
                    <a:pt x="631" y="5236"/>
                    <a:pt x="707" y="5165"/>
                  </a:cubicBezTo>
                  <a:lnTo>
                    <a:pt x="2675" y="3197"/>
                  </a:lnTo>
                  <a:lnTo>
                    <a:pt x="4643" y="5165"/>
                  </a:lnTo>
                  <a:cubicBezTo>
                    <a:pt x="4722" y="5251"/>
                    <a:pt x="4830" y="5295"/>
                    <a:pt x="4937" y="5295"/>
                  </a:cubicBezTo>
                  <a:cubicBezTo>
                    <a:pt x="5039" y="5295"/>
                    <a:pt x="5140" y="5256"/>
                    <a:pt x="5218" y="5179"/>
                  </a:cubicBezTo>
                  <a:cubicBezTo>
                    <a:pt x="5378" y="5018"/>
                    <a:pt x="5373" y="4757"/>
                    <a:pt x="5206" y="4604"/>
                  </a:cubicBezTo>
                  <a:lnTo>
                    <a:pt x="3238" y="2636"/>
                  </a:lnTo>
                  <a:lnTo>
                    <a:pt x="5206" y="668"/>
                  </a:lnTo>
                  <a:cubicBezTo>
                    <a:pt x="5350" y="511"/>
                    <a:pt x="5345" y="268"/>
                    <a:pt x="5194" y="117"/>
                  </a:cubicBezTo>
                  <a:cubicBezTo>
                    <a:pt x="5117" y="39"/>
                    <a:pt x="5015" y="1"/>
                    <a:pt x="4913" y="1"/>
                  </a:cubicBezTo>
                  <a:cubicBezTo>
                    <a:pt x="4816" y="1"/>
                    <a:pt x="4720" y="35"/>
                    <a:pt x="4643" y="105"/>
                  </a:cubicBezTo>
                  <a:lnTo>
                    <a:pt x="2675" y="2073"/>
                  </a:lnTo>
                  <a:lnTo>
                    <a:pt x="707" y="105"/>
                  </a:lnTo>
                  <a:cubicBezTo>
                    <a:pt x="631" y="35"/>
                    <a:pt x="535" y="1"/>
                    <a:pt x="4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48;p51"/>
            <p:cNvSpPr/>
            <p:nvPr/>
          </p:nvSpPr>
          <p:spPr>
            <a:xfrm>
              <a:off x="3332267" y="3882320"/>
              <a:ext cx="82783" cy="162106"/>
            </a:xfrm>
            <a:custGeom>
              <a:avLst/>
              <a:gdLst/>
              <a:ahLst/>
              <a:cxnLst/>
              <a:rect l="l" t="t" r="r" b="b"/>
              <a:pathLst>
                <a:path w="2704" h="5295" extrusionOk="0">
                  <a:moveTo>
                    <a:pt x="2238" y="1"/>
                  </a:moveTo>
                  <a:cubicBezTo>
                    <a:pt x="2141" y="1"/>
                    <a:pt x="2045" y="35"/>
                    <a:pt x="1968" y="105"/>
                  </a:cubicBezTo>
                  <a:lnTo>
                    <a:pt x="0" y="2073"/>
                  </a:lnTo>
                  <a:lnTo>
                    <a:pt x="0" y="3199"/>
                  </a:lnTo>
                  <a:lnTo>
                    <a:pt x="1968" y="5167"/>
                  </a:lnTo>
                  <a:cubicBezTo>
                    <a:pt x="2047" y="5252"/>
                    <a:pt x="2154" y="5295"/>
                    <a:pt x="2262" y="5295"/>
                  </a:cubicBezTo>
                  <a:cubicBezTo>
                    <a:pt x="2363" y="5295"/>
                    <a:pt x="2465" y="5256"/>
                    <a:pt x="2543" y="5179"/>
                  </a:cubicBezTo>
                  <a:cubicBezTo>
                    <a:pt x="2703" y="5018"/>
                    <a:pt x="2698" y="4757"/>
                    <a:pt x="2531" y="4604"/>
                  </a:cubicBezTo>
                  <a:lnTo>
                    <a:pt x="563" y="2636"/>
                  </a:lnTo>
                  <a:lnTo>
                    <a:pt x="2531" y="668"/>
                  </a:lnTo>
                  <a:cubicBezTo>
                    <a:pt x="2675" y="511"/>
                    <a:pt x="2670" y="268"/>
                    <a:pt x="2519" y="117"/>
                  </a:cubicBezTo>
                  <a:cubicBezTo>
                    <a:pt x="2442" y="39"/>
                    <a:pt x="2340" y="1"/>
                    <a:pt x="2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832308" y="907050"/>
                <a:ext cx="3234027" cy="7890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</m:t>
                    </m:r>
                    <m:f>
                      <m:fPr>
                        <m:ctrlPr>
                          <a:rPr lang="en-US" sz="22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en-US" sz="22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2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d>
                          <m:dPr>
                            <m:ctrlPr>
                              <a:rPr lang="en-US" sz="22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−4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2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−17</m:t>
                    </m:r>
                    <m:f>
                      <m:fPr>
                        <m:ctrlPr>
                          <a:rPr lang="en-US" sz="22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en-US" sz="22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2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d>
                          <m:dPr>
                            <m:ctrlPr>
                              <a:rPr lang="en-US" sz="22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−4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den>
                            </m:f>
                            <m:r>
                              <a:rPr lang="en-US" sz="22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</m:oMath>
                </a14:m>
                <a:endParaRPr lang="en-US" sz="2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08" y="907050"/>
                <a:ext cx="3234027" cy="789062"/>
              </a:xfrm>
              <a:prstGeom prst="rect">
                <a:avLst/>
              </a:prstGeom>
              <a:blipFill rotWithShape="0">
                <a:blip r:embed="rId3"/>
                <a:stretch>
                  <a:fillRect l="-2075" b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824916" y="907050"/>
                <a:ext cx="3743525" cy="7890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num>
                      <m:den>
                        <m:r>
                          <a:rPr lang="en-US" sz="22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123</m:t>
                        </m:r>
                      </m:den>
                    </m:f>
                    <m:func>
                      <m:funcPr>
                        <m:ctrlPr>
                          <a:rPr lang="en-US" sz="22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2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d>
                          <m:dPr>
                            <m:ctrlPr>
                              <a:rPr lang="en-US" sz="22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22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200" i="1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2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23</m:t>
                        </m:r>
                      </m:num>
                      <m:den>
                        <m:r>
                          <a:rPr lang="en-US" sz="22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123</m:t>
                        </m:r>
                      </m:den>
                    </m:f>
                    <m:func>
                      <m:funcPr>
                        <m:ctrlPr>
                          <a:rPr lang="en-US" sz="22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2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d>
                          <m:dPr>
                            <m:ctrlPr>
                              <a:rPr lang="en-US" sz="22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sz="22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200" i="1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15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916" y="907050"/>
                <a:ext cx="3743525" cy="789062"/>
              </a:xfrm>
              <a:prstGeom prst="rect">
                <a:avLst/>
              </a:prstGeom>
              <a:blipFill rotWithShape="0">
                <a:blip r:embed="rId4"/>
                <a:stretch>
                  <a:fillRect l="-1626" b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962053" y="1832600"/>
                <a:ext cx="3370676" cy="1512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(13</m:t>
                    </m:r>
                    <m:f>
                      <m:fPr>
                        <m:ctrlPr>
                          <a:rPr lang="en-US" sz="22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2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− 17</m:t>
                    </m:r>
                    <m:f>
                      <m:fPr>
                        <m:ctrlPr>
                          <a:rPr lang="en-US" sz="22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2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func>
                      <m:funcPr>
                        <m:ctrlPr>
                          <a:rPr lang="en-US" sz="22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2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d>
                          <m:dPr>
                            <m:ctrlPr>
                              <a:rPr lang="en-US" sz="22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−4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+mn-lt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</m:t>
                    </m:r>
                    <m:func>
                      <m:funcPr>
                        <m:ctrlPr>
                          <a:rPr lang="en-US" sz="2200" i="1">
                            <a:effectLst/>
                            <a:latin typeface="+mn-lt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2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lang="en-US" sz="22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  <m:d>
                      <m:dPr>
                        <m:ctrlPr>
                          <a:rPr lang="en-US" sz="2200" i="1">
                            <a:effectLst/>
                            <a:latin typeface="+mn-lt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−4</m:t>
                            </m:r>
                          </m:num>
                          <m:den>
                            <m:r>
                              <a:rPr lang="en-US" sz="22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latin typeface="+mn-lt"/>
                    <a:ea typeface="Times New Roman" panose="02020603050405020304" pitchFamily="18" charset="0"/>
                  </a:rPr>
                  <a:t> = 7</a:t>
                </a:r>
                <a:endParaRPr lang="en-US" sz="2000" dirty="0">
                  <a:latin typeface="+mn-lt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53" y="1832600"/>
                <a:ext cx="3370676" cy="1512915"/>
              </a:xfrm>
              <a:prstGeom prst="rect">
                <a:avLst/>
              </a:prstGeom>
              <a:blipFill rotWithShape="0">
                <a:blip r:embed="rId5"/>
                <a:stretch>
                  <a:fillRect l="-1989" b="-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5029772" y="1718167"/>
                <a:ext cx="2717515" cy="18064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num>
                      <m:den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123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  <m:r>
                      <a:rPr lang="en-US" sz="24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23</m:t>
                        </m:r>
                      </m:num>
                      <m:den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123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f>
                          <m:fPr>
                            <m:ctrlP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fontAlgn="base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123</m:t>
                            </m:r>
                          </m:den>
                        </m:f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23</m:t>
                            </m:r>
                          </m:num>
                          <m:den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123</m:t>
                            </m:r>
                          </m:den>
                        </m:f>
                      </m:e>
                    </m:d>
                    <m:r>
                      <a:rPr lang="en-US" sz="24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772" y="1718167"/>
                <a:ext cx="2717515" cy="1806457"/>
              </a:xfrm>
              <a:prstGeom prst="rect">
                <a:avLst/>
              </a:prstGeom>
              <a:blipFill rotWithShape="0">
                <a:blip r:embed="rId6"/>
                <a:stretch>
                  <a:fillRect l="-2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5247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8"/>
          <p:cNvSpPr/>
          <p:nvPr/>
        </p:nvSpPr>
        <p:spPr>
          <a:xfrm rot="10800000" flipH="1">
            <a:off x="715098" y="1212300"/>
            <a:ext cx="4575300" cy="33093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Bài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3 (SGK - tr27): </a:t>
            </a:r>
            <a:r>
              <a:rPr lang="en-US" sz="2000" b="0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Thực</a:t>
            </a:r>
            <a:r>
              <a:rPr lang="en-US" sz="2000" b="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hiện</a:t>
            </a:r>
            <a:r>
              <a:rPr lang="en-US" sz="2000" b="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phép</a:t>
            </a:r>
            <a:r>
              <a:rPr lang="en-US" sz="2000" b="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tính</a:t>
            </a:r>
            <a:endParaRPr sz="20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112831" y="1391722"/>
                <a:ext cx="1498359" cy="8343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+mn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8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16</m:t>
                            </m:r>
                          </m:sup>
                        </m:sSup>
                        <m:r>
                          <a:rPr lang="en-US" sz="28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.2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US" sz="28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8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28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en-US" sz="28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831" y="1391722"/>
                <a:ext cx="1498359" cy="834396"/>
              </a:xfrm>
              <a:prstGeom prst="rect">
                <a:avLst/>
              </a:prstGeom>
              <a:blipFill rotWithShape="0">
                <a:blip r:embed="rId3"/>
                <a:stretch>
                  <a:fillRect l="-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112831" y="2299485"/>
                <a:ext cx="2567562" cy="8217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b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) (-0,2)</a:t>
                </a:r>
                <a:r>
                  <a:rPr lang="en-US" sz="2000" baseline="30000" dirty="0" smtClean="0">
                    <a:latin typeface="+mn-lt"/>
                    <a:ea typeface="Calibri" panose="020F0502020204030204" pitchFamily="34" charset="0"/>
                  </a:rPr>
                  <a:t>2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. 5 -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+mn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13</m:t>
                            </m:r>
                          </m:sup>
                        </m:sSup>
                        <m:r>
                          <a:rPr lang="en-US" sz="28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.2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US" sz="28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8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8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28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en-US" sz="28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831" y="2299485"/>
                <a:ext cx="2567562" cy="821700"/>
              </a:xfrm>
              <a:prstGeom prst="rect">
                <a:avLst/>
              </a:prstGeom>
              <a:blipFill rotWithShape="0">
                <a:blip r:embed="rId4"/>
                <a:stretch>
                  <a:fillRect l="-2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112831" y="3313303"/>
                <a:ext cx="2917465" cy="8291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c)</a:t>
                </a:r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+mn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8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28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.2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8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.12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8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26.</m:t>
                        </m:r>
                        <m:sSup>
                          <m:sSupPr>
                            <m:ctrlPr>
                              <a:rPr lang="en-US" sz="28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8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endParaRPr lang="en-US" sz="2000" dirty="0">
                  <a:latin typeface="+mn-lt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831" y="3313303"/>
                <a:ext cx="2917465" cy="829138"/>
              </a:xfrm>
              <a:prstGeom prst="rect">
                <a:avLst/>
              </a:prstGeom>
              <a:blipFill rotWithShape="0">
                <a:blip r:embed="rId5"/>
                <a:stretch>
                  <a:fillRect l="-2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oogle Shape;1047;p63"/>
          <p:cNvGrpSpPr/>
          <p:nvPr/>
        </p:nvGrpSpPr>
        <p:grpSpPr>
          <a:xfrm rot="-387821">
            <a:off x="6168261" y="1610684"/>
            <a:ext cx="1905773" cy="2512534"/>
            <a:chOff x="6662225" y="1139925"/>
            <a:chExt cx="1453177" cy="1855428"/>
          </a:xfrm>
        </p:grpSpPr>
        <p:sp>
          <p:nvSpPr>
            <p:cNvPr id="11" name="Google Shape;1048;p63"/>
            <p:cNvSpPr/>
            <p:nvPr/>
          </p:nvSpPr>
          <p:spPr>
            <a:xfrm>
              <a:off x="6662225" y="1142527"/>
              <a:ext cx="1451177" cy="1852825"/>
            </a:xfrm>
            <a:custGeom>
              <a:avLst/>
              <a:gdLst/>
              <a:ahLst/>
              <a:cxnLst/>
              <a:rect l="l" t="t" r="r" b="b"/>
              <a:pathLst>
                <a:path w="43494" h="55532" extrusionOk="0">
                  <a:moveTo>
                    <a:pt x="38277" y="1"/>
                  </a:moveTo>
                  <a:cubicBezTo>
                    <a:pt x="38226" y="1"/>
                    <a:pt x="38175" y="2"/>
                    <a:pt x="38124" y="6"/>
                  </a:cubicBezTo>
                  <a:lnTo>
                    <a:pt x="21241" y="994"/>
                  </a:lnTo>
                  <a:lnTo>
                    <a:pt x="4358" y="1982"/>
                  </a:lnTo>
                  <a:lnTo>
                    <a:pt x="4310" y="1982"/>
                  </a:lnTo>
                  <a:cubicBezTo>
                    <a:pt x="1869" y="2137"/>
                    <a:pt x="0" y="3518"/>
                    <a:pt x="143" y="5792"/>
                  </a:cubicBezTo>
                  <a:lnTo>
                    <a:pt x="655" y="14519"/>
                  </a:lnTo>
                  <a:lnTo>
                    <a:pt x="1179" y="23258"/>
                  </a:lnTo>
                  <a:cubicBezTo>
                    <a:pt x="1179" y="23282"/>
                    <a:pt x="1191" y="23306"/>
                    <a:pt x="1191" y="23330"/>
                  </a:cubicBezTo>
                  <a:cubicBezTo>
                    <a:pt x="1203" y="23354"/>
                    <a:pt x="2084" y="37843"/>
                    <a:pt x="2084" y="37843"/>
                  </a:cubicBezTo>
                  <a:lnTo>
                    <a:pt x="2929" y="52286"/>
                  </a:lnTo>
                  <a:cubicBezTo>
                    <a:pt x="3032" y="54118"/>
                    <a:pt x="4544" y="55531"/>
                    <a:pt x="6354" y="55531"/>
                  </a:cubicBezTo>
                  <a:cubicBezTo>
                    <a:pt x="6426" y="55531"/>
                    <a:pt x="6499" y="55529"/>
                    <a:pt x="6572" y="55524"/>
                  </a:cubicBezTo>
                  <a:lnTo>
                    <a:pt x="22467" y="54607"/>
                  </a:lnTo>
                  <a:lnTo>
                    <a:pt x="38350" y="53667"/>
                  </a:lnTo>
                  <a:cubicBezTo>
                    <a:pt x="40660" y="53524"/>
                    <a:pt x="42101" y="51833"/>
                    <a:pt x="42565" y="51309"/>
                  </a:cubicBezTo>
                  <a:cubicBezTo>
                    <a:pt x="43184" y="50631"/>
                    <a:pt x="43494" y="49726"/>
                    <a:pt x="43434" y="48809"/>
                  </a:cubicBezTo>
                  <a:lnTo>
                    <a:pt x="42077" y="25568"/>
                  </a:lnTo>
                  <a:lnTo>
                    <a:pt x="40719" y="2315"/>
                  </a:lnTo>
                  <a:cubicBezTo>
                    <a:pt x="40639" y="1009"/>
                    <a:pt x="39567" y="1"/>
                    <a:pt x="38277" y="1"/>
                  </a:cubicBezTo>
                  <a:close/>
                </a:path>
              </a:pathLst>
            </a:custGeom>
            <a:solidFill>
              <a:schemeClr val="dk1"/>
            </a:solidFill>
            <a:ln w="53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49;p63"/>
            <p:cNvSpPr/>
            <p:nvPr/>
          </p:nvSpPr>
          <p:spPr>
            <a:xfrm>
              <a:off x="6727752" y="1142527"/>
              <a:ext cx="1387650" cy="1813054"/>
            </a:xfrm>
            <a:custGeom>
              <a:avLst/>
              <a:gdLst/>
              <a:ahLst/>
              <a:cxnLst/>
              <a:rect l="l" t="t" r="r" b="b"/>
              <a:pathLst>
                <a:path w="41590" h="54340" extrusionOk="0">
                  <a:moveTo>
                    <a:pt x="36313" y="1"/>
                  </a:moveTo>
                  <a:cubicBezTo>
                    <a:pt x="36262" y="1"/>
                    <a:pt x="36211" y="2"/>
                    <a:pt x="36160" y="6"/>
                  </a:cubicBezTo>
                  <a:lnTo>
                    <a:pt x="2394" y="1982"/>
                  </a:lnTo>
                  <a:cubicBezTo>
                    <a:pt x="1036" y="2065"/>
                    <a:pt x="1" y="3220"/>
                    <a:pt x="72" y="4589"/>
                  </a:cubicBezTo>
                  <a:lnTo>
                    <a:pt x="2787" y="51083"/>
                  </a:lnTo>
                  <a:cubicBezTo>
                    <a:pt x="2890" y="52922"/>
                    <a:pt x="4424" y="54339"/>
                    <a:pt x="6244" y="54339"/>
                  </a:cubicBezTo>
                  <a:cubicBezTo>
                    <a:pt x="6310" y="54339"/>
                    <a:pt x="6376" y="54337"/>
                    <a:pt x="6442" y="54334"/>
                  </a:cubicBezTo>
                  <a:lnTo>
                    <a:pt x="38232" y="52464"/>
                  </a:lnTo>
                  <a:cubicBezTo>
                    <a:pt x="40137" y="52357"/>
                    <a:pt x="41589" y="50714"/>
                    <a:pt x="41470" y="48809"/>
                  </a:cubicBezTo>
                  <a:lnTo>
                    <a:pt x="38755" y="2315"/>
                  </a:lnTo>
                  <a:cubicBezTo>
                    <a:pt x="38675" y="1009"/>
                    <a:pt x="37603" y="1"/>
                    <a:pt x="3631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50;p63"/>
            <p:cNvSpPr/>
            <p:nvPr/>
          </p:nvSpPr>
          <p:spPr>
            <a:xfrm>
              <a:off x="6725784" y="1139925"/>
              <a:ext cx="1332398" cy="826718"/>
            </a:xfrm>
            <a:custGeom>
              <a:avLst/>
              <a:gdLst/>
              <a:ahLst/>
              <a:cxnLst/>
              <a:rect l="l" t="t" r="r" b="b"/>
              <a:pathLst>
                <a:path w="39934" h="24778" fill="none" extrusionOk="0">
                  <a:moveTo>
                    <a:pt x="39791" y="19860"/>
                  </a:moveTo>
                  <a:cubicBezTo>
                    <a:pt x="39934" y="22515"/>
                    <a:pt x="1262" y="24777"/>
                    <a:pt x="1107" y="22122"/>
                  </a:cubicBezTo>
                  <a:lnTo>
                    <a:pt x="83" y="4667"/>
                  </a:lnTo>
                  <a:cubicBezTo>
                    <a:pt x="0" y="3310"/>
                    <a:pt x="1036" y="2143"/>
                    <a:pt x="2405" y="2060"/>
                  </a:cubicBezTo>
                  <a:lnTo>
                    <a:pt x="36171" y="84"/>
                  </a:lnTo>
                  <a:cubicBezTo>
                    <a:pt x="37517" y="0"/>
                    <a:pt x="38683" y="1036"/>
                    <a:pt x="38767" y="2393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51;p63"/>
            <p:cNvSpPr/>
            <p:nvPr/>
          </p:nvSpPr>
          <p:spPr>
            <a:xfrm>
              <a:off x="6778599" y="1189404"/>
              <a:ext cx="1218023" cy="606075"/>
            </a:xfrm>
            <a:custGeom>
              <a:avLst/>
              <a:gdLst/>
              <a:ahLst/>
              <a:cxnLst/>
              <a:rect l="l" t="t" r="r" b="b"/>
              <a:pathLst>
                <a:path w="36506" h="18165" extrusionOk="0">
                  <a:moveTo>
                    <a:pt x="33478" y="0"/>
                  </a:moveTo>
                  <a:cubicBezTo>
                    <a:pt x="33428" y="0"/>
                    <a:pt x="33377" y="2"/>
                    <a:pt x="33326" y="5"/>
                  </a:cubicBezTo>
                  <a:lnTo>
                    <a:pt x="2203" y="1827"/>
                  </a:lnTo>
                  <a:cubicBezTo>
                    <a:pt x="953" y="1899"/>
                    <a:pt x="1" y="2970"/>
                    <a:pt x="72" y="4220"/>
                  </a:cubicBezTo>
                  <a:lnTo>
                    <a:pt x="822" y="16972"/>
                  </a:lnTo>
                  <a:cubicBezTo>
                    <a:pt x="857" y="17641"/>
                    <a:pt x="1416" y="18164"/>
                    <a:pt x="2089" y="18164"/>
                  </a:cubicBezTo>
                  <a:cubicBezTo>
                    <a:pt x="2111" y="18164"/>
                    <a:pt x="2133" y="18164"/>
                    <a:pt x="2156" y="18162"/>
                  </a:cubicBezTo>
                  <a:lnTo>
                    <a:pt x="35279" y="16210"/>
                  </a:lnTo>
                  <a:cubicBezTo>
                    <a:pt x="35981" y="16174"/>
                    <a:pt x="36505" y="15567"/>
                    <a:pt x="36469" y="14876"/>
                  </a:cubicBezTo>
                  <a:lnTo>
                    <a:pt x="35731" y="2137"/>
                  </a:lnTo>
                  <a:cubicBezTo>
                    <a:pt x="35663" y="926"/>
                    <a:pt x="34663" y="0"/>
                    <a:pt x="334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52;p63"/>
            <p:cNvSpPr/>
            <p:nvPr/>
          </p:nvSpPr>
          <p:spPr>
            <a:xfrm>
              <a:off x="6895373" y="204399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5" y="0"/>
                  </a:moveTo>
                  <a:cubicBezTo>
                    <a:pt x="4422" y="0"/>
                    <a:pt x="4408" y="1"/>
                    <a:pt x="4394" y="2"/>
                  </a:cubicBezTo>
                  <a:lnTo>
                    <a:pt x="537" y="240"/>
                  </a:lnTo>
                  <a:cubicBezTo>
                    <a:pt x="227" y="264"/>
                    <a:pt x="1" y="526"/>
                    <a:pt x="25" y="823"/>
                  </a:cubicBezTo>
                  <a:lnTo>
                    <a:pt x="263" y="4681"/>
                  </a:lnTo>
                  <a:cubicBezTo>
                    <a:pt x="275" y="4983"/>
                    <a:pt x="524" y="5205"/>
                    <a:pt x="823" y="5205"/>
                  </a:cubicBezTo>
                  <a:cubicBezTo>
                    <a:pt x="831" y="5205"/>
                    <a:pt x="839" y="5205"/>
                    <a:pt x="846" y="5205"/>
                  </a:cubicBezTo>
                  <a:lnTo>
                    <a:pt x="4704" y="4967"/>
                  </a:lnTo>
                  <a:cubicBezTo>
                    <a:pt x="5002" y="4943"/>
                    <a:pt x="5240" y="4681"/>
                    <a:pt x="5216" y="4371"/>
                  </a:cubicBezTo>
                  <a:lnTo>
                    <a:pt x="4978" y="526"/>
                  </a:lnTo>
                  <a:cubicBezTo>
                    <a:pt x="4955" y="230"/>
                    <a:pt x="4716" y="0"/>
                    <a:pt x="443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53;p63"/>
            <p:cNvSpPr/>
            <p:nvPr/>
          </p:nvSpPr>
          <p:spPr>
            <a:xfrm>
              <a:off x="6909286" y="2265295"/>
              <a:ext cx="174432" cy="173631"/>
            </a:xfrm>
            <a:custGeom>
              <a:avLst/>
              <a:gdLst/>
              <a:ahLst/>
              <a:cxnLst/>
              <a:rect l="l" t="t" r="r" b="b"/>
              <a:pathLst>
                <a:path w="5228" h="5204" extrusionOk="0">
                  <a:moveTo>
                    <a:pt x="4406" y="0"/>
                  </a:moveTo>
                  <a:cubicBezTo>
                    <a:pt x="4398" y="0"/>
                    <a:pt x="4390" y="0"/>
                    <a:pt x="4382" y="1"/>
                  </a:cubicBezTo>
                  <a:lnTo>
                    <a:pt x="536" y="239"/>
                  </a:lnTo>
                  <a:cubicBezTo>
                    <a:pt x="227" y="262"/>
                    <a:pt x="1" y="524"/>
                    <a:pt x="13" y="834"/>
                  </a:cubicBezTo>
                  <a:lnTo>
                    <a:pt x="251" y="4680"/>
                  </a:lnTo>
                  <a:cubicBezTo>
                    <a:pt x="274" y="4981"/>
                    <a:pt x="523" y="5204"/>
                    <a:pt x="812" y="5204"/>
                  </a:cubicBezTo>
                  <a:cubicBezTo>
                    <a:pt x="819" y="5204"/>
                    <a:pt x="827" y="5204"/>
                    <a:pt x="834" y="5204"/>
                  </a:cubicBezTo>
                  <a:lnTo>
                    <a:pt x="4692" y="4965"/>
                  </a:lnTo>
                  <a:cubicBezTo>
                    <a:pt x="5001" y="4942"/>
                    <a:pt x="5228" y="4680"/>
                    <a:pt x="5216" y="4370"/>
                  </a:cubicBezTo>
                  <a:lnTo>
                    <a:pt x="4978" y="524"/>
                  </a:lnTo>
                  <a:cubicBezTo>
                    <a:pt x="4954" y="223"/>
                    <a:pt x="4705" y="0"/>
                    <a:pt x="4406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54;p63"/>
            <p:cNvSpPr/>
            <p:nvPr/>
          </p:nvSpPr>
          <p:spPr>
            <a:xfrm>
              <a:off x="6922798" y="2486899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6" y="240"/>
                  </a:lnTo>
                  <a:cubicBezTo>
                    <a:pt x="239" y="252"/>
                    <a:pt x="1" y="514"/>
                    <a:pt x="24" y="824"/>
                  </a:cubicBezTo>
                  <a:lnTo>
                    <a:pt x="262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7" y="5195"/>
                    <a:pt x="832" y="5194"/>
                    <a:pt x="846" y="5193"/>
                  </a:cubicBezTo>
                  <a:lnTo>
                    <a:pt x="4703" y="4955"/>
                  </a:lnTo>
                  <a:cubicBezTo>
                    <a:pt x="5001" y="4931"/>
                    <a:pt x="5239" y="4669"/>
                    <a:pt x="5215" y="4372"/>
                  </a:cubicBezTo>
                  <a:lnTo>
                    <a:pt x="4977" y="514"/>
                  </a:lnTo>
                  <a:cubicBezTo>
                    <a:pt x="4966" y="220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55;p63"/>
            <p:cNvSpPr/>
            <p:nvPr/>
          </p:nvSpPr>
          <p:spPr>
            <a:xfrm>
              <a:off x="7116643" y="2030478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7" y="240"/>
                  </a:lnTo>
                  <a:cubicBezTo>
                    <a:pt x="239" y="252"/>
                    <a:pt x="1" y="514"/>
                    <a:pt x="25" y="823"/>
                  </a:cubicBezTo>
                  <a:lnTo>
                    <a:pt x="263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8" y="5195"/>
                    <a:pt x="832" y="5194"/>
                    <a:pt x="846" y="5193"/>
                  </a:cubicBezTo>
                  <a:lnTo>
                    <a:pt x="4704" y="4955"/>
                  </a:lnTo>
                  <a:cubicBezTo>
                    <a:pt x="5001" y="4931"/>
                    <a:pt x="5240" y="4669"/>
                    <a:pt x="5216" y="4372"/>
                  </a:cubicBezTo>
                  <a:lnTo>
                    <a:pt x="4978" y="514"/>
                  </a:lnTo>
                  <a:cubicBezTo>
                    <a:pt x="4966" y="219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56;p63"/>
            <p:cNvSpPr/>
            <p:nvPr/>
          </p:nvSpPr>
          <p:spPr>
            <a:xfrm>
              <a:off x="7130556" y="2251749"/>
              <a:ext cx="174432" cy="173331"/>
            </a:xfrm>
            <a:custGeom>
              <a:avLst/>
              <a:gdLst/>
              <a:ahLst/>
              <a:cxnLst/>
              <a:rect l="l" t="t" r="r" b="b"/>
              <a:pathLst>
                <a:path w="5228" h="5195" extrusionOk="0">
                  <a:moveTo>
                    <a:pt x="4425" y="0"/>
                  </a:moveTo>
                  <a:cubicBezTo>
                    <a:pt x="4411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7" y="252"/>
                    <a:pt x="0" y="514"/>
                    <a:pt x="12" y="823"/>
                  </a:cubicBezTo>
                  <a:lnTo>
                    <a:pt x="251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6" y="5195"/>
                    <a:pt x="831" y="5194"/>
                    <a:pt x="846" y="5193"/>
                  </a:cubicBezTo>
                  <a:lnTo>
                    <a:pt x="4692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5" y="230"/>
                    <a:pt x="4715" y="0"/>
                    <a:pt x="442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57;p63"/>
            <p:cNvSpPr/>
            <p:nvPr/>
          </p:nvSpPr>
          <p:spPr>
            <a:xfrm>
              <a:off x="7144069" y="2472986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6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36" y="241"/>
                  </a:lnTo>
                  <a:cubicBezTo>
                    <a:pt x="238" y="264"/>
                    <a:pt x="0" y="526"/>
                    <a:pt x="24" y="824"/>
                  </a:cubicBezTo>
                  <a:lnTo>
                    <a:pt x="262" y="4682"/>
                  </a:lnTo>
                  <a:cubicBezTo>
                    <a:pt x="285" y="4983"/>
                    <a:pt x="535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3" y="4955"/>
                  </a:lnTo>
                  <a:cubicBezTo>
                    <a:pt x="5013" y="4944"/>
                    <a:pt x="5239" y="4682"/>
                    <a:pt x="5215" y="4372"/>
                  </a:cubicBezTo>
                  <a:lnTo>
                    <a:pt x="4977" y="526"/>
                  </a:lnTo>
                  <a:cubicBezTo>
                    <a:pt x="4966" y="231"/>
                    <a:pt x="4727" y="1"/>
                    <a:pt x="443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58;p63"/>
            <p:cNvSpPr/>
            <p:nvPr/>
          </p:nvSpPr>
          <p:spPr>
            <a:xfrm>
              <a:off x="7337914" y="2016565"/>
              <a:ext cx="174833" cy="173365"/>
            </a:xfrm>
            <a:custGeom>
              <a:avLst/>
              <a:gdLst/>
              <a:ahLst/>
              <a:cxnLst/>
              <a:rect l="l" t="t" r="r" b="b"/>
              <a:pathLst>
                <a:path w="5240" h="5196" extrusionOk="0">
                  <a:moveTo>
                    <a:pt x="4437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48" y="240"/>
                  </a:lnTo>
                  <a:cubicBezTo>
                    <a:pt x="239" y="264"/>
                    <a:pt x="1" y="526"/>
                    <a:pt x="24" y="824"/>
                  </a:cubicBezTo>
                  <a:lnTo>
                    <a:pt x="262" y="4681"/>
                  </a:lnTo>
                  <a:cubicBezTo>
                    <a:pt x="285" y="4976"/>
                    <a:pt x="523" y="5195"/>
                    <a:pt x="803" y="5195"/>
                  </a:cubicBezTo>
                  <a:cubicBezTo>
                    <a:pt x="817" y="5195"/>
                    <a:pt x="831" y="5194"/>
                    <a:pt x="846" y="5193"/>
                  </a:cubicBezTo>
                  <a:lnTo>
                    <a:pt x="4704" y="4955"/>
                  </a:lnTo>
                  <a:cubicBezTo>
                    <a:pt x="5013" y="4943"/>
                    <a:pt x="5239" y="4681"/>
                    <a:pt x="5227" y="4372"/>
                  </a:cubicBezTo>
                  <a:lnTo>
                    <a:pt x="4977" y="514"/>
                  </a:lnTo>
                  <a:cubicBezTo>
                    <a:pt x="4966" y="230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59;p63"/>
            <p:cNvSpPr/>
            <p:nvPr/>
          </p:nvSpPr>
          <p:spPr>
            <a:xfrm>
              <a:off x="7351827" y="2237869"/>
              <a:ext cx="174799" cy="173665"/>
            </a:xfrm>
            <a:custGeom>
              <a:avLst/>
              <a:gdLst/>
              <a:ahLst/>
              <a:cxnLst/>
              <a:rect l="l" t="t" r="r" b="b"/>
              <a:pathLst>
                <a:path w="5239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6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74" y="4982"/>
                    <a:pt x="523" y="5204"/>
                    <a:pt x="822" y="5204"/>
                  </a:cubicBezTo>
                  <a:cubicBezTo>
                    <a:pt x="830" y="5204"/>
                    <a:pt x="838" y="5204"/>
                    <a:pt x="846" y="5204"/>
                  </a:cubicBezTo>
                  <a:lnTo>
                    <a:pt x="4703" y="4966"/>
                  </a:lnTo>
                  <a:cubicBezTo>
                    <a:pt x="5001" y="4942"/>
                    <a:pt x="5239" y="4680"/>
                    <a:pt x="5215" y="4371"/>
                  </a:cubicBezTo>
                  <a:lnTo>
                    <a:pt x="4977" y="525"/>
                  </a:lnTo>
                  <a:cubicBezTo>
                    <a:pt x="4954" y="223"/>
                    <a:pt x="4704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60;p63"/>
            <p:cNvSpPr/>
            <p:nvPr/>
          </p:nvSpPr>
          <p:spPr>
            <a:xfrm>
              <a:off x="7365339" y="2459140"/>
              <a:ext cx="174799" cy="173698"/>
            </a:xfrm>
            <a:custGeom>
              <a:avLst/>
              <a:gdLst/>
              <a:ahLst/>
              <a:cxnLst/>
              <a:rect l="l" t="t" r="r" b="b"/>
              <a:pathLst>
                <a:path w="5239" h="5206" extrusionOk="0">
                  <a:moveTo>
                    <a:pt x="4417" y="0"/>
                  </a:moveTo>
                  <a:cubicBezTo>
                    <a:pt x="4409" y="0"/>
                    <a:pt x="4401" y="0"/>
                    <a:pt x="4393" y="1"/>
                  </a:cubicBezTo>
                  <a:lnTo>
                    <a:pt x="548" y="239"/>
                  </a:lnTo>
                  <a:cubicBezTo>
                    <a:pt x="238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4" y="5205"/>
                  </a:cubicBezTo>
                  <a:cubicBezTo>
                    <a:pt x="818" y="5205"/>
                    <a:pt x="832" y="5205"/>
                    <a:pt x="845" y="5204"/>
                  </a:cubicBezTo>
                  <a:lnTo>
                    <a:pt x="4703" y="4966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77" y="525"/>
                  </a:lnTo>
                  <a:cubicBezTo>
                    <a:pt x="4965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61;p63"/>
            <p:cNvSpPr/>
            <p:nvPr/>
          </p:nvSpPr>
          <p:spPr>
            <a:xfrm>
              <a:off x="7559184" y="2002719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17" y="0"/>
                  </a:moveTo>
                  <a:cubicBezTo>
                    <a:pt x="4409" y="0"/>
                    <a:pt x="4402" y="0"/>
                    <a:pt x="4394" y="0"/>
                  </a:cubicBezTo>
                  <a:lnTo>
                    <a:pt x="548" y="251"/>
                  </a:lnTo>
                  <a:cubicBezTo>
                    <a:pt x="238" y="262"/>
                    <a:pt x="0" y="524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5" y="5205"/>
                  </a:cubicBezTo>
                  <a:cubicBezTo>
                    <a:pt x="818" y="5205"/>
                    <a:pt x="832" y="5205"/>
                    <a:pt x="846" y="5204"/>
                  </a:cubicBezTo>
                  <a:lnTo>
                    <a:pt x="4703" y="4965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89" y="524"/>
                  </a:lnTo>
                  <a:cubicBezTo>
                    <a:pt x="4966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62;p63"/>
            <p:cNvSpPr/>
            <p:nvPr/>
          </p:nvSpPr>
          <p:spPr>
            <a:xfrm>
              <a:off x="7573464" y="2225091"/>
              <a:ext cx="187545" cy="392673"/>
            </a:xfrm>
            <a:custGeom>
              <a:avLst/>
              <a:gdLst/>
              <a:ahLst/>
              <a:cxnLst/>
              <a:rect l="l" t="t" r="r" b="b"/>
              <a:pathLst>
                <a:path w="5621" h="11769" extrusionOk="0">
                  <a:moveTo>
                    <a:pt x="3961" y="1"/>
                  </a:moveTo>
                  <a:cubicBezTo>
                    <a:pt x="3939" y="1"/>
                    <a:pt x="3917" y="2"/>
                    <a:pt x="3894" y="3"/>
                  </a:cubicBezTo>
                  <a:lnTo>
                    <a:pt x="1001" y="182"/>
                  </a:lnTo>
                  <a:cubicBezTo>
                    <a:pt x="430" y="217"/>
                    <a:pt x="1" y="705"/>
                    <a:pt x="37" y="1277"/>
                  </a:cubicBezTo>
                  <a:lnTo>
                    <a:pt x="620" y="10802"/>
                  </a:lnTo>
                  <a:cubicBezTo>
                    <a:pt x="654" y="11351"/>
                    <a:pt x="1118" y="11768"/>
                    <a:pt x="1661" y="11768"/>
                  </a:cubicBezTo>
                  <a:cubicBezTo>
                    <a:pt x="1683" y="11768"/>
                    <a:pt x="1705" y="11768"/>
                    <a:pt x="1727" y="11766"/>
                  </a:cubicBezTo>
                  <a:lnTo>
                    <a:pt x="4609" y="11588"/>
                  </a:lnTo>
                  <a:cubicBezTo>
                    <a:pt x="5180" y="11552"/>
                    <a:pt x="5621" y="11064"/>
                    <a:pt x="5585" y="10492"/>
                  </a:cubicBezTo>
                  <a:lnTo>
                    <a:pt x="4990" y="967"/>
                  </a:lnTo>
                  <a:cubicBezTo>
                    <a:pt x="4955" y="418"/>
                    <a:pt x="4503" y="1"/>
                    <a:pt x="3961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63;p63"/>
            <p:cNvSpPr/>
            <p:nvPr/>
          </p:nvSpPr>
          <p:spPr>
            <a:xfrm>
              <a:off x="7780855" y="1989174"/>
              <a:ext cx="174399" cy="173331"/>
            </a:xfrm>
            <a:custGeom>
              <a:avLst/>
              <a:gdLst/>
              <a:ahLst/>
              <a:cxnLst/>
              <a:rect l="l" t="t" r="r" b="b"/>
              <a:pathLst>
                <a:path w="5227" h="5195" extrusionOk="0">
                  <a:moveTo>
                    <a:pt x="4424" y="0"/>
                  </a:moveTo>
                  <a:cubicBezTo>
                    <a:pt x="4410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6" y="264"/>
                    <a:pt x="0" y="526"/>
                    <a:pt x="12" y="823"/>
                  </a:cubicBezTo>
                  <a:lnTo>
                    <a:pt x="250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5" y="5195"/>
                    <a:pt x="830" y="5194"/>
                    <a:pt x="845" y="5193"/>
                  </a:cubicBezTo>
                  <a:lnTo>
                    <a:pt x="4691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4" y="230"/>
                    <a:pt x="4715" y="0"/>
                    <a:pt x="4424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64;p63"/>
            <p:cNvSpPr/>
            <p:nvPr/>
          </p:nvSpPr>
          <p:spPr>
            <a:xfrm>
              <a:off x="7794334" y="221041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7" y="1"/>
                  </a:moveTo>
                  <a:cubicBezTo>
                    <a:pt x="4423" y="1"/>
                    <a:pt x="4409" y="1"/>
                    <a:pt x="4394" y="2"/>
                  </a:cubicBezTo>
                  <a:lnTo>
                    <a:pt x="537" y="241"/>
                  </a:lnTo>
                  <a:cubicBezTo>
                    <a:pt x="239" y="264"/>
                    <a:pt x="1" y="526"/>
                    <a:pt x="25" y="824"/>
                  </a:cubicBezTo>
                  <a:lnTo>
                    <a:pt x="263" y="4682"/>
                  </a:lnTo>
                  <a:cubicBezTo>
                    <a:pt x="286" y="4983"/>
                    <a:pt x="524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4" y="4967"/>
                  </a:lnTo>
                  <a:cubicBezTo>
                    <a:pt x="5013" y="4944"/>
                    <a:pt x="5240" y="4682"/>
                    <a:pt x="5216" y="4372"/>
                  </a:cubicBezTo>
                  <a:lnTo>
                    <a:pt x="4978" y="526"/>
                  </a:lnTo>
                  <a:cubicBezTo>
                    <a:pt x="4966" y="231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65;p63"/>
            <p:cNvSpPr/>
            <p:nvPr/>
          </p:nvSpPr>
          <p:spPr>
            <a:xfrm>
              <a:off x="7808247" y="2431714"/>
              <a:ext cx="174833" cy="173665"/>
            </a:xfrm>
            <a:custGeom>
              <a:avLst/>
              <a:gdLst/>
              <a:ahLst/>
              <a:cxnLst/>
              <a:rect l="l" t="t" r="r" b="b"/>
              <a:pathLst>
                <a:path w="5240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7" y="263"/>
                    <a:pt x="1" y="525"/>
                    <a:pt x="12" y="835"/>
                  </a:cubicBezTo>
                  <a:lnTo>
                    <a:pt x="251" y="4680"/>
                  </a:lnTo>
                  <a:cubicBezTo>
                    <a:pt x="274" y="4982"/>
                    <a:pt x="523" y="5205"/>
                    <a:pt x="823" y="5205"/>
                  </a:cubicBezTo>
                  <a:cubicBezTo>
                    <a:pt x="830" y="5205"/>
                    <a:pt x="838" y="5205"/>
                    <a:pt x="846" y="5204"/>
                  </a:cubicBezTo>
                  <a:lnTo>
                    <a:pt x="4692" y="4966"/>
                  </a:lnTo>
                  <a:cubicBezTo>
                    <a:pt x="5001" y="4942"/>
                    <a:pt x="5239" y="4680"/>
                    <a:pt x="5215" y="4383"/>
                  </a:cubicBezTo>
                  <a:lnTo>
                    <a:pt x="4977" y="525"/>
                  </a:lnTo>
                  <a:cubicBezTo>
                    <a:pt x="4954" y="223"/>
                    <a:pt x="4705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66;p63"/>
            <p:cNvSpPr/>
            <p:nvPr/>
          </p:nvSpPr>
          <p:spPr>
            <a:xfrm>
              <a:off x="6800052" y="1292065"/>
              <a:ext cx="1175883" cy="415961"/>
            </a:xfrm>
            <a:custGeom>
              <a:avLst/>
              <a:gdLst/>
              <a:ahLst/>
              <a:cxnLst/>
              <a:rect l="l" t="t" r="r" b="b"/>
              <a:pathLst>
                <a:path w="35243" h="12467" extrusionOk="0">
                  <a:moveTo>
                    <a:pt x="34624" y="0"/>
                  </a:moveTo>
                  <a:lnTo>
                    <a:pt x="0" y="2048"/>
                  </a:lnTo>
                  <a:lnTo>
                    <a:pt x="608" y="12466"/>
                  </a:lnTo>
                  <a:lnTo>
                    <a:pt x="35243" y="10418"/>
                  </a:lnTo>
                  <a:lnTo>
                    <a:pt x="34624" y="0"/>
                  </a:lnTo>
                  <a:close/>
                </a:path>
              </a:pathLst>
            </a:custGeom>
            <a:solidFill>
              <a:schemeClr val="accen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67;p63"/>
            <p:cNvSpPr/>
            <p:nvPr/>
          </p:nvSpPr>
          <p:spPr>
            <a:xfrm>
              <a:off x="6782569" y="1262204"/>
              <a:ext cx="1210449" cy="476052"/>
            </a:xfrm>
            <a:custGeom>
              <a:avLst/>
              <a:gdLst/>
              <a:ahLst/>
              <a:cxnLst/>
              <a:rect l="l" t="t" r="r" b="b"/>
              <a:pathLst>
                <a:path w="36279" h="14268" extrusionOk="0">
                  <a:moveTo>
                    <a:pt x="33225" y="1524"/>
                  </a:moveTo>
                  <a:cubicBezTo>
                    <a:pt x="33792" y="1524"/>
                    <a:pt x="34268" y="1965"/>
                    <a:pt x="34303" y="2538"/>
                  </a:cubicBezTo>
                  <a:lnTo>
                    <a:pt x="34731" y="9801"/>
                  </a:lnTo>
                  <a:cubicBezTo>
                    <a:pt x="34767" y="10396"/>
                    <a:pt x="34314" y="10908"/>
                    <a:pt x="33707" y="10944"/>
                  </a:cubicBezTo>
                  <a:lnTo>
                    <a:pt x="3120" y="12754"/>
                  </a:lnTo>
                  <a:cubicBezTo>
                    <a:pt x="3105" y="12754"/>
                    <a:pt x="3090" y="12755"/>
                    <a:pt x="3075" y="12755"/>
                  </a:cubicBezTo>
                  <a:cubicBezTo>
                    <a:pt x="2499" y="12755"/>
                    <a:pt x="2012" y="12310"/>
                    <a:pt x="1977" y="11730"/>
                  </a:cubicBezTo>
                  <a:lnTo>
                    <a:pt x="1548" y="4467"/>
                  </a:lnTo>
                  <a:cubicBezTo>
                    <a:pt x="1513" y="3872"/>
                    <a:pt x="1965" y="3360"/>
                    <a:pt x="2572" y="3324"/>
                  </a:cubicBezTo>
                  <a:lnTo>
                    <a:pt x="33160" y="1526"/>
                  </a:lnTo>
                  <a:cubicBezTo>
                    <a:pt x="33182" y="1525"/>
                    <a:pt x="33204" y="1524"/>
                    <a:pt x="33225" y="1524"/>
                  </a:cubicBezTo>
                  <a:close/>
                  <a:moveTo>
                    <a:pt x="34569" y="0"/>
                  </a:moveTo>
                  <a:cubicBezTo>
                    <a:pt x="34548" y="0"/>
                    <a:pt x="34526" y="1"/>
                    <a:pt x="34505" y="2"/>
                  </a:cubicBezTo>
                  <a:lnTo>
                    <a:pt x="1048" y="1979"/>
                  </a:lnTo>
                  <a:cubicBezTo>
                    <a:pt x="453" y="2014"/>
                    <a:pt x="1" y="2526"/>
                    <a:pt x="36" y="3122"/>
                  </a:cubicBezTo>
                  <a:lnTo>
                    <a:pt x="632" y="13254"/>
                  </a:lnTo>
                  <a:cubicBezTo>
                    <a:pt x="666" y="13827"/>
                    <a:pt x="1142" y="14268"/>
                    <a:pt x="1709" y="14268"/>
                  </a:cubicBezTo>
                  <a:cubicBezTo>
                    <a:pt x="1731" y="14268"/>
                    <a:pt x="1753" y="14267"/>
                    <a:pt x="1775" y="14266"/>
                  </a:cubicBezTo>
                  <a:lnTo>
                    <a:pt x="35231" y="12290"/>
                  </a:lnTo>
                  <a:cubicBezTo>
                    <a:pt x="35827" y="12254"/>
                    <a:pt x="36279" y="11742"/>
                    <a:pt x="36243" y="11147"/>
                  </a:cubicBezTo>
                  <a:lnTo>
                    <a:pt x="35648" y="1026"/>
                  </a:lnTo>
                  <a:cubicBezTo>
                    <a:pt x="35613" y="452"/>
                    <a:pt x="35137" y="0"/>
                    <a:pt x="3456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68;p63"/>
            <p:cNvSpPr/>
            <p:nvPr/>
          </p:nvSpPr>
          <p:spPr>
            <a:xfrm>
              <a:off x="7020922" y="1453747"/>
              <a:ext cx="149775" cy="147807"/>
            </a:xfrm>
            <a:custGeom>
              <a:avLst/>
              <a:gdLst/>
              <a:ahLst/>
              <a:cxnLst/>
              <a:rect l="l" t="t" r="r" b="b"/>
              <a:pathLst>
                <a:path w="4489" h="4430" extrusionOk="0">
                  <a:moveTo>
                    <a:pt x="3394" y="893"/>
                  </a:moveTo>
                  <a:lnTo>
                    <a:pt x="3441" y="1691"/>
                  </a:lnTo>
                  <a:lnTo>
                    <a:pt x="941" y="1846"/>
                  </a:lnTo>
                  <a:lnTo>
                    <a:pt x="893" y="1036"/>
                  </a:lnTo>
                  <a:lnTo>
                    <a:pt x="3394" y="893"/>
                  </a:lnTo>
                  <a:close/>
                  <a:moveTo>
                    <a:pt x="3382" y="0"/>
                  </a:moveTo>
                  <a:lnTo>
                    <a:pt x="798" y="155"/>
                  </a:lnTo>
                  <a:lnTo>
                    <a:pt x="846" y="1012"/>
                  </a:lnTo>
                  <a:lnTo>
                    <a:pt x="0" y="1048"/>
                  </a:lnTo>
                  <a:lnTo>
                    <a:pt x="155" y="3631"/>
                  </a:lnTo>
                  <a:lnTo>
                    <a:pt x="1000" y="3584"/>
                  </a:lnTo>
                  <a:lnTo>
                    <a:pt x="1060" y="4429"/>
                  </a:lnTo>
                  <a:lnTo>
                    <a:pt x="4489" y="4215"/>
                  </a:lnTo>
                  <a:lnTo>
                    <a:pt x="4429" y="3322"/>
                  </a:lnTo>
                  <a:lnTo>
                    <a:pt x="1048" y="3536"/>
                  </a:lnTo>
                  <a:lnTo>
                    <a:pt x="1000" y="2739"/>
                  </a:lnTo>
                  <a:lnTo>
                    <a:pt x="4382" y="2524"/>
                  </a:lnTo>
                  <a:lnTo>
                    <a:pt x="4275" y="798"/>
                  </a:lnTo>
                  <a:lnTo>
                    <a:pt x="3429" y="845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69;p63"/>
            <p:cNvSpPr/>
            <p:nvPr/>
          </p:nvSpPr>
          <p:spPr>
            <a:xfrm>
              <a:off x="7190545" y="1469629"/>
              <a:ext cx="147807" cy="95357"/>
            </a:xfrm>
            <a:custGeom>
              <a:avLst/>
              <a:gdLst/>
              <a:ahLst/>
              <a:cxnLst/>
              <a:rect l="l" t="t" r="r" b="b"/>
              <a:pathLst>
                <a:path w="4430" h="2858" extrusionOk="0">
                  <a:moveTo>
                    <a:pt x="4275" y="0"/>
                  </a:moveTo>
                  <a:lnTo>
                    <a:pt x="0" y="262"/>
                  </a:lnTo>
                  <a:lnTo>
                    <a:pt x="48" y="1155"/>
                  </a:lnTo>
                  <a:lnTo>
                    <a:pt x="4322" y="893"/>
                  </a:lnTo>
                  <a:lnTo>
                    <a:pt x="4275" y="0"/>
                  </a:lnTo>
                  <a:close/>
                  <a:moveTo>
                    <a:pt x="4382" y="1691"/>
                  </a:moveTo>
                  <a:lnTo>
                    <a:pt x="96" y="1965"/>
                  </a:lnTo>
                  <a:lnTo>
                    <a:pt x="155" y="2858"/>
                  </a:lnTo>
                  <a:lnTo>
                    <a:pt x="4429" y="2584"/>
                  </a:lnTo>
                  <a:lnTo>
                    <a:pt x="4382" y="16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70;p63"/>
            <p:cNvSpPr/>
            <p:nvPr/>
          </p:nvSpPr>
          <p:spPr>
            <a:xfrm>
              <a:off x="7357765" y="1430693"/>
              <a:ext cx="152178" cy="151777"/>
            </a:xfrm>
            <a:custGeom>
              <a:avLst/>
              <a:gdLst/>
              <a:ahLst/>
              <a:cxnLst/>
              <a:rect l="l" t="t" r="r" b="b"/>
              <a:pathLst>
                <a:path w="4561" h="4549" extrusionOk="0">
                  <a:moveTo>
                    <a:pt x="4299" y="1"/>
                  </a:moveTo>
                  <a:lnTo>
                    <a:pt x="3406" y="60"/>
                  </a:lnTo>
                  <a:lnTo>
                    <a:pt x="3454" y="905"/>
                  </a:lnTo>
                  <a:lnTo>
                    <a:pt x="2644" y="953"/>
                  </a:lnTo>
                  <a:lnTo>
                    <a:pt x="2596" y="108"/>
                  </a:lnTo>
                  <a:lnTo>
                    <a:pt x="1703" y="167"/>
                  </a:lnTo>
                  <a:lnTo>
                    <a:pt x="1751" y="1013"/>
                  </a:lnTo>
                  <a:lnTo>
                    <a:pt x="941" y="1060"/>
                  </a:lnTo>
                  <a:lnTo>
                    <a:pt x="894" y="215"/>
                  </a:lnTo>
                  <a:lnTo>
                    <a:pt x="1" y="274"/>
                  </a:lnTo>
                  <a:lnTo>
                    <a:pt x="263" y="4549"/>
                  </a:lnTo>
                  <a:lnTo>
                    <a:pt x="1156" y="4489"/>
                  </a:lnTo>
                  <a:lnTo>
                    <a:pt x="1013" y="1953"/>
                  </a:lnTo>
                  <a:lnTo>
                    <a:pt x="1811" y="1906"/>
                  </a:lnTo>
                  <a:lnTo>
                    <a:pt x="1965" y="4442"/>
                  </a:lnTo>
                  <a:lnTo>
                    <a:pt x="2858" y="4382"/>
                  </a:lnTo>
                  <a:lnTo>
                    <a:pt x="2704" y="1846"/>
                  </a:lnTo>
                  <a:lnTo>
                    <a:pt x="3513" y="1798"/>
                  </a:lnTo>
                  <a:lnTo>
                    <a:pt x="3668" y="4334"/>
                  </a:lnTo>
                  <a:lnTo>
                    <a:pt x="4561" y="4287"/>
                  </a:lnTo>
                  <a:lnTo>
                    <a:pt x="42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71;p63"/>
            <p:cNvSpPr/>
            <p:nvPr/>
          </p:nvSpPr>
          <p:spPr>
            <a:xfrm>
              <a:off x="7529390" y="1422352"/>
              <a:ext cx="148207" cy="148207"/>
            </a:xfrm>
            <a:custGeom>
              <a:avLst/>
              <a:gdLst/>
              <a:ahLst/>
              <a:cxnLst/>
              <a:rect l="l" t="t" r="r" b="b"/>
              <a:pathLst>
                <a:path w="4442" h="4442" extrusionOk="0">
                  <a:moveTo>
                    <a:pt x="3382" y="0"/>
                  </a:moveTo>
                  <a:lnTo>
                    <a:pt x="798" y="155"/>
                  </a:lnTo>
                  <a:lnTo>
                    <a:pt x="846" y="1001"/>
                  </a:lnTo>
                  <a:lnTo>
                    <a:pt x="0" y="1060"/>
                  </a:lnTo>
                  <a:lnTo>
                    <a:pt x="167" y="3644"/>
                  </a:lnTo>
                  <a:lnTo>
                    <a:pt x="1012" y="3596"/>
                  </a:lnTo>
                  <a:lnTo>
                    <a:pt x="1060" y="4442"/>
                  </a:lnTo>
                  <a:lnTo>
                    <a:pt x="3644" y="4275"/>
                  </a:lnTo>
                  <a:lnTo>
                    <a:pt x="3596" y="3429"/>
                  </a:lnTo>
                  <a:lnTo>
                    <a:pt x="4441" y="3382"/>
                  </a:lnTo>
                  <a:lnTo>
                    <a:pt x="4382" y="2489"/>
                  </a:lnTo>
                  <a:lnTo>
                    <a:pt x="3489" y="2548"/>
                  </a:lnTo>
                  <a:lnTo>
                    <a:pt x="3548" y="3394"/>
                  </a:lnTo>
                  <a:lnTo>
                    <a:pt x="1048" y="3537"/>
                  </a:lnTo>
                  <a:lnTo>
                    <a:pt x="893" y="1036"/>
                  </a:lnTo>
                  <a:lnTo>
                    <a:pt x="3382" y="893"/>
                  </a:lnTo>
                  <a:lnTo>
                    <a:pt x="3441" y="1739"/>
                  </a:lnTo>
                  <a:lnTo>
                    <a:pt x="4334" y="1679"/>
                  </a:lnTo>
                  <a:lnTo>
                    <a:pt x="4275" y="786"/>
                  </a:lnTo>
                  <a:lnTo>
                    <a:pt x="3429" y="846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72;p63"/>
            <p:cNvSpPr/>
            <p:nvPr/>
          </p:nvSpPr>
          <p:spPr>
            <a:xfrm>
              <a:off x="7697812" y="1378244"/>
              <a:ext cx="87416" cy="87049"/>
            </a:xfrm>
            <a:custGeom>
              <a:avLst/>
              <a:gdLst/>
              <a:ahLst/>
              <a:cxnLst/>
              <a:rect l="l" t="t" r="r" b="b"/>
              <a:pathLst>
                <a:path w="2620" h="2609" extrusionOk="0">
                  <a:moveTo>
                    <a:pt x="1965" y="1"/>
                  </a:moveTo>
                  <a:lnTo>
                    <a:pt x="453" y="96"/>
                  </a:lnTo>
                  <a:lnTo>
                    <a:pt x="489" y="584"/>
                  </a:lnTo>
                  <a:lnTo>
                    <a:pt x="1" y="620"/>
                  </a:lnTo>
                  <a:lnTo>
                    <a:pt x="24" y="1132"/>
                  </a:lnTo>
                  <a:lnTo>
                    <a:pt x="548" y="1096"/>
                  </a:lnTo>
                  <a:lnTo>
                    <a:pt x="513" y="608"/>
                  </a:lnTo>
                  <a:lnTo>
                    <a:pt x="1977" y="513"/>
                  </a:lnTo>
                  <a:lnTo>
                    <a:pt x="2001" y="989"/>
                  </a:lnTo>
                  <a:lnTo>
                    <a:pt x="1013" y="1049"/>
                  </a:lnTo>
                  <a:lnTo>
                    <a:pt x="1048" y="1537"/>
                  </a:lnTo>
                  <a:lnTo>
                    <a:pt x="548" y="1573"/>
                  </a:lnTo>
                  <a:lnTo>
                    <a:pt x="584" y="2061"/>
                  </a:lnTo>
                  <a:lnTo>
                    <a:pt x="84" y="2096"/>
                  </a:lnTo>
                  <a:lnTo>
                    <a:pt x="132" y="2608"/>
                  </a:lnTo>
                  <a:lnTo>
                    <a:pt x="2620" y="2465"/>
                  </a:lnTo>
                  <a:lnTo>
                    <a:pt x="2584" y="1942"/>
                  </a:lnTo>
                  <a:lnTo>
                    <a:pt x="1096" y="2037"/>
                  </a:lnTo>
                  <a:lnTo>
                    <a:pt x="1072" y="1561"/>
                  </a:lnTo>
                  <a:lnTo>
                    <a:pt x="2060" y="1501"/>
                  </a:lnTo>
                  <a:lnTo>
                    <a:pt x="2025" y="1013"/>
                  </a:lnTo>
                  <a:lnTo>
                    <a:pt x="2525" y="977"/>
                  </a:lnTo>
                  <a:lnTo>
                    <a:pt x="2489" y="465"/>
                  </a:lnTo>
                  <a:lnTo>
                    <a:pt x="1989" y="489"/>
                  </a:lnTo>
                  <a:lnTo>
                    <a:pt x="19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73;p63"/>
            <p:cNvSpPr/>
            <p:nvPr/>
          </p:nvSpPr>
          <p:spPr>
            <a:xfrm>
              <a:off x="6778599" y="1186801"/>
              <a:ext cx="1218023" cy="609812"/>
            </a:xfrm>
            <a:custGeom>
              <a:avLst/>
              <a:gdLst/>
              <a:ahLst/>
              <a:cxnLst/>
              <a:rect l="l" t="t" r="r" b="b"/>
              <a:pathLst>
                <a:path w="36506" h="18277" fill="none" extrusionOk="0">
                  <a:moveTo>
                    <a:pt x="35279" y="16288"/>
                  </a:moveTo>
                  <a:lnTo>
                    <a:pt x="2156" y="18240"/>
                  </a:lnTo>
                  <a:cubicBezTo>
                    <a:pt x="1453" y="18276"/>
                    <a:pt x="858" y="17740"/>
                    <a:pt x="822" y="17050"/>
                  </a:cubicBezTo>
                  <a:lnTo>
                    <a:pt x="72" y="4298"/>
                  </a:lnTo>
                  <a:cubicBezTo>
                    <a:pt x="1" y="3048"/>
                    <a:pt x="953" y="1977"/>
                    <a:pt x="2203" y="1905"/>
                  </a:cubicBezTo>
                  <a:lnTo>
                    <a:pt x="33326" y="83"/>
                  </a:lnTo>
                  <a:cubicBezTo>
                    <a:pt x="34576" y="0"/>
                    <a:pt x="35660" y="953"/>
                    <a:pt x="35731" y="2215"/>
                  </a:cubicBezTo>
                  <a:lnTo>
                    <a:pt x="36469" y="14954"/>
                  </a:lnTo>
                  <a:cubicBezTo>
                    <a:pt x="36505" y="15645"/>
                    <a:pt x="35981" y="16252"/>
                    <a:pt x="35279" y="16288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74;p63"/>
            <p:cNvSpPr/>
            <p:nvPr/>
          </p:nvSpPr>
          <p:spPr>
            <a:xfrm>
              <a:off x="6949423" y="1821152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15" y="1"/>
                  </a:moveTo>
                  <a:cubicBezTo>
                    <a:pt x="5207" y="1"/>
                    <a:pt x="5199" y="1"/>
                    <a:pt x="5191" y="1"/>
                  </a:cubicBezTo>
                  <a:lnTo>
                    <a:pt x="643" y="287"/>
                  </a:lnTo>
                  <a:cubicBezTo>
                    <a:pt x="286" y="311"/>
                    <a:pt x="0" y="632"/>
                    <a:pt x="24" y="990"/>
                  </a:cubicBezTo>
                  <a:cubicBezTo>
                    <a:pt x="47" y="1344"/>
                    <a:pt x="333" y="1610"/>
                    <a:pt x="682" y="1610"/>
                  </a:cubicBezTo>
                  <a:cubicBezTo>
                    <a:pt x="697" y="1610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44" y="1299"/>
                    <a:pt x="5918" y="990"/>
                    <a:pt x="5894" y="620"/>
                  </a:cubicBezTo>
                  <a:cubicBezTo>
                    <a:pt x="5871" y="271"/>
                    <a:pt x="5573" y="1"/>
                    <a:pt x="5215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75;p63"/>
            <p:cNvSpPr/>
            <p:nvPr/>
          </p:nvSpPr>
          <p:spPr>
            <a:xfrm>
              <a:off x="7669219" y="1776645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33" y="0"/>
                  </a:moveTo>
                  <a:cubicBezTo>
                    <a:pt x="5219" y="0"/>
                    <a:pt x="5205" y="1"/>
                    <a:pt x="5191" y="2"/>
                  </a:cubicBezTo>
                  <a:lnTo>
                    <a:pt x="643" y="288"/>
                  </a:lnTo>
                  <a:cubicBezTo>
                    <a:pt x="274" y="311"/>
                    <a:pt x="0" y="621"/>
                    <a:pt x="24" y="990"/>
                  </a:cubicBezTo>
                  <a:cubicBezTo>
                    <a:pt x="47" y="1333"/>
                    <a:pt x="334" y="1611"/>
                    <a:pt x="684" y="1611"/>
                  </a:cubicBezTo>
                  <a:cubicBezTo>
                    <a:pt x="698" y="1611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32" y="1300"/>
                    <a:pt x="5918" y="990"/>
                    <a:pt x="5894" y="621"/>
                  </a:cubicBezTo>
                  <a:cubicBezTo>
                    <a:pt x="5871" y="278"/>
                    <a:pt x="5573" y="0"/>
                    <a:pt x="5233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" grpId="0" animBg="1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48"/>
          <p:cNvSpPr/>
          <p:nvPr/>
        </p:nvSpPr>
        <p:spPr>
          <a:xfrm rot="10800000" flipH="1">
            <a:off x="1199088" y="1948375"/>
            <a:ext cx="6700303" cy="1298316"/>
          </a:xfrm>
          <a:prstGeom prst="snip1Rect">
            <a:avLst>
              <a:gd name="adj" fmla="val 0"/>
            </a:avLst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48"/>
          <p:cNvSpPr/>
          <p:nvPr/>
        </p:nvSpPr>
        <p:spPr>
          <a:xfrm rot="10800000" flipH="1">
            <a:off x="1199088" y="3361700"/>
            <a:ext cx="6700303" cy="1401686"/>
          </a:xfrm>
          <a:prstGeom prst="snip1Rect">
            <a:avLst>
              <a:gd name="adj" fmla="val 0"/>
            </a:avLst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48"/>
          <p:cNvSpPr/>
          <p:nvPr/>
        </p:nvSpPr>
        <p:spPr>
          <a:xfrm rot="10800000" flipH="1">
            <a:off x="1199088" y="535050"/>
            <a:ext cx="6700303" cy="1298316"/>
          </a:xfrm>
          <a:prstGeom prst="snip1Rect">
            <a:avLst>
              <a:gd name="adj" fmla="val 0"/>
            </a:avLst>
          </a:prstGeom>
          <a:solidFill>
            <a:schemeClr val="accent1">
              <a:lumMod val="25000"/>
              <a:lumOff val="75000"/>
            </a:scheme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7" name="Google Shape;637;p48"/>
          <p:cNvGrpSpPr/>
          <p:nvPr/>
        </p:nvGrpSpPr>
        <p:grpSpPr>
          <a:xfrm>
            <a:off x="7858963" y="2909415"/>
            <a:ext cx="1179217" cy="2202885"/>
            <a:chOff x="5455125" y="627200"/>
            <a:chExt cx="1020400" cy="1906200"/>
          </a:xfrm>
        </p:grpSpPr>
        <p:sp>
          <p:nvSpPr>
            <p:cNvPr id="638" name="Google Shape;638;p48"/>
            <p:cNvSpPr/>
            <p:nvPr/>
          </p:nvSpPr>
          <p:spPr>
            <a:xfrm>
              <a:off x="5886125" y="627200"/>
              <a:ext cx="589400" cy="1062050"/>
            </a:xfrm>
            <a:custGeom>
              <a:avLst/>
              <a:gdLst/>
              <a:ahLst/>
              <a:cxnLst/>
              <a:rect l="l" t="t" r="r" b="b"/>
              <a:pathLst>
                <a:path w="23576" h="42482" extrusionOk="0">
                  <a:moveTo>
                    <a:pt x="11288" y="0"/>
                  </a:moveTo>
                  <a:lnTo>
                    <a:pt x="3597" y="28944"/>
                  </a:lnTo>
                  <a:lnTo>
                    <a:pt x="1" y="42446"/>
                  </a:lnTo>
                  <a:cubicBezTo>
                    <a:pt x="537" y="42470"/>
                    <a:pt x="1073" y="42482"/>
                    <a:pt x="1620" y="42482"/>
                  </a:cubicBezTo>
                  <a:cubicBezTo>
                    <a:pt x="6597" y="42482"/>
                    <a:pt x="10979" y="41267"/>
                    <a:pt x="13526" y="39422"/>
                  </a:cubicBezTo>
                  <a:cubicBezTo>
                    <a:pt x="13598" y="39326"/>
                    <a:pt x="13669" y="39219"/>
                    <a:pt x="13753" y="39124"/>
                  </a:cubicBezTo>
                  <a:lnTo>
                    <a:pt x="15241" y="33683"/>
                  </a:lnTo>
                  <a:lnTo>
                    <a:pt x="23575" y="3322"/>
                  </a:lnTo>
                  <a:lnTo>
                    <a:pt x="11288" y="0"/>
                  </a:lnTo>
                  <a:close/>
                </a:path>
              </a:pathLst>
            </a:custGeom>
            <a:solidFill>
              <a:srgbClr val="F2F574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85725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8"/>
            <p:cNvSpPr/>
            <p:nvPr/>
          </p:nvSpPr>
          <p:spPr>
            <a:xfrm>
              <a:off x="5455125" y="1294250"/>
              <a:ext cx="942700" cy="1239150"/>
            </a:xfrm>
            <a:custGeom>
              <a:avLst/>
              <a:gdLst/>
              <a:ahLst/>
              <a:cxnLst/>
              <a:rect l="l" t="t" r="r" b="b"/>
              <a:pathLst>
                <a:path w="37708" h="49566" extrusionOk="0">
                  <a:moveTo>
                    <a:pt x="18860" y="0"/>
                  </a:moveTo>
                  <a:cubicBezTo>
                    <a:pt x="8442" y="0"/>
                    <a:pt x="1" y="4024"/>
                    <a:pt x="1" y="9001"/>
                  </a:cubicBezTo>
                  <a:lnTo>
                    <a:pt x="1" y="40565"/>
                  </a:lnTo>
                  <a:cubicBezTo>
                    <a:pt x="1" y="45529"/>
                    <a:pt x="8442" y="49566"/>
                    <a:pt x="18860" y="49566"/>
                  </a:cubicBezTo>
                  <a:cubicBezTo>
                    <a:pt x="29266" y="49566"/>
                    <a:pt x="37708" y="45529"/>
                    <a:pt x="37708" y="40565"/>
                  </a:cubicBezTo>
                  <a:lnTo>
                    <a:pt x="37708" y="9001"/>
                  </a:lnTo>
                  <a:cubicBezTo>
                    <a:pt x="37708" y="4024"/>
                    <a:pt x="29266" y="0"/>
                    <a:pt x="1886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85725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8"/>
            <p:cNvSpPr/>
            <p:nvPr/>
          </p:nvSpPr>
          <p:spPr>
            <a:xfrm>
              <a:off x="5570025" y="1349000"/>
              <a:ext cx="712900" cy="340250"/>
            </a:xfrm>
            <a:custGeom>
              <a:avLst/>
              <a:gdLst/>
              <a:ahLst/>
              <a:cxnLst/>
              <a:rect l="l" t="t" r="r" b="b"/>
              <a:pathLst>
                <a:path w="28516" h="13610" extrusionOk="0">
                  <a:moveTo>
                    <a:pt x="14264" y="1"/>
                  </a:moveTo>
                  <a:cubicBezTo>
                    <a:pt x="6382" y="1"/>
                    <a:pt x="1" y="3049"/>
                    <a:pt x="1" y="6811"/>
                  </a:cubicBezTo>
                  <a:cubicBezTo>
                    <a:pt x="1" y="10562"/>
                    <a:pt x="6382" y="13610"/>
                    <a:pt x="14264" y="13610"/>
                  </a:cubicBezTo>
                  <a:cubicBezTo>
                    <a:pt x="22134" y="13610"/>
                    <a:pt x="28516" y="10562"/>
                    <a:pt x="28516" y="6811"/>
                  </a:cubicBezTo>
                  <a:cubicBezTo>
                    <a:pt x="28516" y="3049"/>
                    <a:pt x="22134" y="1"/>
                    <a:pt x="14264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8"/>
            <p:cNvSpPr/>
            <p:nvPr/>
          </p:nvSpPr>
          <p:spPr>
            <a:xfrm>
              <a:off x="5886125" y="627200"/>
              <a:ext cx="589400" cy="1062050"/>
            </a:xfrm>
            <a:custGeom>
              <a:avLst/>
              <a:gdLst/>
              <a:ahLst/>
              <a:cxnLst/>
              <a:rect l="l" t="t" r="r" b="b"/>
              <a:pathLst>
                <a:path w="23576" h="42482" extrusionOk="0">
                  <a:moveTo>
                    <a:pt x="11288" y="0"/>
                  </a:moveTo>
                  <a:lnTo>
                    <a:pt x="3597" y="28944"/>
                  </a:lnTo>
                  <a:lnTo>
                    <a:pt x="1" y="42446"/>
                  </a:lnTo>
                  <a:cubicBezTo>
                    <a:pt x="537" y="42470"/>
                    <a:pt x="1073" y="42482"/>
                    <a:pt x="1620" y="42482"/>
                  </a:cubicBezTo>
                  <a:cubicBezTo>
                    <a:pt x="6597" y="42482"/>
                    <a:pt x="10979" y="41267"/>
                    <a:pt x="13526" y="39422"/>
                  </a:cubicBezTo>
                  <a:cubicBezTo>
                    <a:pt x="13598" y="39326"/>
                    <a:pt x="13669" y="39219"/>
                    <a:pt x="13753" y="39124"/>
                  </a:cubicBezTo>
                  <a:lnTo>
                    <a:pt x="15241" y="33683"/>
                  </a:lnTo>
                  <a:lnTo>
                    <a:pt x="23575" y="3322"/>
                  </a:lnTo>
                  <a:lnTo>
                    <a:pt x="11288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8"/>
            <p:cNvSpPr/>
            <p:nvPr/>
          </p:nvSpPr>
          <p:spPr>
            <a:xfrm>
              <a:off x="5832550" y="1021575"/>
              <a:ext cx="294725" cy="665800"/>
            </a:xfrm>
            <a:custGeom>
              <a:avLst/>
              <a:gdLst/>
              <a:ahLst/>
              <a:cxnLst/>
              <a:rect l="l" t="t" r="r" b="b"/>
              <a:pathLst>
                <a:path w="11789" h="26632" extrusionOk="0">
                  <a:moveTo>
                    <a:pt x="4787" y="1"/>
                  </a:moveTo>
                  <a:lnTo>
                    <a:pt x="1" y="26385"/>
                  </a:lnTo>
                  <a:cubicBezTo>
                    <a:pt x="965" y="26577"/>
                    <a:pt x="2430" y="26631"/>
                    <a:pt x="3777" y="26631"/>
                  </a:cubicBezTo>
                  <a:cubicBezTo>
                    <a:pt x="5524" y="26631"/>
                    <a:pt x="7073" y="26540"/>
                    <a:pt x="7073" y="26540"/>
                  </a:cubicBezTo>
                  <a:lnTo>
                    <a:pt x="11788" y="1620"/>
                  </a:lnTo>
                  <a:lnTo>
                    <a:pt x="4787" y="1"/>
                  </a:lnTo>
                  <a:close/>
                </a:path>
              </a:pathLst>
            </a:custGeom>
            <a:solidFill>
              <a:srgbClr val="F3FFEB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8"/>
            <p:cNvSpPr/>
            <p:nvPr/>
          </p:nvSpPr>
          <p:spPr>
            <a:xfrm>
              <a:off x="5906375" y="819425"/>
              <a:ext cx="276250" cy="430775"/>
            </a:xfrm>
            <a:custGeom>
              <a:avLst/>
              <a:gdLst/>
              <a:ahLst/>
              <a:cxnLst/>
              <a:rect l="l" t="t" r="r" b="b"/>
              <a:pathLst>
                <a:path w="11050" h="17231" extrusionOk="0">
                  <a:moveTo>
                    <a:pt x="5914" y="0"/>
                  </a:moveTo>
                  <a:cubicBezTo>
                    <a:pt x="2619" y="0"/>
                    <a:pt x="2412" y="2532"/>
                    <a:pt x="2215" y="3003"/>
                  </a:cubicBezTo>
                  <a:cubicBezTo>
                    <a:pt x="1989" y="3515"/>
                    <a:pt x="1" y="14135"/>
                    <a:pt x="1" y="14135"/>
                  </a:cubicBezTo>
                  <a:cubicBezTo>
                    <a:pt x="1" y="14135"/>
                    <a:pt x="882" y="16707"/>
                    <a:pt x="3977" y="17148"/>
                  </a:cubicBezTo>
                  <a:cubicBezTo>
                    <a:pt x="4372" y="17205"/>
                    <a:pt x="4734" y="17230"/>
                    <a:pt x="5066" y="17230"/>
                  </a:cubicBezTo>
                  <a:cubicBezTo>
                    <a:pt x="7337" y="17230"/>
                    <a:pt x="8180" y="16052"/>
                    <a:pt x="8180" y="16052"/>
                  </a:cubicBezTo>
                  <a:lnTo>
                    <a:pt x="10538" y="5075"/>
                  </a:lnTo>
                  <a:cubicBezTo>
                    <a:pt x="10538" y="5075"/>
                    <a:pt x="11050" y="574"/>
                    <a:pt x="6859" y="62"/>
                  </a:cubicBezTo>
                  <a:cubicBezTo>
                    <a:pt x="6519" y="20"/>
                    <a:pt x="6204" y="0"/>
                    <a:pt x="5914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8"/>
            <p:cNvSpPr/>
            <p:nvPr/>
          </p:nvSpPr>
          <p:spPr>
            <a:xfrm>
              <a:off x="6129200" y="1025075"/>
              <a:ext cx="88550" cy="323125"/>
            </a:xfrm>
            <a:custGeom>
              <a:avLst/>
              <a:gdLst/>
              <a:ahLst/>
              <a:cxnLst/>
              <a:rect l="l" t="t" r="r" b="b"/>
              <a:pathLst>
                <a:path w="3542" h="12925" extrusionOk="0">
                  <a:moveTo>
                    <a:pt x="922" y="1"/>
                  </a:moveTo>
                  <a:cubicBezTo>
                    <a:pt x="854" y="1"/>
                    <a:pt x="815" y="4"/>
                    <a:pt x="815" y="4"/>
                  </a:cubicBezTo>
                  <a:lnTo>
                    <a:pt x="148" y="3397"/>
                  </a:lnTo>
                  <a:cubicBezTo>
                    <a:pt x="148" y="3397"/>
                    <a:pt x="1327" y="3397"/>
                    <a:pt x="1553" y="4207"/>
                  </a:cubicBezTo>
                  <a:cubicBezTo>
                    <a:pt x="1779" y="5028"/>
                    <a:pt x="1256" y="7017"/>
                    <a:pt x="589" y="9957"/>
                  </a:cubicBezTo>
                  <a:cubicBezTo>
                    <a:pt x="0" y="12563"/>
                    <a:pt x="738" y="12925"/>
                    <a:pt x="1476" y="12925"/>
                  </a:cubicBezTo>
                  <a:cubicBezTo>
                    <a:pt x="1574" y="12925"/>
                    <a:pt x="1672" y="12919"/>
                    <a:pt x="1768" y="12910"/>
                  </a:cubicBezTo>
                  <a:cubicBezTo>
                    <a:pt x="2577" y="12839"/>
                    <a:pt x="3542" y="6124"/>
                    <a:pt x="3542" y="2957"/>
                  </a:cubicBezTo>
                  <a:cubicBezTo>
                    <a:pt x="3542" y="167"/>
                    <a:pt x="1426" y="1"/>
                    <a:pt x="92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8"/>
            <p:cNvSpPr/>
            <p:nvPr/>
          </p:nvSpPr>
          <p:spPr>
            <a:xfrm>
              <a:off x="5701900" y="1009375"/>
              <a:ext cx="96450" cy="69425"/>
            </a:xfrm>
            <a:custGeom>
              <a:avLst/>
              <a:gdLst/>
              <a:ahLst/>
              <a:cxnLst/>
              <a:rect l="l" t="t" r="r" b="b"/>
              <a:pathLst>
                <a:path w="3858" h="2777" extrusionOk="0">
                  <a:moveTo>
                    <a:pt x="1619" y="1"/>
                  </a:moveTo>
                  <a:lnTo>
                    <a:pt x="0" y="2084"/>
                  </a:lnTo>
                  <a:cubicBezTo>
                    <a:pt x="524" y="2528"/>
                    <a:pt x="1189" y="2776"/>
                    <a:pt x="1871" y="2776"/>
                  </a:cubicBezTo>
                  <a:cubicBezTo>
                    <a:pt x="1902" y="2776"/>
                    <a:pt x="1933" y="2776"/>
                    <a:pt x="1965" y="2775"/>
                  </a:cubicBezTo>
                  <a:cubicBezTo>
                    <a:pt x="2655" y="2739"/>
                    <a:pt x="3322" y="2477"/>
                    <a:pt x="3858" y="2025"/>
                  </a:cubicBezTo>
                  <a:lnTo>
                    <a:pt x="1619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8"/>
            <p:cNvSpPr/>
            <p:nvPr/>
          </p:nvSpPr>
          <p:spPr>
            <a:xfrm>
              <a:off x="5661100" y="1059975"/>
              <a:ext cx="173275" cy="88300"/>
            </a:xfrm>
            <a:custGeom>
              <a:avLst/>
              <a:gdLst/>
              <a:ahLst/>
              <a:cxnLst/>
              <a:rect l="l" t="t" r="r" b="b"/>
              <a:pathLst>
                <a:path w="6931" h="3532" extrusionOk="0">
                  <a:moveTo>
                    <a:pt x="5490" y="1"/>
                  </a:moveTo>
                  <a:cubicBezTo>
                    <a:pt x="4954" y="441"/>
                    <a:pt x="4287" y="703"/>
                    <a:pt x="3597" y="739"/>
                  </a:cubicBezTo>
                  <a:cubicBezTo>
                    <a:pt x="3565" y="740"/>
                    <a:pt x="3534" y="741"/>
                    <a:pt x="3503" y="741"/>
                  </a:cubicBezTo>
                  <a:cubicBezTo>
                    <a:pt x="2821" y="741"/>
                    <a:pt x="2156" y="493"/>
                    <a:pt x="1632" y="48"/>
                  </a:cubicBezTo>
                  <a:lnTo>
                    <a:pt x="1" y="2144"/>
                  </a:lnTo>
                  <a:cubicBezTo>
                    <a:pt x="776" y="3067"/>
                    <a:pt x="1962" y="3532"/>
                    <a:pt x="3159" y="3532"/>
                  </a:cubicBezTo>
                  <a:cubicBezTo>
                    <a:pt x="4665" y="3532"/>
                    <a:pt x="6187" y="2796"/>
                    <a:pt x="6930" y="1311"/>
                  </a:cubicBezTo>
                  <a:lnTo>
                    <a:pt x="5490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8"/>
            <p:cNvSpPr/>
            <p:nvPr/>
          </p:nvSpPr>
          <p:spPr>
            <a:xfrm>
              <a:off x="5661100" y="1092725"/>
              <a:ext cx="217025" cy="594750"/>
            </a:xfrm>
            <a:custGeom>
              <a:avLst/>
              <a:gdLst/>
              <a:ahLst/>
              <a:cxnLst/>
              <a:rect l="l" t="t" r="r" b="b"/>
              <a:pathLst>
                <a:path w="8681" h="23790" extrusionOk="0">
                  <a:moveTo>
                    <a:pt x="6930" y="1"/>
                  </a:moveTo>
                  <a:cubicBezTo>
                    <a:pt x="6187" y="1486"/>
                    <a:pt x="4669" y="2222"/>
                    <a:pt x="3164" y="2222"/>
                  </a:cubicBezTo>
                  <a:cubicBezTo>
                    <a:pt x="1968" y="2222"/>
                    <a:pt x="781" y="1757"/>
                    <a:pt x="1" y="834"/>
                  </a:cubicBezTo>
                  <a:lnTo>
                    <a:pt x="1" y="834"/>
                  </a:lnTo>
                  <a:lnTo>
                    <a:pt x="810" y="12121"/>
                  </a:lnTo>
                  <a:lnTo>
                    <a:pt x="1537" y="22301"/>
                  </a:lnTo>
                  <a:cubicBezTo>
                    <a:pt x="3537" y="23099"/>
                    <a:pt x="5990" y="23622"/>
                    <a:pt x="8681" y="23789"/>
                  </a:cubicBezTo>
                  <a:lnTo>
                    <a:pt x="7704" y="10395"/>
                  </a:lnTo>
                  <a:lnTo>
                    <a:pt x="6930" y="1"/>
                  </a:ln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48"/>
          <p:cNvGrpSpPr/>
          <p:nvPr/>
        </p:nvGrpSpPr>
        <p:grpSpPr>
          <a:xfrm rot="6299960">
            <a:off x="-36344" y="327606"/>
            <a:ext cx="1817074" cy="1820018"/>
            <a:chOff x="582410" y="345094"/>
            <a:chExt cx="1998559" cy="2001797"/>
          </a:xfrm>
        </p:grpSpPr>
        <p:sp>
          <p:nvSpPr>
            <p:cNvPr id="649" name="Google Shape;649;p48"/>
            <p:cNvSpPr/>
            <p:nvPr/>
          </p:nvSpPr>
          <p:spPr>
            <a:xfrm>
              <a:off x="582410" y="345094"/>
              <a:ext cx="1998559" cy="2001797"/>
            </a:xfrm>
            <a:custGeom>
              <a:avLst/>
              <a:gdLst/>
              <a:ahLst/>
              <a:cxnLst/>
              <a:rect l="l" t="t" r="r" b="b"/>
              <a:pathLst>
                <a:path w="61104" h="61203" extrusionOk="0">
                  <a:moveTo>
                    <a:pt x="14275" y="25744"/>
                  </a:moveTo>
                  <a:cubicBezTo>
                    <a:pt x="15389" y="25744"/>
                    <a:pt x="16524" y="26161"/>
                    <a:pt x="17444" y="27092"/>
                  </a:cubicBezTo>
                  <a:lnTo>
                    <a:pt x="34600" y="44427"/>
                  </a:lnTo>
                  <a:cubicBezTo>
                    <a:pt x="37415" y="47277"/>
                    <a:pt x="35384" y="52107"/>
                    <a:pt x="31391" y="52107"/>
                  </a:cubicBezTo>
                  <a:cubicBezTo>
                    <a:pt x="31382" y="52107"/>
                    <a:pt x="31372" y="52107"/>
                    <a:pt x="31362" y="52106"/>
                  </a:cubicBezTo>
                  <a:lnTo>
                    <a:pt x="14122" y="51999"/>
                  </a:lnTo>
                  <a:cubicBezTo>
                    <a:pt x="11633" y="51976"/>
                    <a:pt x="9621" y="49951"/>
                    <a:pt x="9645" y="47463"/>
                  </a:cubicBezTo>
                  <a:lnTo>
                    <a:pt x="9740" y="30235"/>
                  </a:lnTo>
                  <a:cubicBezTo>
                    <a:pt x="9756" y="27529"/>
                    <a:pt x="11970" y="25744"/>
                    <a:pt x="14275" y="25744"/>
                  </a:cubicBezTo>
                  <a:close/>
                  <a:moveTo>
                    <a:pt x="1031" y="0"/>
                  </a:moveTo>
                  <a:cubicBezTo>
                    <a:pt x="676" y="0"/>
                    <a:pt x="334" y="277"/>
                    <a:pt x="334" y="695"/>
                  </a:cubicBezTo>
                  <a:lnTo>
                    <a:pt x="1" y="60869"/>
                  </a:lnTo>
                  <a:lnTo>
                    <a:pt x="60175" y="61203"/>
                  </a:lnTo>
                  <a:cubicBezTo>
                    <a:pt x="60794" y="61203"/>
                    <a:pt x="61104" y="60465"/>
                    <a:pt x="60675" y="60024"/>
                  </a:cubicBezTo>
                  <a:lnTo>
                    <a:pt x="1513" y="207"/>
                  </a:lnTo>
                  <a:cubicBezTo>
                    <a:pt x="1374" y="64"/>
                    <a:pt x="1201" y="0"/>
                    <a:pt x="1031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8"/>
            <p:cNvSpPr/>
            <p:nvPr/>
          </p:nvSpPr>
          <p:spPr>
            <a:xfrm>
              <a:off x="744017" y="2216028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25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8"/>
            <p:cNvSpPr/>
            <p:nvPr/>
          </p:nvSpPr>
          <p:spPr>
            <a:xfrm>
              <a:off x="797789" y="2274836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8"/>
            <p:cNvSpPr/>
            <p:nvPr/>
          </p:nvSpPr>
          <p:spPr>
            <a:xfrm>
              <a:off x="851527" y="2216421"/>
              <a:ext cx="785" cy="116864"/>
            </a:xfrm>
            <a:custGeom>
              <a:avLst/>
              <a:gdLst/>
              <a:ahLst/>
              <a:cxnLst/>
              <a:rect l="l" t="t" r="r" b="b"/>
              <a:pathLst>
                <a:path w="24" h="3573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24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8"/>
            <p:cNvSpPr/>
            <p:nvPr/>
          </p:nvSpPr>
          <p:spPr>
            <a:xfrm>
              <a:off x="905658" y="227522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6"/>
                  </a:moveTo>
                  <a:lnTo>
                    <a:pt x="0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8"/>
            <p:cNvSpPr/>
            <p:nvPr/>
          </p:nvSpPr>
          <p:spPr>
            <a:xfrm>
              <a:off x="959396" y="2216813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0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8"/>
            <p:cNvSpPr/>
            <p:nvPr/>
          </p:nvSpPr>
          <p:spPr>
            <a:xfrm>
              <a:off x="1012742" y="2275621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8"/>
            <p:cNvSpPr/>
            <p:nvPr/>
          </p:nvSpPr>
          <p:spPr>
            <a:xfrm>
              <a:off x="1066873" y="2217566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8"/>
            <p:cNvSpPr/>
            <p:nvPr/>
          </p:nvSpPr>
          <p:spPr>
            <a:xfrm>
              <a:off x="1120612" y="2275981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7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8"/>
            <p:cNvSpPr/>
            <p:nvPr/>
          </p:nvSpPr>
          <p:spPr>
            <a:xfrm>
              <a:off x="1174350" y="221795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1228088" y="2276374"/>
              <a:ext cx="33" cy="58841"/>
            </a:xfrm>
            <a:custGeom>
              <a:avLst/>
              <a:gdLst/>
              <a:ahLst/>
              <a:cxnLst/>
              <a:rect l="l" t="t" r="r" b="b"/>
              <a:pathLst>
                <a:path w="1" h="1799" fill="none" extrusionOk="0">
                  <a:moveTo>
                    <a:pt x="0" y="1799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8"/>
            <p:cNvSpPr/>
            <p:nvPr/>
          </p:nvSpPr>
          <p:spPr>
            <a:xfrm>
              <a:off x="1281827" y="2218351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8"/>
            <p:cNvSpPr/>
            <p:nvPr/>
          </p:nvSpPr>
          <p:spPr>
            <a:xfrm>
              <a:off x="1335565" y="227715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1" y="1787"/>
                  </a:moveTo>
                  <a:lnTo>
                    <a:pt x="1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8"/>
            <p:cNvSpPr/>
            <p:nvPr/>
          </p:nvSpPr>
          <p:spPr>
            <a:xfrm>
              <a:off x="1389304" y="2218743"/>
              <a:ext cx="425" cy="117256"/>
            </a:xfrm>
            <a:custGeom>
              <a:avLst/>
              <a:gdLst/>
              <a:ahLst/>
              <a:cxnLst/>
              <a:rect l="l" t="t" r="r" b="b"/>
              <a:pathLst>
                <a:path w="13" h="3585" fill="none" extrusionOk="0">
                  <a:moveTo>
                    <a:pt x="1" y="3584"/>
                  </a:moveTo>
                  <a:lnTo>
                    <a:pt x="1" y="1787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8"/>
            <p:cNvSpPr/>
            <p:nvPr/>
          </p:nvSpPr>
          <p:spPr>
            <a:xfrm>
              <a:off x="1443042" y="22775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8"/>
            <p:cNvSpPr/>
            <p:nvPr/>
          </p:nvSpPr>
          <p:spPr>
            <a:xfrm>
              <a:off x="1496781" y="221952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8"/>
            <p:cNvSpPr/>
            <p:nvPr/>
          </p:nvSpPr>
          <p:spPr>
            <a:xfrm>
              <a:off x="1550519" y="2277944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8"/>
            <p:cNvSpPr/>
            <p:nvPr/>
          </p:nvSpPr>
          <p:spPr>
            <a:xfrm>
              <a:off x="1604257" y="2219920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8"/>
            <p:cNvSpPr/>
            <p:nvPr/>
          </p:nvSpPr>
          <p:spPr>
            <a:xfrm>
              <a:off x="1657996" y="2278729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1711734" y="2220313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3" y="0"/>
                  </a:moveTo>
                  <a:lnTo>
                    <a:pt x="13" y="1786"/>
                  </a:lnTo>
                  <a:lnTo>
                    <a:pt x="1" y="357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1765505" y="2279121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8"/>
            <p:cNvSpPr/>
            <p:nvPr/>
          </p:nvSpPr>
          <p:spPr>
            <a:xfrm>
              <a:off x="1819244" y="2220705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12" y="1798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8"/>
            <p:cNvSpPr/>
            <p:nvPr/>
          </p:nvSpPr>
          <p:spPr>
            <a:xfrm>
              <a:off x="1872982" y="2279514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8"/>
            <p:cNvSpPr/>
            <p:nvPr/>
          </p:nvSpPr>
          <p:spPr>
            <a:xfrm>
              <a:off x="1926721" y="2221490"/>
              <a:ext cx="425" cy="116831"/>
            </a:xfrm>
            <a:custGeom>
              <a:avLst/>
              <a:gdLst/>
              <a:ahLst/>
              <a:cxnLst/>
              <a:rect l="l" t="t" r="r" b="b"/>
              <a:pathLst>
                <a:path w="13" h="3572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8"/>
            <p:cNvSpPr/>
            <p:nvPr/>
          </p:nvSpPr>
          <p:spPr>
            <a:xfrm>
              <a:off x="1980459" y="2279873"/>
              <a:ext cx="425" cy="58841"/>
            </a:xfrm>
            <a:custGeom>
              <a:avLst/>
              <a:gdLst/>
              <a:ahLst/>
              <a:cxnLst/>
              <a:rect l="l" t="t" r="r" b="b"/>
              <a:pathLst>
                <a:path w="13" h="1799" fill="none" extrusionOk="0">
                  <a:moveTo>
                    <a:pt x="0" y="1799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2034198" y="222185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2087936" y="2280658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0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8"/>
            <p:cNvSpPr/>
            <p:nvPr/>
          </p:nvSpPr>
          <p:spPr>
            <a:xfrm>
              <a:off x="2141674" y="2222243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8"/>
            <p:cNvSpPr/>
            <p:nvPr/>
          </p:nvSpPr>
          <p:spPr>
            <a:xfrm>
              <a:off x="2195413" y="22810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8"/>
            <p:cNvSpPr/>
            <p:nvPr/>
          </p:nvSpPr>
          <p:spPr>
            <a:xfrm>
              <a:off x="2249151" y="2222635"/>
              <a:ext cx="818" cy="117256"/>
            </a:xfrm>
            <a:custGeom>
              <a:avLst/>
              <a:gdLst/>
              <a:ahLst/>
              <a:cxnLst/>
              <a:rect l="l" t="t" r="r" b="b"/>
              <a:pathLst>
                <a:path w="25" h="3585" fill="none" extrusionOk="0">
                  <a:moveTo>
                    <a:pt x="1" y="3585"/>
                  </a:moveTo>
                  <a:lnTo>
                    <a:pt x="13" y="1799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8"/>
            <p:cNvSpPr/>
            <p:nvPr/>
          </p:nvSpPr>
          <p:spPr>
            <a:xfrm>
              <a:off x="2302890" y="2281443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8"/>
            <p:cNvSpPr/>
            <p:nvPr/>
          </p:nvSpPr>
          <p:spPr>
            <a:xfrm>
              <a:off x="2356628" y="222342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7"/>
                  </a:lnTo>
                  <a:lnTo>
                    <a:pt x="25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2410366" y="2281836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8"/>
            <p:cNvSpPr/>
            <p:nvPr/>
          </p:nvSpPr>
          <p:spPr>
            <a:xfrm>
              <a:off x="597226" y="507617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8"/>
            <p:cNvSpPr/>
            <p:nvPr/>
          </p:nvSpPr>
          <p:spPr>
            <a:xfrm>
              <a:off x="597226" y="56135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596834" y="61509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8"/>
            <p:cNvSpPr/>
            <p:nvPr/>
          </p:nvSpPr>
          <p:spPr>
            <a:xfrm>
              <a:off x="596441" y="66883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8"/>
            <p:cNvSpPr/>
            <p:nvPr/>
          </p:nvSpPr>
          <p:spPr>
            <a:xfrm>
              <a:off x="596441" y="72257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8"/>
            <p:cNvSpPr/>
            <p:nvPr/>
          </p:nvSpPr>
          <p:spPr>
            <a:xfrm>
              <a:off x="596049" y="776342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8"/>
            <p:cNvSpPr/>
            <p:nvPr/>
          </p:nvSpPr>
          <p:spPr>
            <a:xfrm>
              <a:off x="595656" y="830081"/>
              <a:ext cx="58841" cy="392"/>
            </a:xfrm>
            <a:custGeom>
              <a:avLst/>
              <a:gdLst/>
              <a:ahLst/>
              <a:cxnLst/>
              <a:rect l="l" t="t" r="r" b="b"/>
              <a:pathLst>
                <a:path w="1799" h="12" fill="none" extrusionOk="0">
                  <a:moveTo>
                    <a:pt x="1" y="0"/>
                  </a:moveTo>
                  <a:lnTo>
                    <a:pt x="1799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8"/>
            <p:cNvSpPr/>
            <p:nvPr/>
          </p:nvSpPr>
          <p:spPr>
            <a:xfrm>
              <a:off x="595656" y="883819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8"/>
            <p:cNvSpPr/>
            <p:nvPr/>
          </p:nvSpPr>
          <p:spPr>
            <a:xfrm>
              <a:off x="595264" y="937558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8"/>
            <p:cNvSpPr/>
            <p:nvPr/>
          </p:nvSpPr>
          <p:spPr>
            <a:xfrm>
              <a:off x="595264" y="991296"/>
              <a:ext cx="116864" cy="818"/>
            </a:xfrm>
            <a:custGeom>
              <a:avLst/>
              <a:gdLst/>
              <a:ahLst/>
              <a:cxnLst/>
              <a:rect l="l" t="t" r="r" b="b"/>
              <a:pathLst>
                <a:path w="3573" h="25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8"/>
            <p:cNvSpPr/>
            <p:nvPr/>
          </p:nvSpPr>
          <p:spPr>
            <a:xfrm>
              <a:off x="594871" y="104503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8"/>
            <p:cNvSpPr/>
            <p:nvPr/>
          </p:nvSpPr>
          <p:spPr>
            <a:xfrm>
              <a:off x="594479" y="1098773"/>
              <a:ext cx="117256" cy="818"/>
            </a:xfrm>
            <a:custGeom>
              <a:avLst/>
              <a:gdLst/>
              <a:ahLst/>
              <a:cxnLst/>
              <a:rect l="l" t="t" r="r" b="b"/>
              <a:pathLst>
                <a:path w="3585" h="25" fill="none" extrusionOk="0">
                  <a:moveTo>
                    <a:pt x="1" y="0"/>
                  </a:moveTo>
                  <a:lnTo>
                    <a:pt x="1799" y="12"/>
                  </a:lnTo>
                  <a:lnTo>
                    <a:pt x="3585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8"/>
            <p:cNvSpPr/>
            <p:nvPr/>
          </p:nvSpPr>
          <p:spPr>
            <a:xfrm>
              <a:off x="594479" y="115251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8"/>
            <p:cNvSpPr/>
            <p:nvPr/>
          </p:nvSpPr>
          <p:spPr>
            <a:xfrm>
              <a:off x="594119" y="1206250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8"/>
            <p:cNvSpPr/>
            <p:nvPr/>
          </p:nvSpPr>
          <p:spPr>
            <a:xfrm>
              <a:off x="594119" y="125998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1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8"/>
            <p:cNvSpPr/>
            <p:nvPr/>
          </p:nvSpPr>
          <p:spPr>
            <a:xfrm>
              <a:off x="593727" y="1313726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8"/>
            <p:cNvSpPr/>
            <p:nvPr/>
          </p:nvSpPr>
          <p:spPr>
            <a:xfrm>
              <a:off x="593334" y="136785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593334" y="142159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592942" y="1474942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8"/>
            <p:cNvSpPr/>
            <p:nvPr/>
          </p:nvSpPr>
          <p:spPr>
            <a:xfrm>
              <a:off x="592549" y="152907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98" y="1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592549" y="1582811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592157" y="163655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592157" y="1690288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591764" y="1744059"/>
              <a:ext cx="116864" cy="392"/>
            </a:xfrm>
            <a:custGeom>
              <a:avLst/>
              <a:gdLst/>
              <a:ahLst/>
              <a:cxnLst/>
              <a:rect l="l" t="t" r="r" b="b"/>
              <a:pathLst>
                <a:path w="3573" h="12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591372" y="179779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0"/>
                  </a:moveTo>
                  <a:lnTo>
                    <a:pt x="1787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8"/>
            <p:cNvSpPr/>
            <p:nvPr/>
          </p:nvSpPr>
          <p:spPr>
            <a:xfrm>
              <a:off x="591372" y="185153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590979" y="190527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590587" y="195901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85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590587" y="201275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8"/>
            <p:cNvSpPr/>
            <p:nvPr/>
          </p:nvSpPr>
          <p:spPr>
            <a:xfrm>
              <a:off x="590194" y="206649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8"/>
            <p:cNvSpPr/>
            <p:nvPr/>
          </p:nvSpPr>
          <p:spPr>
            <a:xfrm>
              <a:off x="589834" y="212022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0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589834" y="2173966"/>
              <a:ext cx="116831" cy="425"/>
            </a:xfrm>
            <a:custGeom>
              <a:avLst/>
              <a:gdLst/>
              <a:ahLst/>
              <a:cxnLst/>
              <a:rect l="l" t="t" r="r" b="b"/>
              <a:pathLst>
                <a:path w="3572" h="13" fill="none" extrusionOk="0">
                  <a:moveTo>
                    <a:pt x="0" y="0"/>
                  </a:moveTo>
                  <a:lnTo>
                    <a:pt x="1786" y="12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340653" y="551954"/>
                <a:ext cx="4327467" cy="1034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16</m:t>
                            </m:r>
                          </m:sup>
                        </m:sSup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.2</m:t>
                        </m:r>
                        <m:sSup>
                          <m:sSupPr>
                            <m:ctrlP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  <m:sSup>
                          <m:sSupPr>
                            <m:ctrlP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 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16</m:t>
                            </m:r>
                          </m:sup>
                        </m:sSup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.(</m:t>
                        </m:r>
                        <m:sSup>
                          <m:sSupPr>
                            <m:ctrlP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.(</m:t>
                        </m:r>
                        <m:sSup>
                          <m:sSupPr>
                            <m:ctrlP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 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16</m:t>
                            </m:r>
                          </m:sup>
                        </m:sSup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sup>
                        </m:sSup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653" y="551954"/>
                <a:ext cx="4327467" cy="1034963"/>
              </a:xfrm>
              <a:prstGeom prst="rect">
                <a:avLst/>
              </a:prstGeom>
              <a:blipFill rotWithShape="0">
                <a:blip r:embed="rId3"/>
                <a:stretch>
                  <a:fillRect l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Rectangle 94"/>
              <p:cNvSpPr/>
              <p:nvPr/>
            </p:nvSpPr>
            <p:spPr>
              <a:xfrm>
                <a:off x="1340653" y="1940033"/>
                <a:ext cx="2445862" cy="717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b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) (-0,2)</a:t>
                </a:r>
                <a:r>
                  <a:rPr lang="en-US" sz="2000" baseline="30000" dirty="0" smtClean="0">
                    <a:latin typeface="+mn-lt"/>
                    <a:ea typeface="Calibri" panose="020F0502020204030204" pitchFamily="34" charset="0"/>
                  </a:rPr>
                  <a:t>2</a:t>
                </a:r>
                <a:r>
                  <a:rPr lang="en-US" sz="2000" dirty="0" smtClean="0">
                    <a:latin typeface="+mn-lt"/>
                    <a:ea typeface="Calibri" panose="020F0502020204030204" pitchFamily="34" charset="0"/>
                  </a:rPr>
                  <a:t>. 5 -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+mn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13</m:t>
                            </m:r>
                          </m:sup>
                        </m:sSup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.2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653" y="1940033"/>
                <a:ext cx="2445862" cy="717376"/>
              </a:xfrm>
              <a:prstGeom prst="rect">
                <a:avLst/>
              </a:prstGeom>
              <a:blipFill rotWithShape="0">
                <a:blip r:embed="rId4"/>
                <a:stretch>
                  <a:fillRect l="-2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3633970" y="1917788"/>
                <a:ext cx="4196149" cy="7792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= </a:t>
                </a:r>
                <a14:m>
                  <m:oMath xmlns:m="http://schemas.openxmlformats.org/officeDocument/2006/math">
                    <m:r>
                      <a:rPr lang="en-US" sz="24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effectLst/>
                            <a:latin typeface="+mn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effectLst/>
                            <a:latin typeface="+mn-lt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.5−</m:t>
                    </m:r>
                    <m:f>
                      <m:fPr>
                        <m:ctrlPr>
                          <a:rPr lang="en-US" sz="2400" i="1">
                            <a:effectLst/>
                            <a:latin typeface="+mn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13</m:t>
                            </m:r>
                          </m:sup>
                        </m:sSup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.(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.(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+mn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effectLst/>
                            <a:latin typeface="+mn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13</m:t>
                            </m:r>
                          </m:sup>
                        </m:sSup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sup>
                        </m:sSup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endParaRPr lang="en-US" sz="2000" dirty="0">
                  <a:latin typeface="+mn-lt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3970" y="1917788"/>
                <a:ext cx="4196149" cy="779252"/>
              </a:xfrm>
              <a:prstGeom prst="rect">
                <a:avLst/>
              </a:prstGeom>
              <a:blipFill rotWithShape="0">
                <a:blip r:embed="rId5"/>
                <a:stretch>
                  <a:fillRect l="-1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3631226" y="2621434"/>
                <a:ext cx="2676887" cy="625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+mn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effectLst/>
                            <a:latin typeface="+mn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+mn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effectLst/>
                            <a:latin typeface="+mn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4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effectLst/>
                            <a:latin typeface="+mn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226" y="2621434"/>
                <a:ext cx="2676887" cy="625877"/>
              </a:xfrm>
              <a:prstGeom prst="rect">
                <a:avLst/>
              </a:prstGeom>
              <a:blipFill rotWithShape="0">
                <a:blip r:embed="rId6"/>
                <a:stretch>
                  <a:fillRect l="-2506" b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1161472" y="3378933"/>
                <a:ext cx="6862135" cy="7253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+mn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.2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.12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26.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+mn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.(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.(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26.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 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+mn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26.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472" y="3378933"/>
                <a:ext cx="6862135" cy="725391"/>
              </a:xfrm>
              <a:prstGeom prst="rect">
                <a:avLst/>
              </a:prstGeom>
              <a:blipFill rotWithShape="0">
                <a:blip r:embed="rId7"/>
                <a:stretch>
                  <a:fillRect l="-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3504386" y="4039534"/>
                <a:ext cx="2814232" cy="7238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+mn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.(1+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26.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+mn-lt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2400" i="1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= 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+mn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26</m:t>
                        </m:r>
                      </m:den>
                    </m:f>
                  </m:oMath>
                </a14:m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+mn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386" y="4039534"/>
                <a:ext cx="2814232" cy="723853"/>
              </a:xfrm>
              <a:prstGeom prst="rect">
                <a:avLst/>
              </a:prstGeom>
              <a:blipFill rotWithShape="0">
                <a:blip r:embed="rId8"/>
                <a:stretch>
                  <a:fillRect l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" grpId="0" animBg="1"/>
      <p:bldP spid="629" grpId="0" animBg="1"/>
      <p:bldP spid="630" grpId="0" animBg="1"/>
      <p:bldP spid="8" grpId="0"/>
      <p:bldP spid="95" grpId="0"/>
      <p:bldP spid="9" grpId="0"/>
      <p:bldP spid="10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5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Bài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4 (SGK - tr27): </a:t>
            </a:r>
            <a:r>
              <a:rPr lang="en-US" sz="2000" b="0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Tính</a:t>
            </a:r>
            <a:r>
              <a:rPr lang="en-US" sz="2000" b="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giá</a:t>
            </a:r>
            <a:r>
              <a:rPr lang="en-US" sz="2000" b="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trị</a:t>
            </a:r>
            <a:r>
              <a:rPr lang="en-US" sz="2000" b="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các</a:t>
            </a:r>
            <a:r>
              <a:rPr lang="en-US" sz="2000" b="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biểu</a:t>
            </a:r>
            <a:r>
              <a:rPr lang="en-US" sz="2000" b="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thức</a:t>
            </a:r>
            <a:r>
              <a:rPr lang="en-US" sz="2000" b="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2000" b="0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sau</a:t>
            </a:r>
            <a:endParaRPr sz="2000" b="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305" y="1413332"/>
            <a:ext cx="4130212" cy="41302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936513" y="1091985"/>
                <a:ext cx="5378332" cy="725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20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(−0,5)−</m:t>
                        </m:r>
                        <m:f>
                          <m:fPr>
                            <m:ctrlPr>
                              <a:rPr lang="en-US" sz="200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000" i="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func>
                      <m:funcPr>
                        <m:ctrlPr>
                          <a:rPr lang="en-US" sz="20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sz="20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−3)+</m:t>
                    </m:r>
                    <m:f>
                      <m:fPr>
                        <m:ctrlPr>
                          <a:rPr lang="en-US" sz="20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0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20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func>
                      <m:funcPr>
                        <m:ctrlPr>
                          <a:rPr lang="en-US" sz="20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sz="20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−2)</m:t>
                    </m:r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13" y="1091985"/>
                <a:ext cx="5378332" cy="725711"/>
              </a:xfrm>
              <a:prstGeom prst="rect">
                <a:avLst/>
              </a:prstGeom>
              <a:blipFill rotWithShape="0">
                <a:blip r:embed="rId4"/>
                <a:stretch>
                  <a:fillRect l="-1247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936513" y="2047482"/>
                <a:ext cx="4759573" cy="725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20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0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i="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25</m:t>
                            </m:r>
                          </m:den>
                        </m:f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−0,036</m:t>
                        </m:r>
                      </m:e>
                    </m:d>
                    <m:func>
                      <m:funcPr>
                        <m:ctrlPr>
                          <a:rPr lang="en-US" sz="20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f>
                          <m:fPr>
                            <m:ctrlPr>
                              <a:rPr lang="en-US" sz="200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en-US" sz="2000" i="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50</m:t>
                            </m:r>
                          </m:den>
                        </m:f>
                      </m:e>
                    </m:func>
                    <m:r>
                      <a:rPr lang="en-US" sz="20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sz="20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f>
                              <m:fPr>
                                <m:ctrlPr>
                                  <a:rPr lang="en-US" sz="2000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0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0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2000" i="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  <m:f>
                              <m:fPr>
                                <m:ctrlPr>
                                  <a:rPr lang="en-US" sz="2000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0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2000" i="0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den>
                            </m:f>
                            <m:r>
                              <a:rPr lang="en-US" sz="2000" i="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d>
                      </m:e>
                    </m:d>
                    <m:r>
                      <a:rPr lang="en-US" sz="20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20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29</m:t>
                        </m:r>
                      </m:den>
                    </m:f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13" y="2047482"/>
                <a:ext cx="4759573" cy="725711"/>
              </a:xfrm>
              <a:prstGeom prst="rect">
                <a:avLst/>
              </a:prstGeom>
              <a:blipFill rotWithShape="0">
                <a:blip r:embed="rId5"/>
                <a:stretch>
                  <a:fillRect l="-1410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616503"/>
            <a:ext cx="1425536" cy="13112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29" y="3656034"/>
            <a:ext cx="976904" cy="1232175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" grpId="0" animBg="1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5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rgbClr val="C00000"/>
                </a:solidFill>
                <a:latin typeface="+mn-lt"/>
              </a:rPr>
              <a:t>Giải</a:t>
            </a:r>
            <a:endParaRPr sz="2000" dirty="0">
              <a:solidFill>
                <a:srgbClr val="C00000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936513" y="1091985"/>
                <a:ext cx="5378332" cy="725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20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(−0,5)−</m:t>
                        </m:r>
                        <m:f>
                          <m:fPr>
                            <m:ctrlPr>
                              <a:rPr lang="en-US" sz="200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000" i="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func>
                      <m:funcPr>
                        <m:ctrlPr>
                          <a:rPr lang="en-US" sz="20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sz="20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−3)+</m:t>
                    </m:r>
                    <m:f>
                      <m:fPr>
                        <m:ctrlPr>
                          <a:rPr lang="en-US" sz="20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0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20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func>
                      <m:funcPr>
                        <m:ctrlPr>
                          <a:rPr lang="en-US" sz="20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sz="20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−2)</m:t>
                    </m:r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13" y="1091985"/>
                <a:ext cx="5378332" cy="725711"/>
              </a:xfrm>
              <a:prstGeom prst="rect">
                <a:avLst/>
              </a:prstGeom>
              <a:blipFill rotWithShape="0">
                <a:blip r:embed="rId3"/>
                <a:stretch>
                  <a:fillRect l="-1247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350171" y="1873894"/>
                <a:ext cx="3753656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+mn-lt"/>
                        </a:rPr>
                        <m:t>= 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en-US" sz="2000" i="1" smtClean="0">
                              <a:latin typeface="+mn-lt"/>
                            </a:rPr>
                          </m:ctrlPr>
                        </m:funcPr>
                        <m:fName>
                          <m:r>
                            <a:rPr lang="en-US" sz="2000">
                              <a:latin typeface="+mn-lt"/>
                            </a:rPr>
                            <m:t>:</m:t>
                          </m:r>
                        </m:fName>
                        <m:e>
                          <m:r>
                            <a:rPr lang="en-US" sz="2000">
                              <a:latin typeface="+mn-lt"/>
                            </a:rPr>
                            <m:t> </m:t>
                          </m:r>
                        </m:e>
                      </m:func>
                      <m:r>
                        <a:rPr lang="en-US" sz="2000">
                          <a:latin typeface="+mn-lt"/>
                        </a:rPr>
                        <m:t>(−3)+ </m:t>
                      </m:r>
                      <m:f>
                        <m:fPr>
                          <m:ctrlPr>
                            <a:rPr lang="en-US" sz="2000" i="1">
                              <a:latin typeface="+mn-lt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+mn-lt"/>
                            </a:rPr>
                            <m:t>1</m:t>
                          </m:r>
                        </m:num>
                        <m:den>
                          <m:r>
                            <a:rPr lang="en-US" sz="2000">
                              <a:latin typeface="+mn-lt"/>
                            </a:rPr>
                            <m:t>3</m:t>
                          </m:r>
                        </m:den>
                      </m:f>
                      <m:r>
                        <a:rPr lang="en-US" sz="2000">
                          <a:latin typeface="+mn-lt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+mn-lt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+mn-lt"/>
                            </a:rPr>
                            <m:t>1</m:t>
                          </m:r>
                        </m:num>
                        <m:den>
                          <m:r>
                            <a:rPr lang="en-US" sz="2000">
                              <a:latin typeface="+mn-lt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171" y="1873894"/>
                <a:ext cx="3753656" cy="7838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350171" y="2695074"/>
                <a:ext cx="3753656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latin typeface="+mn-lt"/>
                        </a:rPr>
                        <m:t>= 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en-US" sz="2000" i="1" smtClean="0">
                              <a:latin typeface="+mn-lt"/>
                            </a:rPr>
                          </m:ctrlPr>
                        </m:funcPr>
                        <m:fName>
                          <m:r>
                            <a:rPr lang="en-US" sz="2000">
                              <a:latin typeface="+mn-lt"/>
                            </a:rPr>
                            <m:t>:</m:t>
                          </m:r>
                        </m:fName>
                        <m:e>
                          <m:r>
                            <a:rPr lang="en-US" sz="2000">
                              <a:latin typeface="+mn-lt"/>
                            </a:rPr>
                            <m:t> </m:t>
                          </m:r>
                        </m:e>
                      </m:func>
                      <m:r>
                        <a:rPr lang="en-US" sz="2000">
                          <a:latin typeface="+mn-lt"/>
                        </a:rPr>
                        <m:t>(−3)+ </m:t>
                      </m:r>
                      <m:f>
                        <m:fPr>
                          <m:ctrlPr>
                            <a:rPr lang="en-US" sz="2000" i="1">
                              <a:latin typeface="+mn-lt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+mn-lt"/>
                            </a:rPr>
                            <m:t>1</m:t>
                          </m:r>
                        </m:num>
                        <m:den>
                          <m:r>
                            <a:rPr lang="en-US" sz="2000">
                              <a:latin typeface="+mn-lt"/>
                            </a:rPr>
                            <m:t>3</m:t>
                          </m:r>
                        </m:den>
                      </m:f>
                      <m:r>
                        <a:rPr lang="en-US" sz="2000">
                          <a:latin typeface="+mn-lt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+mn-lt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+mn-lt"/>
                            </a:rPr>
                            <m:t>1</m:t>
                          </m:r>
                        </m:num>
                        <m:den>
                          <m:r>
                            <a:rPr lang="en-US" sz="2000">
                              <a:latin typeface="+mn-lt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171" y="2695074"/>
                <a:ext cx="3753656" cy="78386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447107" y="3526948"/>
                <a:ext cx="4070116" cy="642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=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+mn-lt"/>
                          </a:rPr>
                        </m:ctrlPr>
                      </m:dPr>
                      <m:e>
                        <m:r>
                          <a:rPr lang="en-US" sz="2400">
                            <a:latin typeface="+mn-lt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+mn-lt"/>
                              </a:rPr>
                            </m:ctrlPr>
                          </m:fPr>
                          <m:num>
                            <m:r>
                              <a:rPr lang="en-US" sz="2400">
                                <a:latin typeface="+mn-lt"/>
                              </a:rPr>
                              <m:t>11</m:t>
                            </m:r>
                          </m:num>
                          <m:den>
                            <m:r>
                              <a:rPr lang="en-US" sz="2400">
                                <a:latin typeface="+mn-lt"/>
                              </a:rPr>
                              <m:t>10</m:t>
                            </m:r>
                          </m:den>
                        </m:f>
                        <m:func>
                          <m:funcPr>
                            <m:ctrlPr>
                              <a:rPr lang="en-US" sz="2400" i="1">
                                <a:latin typeface="+mn-lt"/>
                              </a:rPr>
                            </m:ctrlPr>
                          </m:funcPr>
                          <m:fName>
                            <m:r>
                              <a:rPr lang="en-US" sz="2400">
                                <a:latin typeface="+mn-lt"/>
                              </a:rPr>
                              <m:t>:</m:t>
                            </m:r>
                          </m:fName>
                          <m:e>
                            <m:r>
                              <a:rPr lang="en-US" sz="2400">
                                <a:latin typeface="+mn-lt"/>
                              </a:rPr>
                              <m:t> </m:t>
                            </m:r>
                          </m:e>
                        </m:func>
                        <m:r>
                          <a:rPr lang="en-US" sz="2400">
                            <a:latin typeface="+mn-lt"/>
                          </a:rPr>
                          <m:t>(−3) + </m:t>
                        </m:r>
                        <m:f>
                          <m:fPr>
                            <m:ctrlPr>
                              <a:rPr lang="en-US" sz="2400" i="1">
                                <a:latin typeface="+mn-lt"/>
                              </a:rPr>
                            </m:ctrlPr>
                          </m:fPr>
                          <m:num>
                            <m:r>
                              <a:rPr lang="en-US" sz="2400">
                                <a:latin typeface="+mn-lt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>
                                <a:latin typeface="+mn-lt"/>
                              </a:rPr>
                              <m:t>3</m:t>
                            </m:r>
                          </m:den>
                        </m:f>
                        <m:r>
                          <a:rPr lang="en-US" sz="2400">
                            <a:latin typeface="+mn-lt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+mn-lt"/>
                              </a:rPr>
                            </m:ctrlPr>
                          </m:fPr>
                          <m:num>
                            <m:r>
                              <a:rPr lang="en-US" sz="2400">
                                <a:latin typeface="+mn-lt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>
                                <a:latin typeface="+mn-lt"/>
                              </a:rPr>
                              <m:t>12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000" dirty="0" smtClean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107" y="3526948"/>
                <a:ext cx="4070116" cy="642355"/>
              </a:xfrm>
              <a:prstGeom prst="rect">
                <a:avLst/>
              </a:prstGeom>
              <a:blipFill rotWithShape="0">
                <a:blip r:embed="rId6"/>
                <a:stretch>
                  <a:fillRect l="-1497" b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oogle Shape;648;p48"/>
          <p:cNvGrpSpPr/>
          <p:nvPr/>
        </p:nvGrpSpPr>
        <p:grpSpPr>
          <a:xfrm rot="6299960">
            <a:off x="6610002" y="2984900"/>
            <a:ext cx="2208358" cy="2368806"/>
            <a:chOff x="582410" y="345094"/>
            <a:chExt cx="1998559" cy="2001797"/>
          </a:xfrm>
        </p:grpSpPr>
        <p:sp>
          <p:nvSpPr>
            <p:cNvPr id="9" name="Google Shape;649;p48"/>
            <p:cNvSpPr/>
            <p:nvPr/>
          </p:nvSpPr>
          <p:spPr>
            <a:xfrm>
              <a:off x="582410" y="345094"/>
              <a:ext cx="1998559" cy="2001797"/>
            </a:xfrm>
            <a:custGeom>
              <a:avLst/>
              <a:gdLst/>
              <a:ahLst/>
              <a:cxnLst/>
              <a:rect l="l" t="t" r="r" b="b"/>
              <a:pathLst>
                <a:path w="61104" h="61203" extrusionOk="0">
                  <a:moveTo>
                    <a:pt x="14275" y="25744"/>
                  </a:moveTo>
                  <a:cubicBezTo>
                    <a:pt x="15389" y="25744"/>
                    <a:pt x="16524" y="26161"/>
                    <a:pt x="17444" y="27092"/>
                  </a:cubicBezTo>
                  <a:lnTo>
                    <a:pt x="34600" y="44427"/>
                  </a:lnTo>
                  <a:cubicBezTo>
                    <a:pt x="37415" y="47277"/>
                    <a:pt x="35384" y="52107"/>
                    <a:pt x="31391" y="52107"/>
                  </a:cubicBezTo>
                  <a:cubicBezTo>
                    <a:pt x="31382" y="52107"/>
                    <a:pt x="31372" y="52107"/>
                    <a:pt x="31362" y="52106"/>
                  </a:cubicBezTo>
                  <a:lnTo>
                    <a:pt x="14122" y="51999"/>
                  </a:lnTo>
                  <a:cubicBezTo>
                    <a:pt x="11633" y="51976"/>
                    <a:pt x="9621" y="49951"/>
                    <a:pt x="9645" y="47463"/>
                  </a:cubicBezTo>
                  <a:lnTo>
                    <a:pt x="9740" y="30235"/>
                  </a:lnTo>
                  <a:cubicBezTo>
                    <a:pt x="9756" y="27529"/>
                    <a:pt x="11970" y="25744"/>
                    <a:pt x="14275" y="25744"/>
                  </a:cubicBezTo>
                  <a:close/>
                  <a:moveTo>
                    <a:pt x="1031" y="0"/>
                  </a:moveTo>
                  <a:cubicBezTo>
                    <a:pt x="676" y="0"/>
                    <a:pt x="334" y="277"/>
                    <a:pt x="334" y="695"/>
                  </a:cubicBezTo>
                  <a:lnTo>
                    <a:pt x="1" y="60869"/>
                  </a:lnTo>
                  <a:lnTo>
                    <a:pt x="60175" y="61203"/>
                  </a:lnTo>
                  <a:cubicBezTo>
                    <a:pt x="60794" y="61203"/>
                    <a:pt x="61104" y="60465"/>
                    <a:pt x="60675" y="60024"/>
                  </a:cubicBezTo>
                  <a:lnTo>
                    <a:pt x="1513" y="207"/>
                  </a:lnTo>
                  <a:cubicBezTo>
                    <a:pt x="1374" y="64"/>
                    <a:pt x="1201" y="0"/>
                    <a:pt x="1031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50;p48"/>
            <p:cNvSpPr/>
            <p:nvPr/>
          </p:nvSpPr>
          <p:spPr>
            <a:xfrm>
              <a:off x="744017" y="2216028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25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51;p48"/>
            <p:cNvSpPr/>
            <p:nvPr/>
          </p:nvSpPr>
          <p:spPr>
            <a:xfrm>
              <a:off x="797789" y="2274836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52;p48"/>
            <p:cNvSpPr/>
            <p:nvPr/>
          </p:nvSpPr>
          <p:spPr>
            <a:xfrm>
              <a:off x="851527" y="2216421"/>
              <a:ext cx="785" cy="116864"/>
            </a:xfrm>
            <a:custGeom>
              <a:avLst/>
              <a:gdLst/>
              <a:ahLst/>
              <a:cxnLst/>
              <a:rect l="l" t="t" r="r" b="b"/>
              <a:pathLst>
                <a:path w="24" h="3573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24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53;p48"/>
            <p:cNvSpPr/>
            <p:nvPr/>
          </p:nvSpPr>
          <p:spPr>
            <a:xfrm>
              <a:off x="905658" y="227522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6"/>
                  </a:moveTo>
                  <a:lnTo>
                    <a:pt x="0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54;p48"/>
            <p:cNvSpPr/>
            <p:nvPr/>
          </p:nvSpPr>
          <p:spPr>
            <a:xfrm>
              <a:off x="959396" y="2216813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0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55;p48"/>
            <p:cNvSpPr/>
            <p:nvPr/>
          </p:nvSpPr>
          <p:spPr>
            <a:xfrm>
              <a:off x="1012742" y="2275621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56;p48"/>
            <p:cNvSpPr/>
            <p:nvPr/>
          </p:nvSpPr>
          <p:spPr>
            <a:xfrm>
              <a:off x="1066873" y="2217566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57;p48"/>
            <p:cNvSpPr/>
            <p:nvPr/>
          </p:nvSpPr>
          <p:spPr>
            <a:xfrm>
              <a:off x="1120612" y="2275981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7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58;p48"/>
            <p:cNvSpPr/>
            <p:nvPr/>
          </p:nvSpPr>
          <p:spPr>
            <a:xfrm>
              <a:off x="1174350" y="221795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59;p48"/>
            <p:cNvSpPr/>
            <p:nvPr/>
          </p:nvSpPr>
          <p:spPr>
            <a:xfrm>
              <a:off x="1228088" y="2276374"/>
              <a:ext cx="33" cy="58841"/>
            </a:xfrm>
            <a:custGeom>
              <a:avLst/>
              <a:gdLst/>
              <a:ahLst/>
              <a:cxnLst/>
              <a:rect l="l" t="t" r="r" b="b"/>
              <a:pathLst>
                <a:path w="1" h="1799" fill="none" extrusionOk="0">
                  <a:moveTo>
                    <a:pt x="0" y="1799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60;p48"/>
            <p:cNvSpPr/>
            <p:nvPr/>
          </p:nvSpPr>
          <p:spPr>
            <a:xfrm>
              <a:off x="1281827" y="2218351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61;p48"/>
            <p:cNvSpPr/>
            <p:nvPr/>
          </p:nvSpPr>
          <p:spPr>
            <a:xfrm>
              <a:off x="1335565" y="227715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1" y="1787"/>
                  </a:moveTo>
                  <a:lnTo>
                    <a:pt x="1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62;p48"/>
            <p:cNvSpPr/>
            <p:nvPr/>
          </p:nvSpPr>
          <p:spPr>
            <a:xfrm>
              <a:off x="1389304" y="2218743"/>
              <a:ext cx="425" cy="117256"/>
            </a:xfrm>
            <a:custGeom>
              <a:avLst/>
              <a:gdLst/>
              <a:ahLst/>
              <a:cxnLst/>
              <a:rect l="l" t="t" r="r" b="b"/>
              <a:pathLst>
                <a:path w="13" h="3585" fill="none" extrusionOk="0">
                  <a:moveTo>
                    <a:pt x="1" y="3584"/>
                  </a:moveTo>
                  <a:lnTo>
                    <a:pt x="1" y="1787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63;p48"/>
            <p:cNvSpPr/>
            <p:nvPr/>
          </p:nvSpPr>
          <p:spPr>
            <a:xfrm>
              <a:off x="1443042" y="22775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64;p48"/>
            <p:cNvSpPr/>
            <p:nvPr/>
          </p:nvSpPr>
          <p:spPr>
            <a:xfrm>
              <a:off x="1496781" y="221952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65;p48"/>
            <p:cNvSpPr/>
            <p:nvPr/>
          </p:nvSpPr>
          <p:spPr>
            <a:xfrm>
              <a:off x="1550519" y="2277944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66;p48"/>
            <p:cNvSpPr/>
            <p:nvPr/>
          </p:nvSpPr>
          <p:spPr>
            <a:xfrm>
              <a:off x="1604257" y="2219920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67;p48"/>
            <p:cNvSpPr/>
            <p:nvPr/>
          </p:nvSpPr>
          <p:spPr>
            <a:xfrm>
              <a:off x="1657996" y="2278729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68;p48"/>
            <p:cNvSpPr/>
            <p:nvPr/>
          </p:nvSpPr>
          <p:spPr>
            <a:xfrm>
              <a:off x="1711734" y="2220313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3" y="0"/>
                  </a:moveTo>
                  <a:lnTo>
                    <a:pt x="13" y="1786"/>
                  </a:lnTo>
                  <a:lnTo>
                    <a:pt x="1" y="357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69;p48"/>
            <p:cNvSpPr/>
            <p:nvPr/>
          </p:nvSpPr>
          <p:spPr>
            <a:xfrm>
              <a:off x="1765505" y="2279121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70;p48"/>
            <p:cNvSpPr/>
            <p:nvPr/>
          </p:nvSpPr>
          <p:spPr>
            <a:xfrm>
              <a:off x="1819244" y="2220705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12" y="1798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71;p48"/>
            <p:cNvSpPr/>
            <p:nvPr/>
          </p:nvSpPr>
          <p:spPr>
            <a:xfrm>
              <a:off x="1872982" y="2279514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72;p48"/>
            <p:cNvSpPr/>
            <p:nvPr/>
          </p:nvSpPr>
          <p:spPr>
            <a:xfrm>
              <a:off x="1926721" y="2221490"/>
              <a:ext cx="425" cy="116831"/>
            </a:xfrm>
            <a:custGeom>
              <a:avLst/>
              <a:gdLst/>
              <a:ahLst/>
              <a:cxnLst/>
              <a:rect l="l" t="t" r="r" b="b"/>
              <a:pathLst>
                <a:path w="13" h="3572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73;p48"/>
            <p:cNvSpPr/>
            <p:nvPr/>
          </p:nvSpPr>
          <p:spPr>
            <a:xfrm>
              <a:off x="1980459" y="2279873"/>
              <a:ext cx="425" cy="58841"/>
            </a:xfrm>
            <a:custGeom>
              <a:avLst/>
              <a:gdLst/>
              <a:ahLst/>
              <a:cxnLst/>
              <a:rect l="l" t="t" r="r" b="b"/>
              <a:pathLst>
                <a:path w="13" h="1799" fill="none" extrusionOk="0">
                  <a:moveTo>
                    <a:pt x="0" y="1799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74;p48"/>
            <p:cNvSpPr/>
            <p:nvPr/>
          </p:nvSpPr>
          <p:spPr>
            <a:xfrm>
              <a:off x="2034198" y="222185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75;p48"/>
            <p:cNvSpPr/>
            <p:nvPr/>
          </p:nvSpPr>
          <p:spPr>
            <a:xfrm>
              <a:off x="2087936" y="2280658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0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76;p48"/>
            <p:cNvSpPr/>
            <p:nvPr/>
          </p:nvSpPr>
          <p:spPr>
            <a:xfrm>
              <a:off x="2141674" y="2222243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77;p48"/>
            <p:cNvSpPr/>
            <p:nvPr/>
          </p:nvSpPr>
          <p:spPr>
            <a:xfrm>
              <a:off x="2195413" y="22810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78;p48"/>
            <p:cNvSpPr/>
            <p:nvPr/>
          </p:nvSpPr>
          <p:spPr>
            <a:xfrm>
              <a:off x="2249151" y="2222635"/>
              <a:ext cx="818" cy="117256"/>
            </a:xfrm>
            <a:custGeom>
              <a:avLst/>
              <a:gdLst/>
              <a:ahLst/>
              <a:cxnLst/>
              <a:rect l="l" t="t" r="r" b="b"/>
              <a:pathLst>
                <a:path w="25" h="3585" fill="none" extrusionOk="0">
                  <a:moveTo>
                    <a:pt x="1" y="3585"/>
                  </a:moveTo>
                  <a:lnTo>
                    <a:pt x="13" y="1799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79;p48"/>
            <p:cNvSpPr/>
            <p:nvPr/>
          </p:nvSpPr>
          <p:spPr>
            <a:xfrm>
              <a:off x="2302890" y="2281443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80;p48"/>
            <p:cNvSpPr/>
            <p:nvPr/>
          </p:nvSpPr>
          <p:spPr>
            <a:xfrm>
              <a:off x="2356628" y="222342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7"/>
                  </a:lnTo>
                  <a:lnTo>
                    <a:pt x="25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81;p48"/>
            <p:cNvSpPr/>
            <p:nvPr/>
          </p:nvSpPr>
          <p:spPr>
            <a:xfrm>
              <a:off x="2410366" y="2281836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82;p48"/>
            <p:cNvSpPr/>
            <p:nvPr/>
          </p:nvSpPr>
          <p:spPr>
            <a:xfrm>
              <a:off x="597226" y="507617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83;p48"/>
            <p:cNvSpPr/>
            <p:nvPr/>
          </p:nvSpPr>
          <p:spPr>
            <a:xfrm>
              <a:off x="597226" y="56135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84;p48"/>
            <p:cNvSpPr/>
            <p:nvPr/>
          </p:nvSpPr>
          <p:spPr>
            <a:xfrm>
              <a:off x="596834" y="61509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85;p48"/>
            <p:cNvSpPr/>
            <p:nvPr/>
          </p:nvSpPr>
          <p:spPr>
            <a:xfrm>
              <a:off x="596441" y="66883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86;p48"/>
            <p:cNvSpPr/>
            <p:nvPr/>
          </p:nvSpPr>
          <p:spPr>
            <a:xfrm>
              <a:off x="596441" y="72257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87;p48"/>
            <p:cNvSpPr/>
            <p:nvPr/>
          </p:nvSpPr>
          <p:spPr>
            <a:xfrm>
              <a:off x="596049" y="776342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88;p48"/>
            <p:cNvSpPr/>
            <p:nvPr/>
          </p:nvSpPr>
          <p:spPr>
            <a:xfrm>
              <a:off x="595656" y="830081"/>
              <a:ext cx="58841" cy="392"/>
            </a:xfrm>
            <a:custGeom>
              <a:avLst/>
              <a:gdLst/>
              <a:ahLst/>
              <a:cxnLst/>
              <a:rect l="l" t="t" r="r" b="b"/>
              <a:pathLst>
                <a:path w="1799" h="12" fill="none" extrusionOk="0">
                  <a:moveTo>
                    <a:pt x="1" y="0"/>
                  </a:moveTo>
                  <a:lnTo>
                    <a:pt x="1799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89;p48"/>
            <p:cNvSpPr/>
            <p:nvPr/>
          </p:nvSpPr>
          <p:spPr>
            <a:xfrm>
              <a:off x="595656" y="883819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90;p48"/>
            <p:cNvSpPr/>
            <p:nvPr/>
          </p:nvSpPr>
          <p:spPr>
            <a:xfrm>
              <a:off x="595264" y="937558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91;p48"/>
            <p:cNvSpPr/>
            <p:nvPr/>
          </p:nvSpPr>
          <p:spPr>
            <a:xfrm>
              <a:off x="595264" y="991296"/>
              <a:ext cx="116864" cy="818"/>
            </a:xfrm>
            <a:custGeom>
              <a:avLst/>
              <a:gdLst/>
              <a:ahLst/>
              <a:cxnLst/>
              <a:rect l="l" t="t" r="r" b="b"/>
              <a:pathLst>
                <a:path w="3573" h="25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92;p48"/>
            <p:cNvSpPr/>
            <p:nvPr/>
          </p:nvSpPr>
          <p:spPr>
            <a:xfrm>
              <a:off x="594871" y="104503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93;p48"/>
            <p:cNvSpPr/>
            <p:nvPr/>
          </p:nvSpPr>
          <p:spPr>
            <a:xfrm>
              <a:off x="594479" y="1098773"/>
              <a:ext cx="117256" cy="818"/>
            </a:xfrm>
            <a:custGeom>
              <a:avLst/>
              <a:gdLst/>
              <a:ahLst/>
              <a:cxnLst/>
              <a:rect l="l" t="t" r="r" b="b"/>
              <a:pathLst>
                <a:path w="3585" h="25" fill="none" extrusionOk="0">
                  <a:moveTo>
                    <a:pt x="1" y="0"/>
                  </a:moveTo>
                  <a:lnTo>
                    <a:pt x="1799" y="12"/>
                  </a:lnTo>
                  <a:lnTo>
                    <a:pt x="3585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94;p48"/>
            <p:cNvSpPr/>
            <p:nvPr/>
          </p:nvSpPr>
          <p:spPr>
            <a:xfrm>
              <a:off x="594479" y="115251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95;p48"/>
            <p:cNvSpPr/>
            <p:nvPr/>
          </p:nvSpPr>
          <p:spPr>
            <a:xfrm>
              <a:off x="594119" y="1206250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96;p48"/>
            <p:cNvSpPr/>
            <p:nvPr/>
          </p:nvSpPr>
          <p:spPr>
            <a:xfrm>
              <a:off x="594119" y="125998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1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97;p48"/>
            <p:cNvSpPr/>
            <p:nvPr/>
          </p:nvSpPr>
          <p:spPr>
            <a:xfrm>
              <a:off x="593727" y="1313726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98;p48"/>
            <p:cNvSpPr/>
            <p:nvPr/>
          </p:nvSpPr>
          <p:spPr>
            <a:xfrm>
              <a:off x="593334" y="136785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99;p48"/>
            <p:cNvSpPr/>
            <p:nvPr/>
          </p:nvSpPr>
          <p:spPr>
            <a:xfrm>
              <a:off x="593334" y="142159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00;p48"/>
            <p:cNvSpPr/>
            <p:nvPr/>
          </p:nvSpPr>
          <p:spPr>
            <a:xfrm>
              <a:off x="592942" y="1474942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01;p48"/>
            <p:cNvSpPr/>
            <p:nvPr/>
          </p:nvSpPr>
          <p:spPr>
            <a:xfrm>
              <a:off x="592549" y="152907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98" y="1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02;p48"/>
            <p:cNvSpPr/>
            <p:nvPr/>
          </p:nvSpPr>
          <p:spPr>
            <a:xfrm>
              <a:off x="592549" y="1582811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03;p48"/>
            <p:cNvSpPr/>
            <p:nvPr/>
          </p:nvSpPr>
          <p:spPr>
            <a:xfrm>
              <a:off x="592157" y="163655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04;p48"/>
            <p:cNvSpPr/>
            <p:nvPr/>
          </p:nvSpPr>
          <p:spPr>
            <a:xfrm>
              <a:off x="592157" y="1690288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05;p48"/>
            <p:cNvSpPr/>
            <p:nvPr/>
          </p:nvSpPr>
          <p:spPr>
            <a:xfrm>
              <a:off x="591764" y="1744059"/>
              <a:ext cx="116864" cy="392"/>
            </a:xfrm>
            <a:custGeom>
              <a:avLst/>
              <a:gdLst/>
              <a:ahLst/>
              <a:cxnLst/>
              <a:rect l="l" t="t" r="r" b="b"/>
              <a:pathLst>
                <a:path w="3573" h="12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06;p48"/>
            <p:cNvSpPr/>
            <p:nvPr/>
          </p:nvSpPr>
          <p:spPr>
            <a:xfrm>
              <a:off x="591372" y="179779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0"/>
                  </a:moveTo>
                  <a:lnTo>
                    <a:pt x="1787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07;p48"/>
            <p:cNvSpPr/>
            <p:nvPr/>
          </p:nvSpPr>
          <p:spPr>
            <a:xfrm>
              <a:off x="591372" y="185153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8;p48"/>
            <p:cNvSpPr/>
            <p:nvPr/>
          </p:nvSpPr>
          <p:spPr>
            <a:xfrm>
              <a:off x="590979" y="190527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09;p48"/>
            <p:cNvSpPr/>
            <p:nvPr/>
          </p:nvSpPr>
          <p:spPr>
            <a:xfrm>
              <a:off x="590587" y="195901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85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10;p48"/>
            <p:cNvSpPr/>
            <p:nvPr/>
          </p:nvSpPr>
          <p:spPr>
            <a:xfrm>
              <a:off x="590587" y="201275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11;p48"/>
            <p:cNvSpPr/>
            <p:nvPr/>
          </p:nvSpPr>
          <p:spPr>
            <a:xfrm>
              <a:off x="590194" y="206649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12;p48"/>
            <p:cNvSpPr/>
            <p:nvPr/>
          </p:nvSpPr>
          <p:spPr>
            <a:xfrm>
              <a:off x="589834" y="212022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0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13;p48"/>
            <p:cNvSpPr/>
            <p:nvPr/>
          </p:nvSpPr>
          <p:spPr>
            <a:xfrm>
              <a:off x="589834" y="2173966"/>
              <a:ext cx="116831" cy="425"/>
            </a:xfrm>
            <a:custGeom>
              <a:avLst/>
              <a:gdLst/>
              <a:ahLst/>
              <a:cxnLst/>
              <a:rect l="l" t="t" r="r" b="b"/>
              <a:pathLst>
                <a:path w="3572" h="13" fill="none" extrusionOk="0">
                  <a:moveTo>
                    <a:pt x="0" y="0"/>
                  </a:moveTo>
                  <a:lnTo>
                    <a:pt x="1786" y="12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4919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6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844045" y="1133082"/>
                <a:ext cx="5165325" cy="7890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22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2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200" i="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25</m:t>
                            </m:r>
                          </m:den>
                        </m:f>
                        <m:r>
                          <a:rPr lang="en-US" sz="22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−0,036</m:t>
                        </m:r>
                      </m:e>
                    </m:d>
                    <m:func>
                      <m:funcPr>
                        <m:ctrlPr>
                          <a:rPr lang="en-US" sz="22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2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f>
                          <m:fPr>
                            <m:ctrlPr>
                              <a:rPr lang="en-US" sz="220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en-US" sz="2200" i="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50</m:t>
                            </m:r>
                          </m:den>
                        </m:f>
                      </m:e>
                    </m:func>
                    <m:r>
                      <a:rPr lang="en-US" sz="22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sz="22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20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00" i="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f>
                              <m:fPr>
                                <m:ctrlPr>
                                  <a:rPr lang="en-US" sz="2200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0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200" i="0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2200" i="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  <m:f>
                              <m:fPr>
                                <m:ctrlPr>
                                  <a:rPr lang="en-US" sz="2200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0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2200" i="0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den>
                            </m:f>
                            <m:r>
                              <a:rPr lang="en-US" sz="2200" i="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d>
                      </m:e>
                    </m:d>
                    <m:r>
                      <a:rPr lang="en-US" sz="22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22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2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29</m:t>
                        </m:r>
                      </m:den>
                    </m:f>
                  </m:oMath>
                </a14:m>
                <a:endParaRPr lang="en-US" sz="22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45" y="1133082"/>
                <a:ext cx="5165325" cy="789062"/>
              </a:xfrm>
              <a:prstGeom prst="rect">
                <a:avLst/>
              </a:prstGeom>
              <a:blipFill rotWithShape="0">
                <a:blip r:embed="rId3"/>
                <a:stretch>
                  <a:fillRect l="-1179" b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368323" y="2037501"/>
                <a:ext cx="4116768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>
                          <a:latin typeface="+mn-lt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latin typeface="+mn-lt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latin typeface="+mn-lt"/>
                                </a:rPr>
                              </m:ctrlPr>
                            </m:fPr>
                            <m:num>
                              <m:r>
                                <a:rPr lang="en-US" sz="1800">
                                  <a:latin typeface="+mn-lt"/>
                                </a:rPr>
                                <m:t>20</m:t>
                              </m:r>
                            </m:num>
                            <m:den>
                              <m:r>
                                <a:rPr lang="en-US" sz="1800">
                                  <a:latin typeface="+mn-lt"/>
                                </a:rPr>
                                <m:t>250</m:t>
                              </m:r>
                            </m:den>
                          </m:f>
                          <m:r>
                            <a:rPr lang="en-US" sz="1800">
                              <a:latin typeface="+mn-lt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latin typeface="+mn-lt"/>
                                </a:rPr>
                              </m:ctrlPr>
                            </m:fPr>
                            <m:num>
                              <m:r>
                                <a:rPr lang="en-US" sz="1800">
                                  <a:latin typeface="+mn-lt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1800">
                                  <a:latin typeface="+mn-lt"/>
                                </a:rPr>
                                <m:t>250</m:t>
                              </m:r>
                            </m:den>
                          </m:f>
                        </m:e>
                      </m:d>
                      <m:r>
                        <a:rPr lang="en-US" sz="1800">
                          <a:latin typeface="+mn-lt"/>
                        </a:rPr>
                        <m:t>.</m:t>
                      </m:r>
                      <m:f>
                        <m:fPr>
                          <m:ctrlPr>
                            <a:rPr lang="en-US" sz="1800" i="1">
                              <a:latin typeface="+mn-lt"/>
                            </a:rPr>
                          </m:ctrlPr>
                        </m:fPr>
                        <m:num>
                          <m:r>
                            <a:rPr lang="en-US" sz="1800">
                              <a:latin typeface="+mn-lt"/>
                            </a:rPr>
                            <m:t>50</m:t>
                          </m:r>
                        </m:num>
                        <m:den>
                          <m:r>
                            <a:rPr lang="en-US" sz="1800">
                              <a:latin typeface="+mn-lt"/>
                            </a:rPr>
                            <m:t>11</m:t>
                          </m:r>
                        </m:den>
                      </m:f>
                      <m:r>
                        <a:rPr lang="en-US" sz="1800">
                          <a:latin typeface="+mn-lt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+mn-lt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800" i="1">
                                  <a:latin typeface="+mn-lt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latin typeface="+mn-lt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>
                                      <a:latin typeface="+mn-lt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en-US" sz="1800">
                                      <a:latin typeface="+mn-lt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1800">
                                  <a:latin typeface="+mn-lt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800" i="1">
                                      <a:latin typeface="+mn-lt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>
                                      <a:latin typeface="+mn-lt"/>
                                    </a:rPr>
                                    <m:t>22</m:t>
                                  </m:r>
                                </m:num>
                                <m:den>
                                  <m:r>
                                    <a:rPr lang="en-US" sz="1800">
                                      <a:latin typeface="+mn-lt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en-US" sz="1800">
                                  <a:latin typeface="+mn-lt"/>
                                </a:rPr>
                                <m:t> </m:t>
                              </m:r>
                            </m:e>
                          </m:d>
                        </m:e>
                      </m:d>
                      <m:r>
                        <a:rPr lang="en-US" sz="1800">
                          <a:latin typeface="+mn-lt"/>
                        </a:rPr>
                        <m:t>.</m:t>
                      </m:r>
                      <m:f>
                        <m:fPr>
                          <m:ctrlPr>
                            <a:rPr lang="en-US" sz="1800" i="1">
                              <a:latin typeface="+mn-lt"/>
                            </a:rPr>
                          </m:ctrlPr>
                        </m:fPr>
                        <m:num>
                          <m:r>
                            <a:rPr lang="en-US" sz="1800">
                              <a:latin typeface="+mn-lt"/>
                            </a:rPr>
                            <m:t>9</m:t>
                          </m:r>
                        </m:num>
                        <m:den>
                          <m:r>
                            <a:rPr lang="en-US" sz="1800">
                              <a:latin typeface="+mn-lt"/>
                            </a:rPr>
                            <m:t>29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323" y="2037501"/>
                <a:ext cx="4116768" cy="7146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5293051" y="2037500"/>
                <a:ext cx="3319755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>
                          <a:latin typeface="+mn-lt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+mn-lt"/>
                            </a:rPr>
                          </m:ctrlPr>
                        </m:fPr>
                        <m:num>
                          <m:r>
                            <a:rPr lang="en-US" sz="1800">
                              <a:latin typeface="+mn-lt"/>
                            </a:rPr>
                            <m:t>11</m:t>
                          </m:r>
                        </m:num>
                        <m:den>
                          <m:r>
                            <a:rPr lang="en-US" sz="1800">
                              <a:latin typeface="+mn-lt"/>
                            </a:rPr>
                            <m:t>250</m:t>
                          </m:r>
                        </m:den>
                      </m:f>
                      <m:r>
                        <a:rPr lang="en-US" sz="1800">
                          <a:latin typeface="+mn-lt"/>
                        </a:rPr>
                        <m:t> .</m:t>
                      </m:r>
                      <m:f>
                        <m:fPr>
                          <m:ctrlPr>
                            <a:rPr lang="en-US" sz="1800" i="1">
                              <a:latin typeface="+mn-lt"/>
                            </a:rPr>
                          </m:ctrlPr>
                        </m:fPr>
                        <m:num>
                          <m:r>
                            <a:rPr lang="en-US" sz="1800">
                              <a:latin typeface="+mn-lt"/>
                            </a:rPr>
                            <m:t>50</m:t>
                          </m:r>
                        </m:num>
                        <m:den>
                          <m:r>
                            <a:rPr lang="en-US" sz="1800">
                              <a:latin typeface="+mn-lt"/>
                            </a:rPr>
                            <m:t>11</m:t>
                          </m:r>
                        </m:den>
                      </m:f>
                      <m:r>
                        <a:rPr lang="en-US" sz="1800">
                          <a:latin typeface="+mn-lt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+mn-lt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800" i="1">
                                  <a:latin typeface="+mn-lt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latin typeface="+mn-lt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>
                                      <a:latin typeface="+mn-lt"/>
                                    </a:rPr>
                                    <m:t>117</m:t>
                                  </m:r>
                                </m:num>
                                <m:den>
                                  <m:r>
                                    <a:rPr lang="en-US" sz="1800">
                                      <a:latin typeface="+mn-lt"/>
                                    </a:rPr>
                                    <m:t>36</m:t>
                                  </m:r>
                                </m:den>
                              </m:f>
                              <m:r>
                                <a:rPr lang="en-US" sz="1800">
                                  <a:latin typeface="+mn-lt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800" i="1">
                                      <a:latin typeface="+mn-lt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>
                                      <a:latin typeface="+mn-lt"/>
                                    </a:rPr>
                                    <m:t>88</m:t>
                                  </m:r>
                                </m:num>
                                <m:den>
                                  <m:r>
                                    <a:rPr lang="en-US" sz="1800">
                                      <a:latin typeface="+mn-lt"/>
                                    </a:rPr>
                                    <m:t>36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1800">
                          <a:latin typeface="+mn-lt"/>
                        </a:rPr>
                        <m:t>.</m:t>
                      </m:r>
                      <m:f>
                        <m:fPr>
                          <m:ctrlPr>
                            <a:rPr lang="en-US" sz="1800" i="1">
                              <a:latin typeface="+mn-lt"/>
                            </a:rPr>
                          </m:ctrlPr>
                        </m:fPr>
                        <m:num>
                          <m:r>
                            <a:rPr lang="en-US" sz="1800">
                              <a:latin typeface="+mn-lt"/>
                            </a:rPr>
                            <m:t>9</m:t>
                          </m:r>
                        </m:num>
                        <m:den>
                          <m:r>
                            <a:rPr lang="en-US" sz="1800">
                              <a:latin typeface="+mn-lt"/>
                            </a:rPr>
                            <m:t>29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051" y="2037500"/>
                <a:ext cx="3319755" cy="7146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368323" y="2970493"/>
                <a:ext cx="1579278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>
                          <a:latin typeface="+mn-lt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+mn-lt"/>
                            </a:rPr>
                          </m:ctrlPr>
                        </m:fPr>
                        <m:num>
                          <m:r>
                            <a:rPr lang="en-US" sz="1800">
                              <a:latin typeface="+mn-lt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latin typeface="+mn-lt"/>
                            </a:rPr>
                            <m:t>5</m:t>
                          </m:r>
                        </m:den>
                      </m:f>
                      <m:r>
                        <a:rPr lang="en-US" sz="1800">
                          <a:latin typeface="+mn-lt"/>
                        </a:rPr>
                        <m:t> −</m:t>
                      </m:r>
                      <m:f>
                        <m:fPr>
                          <m:ctrlPr>
                            <a:rPr lang="en-US" sz="1800" i="1">
                              <a:latin typeface="+mn-lt"/>
                            </a:rPr>
                          </m:ctrlPr>
                        </m:fPr>
                        <m:num>
                          <m:r>
                            <a:rPr lang="en-US" sz="1800">
                              <a:latin typeface="+mn-lt"/>
                            </a:rPr>
                            <m:t>29</m:t>
                          </m:r>
                        </m:num>
                        <m:den>
                          <m:r>
                            <a:rPr lang="en-US" sz="1800">
                              <a:latin typeface="+mn-lt"/>
                            </a:rPr>
                            <m:t>36</m:t>
                          </m:r>
                        </m:den>
                      </m:f>
                      <m:r>
                        <a:rPr lang="en-US" sz="1800">
                          <a:latin typeface="+mn-lt"/>
                        </a:rPr>
                        <m:t>.</m:t>
                      </m:r>
                      <m:f>
                        <m:fPr>
                          <m:ctrlPr>
                            <a:rPr lang="en-US" sz="1800" i="1">
                              <a:latin typeface="+mn-lt"/>
                            </a:rPr>
                          </m:ctrlPr>
                        </m:fPr>
                        <m:num>
                          <m:r>
                            <a:rPr lang="en-US" sz="1800">
                              <a:latin typeface="+mn-lt"/>
                            </a:rPr>
                            <m:t>9</m:t>
                          </m:r>
                        </m:num>
                        <m:den>
                          <m:r>
                            <a:rPr lang="en-US" sz="1800">
                              <a:latin typeface="+mn-lt"/>
                            </a:rPr>
                            <m:t>29</m:t>
                          </m:r>
                        </m:den>
                      </m:f>
                    </m:oMath>
                  </m:oMathPara>
                </a14:m>
                <a:endParaRPr lang="en-US" sz="1800" dirty="0">
                  <a:latin typeface="+mn-lt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323" y="2970493"/>
                <a:ext cx="1579278" cy="61279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947601" y="2970493"/>
                <a:ext cx="1120820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>
                          <a:latin typeface="+mn-lt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+mn-lt"/>
                            </a:rPr>
                          </m:ctrlPr>
                        </m:fPr>
                        <m:num>
                          <m:r>
                            <a:rPr lang="en-US" sz="1800">
                              <a:latin typeface="+mn-lt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latin typeface="+mn-lt"/>
                            </a:rPr>
                            <m:t>5</m:t>
                          </m:r>
                        </m:den>
                      </m:f>
                      <m:r>
                        <a:rPr lang="en-US" sz="1800">
                          <a:latin typeface="+mn-lt"/>
                        </a:rPr>
                        <m:t> − </m:t>
                      </m:r>
                      <m:f>
                        <m:fPr>
                          <m:ctrlPr>
                            <a:rPr lang="en-US" sz="1800" i="1">
                              <a:latin typeface="+mn-lt"/>
                            </a:rPr>
                          </m:ctrlPr>
                        </m:fPr>
                        <m:num>
                          <m:r>
                            <a:rPr lang="en-US" sz="1800">
                              <a:latin typeface="+mn-lt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latin typeface="+mn-lt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800" dirty="0">
                  <a:latin typeface="+mn-lt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601" y="2970493"/>
                <a:ext cx="1120820" cy="6127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3986361" y="2967735"/>
                <a:ext cx="1377300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>
                          <a:latin typeface="+mn-lt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+mn-lt"/>
                            </a:rPr>
                          </m:ctrlPr>
                        </m:fPr>
                        <m:num>
                          <m:r>
                            <a:rPr lang="en-US" sz="1800">
                              <a:latin typeface="+mn-lt"/>
                            </a:rPr>
                            <m:t>4</m:t>
                          </m:r>
                        </m:num>
                        <m:den>
                          <m:r>
                            <a:rPr lang="en-US" sz="1800">
                              <a:latin typeface="+mn-lt"/>
                            </a:rPr>
                            <m:t>20</m:t>
                          </m:r>
                        </m:den>
                      </m:f>
                      <m:r>
                        <a:rPr lang="en-US" sz="1800">
                          <a:latin typeface="+mn-lt"/>
                        </a:rPr>
                        <m:t> − </m:t>
                      </m:r>
                      <m:f>
                        <m:fPr>
                          <m:ctrlPr>
                            <a:rPr lang="en-US" sz="1800" i="1">
                              <a:latin typeface="+mn-lt"/>
                            </a:rPr>
                          </m:ctrlPr>
                        </m:fPr>
                        <m:num>
                          <m:r>
                            <a:rPr lang="en-US" sz="1800">
                              <a:latin typeface="+mn-lt"/>
                            </a:rPr>
                            <m:t>5</m:t>
                          </m:r>
                        </m:num>
                        <m:den>
                          <m:r>
                            <a:rPr lang="en-US" sz="1800">
                              <a:latin typeface="+mn-lt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1800" dirty="0">
                  <a:latin typeface="+mn-lt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361" y="2967735"/>
                <a:ext cx="1377300" cy="61831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5293363" y="2970557"/>
                <a:ext cx="954107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363" y="2970557"/>
                <a:ext cx="954107" cy="6127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oogle Shape;810;p54"/>
          <p:cNvGrpSpPr/>
          <p:nvPr/>
        </p:nvGrpSpPr>
        <p:grpSpPr>
          <a:xfrm rot="1298631" flipH="1">
            <a:off x="6780806" y="2905786"/>
            <a:ext cx="700227" cy="2185629"/>
            <a:chOff x="3380913" y="2209950"/>
            <a:chExt cx="777911" cy="2428104"/>
          </a:xfrm>
        </p:grpSpPr>
        <p:sp>
          <p:nvSpPr>
            <p:cNvPr id="17" name="Google Shape;811;p54"/>
            <p:cNvSpPr/>
            <p:nvPr/>
          </p:nvSpPr>
          <p:spPr>
            <a:xfrm>
              <a:off x="3495547" y="4493650"/>
              <a:ext cx="30250" cy="135784"/>
            </a:xfrm>
            <a:custGeom>
              <a:avLst/>
              <a:gdLst/>
              <a:ahLst/>
              <a:cxnLst/>
              <a:rect l="l" t="t" r="r" b="b"/>
              <a:pathLst>
                <a:path w="751" h="3371" extrusionOk="0">
                  <a:moveTo>
                    <a:pt x="96" y="1"/>
                  </a:moveTo>
                  <a:lnTo>
                    <a:pt x="1" y="3370"/>
                  </a:lnTo>
                  <a:lnTo>
                    <a:pt x="751" y="84"/>
                  </a:lnTo>
                  <a:lnTo>
                    <a:pt x="417" y="36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12;p54"/>
            <p:cNvSpPr/>
            <p:nvPr/>
          </p:nvSpPr>
          <p:spPr>
            <a:xfrm>
              <a:off x="3486927" y="4485393"/>
              <a:ext cx="48457" cy="152661"/>
            </a:xfrm>
            <a:custGeom>
              <a:avLst/>
              <a:gdLst/>
              <a:ahLst/>
              <a:cxnLst/>
              <a:rect l="l" t="t" r="r" b="b"/>
              <a:pathLst>
                <a:path w="1203" h="3790" extrusionOk="0">
                  <a:moveTo>
                    <a:pt x="512" y="456"/>
                  </a:moveTo>
                  <a:lnTo>
                    <a:pt x="691" y="480"/>
                  </a:lnTo>
                  <a:lnTo>
                    <a:pt x="488" y="1396"/>
                  </a:lnTo>
                  <a:lnTo>
                    <a:pt x="512" y="456"/>
                  </a:lnTo>
                  <a:close/>
                  <a:moveTo>
                    <a:pt x="302" y="0"/>
                  </a:moveTo>
                  <a:cubicBezTo>
                    <a:pt x="253" y="0"/>
                    <a:pt x="206" y="22"/>
                    <a:pt x="167" y="51"/>
                  </a:cubicBezTo>
                  <a:cubicBezTo>
                    <a:pt x="119" y="87"/>
                    <a:pt x="95" y="146"/>
                    <a:pt x="95" y="206"/>
                  </a:cubicBezTo>
                  <a:lnTo>
                    <a:pt x="0" y="3575"/>
                  </a:lnTo>
                  <a:cubicBezTo>
                    <a:pt x="0" y="3682"/>
                    <a:pt x="72" y="3778"/>
                    <a:pt x="191" y="3789"/>
                  </a:cubicBezTo>
                  <a:lnTo>
                    <a:pt x="215" y="3789"/>
                  </a:lnTo>
                  <a:cubicBezTo>
                    <a:pt x="310" y="3789"/>
                    <a:pt x="405" y="3718"/>
                    <a:pt x="429" y="3623"/>
                  </a:cubicBezTo>
                  <a:lnTo>
                    <a:pt x="1167" y="349"/>
                  </a:lnTo>
                  <a:cubicBezTo>
                    <a:pt x="1203" y="218"/>
                    <a:pt x="1119" y="99"/>
                    <a:pt x="988" y="87"/>
                  </a:cubicBezTo>
                  <a:lnTo>
                    <a:pt x="334" y="3"/>
                  </a:lnTo>
                  <a:cubicBezTo>
                    <a:pt x="323" y="1"/>
                    <a:pt x="312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13;p54"/>
            <p:cNvSpPr/>
            <p:nvPr/>
          </p:nvSpPr>
          <p:spPr>
            <a:xfrm>
              <a:off x="3485477" y="4273485"/>
              <a:ext cx="110327" cy="252394"/>
            </a:xfrm>
            <a:custGeom>
              <a:avLst/>
              <a:gdLst/>
              <a:ahLst/>
              <a:cxnLst/>
              <a:rect l="l" t="t" r="r" b="b"/>
              <a:pathLst>
                <a:path w="2739" h="6266" extrusionOk="0">
                  <a:moveTo>
                    <a:pt x="1035" y="1"/>
                  </a:moveTo>
                  <a:cubicBezTo>
                    <a:pt x="878" y="1"/>
                    <a:pt x="737" y="105"/>
                    <a:pt x="715" y="264"/>
                  </a:cubicBezTo>
                  <a:lnTo>
                    <a:pt x="24" y="5741"/>
                  </a:lnTo>
                  <a:cubicBezTo>
                    <a:pt x="0" y="5907"/>
                    <a:pt x="120" y="6062"/>
                    <a:pt x="286" y="6086"/>
                  </a:cubicBezTo>
                  <a:lnTo>
                    <a:pt x="1679" y="6264"/>
                  </a:lnTo>
                  <a:cubicBezTo>
                    <a:pt x="1688" y="6265"/>
                    <a:pt x="1696" y="6265"/>
                    <a:pt x="1704" y="6265"/>
                  </a:cubicBezTo>
                  <a:cubicBezTo>
                    <a:pt x="1861" y="6265"/>
                    <a:pt x="2002" y="6161"/>
                    <a:pt x="2025" y="6003"/>
                  </a:cubicBezTo>
                  <a:lnTo>
                    <a:pt x="2715" y="526"/>
                  </a:lnTo>
                  <a:cubicBezTo>
                    <a:pt x="2739" y="359"/>
                    <a:pt x="2620" y="204"/>
                    <a:pt x="2453" y="180"/>
                  </a:cubicBezTo>
                  <a:lnTo>
                    <a:pt x="1060" y="2"/>
                  </a:lnTo>
                  <a:cubicBezTo>
                    <a:pt x="1052" y="1"/>
                    <a:pt x="1043" y="1"/>
                    <a:pt x="103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14;p54"/>
            <p:cNvSpPr/>
            <p:nvPr/>
          </p:nvSpPr>
          <p:spPr>
            <a:xfrm>
              <a:off x="3477340" y="4265670"/>
              <a:ext cx="127607" cy="267822"/>
            </a:xfrm>
            <a:custGeom>
              <a:avLst/>
              <a:gdLst/>
              <a:ahLst/>
              <a:cxnLst/>
              <a:rect l="l" t="t" r="r" b="b"/>
              <a:pathLst>
                <a:path w="3168" h="6649" extrusionOk="0">
                  <a:moveTo>
                    <a:pt x="1441" y="434"/>
                  </a:moveTo>
                  <a:lnTo>
                    <a:pt x="2441" y="565"/>
                  </a:lnTo>
                  <a:cubicBezTo>
                    <a:pt x="2596" y="577"/>
                    <a:pt x="2703" y="720"/>
                    <a:pt x="2691" y="874"/>
                  </a:cubicBezTo>
                  <a:lnTo>
                    <a:pt x="2048" y="5958"/>
                  </a:lnTo>
                  <a:cubicBezTo>
                    <a:pt x="2026" y="6100"/>
                    <a:pt x="1905" y="6211"/>
                    <a:pt x="1766" y="6211"/>
                  </a:cubicBezTo>
                  <a:cubicBezTo>
                    <a:pt x="1753" y="6211"/>
                    <a:pt x="1740" y="6210"/>
                    <a:pt x="1726" y="6208"/>
                  </a:cubicBezTo>
                  <a:lnTo>
                    <a:pt x="726" y="6077"/>
                  </a:lnTo>
                  <a:cubicBezTo>
                    <a:pt x="560" y="6066"/>
                    <a:pt x="453" y="5923"/>
                    <a:pt x="476" y="5756"/>
                  </a:cubicBezTo>
                  <a:lnTo>
                    <a:pt x="1119" y="684"/>
                  </a:lnTo>
                  <a:cubicBezTo>
                    <a:pt x="1131" y="601"/>
                    <a:pt x="1167" y="541"/>
                    <a:pt x="1226" y="493"/>
                  </a:cubicBezTo>
                  <a:cubicBezTo>
                    <a:pt x="1274" y="458"/>
                    <a:pt x="1345" y="434"/>
                    <a:pt x="1405" y="434"/>
                  </a:cubicBezTo>
                  <a:close/>
                  <a:moveTo>
                    <a:pt x="1414" y="0"/>
                  </a:moveTo>
                  <a:cubicBezTo>
                    <a:pt x="1055" y="0"/>
                    <a:pt x="735" y="272"/>
                    <a:pt x="691" y="636"/>
                  </a:cubicBezTo>
                  <a:lnTo>
                    <a:pt x="48" y="5708"/>
                  </a:lnTo>
                  <a:cubicBezTo>
                    <a:pt x="0" y="6101"/>
                    <a:pt x="274" y="6458"/>
                    <a:pt x="667" y="6518"/>
                  </a:cubicBezTo>
                  <a:lnTo>
                    <a:pt x="1667" y="6637"/>
                  </a:lnTo>
                  <a:lnTo>
                    <a:pt x="1762" y="6637"/>
                  </a:lnTo>
                  <a:lnTo>
                    <a:pt x="1762" y="6649"/>
                  </a:lnTo>
                  <a:cubicBezTo>
                    <a:pt x="2119" y="6649"/>
                    <a:pt x="2429" y="6375"/>
                    <a:pt x="2477" y="6018"/>
                  </a:cubicBezTo>
                  <a:lnTo>
                    <a:pt x="3120" y="934"/>
                  </a:lnTo>
                  <a:cubicBezTo>
                    <a:pt x="3167" y="541"/>
                    <a:pt x="2893" y="184"/>
                    <a:pt x="2500" y="136"/>
                  </a:cubicBezTo>
                  <a:lnTo>
                    <a:pt x="1500" y="5"/>
                  </a:lnTo>
                  <a:cubicBezTo>
                    <a:pt x="1471" y="2"/>
                    <a:pt x="1443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15;p54"/>
            <p:cNvSpPr/>
            <p:nvPr/>
          </p:nvSpPr>
          <p:spPr>
            <a:xfrm>
              <a:off x="3394849" y="4310179"/>
              <a:ext cx="90670" cy="39434"/>
            </a:xfrm>
            <a:custGeom>
              <a:avLst/>
              <a:gdLst/>
              <a:ahLst/>
              <a:cxnLst/>
              <a:rect l="l" t="t" r="r" b="b"/>
              <a:pathLst>
                <a:path w="2251" h="979" extrusionOk="0">
                  <a:moveTo>
                    <a:pt x="360" y="1"/>
                  </a:moveTo>
                  <a:cubicBezTo>
                    <a:pt x="209" y="1"/>
                    <a:pt x="79" y="102"/>
                    <a:pt x="48" y="258"/>
                  </a:cubicBezTo>
                  <a:cubicBezTo>
                    <a:pt x="0" y="436"/>
                    <a:pt x="119" y="615"/>
                    <a:pt x="298" y="650"/>
                  </a:cubicBezTo>
                  <a:lnTo>
                    <a:pt x="1822" y="972"/>
                  </a:lnTo>
                  <a:cubicBezTo>
                    <a:pt x="1843" y="976"/>
                    <a:pt x="1865" y="978"/>
                    <a:pt x="1886" y="978"/>
                  </a:cubicBezTo>
                  <a:cubicBezTo>
                    <a:pt x="2041" y="978"/>
                    <a:pt x="2183" y="867"/>
                    <a:pt x="2215" y="710"/>
                  </a:cubicBezTo>
                  <a:cubicBezTo>
                    <a:pt x="2250" y="531"/>
                    <a:pt x="2131" y="365"/>
                    <a:pt x="1953" y="317"/>
                  </a:cubicBezTo>
                  <a:lnTo>
                    <a:pt x="429" y="8"/>
                  </a:lnTo>
                  <a:cubicBezTo>
                    <a:pt x="406" y="3"/>
                    <a:pt x="383" y="1"/>
                    <a:pt x="360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16;p54"/>
            <p:cNvSpPr/>
            <p:nvPr/>
          </p:nvSpPr>
          <p:spPr>
            <a:xfrm>
              <a:off x="3380913" y="4301478"/>
              <a:ext cx="120921" cy="56996"/>
            </a:xfrm>
            <a:custGeom>
              <a:avLst/>
              <a:gdLst/>
              <a:ahLst/>
              <a:cxnLst/>
              <a:rect l="l" t="t" r="r" b="b"/>
              <a:pathLst>
                <a:path w="3002" h="1415" extrusionOk="0">
                  <a:moveTo>
                    <a:pt x="696" y="430"/>
                  </a:moveTo>
                  <a:cubicBezTo>
                    <a:pt x="710" y="430"/>
                    <a:pt x="724" y="433"/>
                    <a:pt x="739" y="438"/>
                  </a:cubicBezTo>
                  <a:lnTo>
                    <a:pt x="2263" y="747"/>
                  </a:lnTo>
                  <a:cubicBezTo>
                    <a:pt x="2323" y="759"/>
                    <a:pt x="2358" y="819"/>
                    <a:pt x="2346" y="890"/>
                  </a:cubicBezTo>
                  <a:cubicBezTo>
                    <a:pt x="2336" y="942"/>
                    <a:pt x="2290" y="976"/>
                    <a:pt x="2238" y="976"/>
                  </a:cubicBezTo>
                  <a:cubicBezTo>
                    <a:pt x="2231" y="976"/>
                    <a:pt x="2223" y="975"/>
                    <a:pt x="2215" y="974"/>
                  </a:cubicBezTo>
                  <a:lnTo>
                    <a:pt x="691" y="652"/>
                  </a:lnTo>
                  <a:cubicBezTo>
                    <a:pt x="620" y="640"/>
                    <a:pt x="584" y="581"/>
                    <a:pt x="596" y="521"/>
                  </a:cubicBezTo>
                  <a:cubicBezTo>
                    <a:pt x="608" y="485"/>
                    <a:pt x="620" y="462"/>
                    <a:pt x="644" y="450"/>
                  </a:cubicBezTo>
                  <a:cubicBezTo>
                    <a:pt x="658" y="436"/>
                    <a:pt x="676" y="430"/>
                    <a:pt x="696" y="430"/>
                  </a:cubicBezTo>
                  <a:close/>
                  <a:moveTo>
                    <a:pt x="719" y="0"/>
                  </a:moveTo>
                  <a:cubicBezTo>
                    <a:pt x="612" y="0"/>
                    <a:pt x="508" y="29"/>
                    <a:pt x="418" y="93"/>
                  </a:cubicBezTo>
                  <a:cubicBezTo>
                    <a:pt x="1" y="355"/>
                    <a:pt x="120" y="974"/>
                    <a:pt x="596" y="1081"/>
                  </a:cubicBezTo>
                  <a:lnTo>
                    <a:pt x="2120" y="1402"/>
                  </a:lnTo>
                  <a:cubicBezTo>
                    <a:pt x="2156" y="1402"/>
                    <a:pt x="2192" y="1402"/>
                    <a:pt x="2239" y="1414"/>
                  </a:cubicBezTo>
                  <a:cubicBezTo>
                    <a:pt x="2894" y="1414"/>
                    <a:pt x="3001" y="462"/>
                    <a:pt x="2346" y="331"/>
                  </a:cubicBezTo>
                  <a:lnTo>
                    <a:pt x="822" y="9"/>
                  </a:lnTo>
                  <a:cubicBezTo>
                    <a:pt x="788" y="3"/>
                    <a:pt x="753" y="0"/>
                    <a:pt x="719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17;p54"/>
            <p:cNvSpPr/>
            <p:nvPr/>
          </p:nvSpPr>
          <p:spPr>
            <a:xfrm>
              <a:off x="3419298" y="278976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1"/>
                  </a:moveTo>
                  <a:cubicBezTo>
                    <a:pt x="5848" y="1"/>
                    <a:pt x="5613" y="181"/>
                    <a:pt x="5561" y="452"/>
                  </a:cubicBezTo>
                  <a:lnTo>
                    <a:pt x="72" y="40743"/>
                  </a:lnTo>
                  <a:cubicBezTo>
                    <a:pt x="0" y="41053"/>
                    <a:pt x="203" y="41350"/>
                    <a:pt x="500" y="41410"/>
                  </a:cubicBezTo>
                  <a:lnTo>
                    <a:pt x="1620" y="41648"/>
                  </a:lnTo>
                  <a:cubicBezTo>
                    <a:pt x="1655" y="41655"/>
                    <a:pt x="1690" y="41658"/>
                    <a:pt x="1725" y="41658"/>
                  </a:cubicBezTo>
                  <a:cubicBezTo>
                    <a:pt x="1984" y="41658"/>
                    <a:pt x="2223" y="41470"/>
                    <a:pt x="2286" y="41207"/>
                  </a:cubicBezTo>
                  <a:lnTo>
                    <a:pt x="7775" y="917"/>
                  </a:lnTo>
                  <a:cubicBezTo>
                    <a:pt x="7835" y="607"/>
                    <a:pt x="7644" y="309"/>
                    <a:pt x="7335" y="250"/>
                  </a:cubicBezTo>
                  <a:lnTo>
                    <a:pt x="6227" y="12"/>
                  </a:lnTo>
                  <a:cubicBezTo>
                    <a:pt x="6189" y="4"/>
                    <a:pt x="6151" y="1"/>
                    <a:pt x="611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18;p54"/>
            <p:cNvSpPr/>
            <p:nvPr/>
          </p:nvSpPr>
          <p:spPr>
            <a:xfrm>
              <a:off x="3410195" y="2781429"/>
              <a:ext cx="333800" cy="1695063"/>
            </a:xfrm>
            <a:custGeom>
              <a:avLst/>
              <a:gdLst/>
              <a:ahLst/>
              <a:cxnLst/>
              <a:rect l="l" t="t" r="r" b="b"/>
              <a:pathLst>
                <a:path w="8287" h="42082" extrusionOk="0">
                  <a:moveTo>
                    <a:pt x="6330" y="424"/>
                  </a:moveTo>
                  <a:cubicBezTo>
                    <a:pt x="6355" y="424"/>
                    <a:pt x="6380" y="427"/>
                    <a:pt x="6406" y="433"/>
                  </a:cubicBezTo>
                  <a:lnTo>
                    <a:pt x="7513" y="671"/>
                  </a:lnTo>
                  <a:cubicBezTo>
                    <a:pt x="7608" y="683"/>
                    <a:pt x="7692" y="743"/>
                    <a:pt x="7739" y="814"/>
                  </a:cubicBezTo>
                  <a:cubicBezTo>
                    <a:pt x="7787" y="886"/>
                    <a:pt x="7811" y="981"/>
                    <a:pt x="7787" y="1076"/>
                  </a:cubicBezTo>
                  <a:lnTo>
                    <a:pt x="7787" y="1088"/>
                  </a:lnTo>
                  <a:lnTo>
                    <a:pt x="2298" y="41379"/>
                  </a:lnTo>
                  <a:cubicBezTo>
                    <a:pt x="2256" y="41536"/>
                    <a:pt x="2113" y="41647"/>
                    <a:pt x="1949" y="41647"/>
                  </a:cubicBezTo>
                  <a:cubicBezTo>
                    <a:pt x="1927" y="41647"/>
                    <a:pt x="1904" y="41645"/>
                    <a:pt x="1881" y="41641"/>
                  </a:cubicBezTo>
                  <a:lnTo>
                    <a:pt x="774" y="41402"/>
                  </a:lnTo>
                  <a:cubicBezTo>
                    <a:pt x="584" y="41367"/>
                    <a:pt x="465" y="41176"/>
                    <a:pt x="500" y="40998"/>
                  </a:cubicBezTo>
                  <a:lnTo>
                    <a:pt x="500" y="40986"/>
                  </a:lnTo>
                  <a:lnTo>
                    <a:pt x="6001" y="695"/>
                  </a:lnTo>
                  <a:cubicBezTo>
                    <a:pt x="6013" y="612"/>
                    <a:pt x="6072" y="528"/>
                    <a:pt x="6144" y="481"/>
                  </a:cubicBezTo>
                  <a:cubicBezTo>
                    <a:pt x="6196" y="446"/>
                    <a:pt x="6261" y="424"/>
                    <a:pt x="6330" y="424"/>
                  </a:cubicBezTo>
                  <a:close/>
                  <a:moveTo>
                    <a:pt x="6334" y="1"/>
                  </a:moveTo>
                  <a:cubicBezTo>
                    <a:pt x="5976" y="1"/>
                    <a:pt x="5656" y="247"/>
                    <a:pt x="5572" y="612"/>
                  </a:cubicBezTo>
                  <a:lnTo>
                    <a:pt x="5572" y="624"/>
                  </a:lnTo>
                  <a:lnTo>
                    <a:pt x="84" y="40914"/>
                  </a:lnTo>
                  <a:cubicBezTo>
                    <a:pt x="0" y="41331"/>
                    <a:pt x="262" y="41736"/>
                    <a:pt x="691" y="41831"/>
                  </a:cubicBezTo>
                  <a:lnTo>
                    <a:pt x="1798" y="42057"/>
                  </a:lnTo>
                  <a:cubicBezTo>
                    <a:pt x="1846" y="42069"/>
                    <a:pt x="1905" y="42069"/>
                    <a:pt x="1953" y="42081"/>
                  </a:cubicBezTo>
                  <a:cubicBezTo>
                    <a:pt x="2322" y="42081"/>
                    <a:pt x="2643" y="41819"/>
                    <a:pt x="2727" y="41462"/>
                  </a:cubicBezTo>
                  <a:lnTo>
                    <a:pt x="2727" y="41450"/>
                  </a:lnTo>
                  <a:lnTo>
                    <a:pt x="8216" y="1159"/>
                  </a:lnTo>
                  <a:cubicBezTo>
                    <a:pt x="8287" y="743"/>
                    <a:pt x="8025" y="338"/>
                    <a:pt x="7608" y="255"/>
                  </a:cubicBezTo>
                  <a:lnTo>
                    <a:pt x="6489" y="16"/>
                  </a:lnTo>
                  <a:cubicBezTo>
                    <a:pt x="6437" y="6"/>
                    <a:pt x="6385" y="1"/>
                    <a:pt x="633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19;p54"/>
            <p:cNvSpPr/>
            <p:nvPr/>
          </p:nvSpPr>
          <p:spPr>
            <a:xfrm>
              <a:off x="4033634" y="4416435"/>
              <a:ext cx="49424" cy="209134"/>
            </a:xfrm>
            <a:custGeom>
              <a:avLst/>
              <a:gdLst/>
              <a:ahLst/>
              <a:cxnLst/>
              <a:rect l="l" t="t" r="r" b="b"/>
              <a:pathLst>
                <a:path w="1227" h="5192" extrusionOk="0">
                  <a:moveTo>
                    <a:pt x="643" y="1"/>
                  </a:moveTo>
                  <a:lnTo>
                    <a:pt x="322" y="72"/>
                  </a:lnTo>
                  <a:lnTo>
                    <a:pt x="0" y="132"/>
                  </a:lnTo>
                  <a:lnTo>
                    <a:pt x="1227" y="5192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20;p54"/>
            <p:cNvSpPr/>
            <p:nvPr/>
          </p:nvSpPr>
          <p:spPr>
            <a:xfrm>
              <a:off x="4024048" y="4407654"/>
              <a:ext cx="68113" cy="226575"/>
            </a:xfrm>
            <a:custGeom>
              <a:avLst/>
              <a:gdLst/>
              <a:ahLst/>
              <a:cxnLst/>
              <a:rect l="l" t="t" r="r" b="b"/>
              <a:pathLst>
                <a:path w="1691" h="5625" extrusionOk="0">
                  <a:moveTo>
                    <a:pt x="691" y="481"/>
                  </a:moveTo>
                  <a:lnTo>
                    <a:pt x="869" y="2064"/>
                  </a:lnTo>
                  <a:lnTo>
                    <a:pt x="500" y="516"/>
                  </a:lnTo>
                  <a:lnTo>
                    <a:pt x="691" y="481"/>
                  </a:lnTo>
                  <a:close/>
                  <a:moveTo>
                    <a:pt x="878" y="0"/>
                  </a:moveTo>
                  <a:cubicBezTo>
                    <a:pt x="863" y="0"/>
                    <a:pt x="849" y="2"/>
                    <a:pt x="834" y="5"/>
                  </a:cubicBezTo>
                  <a:lnTo>
                    <a:pt x="191" y="135"/>
                  </a:lnTo>
                  <a:cubicBezTo>
                    <a:pt x="72" y="159"/>
                    <a:pt x="0" y="278"/>
                    <a:pt x="24" y="397"/>
                  </a:cubicBezTo>
                  <a:lnTo>
                    <a:pt x="1262" y="5458"/>
                  </a:lnTo>
                  <a:cubicBezTo>
                    <a:pt x="1274" y="5553"/>
                    <a:pt x="1369" y="5624"/>
                    <a:pt x="1465" y="5624"/>
                  </a:cubicBezTo>
                  <a:cubicBezTo>
                    <a:pt x="1477" y="5624"/>
                    <a:pt x="1488" y="5624"/>
                    <a:pt x="1500" y="5612"/>
                  </a:cubicBezTo>
                  <a:cubicBezTo>
                    <a:pt x="1619" y="5600"/>
                    <a:pt x="1691" y="5493"/>
                    <a:pt x="1679" y="5386"/>
                  </a:cubicBezTo>
                  <a:lnTo>
                    <a:pt x="1096" y="195"/>
                  </a:lnTo>
                  <a:cubicBezTo>
                    <a:pt x="1074" y="79"/>
                    <a:pt x="988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21;p54"/>
            <p:cNvSpPr/>
            <p:nvPr/>
          </p:nvSpPr>
          <p:spPr>
            <a:xfrm>
              <a:off x="4025941" y="4312112"/>
              <a:ext cx="90227" cy="39394"/>
            </a:xfrm>
            <a:custGeom>
              <a:avLst/>
              <a:gdLst/>
              <a:ahLst/>
              <a:cxnLst/>
              <a:rect l="l" t="t" r="r" b="b"/>
              <a:pathLst>
                <a:path w="2240" h="978" extrusionOk="0">
                  <a:moveTo>
                    <a:pt x="1879" y="0"/>
                  </a:moveTo>
                  <a:cubicBezTo>
                    <a:pt x="1857" y="0"/>
                    <a:pt x="1834" y="3"/>
                    <a:pt x="1811" y="7"/>
                  </a:cubicBezTo>
                  <a:lnTo>
                    <a:pt x="287" y="317"/>
                  </a:lnTo>
                  <a:cubicBezTo>
                    <a:pt x="108" y="364"/>
                    <a:pt x="1" y="531"/>
                    <a:pt x="37" y="710"/>
                  </a:cubicBezTo>
                  <a:cubicBezTo>
                    <a:pt x="68" y="867"/>
                    <a:pt x="210" y="978"/>
                    <a:pt x="366" y="978"/>
                  </a:cubicBezTo>
                  <a:cubicBezTo>
                    <a:pt x="387" y="978"/>
                    <a:pt x="408" y="976"/>
                    <a:pt x="429" y="972"/>
                  </a:cubicBezTo>
                  <a:lnTo>
                    <a:pt x="1953" y="650"/>
                  </a:lnTo>
                  <a:cubicBezTo>
                    <a:pt x="2132" y="614"/>
                    <a:pt x="2239" y="436"/>
                    <a:pt x="2203" y="257"/>
                  </a:cubicBezTo>
                  <a:cubicBezTo>
                    <a:pt x="2172" y="102"/>
                    <a:pt x="2033" y="0"/>
                    <a:pt x="1879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22;p54"/>
            <p:cNvSpPr/>
            <p:nvPr/>
          </p:nvSpPr>
          <p:spPr>
            <a:xfrm>
              <a:off x="4009668" y="4303210"/>
              <a:ext cx="123378" cy="57157"/>
            </a:xfrm>
            <a:custGeom>
              <a:avLst/>
              <a:gdLst/>
              <a:ahLst/>
              <a:cxnLst/>
              <a:rect l="l" t="t" r="r" b="b"/>
              <a:pathLst>
                <a:path w="3063" h="1419" extrusionOk="0">
                  <a:moveTo>
                    <a:pt x="2297" y="430"/>
                  </a:moveTo>
                  <a:cubicBezTo>
                    <a:pt x="2430" y="430"/>
                    <a:pt x="2449" y="634"/>
                    <a:pt x="2310" y="657"/>
                  </a:cubicBezTo>
                  <a:lnTo>
                    <a:pt x="786" y="978"/>
                  </a:lnTo>
                  <a:cubicBezTo>
                    <a:pt x="778" y="980"/>
                    <a:pt x="770" y="981"/>
                    <a:pt x="763" y="981"/>
                  </a:cubicBezTo>
                  <a:cubicBezTo>
                    <a:pt x="712" y="981"/>
                    <a:pt x="665" y="947"/>
                    <a:pt x="655" y="895"/>
                  </a:cubicBezTo>
                  <a:cubicBezTo>
                    <a:pt x="643" y="859"/>
                    <a:pt x="655" y="835"/>
                    <a:pt x="667" y="800"/>
                  </a:cubicBezTo>
                  <a:cubicBezTo>
                    <a:pt x="679" y="776"/>
                    <a:pt x="714" y="764"/>
                    <a:pt x="738" y="752"/>
                  </a:cubicBezTo>
                  <a:lnTo>
                    <a:pt x="2262" y="431"/>
                  </a:lnTo>
                  <a:lnTo>
                    <a:pt x="2286" y="431"/>
                  </a:lnTo>
                  <a:cubicBezTo>
                    <a:pt x="2290" y="430"/>
                    <a:pt x="2294" y="430"/>
                    <a:pt x="2297" y="430"/>
                  </a:cubicBezTo>
                  <a:close/>
                  <a:moveTo>
                    <a:pt x="2306" y="1"/>
                  </a:moveTo>
                  <a:cubicBezTo>
                    <a:pt x="2265" y="1"/>
                    <a:pt x="2223" y="5"/>
                    <a:pt x="2179" y="14"/>
                  </a:cubicBezTo>
                  <a:lnTo>
                    <a:pt x="655" y="335"/>
                  </a:lnTo>
                  <a:cubicBezTo>
                    <a:pt x="0" y="466"/>
                    <a:pt x="95" y="1419"/>
                    <a:pt x="762" y="1419"/>
                  </a:cubicBezTo>
                  <a:cubicBezTo>
                    <a:pt x="798" y="1419"/>
                    <a:pt x="833" y="1407"/>
                    <a:pt x="869" y="1407"/>
                  </a:cubicBezTo>
                  <a:lnTo>
                    <a:pt x="2393" y="1085"/>
                  </a:lnTo>
                  <a:cubicBezTo>
                    <a:pt x="3063" y="940"/>
                    <a:pt x="2906" y="1"/>
                    <a:pt x="2306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23;p54"/>
            <p:cNvSpPr/>
            <p:nvPr/>
          </p:nvSpPr>
          <p:spPr>
            <a:xfrm>
              <a:off x="3782817" y="279504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8" y="1"/>
                  </a:moveTo>
                  <a:cubicBezTo>
                    <a:pt x="1681" y="1"/>
                    <a:pt x="1644" y="4"/>
                    <a:pt x="1608" y="12"/>
                  </a:cubicBezTo>
                  <a:lnTo>
                    <a:pt x="500" y="250"/>
                  </a:lnTo>
                  <a:cubicBezTo>
                    <a:pt x="191" y="309"/>
                    <a:pt x="0" y="607"/>
                    <a:pt x="60" y="917"/>
                  </a:cubicBezTo>
                  <a:lnTo>
                    <a:pt x="5549" y="41207"/>
                  </a:lnTo>
                  <a:cubicBezTo>
                    <a:pt x="5601" y="41470"/>
                    <a:pt x="5848" y="41658"/>
                    <a:pt x="6110" y="41658"/>
                  </a:cubicBezTo>
                  <a:cubicBezTo>
                    <a:pt x="6145" y="41658"/>
                    <a:pt x="6180" y="41655"/>
                    <a:pt x="6215" y="41648"/>
                  </a:cubicBezTo>
                  <a:lnTo>
                    <a:pt x="7335" y="41410"/>
                  </a:lnTo>
                  <a:cubicBezTo>
                    <a:pt x="7632" y="41350"/>
                    <a:pt x="7835" y="41041"/>
                    <a:pt x="7763" y="40743"/>
                  </a:cubicBezTo>
                  <a:lnTo>
                    <a:pt x="2274" y="452"/>
                  </a:lnTo>
                  <a:cubicBezTo>
                    <a:pt x="2222" y="181"/>
                    <a:pt x="197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24;p54"/>
            <p:cNvSpPr/>
            <p:nvPr/>
          </p:nvSpPr>
          <p:spPr>
            <a:xfrm>
              <a:off x="3773230" y="2786705"/>
              <a:ext cx="334284" cy="1695063"/>
            </a:xfrm>
            <a:custGeom>
              <a:avLst/>
              <a:gdLst/>
              <a:ahLst/>
              <a:cxnLst/>
              <a:rect l="l" t="t" r="r" b="b"/>
              <a:pathLst>
                <a:path w="8299" h="42082" extrusionOk="0">
                  <a:moveTo>
                    <a:pt x="1969" y="424"/>
                  </a:moveTo>
                  <a:cubicBezTo>
                    <a:pt x="2038" y="424"/>
                    <a:pt x="2103" y="446"/>
                    <a:pt x="2155" y="481"/>
                  </a:cubicBezTo>
                  <a:cubicBezTo>
                    <a:pt x="2227" y="528"/>
                    <a:pt x="2286" y="612"/>
                    <a:pt x="2310" y="695"/>
                  </a:cubicBezTo>
                  <a:lnTo>
                    <a:pt x="7799" y="40974"/>
                  </a:lnTo>
                  <a:lnTo>
                    <a:pt x="7799" y="40998"/>
                  </a:lnTo>
                  <a:cubicBezTo>
                    <a:pt x="7835" y="41176"/>
                    <a:pt x="7715" y="41367"/>
                    <a:pt x="7525" y="41402"/>
                  </a:cubicBezTo>
                  <a:lnTo>
                    <a:pt x="6418" y="41641"/>
                  </a:lnTo>
                  <a:cubicBezTo>
                    <a:pt x="6395" y="41645"/>
                    <a:pt x="6372" y="41647"/>
                    <a:pt x="6350" y="41647"/>
                  </a:cubicBezTo>
                  <a:cubicBezTo>
                    <a:pt x="6186" y="41647"/>
                    <a:pt x="6043" y="41536"/>
                    <a:pt x="6001" y="41379"/>
                  </a:cubicBezTo>
                  <a:lnTo>
                    <a:pt x="512" y="1088"/>
                  </a:lnTo>
                  <a:lnTo>
                    <a:pt x="512" y="1076"/>
                  </a:lnTo>
                  <a:cubicBezTo>
                    <a:pt x="476" y="886"/>
                    <a:pt x="596" y="707"/>
                    <a:pt x="786" y="671"/>
                  </a:cubicBezTo>
                  <a:lnTo>
                    <a:pt x="1893" y="433"/>
                  </a:lnTo>
                  <a:cubicBezTo>
                    <a:pt x="1919" y="427"/>
                    <a:pt x="1944" y="424"/>
                    <a:pt x="1969" y="424"/>
                  </a:cubicBezTo>
                  <a:close/>
                  <a:moveTo>
                    <a:pt x="1954" y="1"/>
                  </a:moveTo>
                  <a:cubicBezTo>
                    <a:pt x="1902" y="1"/>
                    <a:pt x="1850" y="6"/>
                    <a:pt x="1798" y="16"/>
                  </a:cubicBezTo>
                  <a:lnTo>
                    <a:pt x="691" y="254"/>
                  </a:lnTo>
                  <a:cubicBezTo>
                    <a:pt x="274" y="338"/>
                    <a:pt x="0" y="743"/>
                    <a:pt x="84" y="1171"/>
                  </a:cubicBezTo>
                  <a:lnTo>
                    <a:pt x="5584" y="41438"/>
                  </a:lnTo>
                  <a:lnTo>
                    <a:pt x="5584" y="41462"/>
                  </a:lnTo>
                  <a:cubicBezTo>
                    <a:pt x="5656" y="41819"/>
                    <a:pt x="5977" y="42081"/>
                    <a:pt x="6346" y="42081"/>
                  </a:cubicBezTo>
                  <a:cubicBezTo>
                    <a:pt x="6394" y="42081"/>
                    <a:pt x="6442" y="42069"/>
                    <a:pt x="6501" y="42057"/>
                  </a:cubicBezTo>
                  <a:lnTo>
                    <a:pt x="7608" y="41831"/>
                  </a:lnTo>
                  <a:cubicBezTo>
                    <a:pt x="8025" y="41736"/>
                    <a:pt x="8299" y="41331"/>
                    <a:pt x="8216" y="40914"/>
                  </a:cubicBezTo>
                  <a:lnTo>
                    <a:pt x="2727" y="624"/>
                  </a:lnTo>
                  <a:lnTo>
                    <a:pt x="2727" y="612"/>
                  </a:lnTo>
                  <a:cubicBezTo>
                    <a:pt x="2643" y="247"/>
                    <a:pt x="2314" y="1"/>
                    <a:pt x="1954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25;p54"/>
            <p:cNvSpPr/>
            <p:nvPr/>
          </p:nvSpPr>
          <p:spPr>
            <a:xfrm>
              <a:off x="3470131" y="2949433"/>
              <a:ext cx="523761" cy="44187"/>
            </a:xfrm>
            <a:custGeom>
              <a:avLst/>
              <a:gdLst/>
              <a:ahLst/>
              <a:cxnLst/>
              <a:rect l="l" t="t" r="r" b="b"/>
              <a:pathLst>
                <a:path w="13003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26;p54"/>
            <p:cNvSpPr/>
            <p:nvPr/>
          </p:nvSpPr>
          <p:spPr>
            <a:xfrm>
              <a:off x="3461511" y="2940813"/>
              <a:ext cx="541001" cy="61427"/>
            </a:xfrm>
            <a:custGeom>
              <a:avLst/>
              <a:gdLst/>
              <a:ahLst/>
              <a:cxnLst/>
              <a:rect l="l" t="t" r="r" b="b"/>
              <a:pathLst>
                <a:path w="13431" h="1525" extrusionOk="0">
                  <a:moveTo>
                    <a:pt x="13002" y="429"/>
                  </a:moveTo>
                  <a:lnTo>
                    <a:pt x="13002" y="1096"/>
                  </a:lnTo>
                  <a:lnTo>
                    <a:pt x="429" y="1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1524"/>
                  </a:lnTo>
                  <a:lnTo>
                    <a:pt x="13430" y="1524"/>
                  </a:lnTo>
                  <a:lnTo>
                    <a:pt x="13430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27;p54"/>
            <p:cNvSpPr/>
            <p:nvPr/>
          </p:nvSpPr>
          <p:spPr>
            <a:xfrm>
              <a:off x="3993838" y="289187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1"/>
                  </a:moveTo>
                  <a:cubicBezTo>
                    <a:pt x="131" y="1"/>
                    <a:pt x="0" y="132"/>
                    <a:pt x="0" y="299"/>
                  </a:cubicBezTo>
                  <a:lnTo>
                    <a:pt x="0" y="3644"/>
                  </a:lnTo>
                  <a:cubicBezTo>
                    <a:pt x="0" y="3811"/>
                    <a:pt x="131" y="3954"/>
                    <a:pt x="298" y="3954"/>
                  </a:cubicBezTo>
                  <a:lnTo>
                    <a:pt x="1095" y="3954"/>
                  </a:lnTo>
                  <a:cubicBezTo>
                    <a:pt x="1262" y="3954"/>
                    <a:pt x="1393" y="3811"/>
                    <a:pt x="1393" y="3644"/>
                  </a:cubicBezTo>
                  <a:lnTo>
                    <a:pt x="1393" y="299"/>
                  </a:lnTo>
                  <a:cubicBezTo>
                    <a:pt x="1393" y="132"/>
                    <a:pt x="1262" y="1"/>
                    <a:pt x="109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28;p54"/>
            <p:cNvSpPr/>
            <p:nvPr/>
          </p:nvSpPr>
          <p:spPr>
            <a:xfrm>
              <a:off x="3985178" y="2883254"/>
              <a:ext cx="73430" cy="176547"/>
            </a:xfrm>
            <a:custGeom>
              <a:avLst/>
              <a:gdLst/>
              <a:ahLst/>
              <a:cxnLst/>
              <a:rect l="l" t="t" r="r" b="b"/>
              <a:pathLst>
                <a:path w="1823" h="4383" extrusionOk="0">
                  <a:moveTo>
                    <a:pt x="1108" y="429"/>
                  </a:moveTo>
                  <a:cubicBezTo>
                    <a:pt x="1263" y="429"/>
                    <a:pt x="1394" y="560"/>
                    <a:pt x="1394" y="715"/>
                  </a:cubicBezTo>
                  <a:lnTo>
                    <a:pt x="1394" y="3668"/>
                  </a:lnTo>
                  <a:cubicBezTo>
                    <a:pt x="1394" y="3823"/>
                    <a:pt x="1263" y="3953"/>
                    <a:pt x="1108" y="3953"/>
                  </a:cubicBezTo>
                  <a:lnTo>
                    <a:pt x="715" y="3953"/>
                  </a:lnTo>
                  <a:cubicBezTo>
                    <a:pt x="560" y="3953"/>
                    <a:pt x="429" y="3823"/>
                    <a:pt x="429" y="3668"/>
                  </a:cubicBezTo>
                  <a:lnTo>
                    <a:pt x="429" y="715"/>
                  </a:lnTo>
                  <a:cubicBezTo>
                    <a:pt x="429" y="560"/>
                    <a:pt x="560" y="429"/>
                    <a:pt x="715" y="429"/>
                  </a:cubicBezTo>
                  <a:close/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lnTo>
                    <a:pt x="1" y="3668"/>
                  </a:lnTo>
                  <a:cubicBezTo>
                    <a:pt x="1" y="4061"/>
                    <a:pt x="322" y="4382"/>
                    <a:pt x="715" y="4382"/>
                  </a:cubicBezTo>
                  <a:lnTo>
                    <a:pt x="1108" y="4382"/>
                  </a:lnTo>
                  <a:cubicBezTo>
                    <a:pt x="1501" y="4382"/>
                    <a:pt x="1822" y="4061"/>
                    <a:pt x="1822" y="3668"/>
                  </a:cubicBezTo>
                  <a:lnTo>
                    <a:pt x="1822" y="715"/>
                  </a:lnTo>
                  <a:cubicBezTo>
                    <a:pt x="1822" y="322"/>
                    <a:pt x="1501" y="1"/>
                    <a:pt x="1108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29;p54"/>
            <p:cNvSpPr/>
            <p:nvPr/>
          </p:nvSpPr>
          <p:spPr>
            <a:xfrm>
              <a:off x="3696015" y="234758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0" y="0"/>
                  </a:moveTo>
                  <a:lnTo>
                    <a:pt x="0" y="6620"/>
                  </a:lnTo>
                  <a:lnTo>
                    <a:pt x="3179" y="6620"/>
                  </a:lnTo>
                  <a:lnTo>
                    <a:pt x="3179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30;p54"/>
            <p:cNvSpPr/>
            <p:nvPr/>
          </p:nvSpPr>
          <p:spPr>
            <a:xfrm>
              <a:off x="3687396" y="2338964"/>
              <a:ext cx="145330" cy="284417"/>
            </a:xfrm>
            <a:custGeom>
              <a:avLst/>
              <a:gdLst/>
              <a:ahLst/>
              <a:cxnLst/>
              <a:rect l="l" t="t" r="r" b="b"/>
              <a:pathLst>
                <a:path w="3608" h="7061" extrusionOk="0">
                  <a:moveTo>
                    <a:pt x="3179" y="429"/>
                  </a:moveTo>
                  <a:lnTo>
                    <a:pt x="3179" y="6632"/>
                  </a:lnTo>
                  <a:lnTo>
                    <a:pt x="429" y="6632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7060"/>
                  </a:lnTo>
                  <a:lnTo>
                    <a:pt x="3608" y="7060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31;p54"/>
            <p:cNvSpPr/>
            <p:nvPr/>
          </p:nvSpPr>
          <p:spPr>
            <a:xfrm>
              <a:off x="3666773" y="2218570"/>
              <a:ext cx="186094" cy="328081"/>
            </a:xfrm>
            <a:custGeom>
              <a:avLst/>
              <a:gdLst/>
              <a:ahLst/>
              <a:cxnLst/>
              <a:rect l="l" t="t" r="r" b="b"/>
              <a:pathLst>
                <a:path w="4620" h="8145" extrusionOk="0">
                  <a:moveTo>
                    <a:pt x="750" y="1"/>
                  </a:moveTo>
                  <a:cubicBezTo>
                    <a:pt x="333" y="1"/>
                    <a:pt x="0" y="334"/>
                    <a:pt x="0" y="739"/>
                  </a:cubicBezTo>
                  <a:lnTo>
                    <a:pt x="0" y="7394"/>
                  </a:lnTo>
                  <a:cubicBezTo>
                    <a:pt x="0" y="7811"/>
                    <a:pt x="333" y="8144"/>
                    <a:pt x="750" y="8144"/>
                  </a:cubicBezTo>
                  <a:lnTo>
                    <a:pt x="3881" y="8144"/>
                  </a:lnTo>
                  <a:cubicBezTo>
                    <a:pt x="4286" y="8144"/>
                    <a:pt x="4620" y="7811"/>
                    <a:pt x="4620" y="7394"/>
                  </a:cubicBezTo>
                  <a:lnTo>
                    <a:pt x="4620" y="739"/>
                  </a:lnTo>
                  <a:cubicBezTo>
                    <a:pt x="4620" y="334"/>
                    <a:pt x="4286" y="1"/>
                    <a:pt x="3881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32;p54"/>
            <p:cNvSpPr/>
            <p:nvPr/>
          </p:nvSpPr>
          <p:spPr>
            <a:xfrm>
              <a:off x="3658113" y="2209950"/>
              <a:ext cx="203374" cy="345320"/>
            </a:xfrm>
            <a:custGeom>
              <a:avLst/>
              <a:gdLst/>
              <a:ahLst/>
              <a:cxnLst/>
              <a:rect l="l" t="t" r="r" b="b"/>
              <a:pathLst>
                <a:path w="5049" h="8573" extrusionOk="0">
                  <a:moveTo>
                    <a:pt x="3608" y="429"/>
                  </a:moveTo>
                  <a:cubicBezTo>
                    <a:pt x="4168" y="429"/>
                    <a:pt x="4620" y="881"/>
                    <a:pt x="4620" y="1441"/>
                  </a:cubicBezTo>
                  <a:lnTo>
                    <a:pt x="4620" y="7120"/>
                  </a:lnTo>
                  <a:cubicBezTo>
                    <a:pt x="4620" y="7680"/>
                    <a:pt x="4168" y="8132"/>
                    <a:pt x="3608" y="8132"/>
                  </a:cubicBezTo>
                  <a:lnTo>
                    <a:pt x="1453" y="8132"/>
                  </a:lnTo>
                  <a:cubicBezTo>
                    <a:pt x="894" y="8132"/>
                    <a:pt x="441" y="7680"/>
                    <a:pt x="441" y="7120"/>
                  </a:cubicBezTo>
                  <a:lnTo>
                    <a:pt x="441" y="1441"/>
                  </a:lnTo>
                  <a:cubicBezTo>
                    <a:pt x="441" y="881"/>
                    <a:pt x="894" y="429"/>
                    <a:pt x="1453" y="429"/>
                  </a:cubicBezTo>
                  <a:close/>
                  <a:moveTo>
                    <a:pt x="1453" y="0"/>
                  </a:moveTo>
                  <a:cubicBezTo>
                    <a:pt x="656" y="0"/>
                    <a:pt x="1" y="643"/>
                    <a:pt x="1" y="1441"/>
                  </a:cubicBezTo>
                  <a:lnTo>
                    <a:pt x="1" y="7120"/>
                  </a:lnTo>
                  <a:cubicBezTo>
                    <a:pt x="1" y="7918"/>
                    <a:pt x="656" y="8573"/>
                    <a:pt x="1453" y="8573"/>
                  </a:cubicBezTo>
                  <a:lnTo>
                    <a:pt x="3608" y="8573"/>
                  </a:lnTo>
                  <a:cubicBezTo>
                    <a:pt x="4406" y="8573"/>
                    <a:pt x="5049" y="7918"/>
                    <a:pt x="5049" y="7120"/>
                  </a:cubicBezTo>
                  <a:lnTo>
                    <a:pt x="5049" y="1441"/>
                  </a:lnTo>
                  <a:cubicBezTo>
                    <a:pt x="5049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33;p54"/>
            <p:cNvSpPr/>
            <p:nvPr/>
          </p:nvSpPr>
          <p:spPr>
            <a:xfrm>
              <a:off x="3546379" y="2599408"/>
              <a:ext cx="385157" cy="456050"/>
            </a:xfrm>
            <a:custGeom>
              <a:avLst/>
              <a:gdLst/>
              <a:ahLst/>
              <a:cxnLst/>
              <a:rect l="l" t="t" r="r" b="b"/>
              <a:pathLst>
                <a:path w="9562" h="11322" extrusionOk="0">
                  <a:moveTo>
                    <a:pt x="5279" y="1347"/>
                  </a:moveTo>
                  <a:cubicBezTo>
                    <a:pt x="6717" y="1347"/>
                    <a:pt x="8097" y="2458"/>
                    <a:pt x="8097" y="4143"/>
                  </a:cubicBezTo>
                  <a:cubicBezTo>
                    <a:pt x="8097" y="5690"/>
                    <a:pt x="6847" y="6940"/>
                    <a:pt x="5299" y="6940"/>
                  </a:cubicBezTo>
                  <a:cubicBezTo>
                    <a:pt x="2810" y="6940"/>
                    <a:pt x="1572" y="3928"/>
                    <a:pt x="3322" y="2166"/>
                  </a:cubicBezTo>
                  <a:cubicBezTo>
                    <a:pt x="3892" y="1600"/>
                    <a:pt x="4592" y="1347"/>
                    <a:pt x="5279" y="1347"/>
                  </a:cubicBezTo>
                  <a:close/>
                  <a:moveTo>
                    <a:pt x="5279" y="1"/>
                  </a:moveTo>
                  <a:cubicBezTo>
                    <a:pt x="4441" y="1"/>
                    <a:pt x="3583" y="252"/>
                    <a:pt x="2810" y="809"/>
                  </a:cubicBezTo>
                  <a:cubicBezTo>
                    <a:pt x="1" y="2845"/>
                    <a:pt x="667" y="7214"/>
                    <a:pt x="3965" y="8298"/>
                  </a:cubicBezTo>
                  <a:lnTo>
                    <a:pt x="3965" y="11322"/>
                  </a:lnTo>
                  <a:lnTo>
                    <a:pt x="6644" y="11322"/>
                  </a:lnTo>
                  <a:lnTo>
                    <a:pt x="6644" y="8298"/>
                  </a:lnTo>
                  <a:cubicBezTo>
                    <a:pt x="8383" y="7726"/>
                    <a:pt x="9561" y="6095"/>
                    <a:pt x="9561" y="4262"/>
                  </a:cubicBezTo>
                  <a:cubicBezTo>
                    <a:pt x="9561" y="1749"/>
                    <a:pt x="7489" y="1"/>
                    <a:pt x="5279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34;p54"/>
            <p:cNvSpPr/>
            <p:nvPr/>
          </p:nvSpPr>
          <p:spPr>
            <a:xfrm>
              <a:off x="3567485" y="2591674"/>
              <a:ext cx="385157" cy="472444"/>
            </a:xfrm>
            <a:custGeom>
              <a:avLst/>
              <a:gdLst/>
              <a:ahLst/>
              <a:cxnLst/>
              <a:rect l="l" t="t" r="r" b="b"/>
              <a:pathLst>
                <a:path w="9562" h="11729" extrusionOk="0">
                  <a:moveTo>
                    <a:pt x="4775" y="1751"/>
                  </a:moveTo>
                  <a:cubicBezTo>
                    <a:pt x="6204" y="1751"/>
                    <a:pt x="7359" y="2906"/>
                    <a:pt x="7359" y="4335"/>
                  </a:cubicBezTo>
                  <a:cubicBezTo>
                    <a:pt x="7359" y="5889"/>
                    <a:pt x="6084" y="6920"/>
                    <a:pt x="4758" y="6920"/>
                  </a:cubicBezTo>
                  <a:cubicBezTo>
                    <a:pt x="4123" y="6920"/>
                    <a:pt x="3477" y="6684"/>
                    <a:pt x="2953" y="6156"/>
                  </a:cubicBezTo>
                  <a:cubicBezTo>
                    <a:pt x="1322" y="4537"/>
                    <a:pt x="2477" y="1751"/>
                    <a:pt x="4775" y="1751"/>
                  </a:cubicBezTo>
                  <a:close/>
                  <a:moveTo>
                    <a:pt x="4747" y="1318"/>
                  </a:moveTo>
                  <a:cubicBezTo>
                    <a:pt x="4008" y="1318"/>
                    <a:pt x="3255" y="1592"/>
                    <a:pt x="2644" y="2203"/>
                  </a:cubicBezTo>
                  <a:cubicBezTo>
                    <a:pt x="751" y="4096"/>
                    <a:pt x="2096" y="7347"/>
                    <a:pt x="4775" y="7347"/>
                  </a:cubicBezTo>
                  <a:cubicBezTo>
                    <a:pt x="6442" y="7347"/>
                    <a:pt x="7787" y="5989"/>
                    <a:pt x="7787" y="4335"/>
                  </a:cubicBezTo>
                  <a:cubicBezTo>
                    <a:pt x="7787" y="2521"/>
                    <a:pt x="6297" y="1318"/>
                    <a:pt x="4747" y="1318"/>
                  </a:cubicBezTo>
                  <a:close/>
                  <a:moveTo>
                    <a:pt x="4775" y="417"/>
                  </a:moveTo>
                  <a:cubicBezTo>
                    <a:pt x="6763" y="417"/>
                    <a:pt x="8454" y="1858"/>
                    <a:pt x="8763" y="3811"/>
                  </a:cubicBezTo>
                  <a:cubicBezTo>
                    <a:pt x="9085" y="5763"/>
                    <a:pt x="7930" y="7668"/>
                    <a:pt x="6049" y="8287"/>
                  </a:cubicBezTo>
                  <a:lnTo>
                    <a:pt x="5894" y="8335"/>
                  </a:lnTo>
                  <a:lnTo>
                    <a:pt x="5894" y="11300"/>
                  </a:lnTo>
                  <a:lnTo>
                    <a:pt x="3656" y="11300"/>
                  </a:lnTo>
                  <a:lnTo>
                    <a:pt x="3656" y="8335"/>
                  </a:lnTo>
                  <a:lnTo>
                    <a:pt x="3513" y="8287"/>
                  </a:lnTo>
                  <a:cubicBezTo>
                    <a:pt x="1620" y="7668"/>
                    <a:pt x="477" y="5763"/>
                    <a:pt x="786" y="3811"/>
                  </a:cubicBezTo>
                  <a:cubicBezTo>
                    <a:pt x="1108" y="1858"/>
                    <a:pt x="2798" y="417"/>
                    <a:pt x="4775" y="417"/>
                  </a:cubicBezTo>
                  <a:close/>
                  <a:moveTo>
                    <a:pt x="4775" y="1"/>
                  </a:moveTo>
                  <a:cubicBezTo>
                    <a:pt x="2620" y="1"/>
                    <a:pt x="762" y="1548"/>
                    <a:pt x="381" y="3668"/>
                  </a:cubicBezTo>
                  <a:cubicBezTo>
                    <a:pt x="0" y="5799"/>
                    <a:pt x="1203" y="7894"/>
                    <a:pt x="3227" y="8645"/>
                  </a:cubicBezTo>
                  <a:lnTo>
                    <a:pt x="3227" y="11728"/>
                  </a:lnTo>
                  <a:lnTo>
                    <a:pt x="6335" y="11728"/>
                  </a:lnTo>
                  <a:lnTo>
                    <a:pt x="6335" y="8645"/>
                  </a:lnTo>
                  <a:cubicBezTo>
                    <a:pt x="8359" y="7894"/>
                    <a:pt x="9561" y="5799"/>
                    <a:pt x="9168" y="3668"/>
                  </a:cubicBezTo>
                  <a:cubicBezTo>
                    <a:pt x="8787" y="1548"/>
                    <a:pt x="6942" y="1"/>
                    <a:pt x="4775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35;p54"/>
            <p:cNvSpPr/>
            <p:nvPr/>
          </p:nvSpPr>
          <p:spPr>
            <a:xfrm>
              <a:off x="3751157" y="2893807"/>
              <a:ext cx="17320" cy="161644"/>
            </a:xfrm>
            <a:custGeom>
              <a:avLst/>
              <a:gdLst/>
              <a:ahLst/>
              <a:cxnLst/>
              <a:rect l="l" t="t" r="r" b="b"/>
              <a:pathLst>
                <a:path w="430" h="4013" extrusionOk="0">
                  <a:moveTo>
                    <a:pt x="1" y="1"/>
                  </a:moveTo>
                  <a:lnTo>
                    <a:pt x="1" y="4013"/>
                  </a:lnTo>
                  <a:lnTo>
                    <a:pt x="429" y="4013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36;p54"/>
            <p:cNvSpPr/>
            <p:nvPr/>
          </p:nvSpPr>
          <p:spPr>
            <a:xfrm>
              <a:off x="3538242" y="4502310"/>
              <a:ext cx="30250" cy="135744"/>
            </a:xfrm>
            <a:custGeom>
              <a:avLst/>
              <a:gdLst/>
              <a:ahLst/>
              <a:cxnLst/>
              <a:rect l="l" t="t" r="r" b="b"/>
              <a:pathLst>
                <a:path w="751" h="3370" extrusionOk="0">
                  <a:moveTo>
                    <a:pt x="95" y="0"/>
                  </a:moveTo>
                  <a:lnTo>
                    <a:pt x="0" y="3369"/>
                  </a:lnTo>
                  <a:lnTo>
                    <a:pt x="750" y="83"/>
                  </a:lnTo>
                  <a:lnTo>
                    <a:pt x="417" y="4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37;p54"/>
            <p:cNvSpPr/>
            <p:nvPr/>
          </p:nvSpPr>
          <p:spPr>
            <a:xfrm>
              <a:off x="3495063" y="4318476"/>
              <a:ext cx="110810" cy="252072"/>
            </a:xfrm>
            <a:custGeom>
              <a:avLst/>
              <a:gdLst/>
              <a:ahLst/>
              <a:cxnLst/>
              <a:rect l="l" t="t" r="r" b="b"/>
              <a:pathLst>
                <a:path w="2751" h="6258" extrusionOk="0">
                  <a:moveTo>
                    <a:pt x="1042" y="1"/>
                  </a:moveTo>
                  <a:cubicBezTo>
                    <a:pt x="892" y="1"/>
                    <a:pt x="761" y="114"/>
                    <a:pt x="739" y="266"/>
                  </a:cubicBezTo>
                  <a:lnTo>
                    <a:pt x="24" y="5731"/>
                  </a:lnTo>
                  <a:cubicBezTo>
                    <a:pt x="1" y="5898"/>
                    <a:pt x="120" y="6052"/>
                    <a:pt x="286" y="6076"/>
                  </a:cubicBezTo>
                  <a:lnTo>
                    <a:pt x="1679" y="6255"/>
                  </a:lnTo>
                  <a:cubicBezTo>
                    <a:pt x="1694" y="6257"/>
                    <a:pt x="1708" y="6258"/>
                    <a:pt x="1722" y="6258"/>
                  </a:cubicBezTo>
                  <a:cubicBezTo>
                    <a:pt x="1870" y="6258"/>
                    <a:pt x="1991" y="6145"/>
                    <a:pt x="2013" y="5993"/>
                  </a:cubicBezTo>
                  <a:lnTo>
                    <a:pt x="2727" y="528"/>
                  </a:lnTo>
                  <a:cubicBezTo>
                    <a:pt x="2751" y="361"/>
                    <a:pt x="2644" y="206"/>
                    <a:pt x="2477" y="194"/>
                  </a:cubicBezTo>
                  <a:lnTo>
                    <a:pt x="1084" y="4"/>
                  </a:lnTo>
                  <a:cubicBezTo>
                    <a:pt x="1070" y="2"/>
                    <a:pt x="1056" y="1"/>
                    <a:pt x="1042" y="1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38;p54"/>
            <p:cNvSpPr/>
            <p:nvPr/>
          </p:nvSpPr>
          <p:spPr>
            <a:xfrm>
              <a:off x="3437505" y="4318839"/>
              <a:ext cx="90711" cy="39394"/>
            </a:xfrm>
            <a:custGeom>
              <a:avLst/>
              <a:gdLst/>
              <a:ahLst/>
              <a:cxnLst/>
              <a:rect l="l" t="t" r="r" b="b"/>
              <a:pathLst>
                <a:path w="2252" h="978" extrusionOk="0">
                  <a:moveTo>
                    <a:pt x="361" y="0"/>
                  </a:moveTo>
                  <a:cubicBezTo>
                    <a:pt x="210" y="0"/>
                    <a:pt x="80" y="101"/>
                    <a:pt x="48" y="257"/>
                  </a:cubicBezTo>
                  <a:cubicBezTo>
                    <a:pt x="1" y="435"/>
                    <a:pt x="120" y="614"/>
                    <a:pt x="299" y="650"/>
                  </a:cubicBezTo>
                  <a:lnTo>
                    <a:pt x="1823" y="971"/>
                  </a:lnTo>
                  <a:cubicBezTo>
                    <a:pt x="1844" y="976"/>
                    <a:pt x="1866" y="978"/>
                    <a:pt x="1887" y="978"/>
                  </a:cubicBezTo>
                  <a:cubicBezTo>
                    <a:pt x="2042" y="978"/>
                    <a:pt x="2184" y="868"/>
                    <a:pt x="2215" y="721"/>
                  </a:cubicBezTo>
                  <a:cubicBezTo>
                    <a:pt x="2251" y="531"/>
                    <a:pt x="2132" y="364"/>
                    <a:pt x="1953" y="328"/>
                  </a:cubicBezTo>
                  <a:lnTo>
                    <a:pt x="429" y="7"/>
                  </a:lnTo>
                  <a:cubicBezTo>
                    <a:pt x="406" y="2"/>
                    <a:pt x="384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39;p54"/>
            <p:cNvSpPr/>
            <p:nvPr/>
          </p:nvSpPr>
          <p:spPr>
            <a:xfrm>
              <a:off x="3461994" y="279842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0"/>
                  </a:moveTo>
                  <a:cubicBezTo>
                    <a:pt x="5848" y="0"/>
                    <a:pt x="5613" y="180"/>
                    <a:pt x="5560" y="452"/>
                  </a:cubicBezTo>
                  <a:lnTo>
                    <a:pt x="72" y="40742"/>
                  </a:lnTo>
                  <a:cubicBezTo>
                    <a:pt x="0" y="41052"/>
                    <a:pt x="202" y="41350"/>
                    <a:pt x="500" y="41409"/>
                  </a:cubicBezTo>
                  <a:lnTo>
                    <a:pt x="1619" y="41647"/>
                  </a:lnTo>
                  <a:cubicBezTo>
                    <a:pt x="1656" y="41655"/>
                    <a:pt x="1693" y="41658"/>
                    <a:pt x="1729" y="41658"/>
                  </a:cubicBezTo>
                  <a:cubicBezTo>
                    <a:pt x="1987" y="41658"/>
                    <a:pt x="2223" y="41478"/>
                    <a:pt x="2286" y="41207"/>
                  </a:cubicBezTo>
                  <a:lnTo>
                    <a:pt x="7775" y="916"/>
                  </a:lnTo>
                  <a:cubicBezTo>
                    <a:pt x="7834" y="606"/>
                    <a:pt x="7644" y="309"/>
                    <a:pt x="7334" y="249"/>
                  </a:cubicBezTo>
                  <a:lnTo>
                    <a:pt x="6227" y="11"/>
                  </a:lnTo>
                  <a:cubicBezTo>
                    <a:pt x="6189" y="4"/>
                    <a:pt x="6151" y="0"/>
                    <a:pt x="6114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40;p54"/>
            <p:cNvSpPr/>
            <p:nvPr/>
          </p:nvSpPr>
          <p:spPr>
            <a:xfrm>
              <a:off x="4076290" y="4425095"/>
              <a:ext cx="49464" cy="209134"/>
            </a:xfrm>
            <a:custGeom>
              <a:avLst/>
              <a:gdLst/>
              <a:ahLst/>
              <a:cxnLst/>
              <a:rect l="l" t="t" r="r" b="b"/>
              <a:pathLst>
                <a:path w="1228" h="5192" extrusionOk="0">
                  <a:moveTo>
                    <a:pt x="644" y="0"/>
                  </a:moveTo>
                  <a:lnTo>
                    <a:pt x="322" y="72"/>
                  </a:lnTo>
                  <a:lnTo>
                    <a:pt x="1" y="131"/>
                  </a:lnTo>
                  <a:lnTo>
                    <a:pt x="1227" y="5191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41;p54"/>
            <p:cNvSpPr/>
            <p:nvPr/>
          </p:nvSpPr>
          <p:spPr>
            <a:xfrm>
              <a:off x="4068637" y="4320732"/>
              <a:ext cx="90187" cy="39434"/>
            </a:xfrm>
            <a:custGeom>
              <a:avLst/>
              <a:gdLst/>
              <a:ahLst/>
              <a:cxnLst/>
              <a:rect l="l" t="t" r="r" b="b"/>
              <a:pathLst>
                <a:path w="2239" h="979" extrusionOk="0">
                  <a:moveTo>
                    <a:pt x="1879" y="1"/>
                  </a:moveTo>
                  <a:cubicBezTo>
                    <a:pt x="1856" y="1"/>
                    <a:pt x="1833" y="3"/>
                    <a:pt x="1810" y="7"/>
                  </a:cubicBezTo>
                  <a:lnTo>
                    <a:pt x="286" y="329"/>
                  </a:lnTo>
                  <a:cubicBezTo>
                    <a:pt x="108" y="365"/>
                    <a:pt x="0" y="543"/>
                    <a:pt x="36" y="722"/>
                  </a:cubicBezTo>
                  <a:cubicBezTo>
                    <a:pt x="67" y="877"/>
                    <a:pt x="207" y="979"/>
                    <a:pt x="360" y="979"/>
                  </a:cubicBezTo>
                  <a:cubicBezTo>
                    <a:pt x="383" y="979"/>
                    <a:pt x="406" y="977"/>
                    <a:pt x="429" y="972"/>
                  </a:cubicBezTo>
                  <a:lnTo>
                    <a:pt x="1953" y="650"/>
                  </a:lnTo>
                  <a:cubicBezTo>
                    <a:pt x="2132" y="615"/>
                    <a:pt x="2239" y="436"/>
                    <a:pt x="2203" y="269"/>
                  </a:cubicBezTo>
                  <a:cubicBezTo>
                    <a:pt x="2172" y="103"/>
                    <a:pt x="2032" y="1"/>
                    <a:pt x="1879" y="1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42;p54"/>
            <p:cNvSpPr/>
            <p:nvPr/>
          </p:nvSpPr>
          <p:spPr>
            <a:xfrm>
              <a:off x="3825512" y="280370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7" y="0"/>
                  </a:moveTo>
                  <a:cubicBezTo>
                    <a:pt x="1681" y="0"/>
                    <a:pt x="1644" y="4"/>
                    <a:pt x="1607" y="11"/>
                  </a:cubicBezTo>
                  <a:lnTo>
                    <a:pt x="500" y="249"/>
                  </a:lnTo>
                  <a:cubicBezTo>
                    <a:pt x="191" y="309"/>
                    <a:pt x="0" y="606"/>
                    <a:pt x="60" y="916"/>
                  </a:cubicBezTo>
                  <a:lnTo>
                    <a:pt x="5548" y="41207"/>
                  </a:lnTo>
                  <a:cubicBezTo>
                    <a:pt x="5611" y="41478"/>
                    <a:pt x="5848" y="41658"/>
                    <a:pt x="6106" y="41658"/>
                  </a:cubicBezTo>
                  <a:cubicBezTo>
                    <a:pt x="6142" y="41658"/>
                    <a:pt x="6178" y="41654"/>
                    <a:pt x="6215" y="41647"/>
                  </a:cubicBezTo>
                  <a:lnTo>
                    <a:pt x="7334" y="41409"/>
                  </a:lnTo>
                  <a:cubicBezTo>
                    <a:pt x="7632" y="41350"/>
                    <a:pt x="7834" y="41052"/>
                    <a:pt x="7763" y="40742"/>
                  </a:cubicBezTo>
                  <a:lnTo>
                    <a:pt x="2274" y="452"/>
                  </a:lnTo>
                  <a:cubicBezTo>
                    <a:pt x="2211" y="180"/>
                    <a:pt x="1975" y="0"/>
                    <a:pt x="1717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43;p54"/>
            <p:cNvSpPr/>
            <p:nvPr/>
          </p:nvSpPr>
          <p:spPr>
            <a:xfrm>
              <a:off x="3512826" y="2958052"/>
              <a:ext cx="523721" cy="44187"/>
            </a:xfrm>
            <a:custGeom>
              <a:avLst/>
              <a:gdLst/>
              <a:ahLst/>
              <a:cxnLst/>
              <a:rect l="l" t="t" r="r" b="b"/>
              <a:pathLst>
                <a:path w="13002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44;p54"/>
            <p:cNvSpPr/>
            <p:nvPr/>
          </p:nvSpPr>
          <p:spPr>
            <a:xfrm>
              <a:off x="4036494" y="290053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lnTo>
                    <a:pt x="1" y="3644"/>
                  </a:lnTo>
                  <a:cubicBezTo>
                    <a:pt x="1" y="3822"/>
                    <a:pt x="132" y="3953"/>
                    <a:pt x="298" y="3953"/>
                  </a:cubicBezTo>
                  <a:lnTo>
                    <a:pt x="1096" y="3953"/>
                  </a:lnTo>
                  <a:cubicBezTo>
                    <a:pt x="1263" y="3953"/>
                    <a:pt x="1394" y="3822"/>
                    <a:pt x="1394" y="3644"/>
                  </a:cubicBezTo>
                  <a:lnTo>
                    <a:pt x="1394" y="298"/>
                  </a:lnTo>
                  <a:cubicBezTo>
                    <a:pt x="1394" y="131"/>
                    <a:pt x="1263" y="0"/>
                    <a:pt x="1096" y="0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45;p54"/>
            <p:cNvSpPr/>
            <p:nvPr/>
          </p:nvSpPr>
          <p:spPr>
            <a:xfrm>
              <a:off x="3738671" y="235620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1" y="1"/>
                  </a:moveTo>
                  <a:lnTo>
                    <a:pt x="1" y="6621"/>
                  </a:lnTo>
                  <a:lnTo>
                    <a:pt x="3180" y="6621"/>
                  </a:lnTo>
                  <a:lnTo>
                    <a:pt x="3180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46;p54"/>
            <p:cNvSpPr/>
            <p:nvPr/>
          </p:nvSpPr>
          <p:spPr>
            <a:xfrm>
              <a:off x="3709428" y="2227189"/>
              <a:ext cx="186134" cy="328081"/>
            </a:xfrm>
            <a:custGeom>
              <a:avLst/>
              <a:gdLst/>
              <a:ahLst/>
              <a:cxnLst/>
              <a:rect l="l" t="t" r="r" b="b"/>
              <a:pathLst>
                <a:path w="4621" h="8145" extrusionOk="0">
                  <a:moveTo>
                    <a:pt x="751" y="1"/>
                  </a:moveTo>
                  <a:cubicBezTo>
                    <a:pt x="334" y="1"/>
                    <a:pt x="1" y="334"/>
                    <a:pt x="1" y="739"/>
                  </a:cubicBezTo>
                  <a:lnTo>
                    <a:pt x="1" y="7395"/>
                  </a:lnTo>
                  <a:cubicBezTo>
                    <a:pt x="1" y="7811"/>
                    <a:pt x="334" y="8145"/>
                    <a:pt x="751" y="8145"/>
                  </a:cubicBezTo>
                  <a:lnTo>
                    <a:pt x="3882" y="8145"/>
                  </a:lnTo>
                  <a:cubicBezTo>
                    <a:pt x="4287" y="8145"/>
                    <a:pt x="4620" y="7811"/>
                    <a:pt x="4620" y="7395"/>
                  </a:cubicBezTo>
                  <a:lnTo>
                    <a:pt x="4620" y="739"/>
                  </a:lnTo>
                  <a:cubicBezTo>
                    <a:pt x="4620" y="334"/>
                    <a:pt x="4287" y="1"/>
                    <a:pt x="3882" y="1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47;p54"/>
            <p:cNvSpPr/>
            <p:nvPr/>
          </p:nvSpPr>
          <p:spPr>
            <a:xfrm>
              <a:off x="3589074" y="2608229"/>
              <a:ext cx="385117" cy="455406"/>
            </a:xfrm>
            <a:custGeom>
              <a:avLst/>
              <a:gdLst/>
              <a:ahLst/>
              <a:cxnLst/>
              <a:rect l="l" t="t" r="r" b="b"/>
              <a:pathLst>
                <a:path w="9561" h="11306" extrusionOk="0">
                  <a:moveTo>
                    <a:pt x="5279" y="1337"/>
                  </a:moveTo>
                  <a:cubicBezTo>
                    <a:pt x="6717" y="1337"/>
                    <a:pt x="8096" y="2454"/>
                    <a:pt x="8096" y="4138"/>
                  </a:cubicBezTo>
                  <a:cubicBezTo>
                    <a:pt x="8096" y="5686"/>
                    <a:pt x="6846" y="6936"/>
                    <a:pt x="5299" y="6936"/>
                  </a:cubicBezTo>
                  <a:cubicBezTo>
                    <a:pt x="2810" y="6936"/>
                    <a:pt x="1560" y="3924"/>
                    <a:pt x="3322" y="2161"/>
                  </a:cubicBezTo>
                  <a:cubicBezTo>
                    <a:pt x="3892" y="1592"/>
                    <a:pt x="4592" y="1337"/>
                    <a:pt x="5279" y="1337"/>
                  </a:cubicBezTo>
                  <a:close/>
                  <a:moveTo>
                    <a:pt x="5285" y="1"/>
                  </a:moveTo>
                  <a:cubicBezTo>
                    <a:pt x="4446" y="1"/>
                    <a:pt x="3585" y="254"/>
                    <a:pt x="2810" y="816"/>
                  </a:cubicBezTo>
                  <a:cubicBezTo>
                    <a:pt x="0" y="2840"/>
                    <a:pt x="667" y="7210"/>
                    <a:pt x="3965" y="8293"/>
                  </a:cubicBezTo>
                  <a:lnTo>
                    <a:pt x="3965" y="11305"/>
                  </a:lnTo>
                  <a:lnTo>
                    <a:pt x="6644" y="11305"/>
                  </a:lnTo>
                  <a:lnTo>
                    <a:pt x="6644" y="8293"/>
                  </a:lnTo>
                  <a:cubicBezTo>
                    <a:pt x="8382" y="7722"/>
                    <a:pt x="9561" y="6090"/>
                    <a:pt x="9561" y="4257"/>
                  </a:cubicBezTo>
                  <a:cubicBezTo>
                    <a:pt x="9552" y="1748"/>
                    <a:pt x="7490" y="1"/>
                    <a:pt x="5285" y="1"/>
                  </a:cubicBezTo>
                  <a:close/>
                </a:path>
              </a:pathLst>
            </a:custGeom>
            <a:solidFill>
              <a:srgbClr val="496697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48;p54"/>
            <p:cNvSpPr/>
            <p:nvPr/>
          </p:nvSpPr>
          <p:spPr>
            <a:xfrm>
              <a:off x="3802473" y="2902427"/>
              <a:ext cx="40" cy="161684"/>
            </a:xfrm>
            <a:custGeom>
              <a:avLst/>
              <a:gdLst/>
              <a:ahLst/>
              <a:cxnLst/>
              <a:rect l="l" t="t" r="r" b="b"/>
              <a:pathLst>
                <a:path w="1" h="4014" fill="none" extrusionOk="0">
                  <a:moveTo>
                    <a:pt x="1" y="1"/>
                  </a:moveTo>
                  <a:lnTo>
                    <a:pt x="1" y="4013"/>
                  </a:lnTo>
                </a:path>
              </a:pathLst>
            </a:custGeom>
            <a:noFill/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966;p58"/>
          <p:cNvGrpSpPr/>
          <p:nvPr/>
        </p:nvGrpSpPr>
        <p:grpSpPr>
          <a:xfrm rot="1273753">
            <a:off x="140366" y="3785834"/>
            <a:ext cx="1891713" cy="953135"/>
            <a:chOff x="782606" y="3568534"/>
            <a:chExt cx="1748256" cy="880829"/>
          </a:xfrm>
        </p:grpSpPr>
        <p:sp>
          <p:nvSpPr>
            <p:cNvPr id="56" name="Google Shape;967;p58"/>
            <p:cNvSpPr/>
            <p:nvPr/>
          </p:nvSpPr>
          <p:spPr>
            <a:xfrm>
              <a:off x="842931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68;p58"/>
            <p:cNvSpPr/>
            <p:nvPr/>
          </p:nvSpPr>
          <p:spPr>
            <a:xfrm>
              <a:off x="921361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69;p58"/>
            <p:cNvSpPr/>
            <p:nvPr/>
          </p:nvSpPr>
          <p:spPr>
            <a:xfrm>
              <a:off x="99979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70;p58"/>
            <p:cNvSpPr/>
            <p:nvPr/>
          </p:nvSpPr>
          <p:spPr>
            <a:xfrm>
              <a:off x="107818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71;p58"/>
            <p:cNvSpPr/>
            <p:nvPr/>
          </p:nvSpPr>
          <p:spPr>
            <a:xfrm>
              <a:off x="1156616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72;p58"/>
            <p:cNvSpPr/>
            <p:nvPr/>
          </p:nvSpPr>
          <p:spPr>
            <a:xfrm>
              <a:off x="123504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73;p58"/>
            <p:cNvSpPr/>
            <p:nvPr/>
          </p:nvSpPr>
          <p:spPr>
            <a:xfrm>
              <a:off x="131347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74;p58"/>
            <p:cNvSpPr/>
            <p:nvPr/>
          </p:nvSpPr>
          <p:spPr>
            <a:xfrm>
              <a:off x="1391872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75;p58"/>
            <p:cNvSpPr/>
            <p:nvPr/>
          </p:nvSpPr>
          <p:spPr>
            <a:xfrm>
              <a:off x="1470301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76;p58"/>
            <p:cNvSpPr/>
            <p:nvPr/>
          </p:nvSpPr>
          <p:spPr>
            <a:xfrm>
              <a:off x="1548731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77;p58"/>
            <p:cNvSpPr/>
            <p:nvPr/>
          </p:nvSpPr>
          <p:spPr>
            <a:xfrm>
              <a:off x="1627127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78;p58"/>
            <p:cNvSpPr/>
            <p:nvPr/>
          </p:nvSpPr>
          <p:spPr>
            <a:xfrm>
              <a:off x="170555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79;p58"/>
            <p:cNvSpPr/>
            <p:nvPr/>
          </p:nvSpPr>
          <p:spPr>
            <a:xfrm>
              <a:off x="178398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80;p58"/>
            <p:cNvSpPr/>
            <p:nvPr/>
          </p:nvSpPr>
          <p:spPr>
            <a:xfrm>
              <a:off x="186241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81;p58"/>
            <p:cNvSpPr/>
            <p:nvPr/>
          </p:nvSpPr>
          <p:spPr>
            <a:xfrm>
              <a:off x="1940407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82;p58"/>
            <p:cNvSpPr/>
            <p:nvPr/>
          </p:nvSpPr>
          <p:spPr>
            <a:xfrm>
              <a:off x="2018836" y="4348401"/>
              <a:ext cx="19355" cy="100961"/>
            </a:xfrm>
            <a:custGeom>
              <a:avLst/>
              <a:gdLst/>
              <a:ahLst/>
              <a:cxnLst/>
              <a:rect l="l" t="t" r="r" b="b"/>
              <a:pathLst>
                <a:path w="573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83;p58"/>
            <p:cNvSpPr/>
            <p:nvPr/>
          </p:nvSpPr>
          <p:spPr>
            <a:xfrm>
              <a:off x="2097266" y="4281219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984;p58"/>
            <p:cNvSpPr/>
            <p:nvPr/>
          </p:nvSpPr>
          <p:spPr>
            <a:xfrm>
              <a:off x="2175696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985;p58"/>
            <p:cNvSpPr/>
            <p:nvPr/>
          </p:nvSpPr>
          <p:spPr>
            <a:xfrm>
              <a:off x="2254092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986;p58"/>
            <p:cNvSpPr/>
            <p:nvPr/>
          </p:nvSpPr>
          <p:spPr>
            <a:xfrm>
              <a:off x="2332521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987;p58"/>
            <p:cNvSpPr/>
            <p:nvPr/>
          </p:nvSpPr>
          <p:spPr>
            <a:xfrm>
              <a:off x="241095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988;p58"/>
            <p:cNvSpPr/>
            <p:nvPr/>
          </p:nvSpPr>
          <p:spPr>
            <a:xfrm>
              <a:off x="782606" y="3568534"/>
              <a:ext cx="1748256" cy="876763"/>
            </a:xfrm>
            <a:custGeom>
              <a:avLst/>
              <a:gdLst/>
              <a:ahLst/>
              <a:cxnLst/>
              <a:rect l="l" t="t" r="r" b="b"/>
              <a:pathLst>
                <a:path w="51758" h="25957" extrusionOk="0">
                  <a:moveTo>
                    <a:pt x="25873" y="7894"/>
                  </a:moveTo>
                  <a:cubicBezTo>
                    <a:pt x="31457" y="7894"/>
                    <a:pt x="36505" y="11228"/>
                    <a:pt x="38684" y="16372"/>
                  </a:cubicBezTo>
                  <a:lnTo>
                    <a:pt x="39244" y="17681"/>
                  </a:lnTo>
                  <a:lnTo>
                    <a:pt x="12514" y="17681"/>
                  </a:lnTo>
                  <a:lnTo>
                    <a:pt x="13074" y="16372"/>
                  </a:lnTo>
                  <a:cubicBezTo>
                    <a:pt x="15253" y="11228"/>
                    <a:pt x="20289" y="7894"/>
                    <a:pt x="25873" y="7894"/>
                  </a:cubicBezTo>
                  <a:close/>
                  <a:moveTo>
                    <a:pt x="25873" y="0"/>
                  </a:moveTo>
                  <a:cubicBezTo>
                    <a:pt x="15765" y="0"/>
                    <a:pt x="6978" y="6942"/>
                    <a:pt x="4632" y="16776"/>
                  </a:cubicBezTo>
                  <a:lnTo>
                    <a:pt x="4597" y="16955"/>
                  </a:lnTo>
                  <a:lnTo>
                    <a:pt x="4418" y="17681"/>
                  </a:lnTo>
                  <a:lnTo>
                    <a:pt x="1" y="17681"/>
                  </a:lnTo>
                  <a:lnTo>
                    <a:pt x="1" y="25956"/>
                  </a:lnTo>
                  <a:lnTo>
                    <a:pt x="51757" y="25956"/>
                  </a:lnTo>
                  <a:lnTo>
                    <a:pt x="51757" y="17681"/>
                  </a:lnTo>
                  <a:lnTo>
                    <a:pt x="47328" y="17681"/>
                  </a:lnTo>
                  <a:lnTo>
                    <a:pt x="47161" y="16955"/>
                  </a:lnTo>
                  <a:lnTo>
                    <a:pt x="47126" y="16776"/>
                  </a:lnTo>
                  <a:cubicBezTo>
                    <a:pt x="44780" y="6942"/>
                    <a:pt x="35993" y="0"/>
                    <a:pt x="25873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989;p58"/>
            <p:cNvSpPr/>
            <p:nvPr/>
          </p:nvSpPr>
          <p:spPr>
            <a:xfrm>
              <a:off x="863062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990;p58"/>
            <p:cNvSpPr/>
            <p:nvPr/>
          </p:nvSpPr>
          <p:spPr>
            <a:xfrm>
              <a:off x="941458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991;p58"/>
            <p:cNvSpPr/>
            <p:nvPr/>
          </p:nvSpPr>
          <p:spPr>
            <a:xfrm>
              <a:off x="101988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992;p58"/>
            <p:cNvSpPr/>
            <p:nvPr/>
          </p:nvSpPr>
          <p:spPr>
            <a:xfrm>
              <a:off x="1098318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993;p58"/>
            <p:cNvSpPr/>
            <p:nvPr/>
          </p:nvSpPr>
          <p:spPr>
            <a:xfrm>
              <a:off x="117671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994;p58"/>
            <p:cNvSpPr/>
            <p:nvPr/>
          </p:nvSpPr>
          <p:spPr>
            <a:xfrm>
              <a:off x="1255143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95;p58"/>
            <p:cNvSpPr/>
            <p:nvPr/>
          </p:nvSpPr>
          <p:spPr>
            <a:xfrm>
              <a:off x="1333573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996;p58"/>
            <p:cNvSpPr/>
            <p:nvPr/>
          </p:nvSpPr>
          <p:spPr>
            <a:xfrm>
              <a:off x="141200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997;p58"/>
            <p:cNvSpPr/>
            <p:nvPr/>
          </p:nvSpPr>
          <p:spPr>
            <a:xfrm>
              <a:off x="1490399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98;p58"/>
            <p:cNvSpPr/>
            <p:nvPr/>
          </p:nvSpPr>
          <p:spPr>
            <a:xfrm>
              <a:off x="1568828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999;p58"/>
            <p:cNvSpPr/>
            <p:nvPr/>
          </p:nvSpPr>
          <p:spPr>
            <a:xfrm>
              <a:off x="1647258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000;p58"/>
            <p:cNvSpPr/>
            <p:nvPr/>
          </p:nvSpPr>
          <p:spPr>
            <a:xfrm>
              <a:off x="1725654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1" y="2989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001;p58"/>
            <p:cNvSpPr/>
            <p:nvPr/>
          </p:nvSpPr>
          <p:spPr>
            <a:xfrm>
              <a:off x="180408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002;p58"/>
            <p:cNvSpPr/>
            <p:nvPr/>
          </p:nvSpPr>
          <p:spPr>
            <a:xfrm>
              <a:off x="188251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003;p58"/>
            <p:cNvSpPr/>
            <p:nvPr/>
          </p:nvSpPr>
          <p:spPr>
            <a:xfrm>
              <a:off x="1960538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004;p58"/>
            <p:cNvSpPr/>
            <p:nvPr/>
          </p:nvSpPr>
          <p:spPr>
            <a:xfrm>
              <a:off x="2038934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005;p58"/>
            <p:cNvSpPr/>
            <p:nvPr/>
          </p:nvSpPr>
          <p:spPr>
            <a:xfrm>
              <a:off x="2117363" y="4261122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006;p58"/>
            <p:cNvSpPr/>
            <p:nvPr/>
          </p:nvSpPr>
          <p:spPr>
            <a:xfrm>
              <a:off x="2195793" y="4328270"/>
              <a:ext cx="19321" cy="100995"/>
            </a:xfrm>
            <a:custGeom>
              <a:avLst/>
              <a:gdLst/>
              <a:ahLst/>
              <a:cxnLst/>
              <a:rect l="l" t="t" r="r" b="b"/>
              <a:pathLst>
                <a:path w="572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007;p58"/>
            <p:cNvSpPr/>
            <p:nvPr/>
          </p:nvSpPr>
          <p:spPr>
            <a:xfrm>
              <a:off x="2274223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008;p58"/>
            <p:cNvSpPr/>
            <p:nvPr/>
          </p:nvSpPr>
          <p:spPr>
            <a:xfrm>
              <a:off x="2352619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009;p58"/>
            <p:cNvSpPr/>
            <p:nvPr/>
          </p:nvSpPr>
          <p:spPr>
            <a:xfrm>
              <a:off x="243104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791;p5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rgbClr val="C00000"/>
                </a:solidFill>
                <a:latin typeface="+mn-lt"/>
              </a:rPr>
              <a:t>Giải</a:t>
            </a:r>
            <a:endParaRPr sz="20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0086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3" grpId="0"/>
      <p:bldP spid="4" grpId="0"/>
      <p:bldP spid="6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6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Bài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5 (SGK - tr27): </a:t>
            </a:r>
            <a:r>
              <a:rPr lang="en-US" sz="2000" b="0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Tìm</a:t>
            </a:r>
            <a:r>
              <a:rPr lang="en-US" sz="2000" b="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 x </a:t>
            </a:r>
            <a:r>
              <a:rPr lang="en-US" sz="2000" b="0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biết</a:t>
            </a:r>
            <a:endParaRPr sz="20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851023" y="1248134"/>
                <a:ext cx="1852815" cy="825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a) </a:t>
                </a:r>
                <a14:m>
                  <m:oMath xmlns:m="http://schemas.openxmlformats.org/officeDocument/2006/math">
                    <m:r>
                      <a:rPr lang="en-US" sz="24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4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4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4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023" y="1248134"/>
                <a:ext cx="1852815" cy="825995"/>
              </a:xfrm>
              <a:prstGeom prst="rect">
                <a:avLst/>
              </a:prstGeom>
              <a:blipFill rotWithShape="0">
                <a:blip r:embed="rId3"/>
                <a:stretch>
                  <a:fillRect l="-3618" b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777948" y="1248134"/>
                <a:ext cx="2403222" cy="825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b)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4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4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4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4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</m:t>
                    </m:r>
                    <m:f>
                      <m:fPr>
                        <m:ctrlPr>
                          <a:rPr lang="en-US" sz="24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948" y="1248134"/>
                <a:ext cx="2403222" cy="825995"/>
              </a:xfrm>
              <a:prstGeom prst="rect">
                <a:avLst/>
              </a:prstGeom>
              <a:blipFill rotWithShape="0">
                <a:blip r:embed="rId4"/>
                <a:stretch>
                  <a:fillRect l="-2792" b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51023" y="2291360"/>
                <a:ext cx="2155847" cy="825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000" dirty="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4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func>
                      <m:funcPr>
                        <m:ctrlPr>
                          <a:rPr lang="en-US" sz="24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func>
                    <m:r>
                      <a:rPr lang="en-US" sz="24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0,5</a:t>
                </a:r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023" y="2291360"/>
                <a:ext cx="2155847" cy="825995"/>
              </a:xfrm>
              <a:prstGeom prst="rect">
                <a:avLst/>
              </a:prstGeom>
              <a:blipFill rotWithShape="0">
                <a:blip r:embed="rId5"/>
                <a:stretch>
                  <a:fillRect l="-3116" r="-1983" b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777948" y="2278184"/>
                <a:ext cx="2676695" cy="8523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d)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4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24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  <m:f>
                      <m:fPr>
                        <m:ctrlPr>
                          <a:rPr lang="en-US" sz="24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948" y="2278184"/>
                <a:ext cx="2676695" cy="852349"/>
              </a:xfrm>
              <a:prstGeom prst="rect">
                <a:avLst/>
              </a:prstGeom>
              <a:blipFill rotWithShape="0">
                <a:blip r:embed="rId6"/>
                <a:stretch>
                  <a:fillRect l="-2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851023" y="3334586"/>
                <a:ext cx="3240374" cy="8523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e) </a:t>
                </a:r>
                <a14:m>
                  <m:oMath xmlns:m="http://schemas.openxmlformats.org/officeDocument/2006/math">
                    <m:r>
                      <a:rPr lang="en-US" sz="24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f>
                      <m:fPr>
                        <m:ctrlPr>
                          <a:rPr lang="en-US" sz="24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  <m:func>
                      <m:funcPr>
                        <m:ctrlPr>
                          <a:rPr lang="en-US" sz="24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d>
                          <m:dPr>
                            <m:ctrlPr>
                              <a:rPr lang="en-US" sz="240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0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0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400" i="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−5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d>
                      </m:e>
                    </m:func>
                    <m:r>
                      <a:rPr lang="en-US" sz="24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</m:t>
                    </m:r>
                    <m:f>
                      <m:fPr>
                        <m:ctrlPr>
                          <a:rPr lang="en-US" sz="24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023" y="3334586"/>
                <a:ext cx="3240374" cy="852349"/>
              </a:xfrm>
              <a:prstGeom prst="rect">
                <a:avLst/>
              </a:prstGeom>
              <a:blipFill rotWithShape="0">
                <a:blip r:embed="rId7"/>
                <a:stretch>
                  <a:fillRect l="-2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741880" y="3353502"/>
                <a:ext cx="2140266" cy="9007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000" dirty="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g)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24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24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func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880" y="3353502"/>
                <a:ext cx="2140266" cy="900759"/>
              </a:xfrm>
              <a:prstGeom prst="rect">
                <a:avLst/>
              </a:prstGeom>
              <a:blipFill rotWithShape="0">
                <a:blip r:embed="rId8"/>
                <a:stretch>
                  <a:fillRect l="-3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30" y="214616"/>
            <a:ext cx="346168" cy="6547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078" y="3117355"/>
            <a:ext cx="1798443" cy="17984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" grpId="0" animBg="1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0" name="Google Shape;900;p58"/>
          <p:cNvGrpSpPr/>
          <p:nvPr/>
        </p:nvGrpSpPr>
        <p:grpSpPr>
          <a:xfrm rot="6300029">
            <a:off x="-86601" y="3898342"/>
            <a:ext cx="2263971" cy="2267639"/>
            <a:chOff x="582410" y="345094"/>
            <a:chExt cx="1998559" cy="2001797"/>
          </a:xfrm>
        </p:grpSpPr>
        <p:sp>
          <p:nvSpPr>
            <p:cNvPr id="901" name="Google Shape;901;p58"/>
            <p:cNvSpPr/>
            <p:nvPr/>
          </p:nvSpPr>
          <p:spPr>
            <a:xfrm>
              <a:off x="582410" y="345094"/>
              <a:ext cx="1998559" cy="2001797"/>
            </a:xfrm>
            <a:custGeom>
              <a:avLst/>
              <a:gdLst/>
              <a:ahLst/>
              <a:cxnLst/>
              <a:rect l="l" t="t" r="r" b="b"/>
              <a:pathLst>
                <a:path w="61104" h="61203" extrusionOk="0">
                  <a:moveTo>
                    <a:pt x="14275" y="25744"/>
                  </a:moveTo>
                  <a:cubicBezTo>
                    <a:pt x="15389" y="25744"/>
                    <a:pt x="16524" y="26161"/>
                    <a:pt x="17444" y="27092"/>
                  </a:cubicBezTo>
                  <a:lnTo>
                    <a:pt x="34600" y="44427"/>
                  </a:lnTo>
                  <a:cubicBezTo>
                    <a:pt x="37415" y="47277"/>
                    <a:pt x="35384" y="52107"/>
                    <a:pt x="31391" y="52107"/>
                  </a:cubicBezTo>
                  <a:cubicBezTo>
                    <a:pt x="31382" y="52107"/>
                    <a:pt x="31372" y="52107"/>
                    <a:pt x="31362" y="52106"/>
                  </a:cubicBezTo>
                  <a:lnTo>
                    <a:pt x="14122" y="51999"/>
                  </a:lnTo>
                  <a:cubicBezTo>
                    <a:pt x="11633" y="51976"/>
                    <a:pt x="9621" y="49951"/>
                    <a:pt x="9645" y="47463"/>
                  </a:cubicBezTo>
                  <a:lnTo>
                    <a:pt x="9740" y="30235"/>
                  </a:lnTo>
                  <a:cubicBezTo>
                    <a:pt x="9756" y="27529"/>
                    <a:pt x="11970" y="25744"/>
                    <a:pt x="14275" y="25744"/>
                  </a:cubicBezTo>
                  <a:close/>
                  <a:moveTo>
                    <a:pt x="1031" y="0"/>
                  </a:moveTo>
                  <a:cubicBezTo>
                    <a:pt x="676" y="0"/>
                    <a:pt x="334" y="277"/>
                    <a:pt x="334" y="695"/>
                  </a:cubicBezTo>
                  <a:lnTo>
                    <a:pt x="1" y="60869"/>
                  </a:lnTo>
                  <a:lnTo>
                    <a:pt x="60175" y="61203"/>
                  </a:lnTo>
                  <a:cubicBezTo>
                    <a:pt x="60794" y="61203"/>
                    <a:pt x="61104" y="60465"/>
                    <a:pt x="60675" y="60024"/>
                  </a:cubicBezTo>
                  <a:lnTo>
                    <a:pt x="1513" y="207"/>
                  </a:lnTo>
                  <a:cubicBezTo>
                    <a:pt x="1374" y="64"/>
                    <a:pt x="1201" y="0"/>
                    <a:pt x="103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58"/>
            <p:cNvSpPr/>
            <p:nvPr/>
          </p:nvSpPr>
          <p:spPr>
            <a:xfrm>
              <a:off x="744017" y="2216028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25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58"/>
            <p:cNvSpPr/>
            <p:nvPr/>
          </p:nvSpPr>
          <p:spPr>
            <a:xfrm>
              <a:off x="797789" y="2274836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58"/>
            <p:cNvSpPr/>
            <p:nvPr/>
          </p:nvSpPr>
          <p:spPr>
            <a:xfrm>
              <a:off x="851527" y="2216421"/>
              <a:ext cx="785" cy="116864"/>
            </a:xfrm>
            <a:custGeom>
              <a:avLst/>
              <a:gdLst/>
              <a:ahLst/>
              <a:cxnLst/>
              <a:rect l="l" t="t" r="r" b="b"/>
              <a:pathLst>
                <a:path w="24" h="3573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24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58"/>
            <p:cNvSpPr/>
            <p:nvPr/>
          </p:nvSpPr>
          <p:spPr>
            <a:xfrm>
              <a:off x="905658" y="227522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6"/>
                  </a:moveTo>
                  <a:lnTo>
                    <a:pt x="0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8"/>
            <p:cNvSpPr/>
            <p:nvPr/>
          </p:nvSpPr>
          <p:spPr>
            <a:xfrm>
              <a:off x="959396" y="2216813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0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58"/>
            <p:cNvSpPr/>
            <p:nvPr/>
          </p:nvSpPr>
          <p:spPr>
            <a:xfrm>
              <a:off x="1012742" y="2275621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8"/>
            <p:cNvSpPr/>
            <p:nvPr/>
          </p:nvSpPr>
          <p:spPr>
            <a:xfrm>
              <a:off x="1066873" y="2217566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58"/>
            <p:cNvSpPr/>
            <p:nvPr/>
          </p:nvSpPr>
          <p:spPr>
            <a:xfrm>
              <a:off x="1120612" y="2275981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7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58"/>
            <p:cNvSpPr/>
            <p:nvPr/>
          </p:nvSpPr>
          <p:spPr>
            <a:xfrm>
              <a:off x="1174350" y="221795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8"/>
            <p:cNvSpPr/>
            <p:nvPr/>
          </p:nvSpPr>
          <p:spPr>
            <a:xfrm>
              <a:off x="1228088" y="2276374"/>
              <a:ext cx="33" cy="58841"/>
            </a:xfrm>
            <a:custGeom>
              <a:avLst/>
              <a:gdLst/>
              <a:ahLst/>
              <a:cxnLst/>
              <a:rect l="l" t="t" r="r" b="b"/>
              <a:pathLst>
                <a:path w="1" h="1799" fill="none" extrusionOk="0">
                  <a:moveTo>
                    <a:pt x="0" y="1799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8"/>
            <p:cNvSpPr/>
            <p:nvPr/>
          </p:nvSpPr>
          <p:spPr>
            <a:xfrm>
              <a:off x="1281827" y="2218351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8"/>
            <p:cNvSpPr/>
            <p:nvPr/>
          </p:nvSpPr>
          <p:spPr>
            <a:xfrm>
              <a:off x="1335565" y="227715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1" y="1787"/>
                  </a:moveTo>
                  <a:lnTo>
                    <a:pt x="1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8"/>
            <p:cNvSpPr/>
            <p:nvPr/>
          </p:nvSpPr>
          <p:spPr>
            <a:xfrm>
              <a:off x="1389304" y="2218743"/>
              <a:ext cx="425" cy="117256"/>
            </a:xfrm>
            <a:custGeom>
              <a:avLst/>
              <a:gdLst/>
              <a:ahLst/>
              <a:cxnLst/>
              <a:rect l="l" t="t" r="r" b="b"/>
              <a:pathLst>
                <a:path w="13" h="3585" fill="none" extrusionOk="0">
                  <a:moveTo>
                    <a:pt x="1" y="3584"/>
                  </a:moveTo>
                  <a:lnTo>
                    <a:pt x="1" y="1787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8"/>
            <p:cNvSpPr/>
            <p:nvPr/>
          </p:nvSpPr>
          <p:spPr>
            <a:xfrm>
              <a:off x="1443042" y="22775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8"/>
            <p:cNvSpPr/>
            <p:nvPr/>
          </p:nvSpPr>
          <p:spPr>
            <a:xfrm>
              <a:off x="1496781" y="221952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8"/>
            <p:cNvSpPr/>
            <p:nvPr/>
          </p:nvSpPr>
          <p:spPr>
            <a:xfrm>
              <a:off x="1550519" y="2277944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8"/>
            <p:cNvSpPr/>
            <p:nvPr/>
          </p:nvSpPr>
          <p:spPr>
            <a:xfrm>
              <a:off x="1604257" y="2219920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8"/>
            <p:cNvSpPr/>
            <p:nvPr/>
          </p:nvSpPr>
          <p:spPr>
            <a:xfrm>
              <a:off x="1657996" y="2278729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8"/>
            <p:cNvSpPr/>
            <p:nvPr/>
          </p:nvSpPr>
          <p:spPr>
            <a:xfrm>
              <a:off x="1711734" y="2220313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3" y="0"/>
                  </a:moveTo>
                  <a:lnTo>
                    <a:pt x="13" y="1786"/>
                  </a:lnTo>
                  <a:lnTo>
                    <a:pt x="1" y="357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8"/>
            <p:cNvSpPr/>
            <p:nvPr/>
          </p:nvSpPr>
          <p:spPr>
            <a:xfrm>
              <a:off x="1765505" y="2279121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8"/>
            <p:cNvSpPr/>
            <p:nvPr/>
          </p:nvSpPr>
          <p:spPr>
            <a:xfrm>
              <a:off x="1819244" y="2220705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12" y="1798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8"/>
            <p:cNvSpPr/>
            <p:nvPr/>
          </p:nvSpPr>
          <p:spPr>
            <a:xfrm>
              <a:off x="1872982" y="2279514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8"/>
            <p:cNvSpPr/>
            <p:nvPr/>
          </p:nvSpPr>
          <p:spPr>
            <a:xfrm>
              <a:off x="1926721" y="2221490"/>
              <a:ext cx="425" cy="116831"/>
            </a:xfrm>
            <a:custGeom>
              <a:avLst/>
              <a:gdLst/>
              <a:ahLst/>
              <a:cxnLst/>
              <a:rect l="l" t="t" r="r" b="b"/>
              <a:pathLst>
                <a:path w="13" h="3572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8"/>
            <p:cNvSpPr/>
            <p:nvPr/>
          </p:nvSpPr>
          <p:spPr>
            <a:xfrm>
              <a:off x="1980459" y="2279873"/>
              <a:ext cx="425" cy="58841"/>
            </a:xfrm>
            <a:custGeom>
              <a:avLst/>
              <a:gdLst/>
              <a:ahLst/>
              <a:cxnLst/>
              <a:rect l="l" t="t" r="r" b="b"/>
              <a:pathLst>
                <a:path w="13" h="1799" fill="none" extrusionOk="0">
                  <a:moveTo>
                    <a:pt x="0" y="1799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8"/>
            <p:cNvSpPr/>
            <p:nvPr/>
          </p:nvSpPr>
          <p:spPr>
            <a:xfrm>
              <a:off x="2034198" y="222185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8"/>
            <p:cNvSpPr/>
            <p:nvPr/>
          </p:nvSpPr>
          <p:spPr>
            <a:xfrm>
              <a:off x="2087936" y="2280658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0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8"/>
            <p:cNvSpPr/>
            <p:nvPr/>
          </p:nvSpPr>
          <p:spPr>
            <a:xfrm>
              <a:off x="2141674" y="2222243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8"/>
            <p:cNvSpPr/>
            <p:nvPr/>
          </p:nvSpPr>
          <p:spPr>
            <a:xfrm>
              <a:off x="2195413" y="22810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8"/>
            <p:cNvSpPr/>
            <p:nvPr/>
          </p:nvSpPr>
          <p:spPr>
            <a:xfrm>
              <a:off x="2249151" y="2222635"/>
              <a:ext cx="818" cy="117256"/>
            </a:xfrm>
            <a:custGeom>
              <a:avLst/>
              <a:gdLst/>
              <a:ahLst/>
              <a:cxnLst/>
              <a:rect l="l" t="t" r="r" b="b"/>
              <a:pathLst>
                <a:path w="25" h="3585" fill="none" extrusionOk="0">
                  <a:moveTo>
                    <a:pt x="1" y="3585"/>
                  </a:moveTo>
                  <a:lnTo>
                    <a:pt x="13" y="1799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8"/>
            <p:cNvSpPr/>
            <p:nvPr/>
          </p:nvSpPr>
          <p:spPr>
            <a:xfrm>
              <a:off x="2302890" y="2281443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8"/>
            <p:cNvSpPr/>
            <p:nvPr/>
          </p:nvSpPr>
          <p:spPr>
            <a:xfrm>
              <a:off x="2356628" y="222342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7"/>
                  </a:lnTo>
                  <a:lnTo>
                    <a:pt x="25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8"/>
            <p:cNvSpPr/>
            <p:nvPr/>
          </p:nvSpPr>
          <p:spPr>
            <a:xfrm>
              <a:off x="2410366" y="2281836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8"/>
            <p:cNvSpPr/>
            <p:nvPr/>
          </p:nvSpPr>
          <p:spPr>
            <a:xfrm>
              <a:off x="597226" y="507617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8"/>
            <p:cNvSpPr/>
            <p:nvPr/>
          </p:nvSpPr>
          <p:spPr>
            <a:xfrm>
              <a:off x="597226" y="56135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8"/>
            <p:cNvSpPr/>
            <p:nvPr/>
          </p:nvSpPr>
          <p:spPr>
            <a:xfrm>
              <a:off x="596834" y="61509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8"/>
            <p:cNvSpPr/>
            <p:nvPr/>
          </p:nvSpPr>
          <p:spPr>
            <a:xfrm>
              <a:off x="596441" y="66883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8"/>
            <p:cNvSpPr/>
            <p:nvPr/>
          </p:nvSpPr>
          <p:spPr>
            <a:xfrm>
              <a:off x="596441" y="72257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8"/>
            <p:cNvSpPr/>
            <p:nvPr/>
          </p:nvSpPr>
          <p:spPr>
            <a:xfrm>
              <a:off x="596049" y="776342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8"/>
            <p:cNvSpPr/>
            <p:nvPr/>
          </p:nvSpPr>
          <p:spPr>
            <a:xfrm>
              <a:off x="595656" y="830081"/>
              <a:ext cx="58841" cy="392"/>
            </a:xfrm>
            <a:custGeom>
              <a:avLst/>
              <a:gdLst/>
              <a:ahLst/>
              <a:cxnLst/>
              <a:rect l="l" t="t" r="r" b="b"/>
              <a:pathLst>
                <a:path w="1799" h="12" fill="none" extrusionOk="0">
                  <a:moveTo>
                    <a:pt x="1" y="0"/>
                  </a:moveTo>
                  <a:lnTo>
                    <a:pt x="1799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8"/>
            <p:cNvSpPr/>
            <p:nvPr/>
          </p:nvSpPr>
          <p:spPr>
            <a:xfrm>
              <a:off x="595656" y="883819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8"/>
            <p:cNvSpPr/>
            <p:nvPr/>
          </p:nvSpPr>
          <p:spPr>
            <a:xfrm>
              <a:off x="595264" y="937558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8"/>
            <p:cNvSpPr/>
            <p:nvPr/>
          </p:nvSpPr>
          <p:spPr>
            <a:xfrm>
              <a:off x="595264" y="991296"/>
              <a:ext cx="116864" cy="818"/>
            </a:xfrm>
            <a:custGeom>
              <a:avLst/>
              <a:gdLst/>
              <a:ahLst/>
              <a:cxnLst/>
              <a:rect l="l" t="t" r="r" b="b"/>
              <a:pathLst>
                <a:path w="3573" h="25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8"/>
            <p:cNvSpPr/>
            <p:nvPr/>
          </p:nvSpPr>
          <p:spPr>
            <a:xfrm>
              <a:off x="594871" y="104503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8"/>
            <p:cNvSpPr/>
            <p:nvPr/>
          </p:nvSpPr>
          <p:spPr>
            <a:xfrm>
              <a:off x="594479" y="1098773"/>
              <a:ext cx="117256" cy="818"/>
            </a:xfrm>
            <a:custGeom>
              <a:avLst/>
              <a:gdLst/>
              <a:ahLst/>
              <a:cxnLst/>
              <a:rect l="l" t="t" r="r" b="b"/>
              <a:pathLst>
                <a:path w="3585" h="25" fill="none" extrusionOk="0">
                  <a:moveTo>
                    <a:pt x="1" y="0"/>
                  </a:moveTo>
                  <a:lnTo>
                    <a:pt x="1799" y="12"/>
                  </a:lnTo>
                  <a:lnTo>
                    <a:pt x="3585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8"/>
            <p:cNvSpPr/>
            <p:nvPr/>
          </p:nvSpPr>
          <p:spPr>
            <a:xfrm>
              <a:off x="594479" y="115251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8"/>
            <p:cNvSpPr/>
            <p:nvPr/>
          </p:nvSpPr>
          <p:spPr>
            <a:xfrm>
              <a:off x="594119" y="1206250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8"/>
            <p:cNvSpPr/>
            <p:nvPr/>
          </p:nvSpPr>
          <p:spPr>
            <a:xfrm>
              <a:off x="594119" y="125998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1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8"/>
            <p:cNvSpPr/>
            <p:nvPr/>
          </p:nvSpPr>
          <p:spPr>
            <a:xfrm>
              <a:off x="593727" y="1313726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8"/>
            <p:cNvSpPr/>
            <p:nvPr/>
          </p:nvSpPr>
          <p:spPr>
            <a:xfrm>
              <a:off x="593334" y="136785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8"/>
            <p:cNvSpPr/>
            <p:nvPr/>
          </p:nvSpPr>
          <p:spPr>
            <a:xfrm>
              <a:off x="593334" y="142159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8"/>
            <p:cNvSpPr/>
            <p:nvPr/>
          </p:nvSpPr>
          <p:spPr>
            <a:xfrm>
              <a:off x="592942" y="1474942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8"/>
            <p:cNvSpPr/>
            <p:nvPr/>
          </p:nvSpPr>
          <p:spPr>
            <a:xfrm>
              <a:off x="592549" y="152907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98" y="1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8"/>
            <p:cNvSpPr/>
            <p:nvPr/>
          </p:nvSpPr>
          <p:spPr>
            <a:xfrm>
              <a:off x="592549" y="1582811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8"/>
            <p:cNvSpPr/>
            <p:nvPr/>
          </p:nvSpPr>
          <p:spPr>
            <a:xfrm>
              <a:off x="592157" y="163655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8"/>
            <p:cNvSpPr/>
            <p:nvPr/>
          </p:nvSpPr>
          <p:spPr>
            <a:xfrm>
              <a:off x="592157" y="1690288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8"/>
            <p:cNvSpPr/>
            <p:nvPr/>
          </p:nvSpPr>
          <p:spPr>
            <a:xfrm>
              <a:off x="591764" y="1744059"/>
              <a:ext cx="116864" cy="392"/>
            </a:xfrm>
            <a:custGeom>
              <a:avLst/>
              <a:gdLst/>
              <a:ahLst/>
              <a:cxnLst/>
              <a:rect l="l" t="t" r="r" b="b"/>
              <a:pathLst>
                <a:path w="3573" h="12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8"/>
            <p:cNvSpPr/>
            <p:nvPr/>
          </p:nvSpPr>
          <p:spPr>
            <a:xfrm>
              <a:off x="591372" y="179779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0"/>
                  </a:moveTo>
                  <a:lnTo>
                    <a:pt x="1787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8"/>
            <p:cNvSpPr/>
            <p:nvPr/>
          </p:nvSpPr>
          <p:spPr>
            <a:xfrm>
              <a:off x="591372" y="185153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8"/>
            <p:cNvSpPr/>
            <p:nvPr/>
          </p:nvSpPr>
          <p:spPr>
            <a:xfrm>
              <a:off x="590979" y="190527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8"/>
            <p:cNvSpPr/>
            <p:nvPr/>
          </p:nvSpPr>
          <p:spPr>
            <a:xfrm>
              <a:off x="590587" y="195901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85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8"/>
            <p:cNvSpPr/>
            <p:nvPr/>
          </p:nvSpPr>
          <p:spPr>
            <a:xfrm>
              <a:off x="590587" y="201275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8"/>
            <p:cNvSpPr/>
            <p:nvPr/>
          </p:nvSpPr>
          <p:spPr>
            <a:xfrm>
              <a:off x="590194" y="206649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8"/>
            <p:cNvSpPr/>
            <p:nvPr/>
          </p:nvSpPr>
          <p:spPr>
            <a:xfrm>
              <a:off x="589834" y="212022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0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8"/>
            <p:cNvSpPr/>
            <p:nvPr/>
          </p:nvSpPr>
          <p:spPr>
            <a:xfrm>
              <a:off x="589834" y="2173966"/>
              <a:ext cx="116831" cy="425"/>
            </a:xfrm>
            <a:custGeom>
              <a:avLst/>
              <a:gdLst/>
              <a:ahLst/>
              <a:cxnLst/>
              <a:rect l="l" t="t" r="r" b="b"/>
              <a:pathLst>
                <a:path w="3572" h="13" fill="none" extrusionOk="0">
                  <a:moveTo>
                    <a:pt x="0" y="0"/>
                  </a:moveTo>
                  <a:lnTo>
                    <a:pt x="1786" y="12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" name="Google Shape;966;p58"/>
          <p:cNvGrpSpPr/>
          <p:nvPr/>
        </p:nvGrpSpPr>
        <p:grpSpPr>
          <a:xfrm rot="1273753">
            <a:off x="7515755" y="3781719"/>
            <a:ext cx="2217065" cy="1117063"/>
            <a:chOff x="782606" y="3568534"/>
            <a:chExt cx="1748256" cy="880829"/>
          </a:xfrm>
        </p:grpSpPr>
        <p:sp>
          <p:nvSpPr>
            <p:cNvPr id="967" name="Google Shape;967;p58"/>
            <p:cNvSpPr/>
            <p:nvPr/>
          </p:nvSpPr>
          <p:spPr>
            <a:xfrm>
              <a:off x="842931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8"/>
            <p:cNvSpPr/>
            <p:nvPr/>
          </p:nvSpPr>
          <p:spPr>
            <a:xfrm>
              <a:off x="921361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8"/>
            <p:cNvSpPr/>
            <p:nvPr/>
          </p:nvSpPr>
          <p:spPr>
            <a:xfrm>
              <a:off x="99979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8"/>
            <p:cNvSpPr/>
            <p:nvPr/>
          </p:nvSpPr>
          <p:spPr>
            <a:xfrm>
              <a:off x="107818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8"/>
            <p:cNvSpPr/>
            <p:nvPr/>
          </p:nvSpPr>
          <p:spPr>
            <a:xfrm>
              <a:off x="1156616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8"/>
            <p:cNvSpPr/>
            <p:nvPr/>
          </p:nvSpPr>
          <p:spPr>
            <a:xfrm>
              <a:off x="123504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8"/>
            <p:cNvSpPr/>
            <p:nvPr/>
          </p:nvSpPr>
          <p:spPr>
            <a:xfrm>
              <a:off x="131347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8"/>
            <p:cNvSpPr/>
            <p:nvPr/>
          </p:nvSpPr>
          <p:spPr>
            <a:xfrm>
              <a:off x="1391872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8"/>
            <p:cNvSpPr/>
            <p:nvPr/>
          </p:nvSpPr>
          <p:spPr>
            <a:xfrm>
              <a:off x="1470301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8"/>
            <p:cNvSpPr/>
            <p:nvPr/>
          </p:nvSpPr>
          <p:spPr>
            <a:xfrm>
              <a:off x="1548731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8"/>
            <p:cNvSpPr/>
            <p:nvPr/>
          </p:nvSpPr>
          <p:spPr>
            <a:xfrm>
              <a:off x="1627127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8"/>
            <p:cNvSpPr/>
            <p:nvPr/>
          </p:nvSpPr>
          <p:spPr>
            <a:xfrm>
              <a:off x="170555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8"/>
            <p:cNvSpPr/>
            <p:nvPr/>
          </p:nvSpPr>
          <p:spPr>
            <a:xfrm>
              <a:off x="178398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8"/>
            <p:cNvSpPr/>
            <p:nvPr/>
          </p:nvSpPr>
          <p:spPr>
            <a:xfrm>
              <a:off x="186241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8"/>
            <p:cNvSpPr/>
            <p:nvPr/>
          </p:nvSpPr>
          <p:spPr>
            <a:xfrm>
              <a:off x="1940407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8"/>
            <p:cNvSpPr/>
            <p:nvPr/>
          </p:nvSpPr>
          <p:spPr>
            <a:xfrm>
              <a:off x="2018836" y="4348401"/>
              <a:ext cx="19355" cy="100961"/>
            </a:xfrm>
            <a:custGeom>
              <a:avLst/>
              <a:gdLst/>
              <a:ahLst/>
              <a:cxnLst/>
              <a:rect l="l" t="t" r="r" b="b"/>
              <a:pathLst>
                <a:path w="573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8"/>
            <p:cNvSpPr/>
            <p:nvPr/>
          </p:nvSpPr>
          <p:spPr>
            <a:xfrm>
              <a:off x="2097266" y="4281219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8"/>
            <p:cNvSpPr/>
            <p:nvPr/>
          </p:nvSpPr>
          <p:spPr>
            <a:xfrm>
              <a:off x="2175696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8"/>
            <p:cNvSpPr/>
            <p:nvPr/>
          </p:nvSpPr>
          <p:spPr>
            <a:xfrm>
              <a:off x="2254092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8"/>
            <p:cNvSpPr/>
            <p:nvPr/>
          </p:nvSpPr>
          <p:spPr>
            <a:xfrm>
              <a:off x="2332521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8"/>
            <p:cNvSpPr/>
            <p:nvPr/>
          </p:nvSpPr>
          <p:spPr>
            <a:xfrm>
              <a:off x="241095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8"/>
            <p:cNvSpPr/>
            <p:nvPr/>
          </p:nvSpPr>
          <p:spPr>
            <a:xfrm>
              <a:off x="782606" y="3568534"/>
              <a:ext cx="1748256" cy="876763"/>
            </a:xfrm>
            <a:custGeom>
              <a:avLst/>
              <a:gdLst/>
              <a:ahLst/>
              <a:cxnLst/>
              <a:rect l="l" t="t" r="r" b="b"/>
              <a:pathLst>
                <a:path w="51758" h="25957" extrusionOk="0">
                  <a:moveTo>
                    <a:pt x="25873" y="7894"/>
                  </a:moveTo>
                  <a:cubicBezTo>
                    <a:pt x="31457" y="7894"/>
                    <a:pt x="36505" y="11228"/>
                    <a:pt x="38684" y="16372"/>
                  </a:cubicBezTo>
                  <a:lnTo>
                    <a:pt x="39244" y="17681"/>
                  </a:lnTo>
                  <a:lnTo>
                    <a:pt x="12514" y="17681"/>
                  </a:lnTo>
                  <a:lnTo>
                    <a:pt x="13074" y="16372"/>
                  </a:lnTo>
                  <a:cubicBezTo>
                    <a:pt x="15253" y="11228"/>
                    <a:pt x="20289" y="7894"/>
                    <a:pt x="25873" y="7894"/>
                  </a:cubicBezTo>
                  <a:close/>
                  <a:moveTo>
                    <a:pt x="25873" y="0"/>
                  </a:moveTo>
                  <a:cubicBezTo>
                    <a:pt x="15765" y="0"/>
                    <a:pt x="6978" y="6942"/>
                    <a:pt x="4632" y="16776"/>
                  </a:cubicBezTo>
                  <a:lnTo>
                    <a:pt x="4597" y="16955"/>
                  </a:lnTo>
                  <a:lnTo>
                    <a:pt x="4418" y="17681"/>
                  </a:lnTo>
                  <a:lnTo>
                    <a:pt x="1" y="17681"/>
                  </a:lnTo>
                  <a:lnTo>
                    <a:pt x="1" y="25956"/>
                  </a:lnTo>
                  <a:lnTo>
                    <a:pt x="51757" y="25956"/>
                  </a:lnTo>
                  <a:lnTo>
                    <a:pt x="51757" y="17681"/>
                  </a:lnTo>
                  <a:lnTo>
                    <a:pt x="47328" y="17681"/>
                  </a:lnTo>
                  <a:lnTo>
                    <a:pt x="47161" y="16955"/>
                  </a:lnTo>
                  <a:lnTo>
                    <a:pt x="47126" y="16776"/>
                  </a:lnTo>
                  <a:cubicBezTo>
                    <a:pt x="44780" y="6942"/>
                    <a:pt x="35993" y="0"/>
                    <a:pt x="25873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8"/>
            <p:cNvSpPr/>
            <p:nvPr/>
          </p:nvSpPr>
          <p:spPr>
            <a:xfrm>
              <a:off x="863062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8"/>
            <p:cNvSpPr/>
            <p:nvPr/>
          </p:nvSpPr>
          <p:spPr>
            <a:xfrm>
              <a:off x="941458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8"/>
            <p:cNvSpPr/>
            <p:nvPr/>
          </p:nvSpPr>
          <p:spPr>
            <a:xfrm>
              <a:off x="101988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8"/>
            <p:cNvSpPr/>
            <p:nvPr/>
          </p:nvSpPr>
          <p:spPr>
            <a:xfrm>
              <a:off x="1098318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8"/>
            <p:cNvSpPr/>
            <p:nvPr/>
          </p:nvSpPr>
          <p:spPr>
            <a:xfrm>
              <a:off x="117671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8"/>
            <p:cNvSpPr/>
            <p:nvPr/>
          </p:nvSpPr>
          <p:spPr>
            <a:xfrm>
              <a:off x="1255143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8"/>
            <p:cNvSpPr/>
            <p:nvPr/>
          </p:nvSpPr>
          <p:spPr>
            <a:xfrm>
              <a:off x="1333573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8"/>
            <p:cNvSpPr/>
            <p:nvPr/>
          </p:nvSpPr>
          <p:spPr>
            <a:xfrm>
              <a:off x="141200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8"/>
            <p:cNvSpPr/>
            <p:nvPr/>
          </p:nvSpPr>
          <p:spPr>
            <a:xfrm>
              <a:off x="1490399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8"/>
            <p:cNvSpPr/>
            <p:nvPr/>
          </p:nvSpPr>
          <p:spPr>
            <a:xfrm>
              <a:off x="1568828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8"/>
            <p:cNvSpPr/>
            <p:nvPr/>
          </p:nvSpPr>
          <p:spPr>
            <a:xfrm>
              <a:off x="1647258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8"/>
            <p:cNvSpPr/>
            <p:nvPr/>
          </p:nvSpPr>
          <p:spPr>
            <a:xfrm>
              <a:off x="1725654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1" y="2989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58"/>
            <p:cNvSpPr/>
            <p:nvPr/>
          </p:nvSpPr>
          <p:spPr>
            <a:xfrm>
              <a:off x="180408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8"/>
            <p:cNvSpPr/>
            <p:nvPr/>
          </p:nvSpPr>
          <p:spPr>
            <a:xfrm>
              <a:off x="188251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58"/>
            <p:cNvSpPr/>
            <p:nvPr/>
          </p:nvSpPr>
          <p:spPr>
            <a:xfrm>
              <a:off x="1960538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58"/>
            <p:cNvSpPr/>
            <p:nvPr/>
          </p:nvSpPr>
          <p:spPr>
            <a:xfrm>
              <a:off x="2038934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58"/>
            <p:cNvSpPr/>
            <p:nvPr/>
          </p:nvSpPr>
          <p:spPr>
            <a:xfrm>
              <a:off x="2117363" y="4261122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58"/>
            <p:cNvSpPr/>
            <p:nvPr/>
          </p:nvSpPr>
          <p:spPr>
            <a:xfrm>
              <a:off x="2195793" y="4328270"/>
              <a:ext cx="19321" cy="100995"/>
            </a:xfrm>
            <a:custGeom>
              <a:avLst/>
              <a:gdLst/>
              <a:ahLst/>
              <a:cxnLst/>
              <a:rect l="l" t="t" r="r" b="b"/>
              <a:pathLst>
                <a:path w="572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8"/>
            <p:cNvSpPr/>
            <p:nvPr/>
          </p:nvSpPr>
          <p:spPr>
            <a:xfrm>
              <a:off x="2274223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8"/>
            <p:cNvSpPr/>
            <p:nvPr/>
          </p:nvSpPr>
          <p:spPr>
            <a:xfrm>
              <a:off x="2352619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8"/>
            <p:cNvSpPr/>
            <p:nvPr/>
          </p:nvSpPr>
          <p:spPr>
            <a:xfrm>
              <a:off x="243104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0" name="Picture 1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976" y="386037"/>
            <a:ext cx="1978722" cy="841323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3852113" y="505018"/>
            <a:ext cx="1076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Giải</a:t>
            </a:r>
            <a:endParaRPr lang="en-US" sz="2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2" name="Rectangle 131"/>
              <p:cNvSpPr/>
              <p:nvPr/>
            </p:nvSpPr>
            <p:spPr>
              <a:xfrm>
                <a:off x="851023" y="1248134"/>
                <a:ext cx="1852815" cy="825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a) </a:t>
                </a:r>
                <a14:m>
                  <m:oMath xmlns:m="http://schemas.openxmlformats.org/officeDocument/2006/math">
                    <m:r>
                      <a:rPr lang="en-US" sz="24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4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4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4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2" name="Rectangle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023" y="1248134"/>
                <a:ext cx="1852815" cy="825995"/>
              </a:xfrm>
              <a:prstGeom prst="rect">
                <a:avLst/>
              </a:prstGeom>
              <a:blipFill rotWithShape="0">
                <a:blip r:embed="rId4"/>
                <a:stretch>
                  <a:fillRect l="-3618" b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85659" y="2005012"/>
                <a:ext cx="2756738" cy="1530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        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4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  <m:func>
                      <m:funcPr>
                        <m:ctrlPr>
                          <a:rPr lang="en-US" sz="24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d>
                          <m:dPr>
                            <m:ctrlPr>
                              <a:rPr lang="en-US" sz="240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0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400" i="0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+mn-lt"/>
                    <a:ea typeface="Calibri" panose="020F0502020204030204" pitchFamily="34" charset="0"/>
                  </a:rPr>
                  <a:t>        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4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>
                            <a:effectLst/>
                            <a:latin typeface="+mn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59" y="2005012"/>
                <a:ext cx="2756738" cy="153086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4" name="Rectangle 133"/>
              <p:cNvSpPr/>
              <p:nvPr/>
            </p:nvSpPr>
            <p:spPr>
              <a:xfrm>
                <a:off x="3416976" y="1248133"/>
                <a:ext cx="2403222" cy="825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0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b)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4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4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4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4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</m:t>
                    </m:r>
                    <m:f>
                      <m:fPr>
                        <m:ctrlPr>
                          <a:rPr lang="en-US" sz="24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4" name="Rectangle 1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976" y="1248133"/>
                <a:ext cx="2403222" cy="825995"/>
              </a:xfrm>
              <a:prstGeom prst="rect">
                <a:avLst/>
              </a:prstGeom>
              <a:blipFill rotWithShape="0">
                <a:blip r:embed="rId6"/>
                <a:stretch>
                  <a:fillRect l="-2792" b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3506070" y="2079848"/>
                <a:ext cx="2151379" cy="2424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 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 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    </a:t>
                </a:r>
                <a:r>
                  <a:rPr lang="en-US" sz="2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func>
                      <m:funcPr>
                        <m:ctrl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f>
                          <m:fPr>
                            <m:ctrlPr>
                              <a:rPr lang="en-US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func>
                  </m:oMath>
                </a14:m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      </a:t>
                </a:r>
                <a:r>
                  <a:rPr lang="en-US" sz="24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4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070" y="2079848"/>
                <a:ext cx="2151379" cy="24246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6" name="Rectangle 135"/>
              <p:cNvSpPr/>
              <p:nvPr/>
            </p:nvSpPr>
            <p:spPr>
              <a:xfrm>
                <a:off x="5992991" y="1248132"/>
                <a:ext cx="2155847" cy="825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000" dirty="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4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func>
                      <m:funcPr>
                        <m:ctrlPr>
                          <a:rPr lang="en-US" sz="24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func>
                    <m:r>
                      <a:rPr lang="en-US" sz="24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0,5</a:t>
                </a:r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6" name="Rectangle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991" y="1248132"/>
                <a:ext cx="2155847" cy="825995"/>
              </a:xfrm>
              <a:prstGeom prst="rect">
                <a:avLst/>
              </a:prstGeom>
              <a:blipFill rotWithShape="0">
                <a:blip r:embed="rId8"/>
                <a:stretch>
                  <a:fillRect l="-2825" r="-1977" b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6234207" y="2159656"/>
                <a:ext cx="1673413" cy="2258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func>
                        <m:funcPr>
                          <m:ctrlP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000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: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</m:func>
                      <m:r>
                        <a:rPr lang="en-US" sz="2000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func>
                      <m:funcPr>
                        <m:ctrl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func>
                    <m:r>
                      <a:rPr lang="en-US" sz="2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func>
                      <m:funcPr>
                        <m:ctrl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f>
                          <m:fPr>
                            <m:ctrlPr>
                              <a:rPr lang="en-US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den>
                        </m:f>
                      </m:e>
                    </m:func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0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207" y="2159656"/>
                <a:ext cx="1673413" cy="22583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/>
      <p:bldP spid="9" grpId="0"/>
      <p:bldP spid="134" grpId="0"/>
      <p:bldP spid="10" grpId="0"/>
      <p:bldP spid="136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66"/>
          <p:cNvSpPr txBox="1">
            <a:spLocks noGrp="1"/>
          </p:cNvSpPr>
          <p:nvPr>
            <p:ph type="title"/>
          </p:nvPr>
        </p:nvSpPr>
        <p:spPr>
          <a:xfrm>
            <a:off x="1791050" y="843375"/>
            <a:ext cx="5665500" cy="34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smtClean="0">
                <a:latin typeface="+mn-lt"/>
              </a:rPr>
              <a:t>BÀI TẬP </a:t>
            </a:r>
            <a:br>
              <a:rPr lang="en-US" sz="4400" dirty="0" smtClean="0">
                <a:latin typeface="+mn-lt"/>
              </a:rPr>
            </a:br>
            <a:r>
              <a:rPr lang="en-US" sz="4400" dirty="0" smtClean="0">
                <a:latin typeface="+mn-lt"/>
              </a:rPr>
              <a:t>CUỐI CHƯƠNG I</a:t>
            </a:r>
            <a:br>
              <a:rPr lang="en-US" sz="44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(4 </a:t>
            </a:r>
            <a:r>
              <a:rPr lang="en-US" sz="3600" dirty="0" err="1" smtClean="0">
                <a:latin typeface="+mn-lt"/>
              </a:rPr>
              <a:t>Tiết</a:t>
            </a:r>
            <a:r>
              <a:rPr lang="en-US" sz="3600" dirty="0" smtClean="0">
                <a:latin typeface="+mn-lt"/>
              </a:rPr>
              <a:t>)</a:t>
            </a:r>
            <a:endParaRPr sz="3600" dirty="0">
              <a:latin typeface="+mn-lt"/>
            </a:endParaRPr>
          </a:p>
        </p:txBody>
      </p:sp>
      <p:grpSp>
        <p:nvGrpSpPr>
          <p:cNvPr id="1173" name="Google Shape;1173;p66"/>
          <p:cNvGrpSpPr/>
          <p:nvPr/>
        </p:nvGrpSpPr>
        <p:grpSpPr>
          <a:xfrm rot="-989189">
            <a:off x="457545" y="2941254"/>
            <a:ext cx="1602329" cy="2127110"/>
            <a:chOff x="636075" y="1177950"/>
            <a:chExt cx="1451400" cy="1926750"/>
          </a:xfrm>
        </p:grpSpPr>
        <p:sp>
          <p:nvSpPr>
            <p:cNvPr id="1174" name="Google Shape;1174;p66"/>
            <p:cNvSpPr/>
            <p:nvPr/>
          </p:nvSpPr>
          <p:spPr>
            <a:xfrm>
              <a:off x="820925" y="1177950"/>
              <a:ext cx="1266550" cy="1926750"/>
            </a:xfrm>
            <a:custGeom>
              <a:avLst/>
              <a:gdLst/>
              <a:ahLst/>
              <a:cxnLst/>
              <a:rect l="l" t="t" r="r" b="b"/>
              <a:pathLst>
                <a:path w="50662" h="77070" extrusionOk="0">
                  <a:moveTo>
                    <a:pt x="46980" y="1"/>
                  </a:moveTo>
                  <a:cubicBezTo>
                    <a:pt x="46973" y="1"/>
                    <a:pt x="46966" y="1"/>
                    <a:pt x="46959" y="1"/>
                  </a:cubicBezTo>
                  <a:lnTo>
                    <a:pt x="0" y="1"/>
                  </a:lnTo>
                  <a:lnTo>
                    <a:pt x="0" y="77070"/>
                  </a:lnTo>
                  <a:lnTo>
                    <a:pt x="46959" y="77070"/>
                  </a:lnTo>
                  <a:cubicBezTo>
                    <a:pt x="48995" y="77070"/>
                    <a:pt x="50662" y="75415"/>
                    <a:pt x="50662" y="73379"/>
                  </a:cubicBezTo>
                  <a:lnTo>
                    <a:pt x="50662" y="3692"/>
                  </a:lnTo>
                  <a:cubicBezTo>
                    <a:pt x="50662" y="1663"/>
                    <a:pt x="49018" y="1"/>
                    <a:pt x="4698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66"/>
            <p:cNvSpPr/>
            <p:nvPr/>
          </p:nvSpPr>
          <p:spPr>
            <a:xfrm>
              <a:off x="636075" y="1177950"/>
              <a:ext cx="184875" cy="1926750"/>
            </a:xfrm>
            <a:custGeom>
              <a:avLst/>
              <a:gdLst/>
              <a:ahLst/>
              <a:cxnLst/>
              <a:rect l="l" t="t" r="r" b="b"/>
              <a:pathLst>
                <a:path w="7395" h="77070" extrusionOk="0">
                  <a:moveTo>
                    <a:pt x="3692" y="1"/>
                  </a:moveTo>
                  <a:cubicBezTo>
                    <a:pt x="1656" y="1"/>
                    <a:pt x="1" y="1656"/>
                    <a:pt x="13" y="3692"/>
                  </a:cubicBezTo>
                  <a:lnTo>
                    <a:pt x="13" y="73379"/>
                  </a:lnTo>
                  <a:cubicBezTo>
                    <a:pt x="1" y="75415"/>
                    <a:pt x="1656" y="77070"/>
                    <a:pt x="3704" y="77070"/>
                  </a:cubicBezTo>
                  <a:lnTo>
                    <a:pt x="7394" y="77070"/>
                  </a:lnTo>
                  <a:lnTo>
                    <a:pt x="7394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66"/>
            <p:cNvSpPr/>
            <p:nvPr/>
          </p:nvSpPr>
          <p:spPr>
            <a:xfrm>
              <a:off x="1056375" y="1473525"/>
              <a:ext cx="795050" cy="370600"/>
            </a:xfrm>
            <a:custGeom>
              <a:avLst/>
              <a:gdLst/>
              <a:ahLst/>
              <a:cxnLst/>
              <a:rect l="l" t="t" r="r" b="b"/>
              <a:pathLst>
                <a:path w="31802" h="14824" extrusionOk="0">
                  <a:moveTo>
                    <a:pt x="0" y="1"/>
                  </a:moveTo>
                  <a:lnTo>
                    <a:pt x="0" y="14824"/>
                  </a:lnTo>
                  <a:lnTo>
                    <a:pt x="31802" y="14824"/>
                  </a:lnTo>
                  <a:lnTo>
                    <a:pt x="318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66"/>
            <p:cNvSpPr/>
            <p:nvPr/>
          </p:nvSpPr>
          <p:spPr>
            <a:xfrm>
              <a:off x="1132275" y="1537225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0"/>
                  </a:moveTo>
                  <a:lnTo>
                    <a:pt x="0" y="870"/>
                  </a:lnTo>
                  <a:lnTo>
                    <a:pt x="25742" y="870"/>
                  </a:lnTo>
                  <a:lnTo>
                    <a:pt x="25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66"/>
            <p:cNvSpPr/>
            <p:nvPr/>
          </p:nvSpPr>
          <p:spPr>
            <a:xfrm>
              <a:off x="1132275" y="1592600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0"/>
                  </a:moveTo>
                  <a:lnTo>
                    <a:pt x="0" y="869"/>
                  </a:lnTo>
                  <a:lnTo>
                    <a:pt x="25742" y="869"/>
                  </a:lnTo>
                  <a:lnTo>
                    <a:pt x="25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66"/>
            <p:cNvSpPr/>
            <p:nvPr/>
          </p:nvSpPr>
          <p:spPr>
            <a:xfrm>
              <a:off x="1132275" y="1647950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1"/>
                  </a:moveTo>
                  <a:lnTo>
                    <a:pt x="0" y="870"/>
                  </a:lnTo>
                  <a:lnTo>
                    <a:pt x="25742" y="870"/>
                  </a:lnTo>
                  <a:lnTo>
                    <a:pt x="25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66"/>
            <p:cNvSpPr/>
            <p:nvPr/>
          </p:nvSpPr>
          <p:spPr>
            <a:xfrm>
              <a:off x="1132275" y="1703325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0"/>
                  </a:moveTo>
                  <a:lnTo>
                    <a:pt x="0" y="869"/>
                  </a:lnTo>
                  <a:lnTo>
                    <a:pt x="25742" y="869"/>
                  </a:lnTo>
                  <a:lnTo>
                    <a:pt x="25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66"/>
            <p:cNvSpPr/>
            <p:nvPr/>
          </p:nvSpPr>
          <p:spPr>
            <a:xfrm>
              <a:off x="1132275" y="1758675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1"/>
                  </a:moveTo>
                  <a:lnTo>
                    <a:pt x="0" y="870"/>
                  </a:lnTo>
                  <a:lnTo>
                    <a:pt x="25742" y="870"/>
                  </a:lnTo>
                  <a:lnTo>
                    <a:pt x="25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2" name="Google Shape;1182;p66"/>
          <p:cNvGrpSpPr/>
          <p:nvPr/>
        </p:nvGrpSpPr>
        <p:grpSpPr>
          <a:xfrm rot="-10290130">
            <a:off x="6068730" y="-445968"/>
            <a:ext cx="2340705" cy="2319815"/>
            <a:chOff x="5959564" y="3351813"/>
            <a:chExt cx="1314673" cy="1302868"/>
          </a:xfrm>
        </p:grpSpPr>
        <p:sp>
          <p:nvSpPr>
            <p:cNvPr id="1183" name="Google Shape;1183;p66"/>
            <p:cNvSpPr/>
            <p:nvPr/>
          </p:nvSpPr>
          <p:spPr>
            <a:xfrm>
              <a:off x="5959904" y="3356666"/>
              <a:ext cx="1314219" cy="1298015"/>
            </a:xfrm>
            <a:custGeom>
              <a:avLst/>
              <a:gdLst/>
              <a:ahLst/>
              <a:cxnLst/>
              <a:rect l="l" t="t" r="r" b="b"/>
              <a:pathLst>
                <a:path w="46312" h="45741" extrusionOk="0">
                  <a:moveTo>
                    <a:pt x="36751" y="19288"/>
                  </a:moveTo>
                  <a:cubicBezTo>
                    <a:pt x="36852" y="19288"/>
                    <a:pt x="36945" y="19366"/>
                    <a:pt x="36945" y="19487"/>
                  </a:cubicBezTo>
                  <a:lnTo>
                    <a:pt x="36803" y="36382"/>
                  </a:lnTo>
                  <a:lnTo>
                    <a:pt x="19896" y="36227"/>
                  </a:lnTo>
                  <a:cubicBezTo>
                    <a:pt x="19891" y="36227"/>
                    <a:pt x="19887" y="36227"/>
                    <a:pt x="19882" y="36227"/>
                  </a:cubicBezTo>
                  <a:cubicBezTo>
                    <a:pt x="19713" y="36227"/>
                    <a:pt x="19637" y="36010"/>
                    <a:pt x="19765" y="35894"/>
                  </a:cubicBezTo>
                  <a:lnTo>
                    <a:pt x="36612" y="19344"/>
                  </a:lnTo>
                  <a:cubicBezTo>
                    <a:pt x="36654" y="19306"/>
                    <a:pt x="36704" y="19288"/>
                    <a:pt x="36751" y="19288"/>
                  </a:cubicBezTo>
                  <a:close/>
                  <a:moveTo>
                    <a:pt x="45790" y="1"/>
                  </a:moveTo>
                  <a:cubicBezTo>
                    <a:pt x="45662" y="1"/>
                    <a:pt x="45530" y="47"/>
                    <a:pt x="45423" y="151"/>
                  </a:cubicBezTo>
                  <a:lnTo>
                    <a:pt x="334" y="44454"/>
                  </a:lnTo>
                  <a:cubicBezTo>
                    <a:pt x="0" y="44776"/>
                    <a:pt x="227" y="45335"/>
                    <a:pt x="691" y="45347"/>
                  </a:cubicBezTo>
                  <a:lnTo>
                    <a:pt x="45911" y="45740"/>
                  </a:lnTo>
                  <a:lnTo>
                    <a:pt x="46304" y="520"/>
                  </a:lnTo>
                  <a:cubicBezTo>
                    <a:pt x="46312" y="206"/>
                    <a:pt x="46058" y="1"/>
                    <a:pt x="45790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66"/>
            <p:cNvSpPr/>
            <p:nvPr/>
          </p:nvSpPr>
          <p:spPr>
            <a:xfrm>
              <a:off x="5959564" y="3356666"/>
              <a:ext cx="1314559" cy="1298015"/>
            </a:xfrm>
            <a:custGeom>
              <a:avLst/>
              <a:gdLst/>
              <a:ahLst/>
              <a:cxnLst/>
              <a:rect l="l" t="t" r="r" b="b"/>
              <a:pathLst>
                <a:path w="46324" h="45741" extrusionOk="0">
                  <a:moveTo>
                    <a:pt x="45802" y="1"/>
                  </a:moveTo>
                  <a:cubicBezTo>
                    <a:pt x="45674" y="1"/>
                    <a:pt x="45542" y="47"/>
                    <a:pt x="45435" y="151"/>
                  </a:cubicBezTo>
                  <a:lnTo>
                    <a:pt x="43137" y="2401"/>
                  </a:lnTo>
                  <a:lnTo>
                    <a:pt x="42780" y="42585"/>
                  </a:lnTo>
                  <a:lnTo>
                    <a:pt x="2596" y="42228"/>
                  </a:lnTo>
                  <a:lnTo>
                    <a:pt x="334" y="44454"/>
                  </a:lnTo>
                  <a:cubicBezTo>
                    <a:pt x="0" y="44776"/>
                    <a:pt x="227" y="45335"/>
                    <a:pt x="703" y="45347"/>
                  </a:cubicBezTo>
                  <a:lnTo>
                    <a:pt x="45923" y="45740"/>
                  </a:lnTo>
                  <a:lnTo>
                    <a:pt x="46316" y="520"/>
                  </a:lnTo>
                  <a:cubicBezTo>
                    <a:pt x="46324" y="206"/>
                    <a:pt x="46070" y="1"/>
                    <a:pt x="4580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66"/>
            <p:cNvSpPr/>
            <p:nvPr/>
          </p:nvSpPr>
          <p:spPr>
            <a:xfrm>
              <a:off x="7202218" y="4597930"/>
              <a:ext cx="18956" cy="56386"/>
            </a:xfrm>
            <a:custGeom>
              <a:avLst/>
              <a:gdLst/>
              <a:ahLst/>
              <a:cxnLst/>
              <a:rect l="l" t="t" r="r" b="b"/>
              <a:pathLst>
                <a:path w="668" h="1987" extrusionOk="0">
                  <a:moveTo>
                    <a:pt x="340" y="1"/>
                  </a:moveTo>
                  <a:cubicBezTo>
                    <a:pt x="176" y="1"/>
                    <a:pt x="13" y="111"/>
                    <a:pt x="13" y="331"/>
                  </a:cubicBezTo>
                  <a:lnTo>
                    <a:pt x="1" y="1986"/>
                  </a:lnTo>
                  <a:lnTo>
                    <a:pt x="644" y="1986"/>
                  </a:lnTo>
                  <a:lnTo>
                    <a:pt x="667" y="331"/>
                  </a:lnTo>
                  <a:cubicBezTo>
                    <a:pt x="667" y="111"/>
                    <a:pt x="504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66"/>
            <p:cNvSpPr/>
            <p:nvPr/>
          </p:nvSpPr>
          <p:spPr>
            <a:xfrm>
              <a:off x="7123501" y="4597249"/>
              <a:ext cx="18956" cy="56386"/>
            </a:xfrm>
            <a:custGeom>
              <a:avLst/>
              <a:gdLst/>
              <a:ahLst/>
              <a:cxnLst/>
              <a:rect l="l" t="t" r="r" b="b"/>
              <a:pathLst>
                <a:path w="668" h="1987" extrusionOk="0">
                  <a:moveTo>
                    <a:pt x="340" y="1"/>
                  </a:moveTo>
                  <a:cubicBezTo>
                    <a:pt x="176" y="1"/>
                    <a:pt x="12" y="111"/>
                    <a:pt x="12" y="331"/>
                  </a:cubicBezTo>
                  <a:lnTo>
                    <a:pt x="0" y="1986"/>
                  </a:lnTo>
                  <a:lnTo>
                    <a:pt x="643" y="1986"/>
                  </a:lnTo>
                  <a:lnTo>
                    <a:pt x="667" y="331"/>
                  </a:lnTo>
                  <a:cubicBezTo>
                    <a:pt x="667" y="111"/>
                    <a:pt x="504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66"/>
            <p:cNvSpPr/>
            <p:nvPr/>
          </p:nvSpPr>
          <p:spPr>
            <a:xfrm>
              <a:off x="7044613" y="4596086"/>
              <a:ext cx="19268" cy="56869"/>
            </a:xfrm>
            <a:custGeom>
              <a:avLst/>
              <a:gdLst/>
              <a:ahLst/>
              <a:cxnLst/>
              <a:rect l="l" t="t" r="r" b="b"/>
              <a:pathLst>
                <a:path w="679" h="2004" extrusionOk="0">
                  <a:moveTo>
                    <a:pt x="340" y="0"/>
                  </a:moveTo>
                  <a:cubicBezTo>
                    <a:pt x="170" y="0"/>
                    <a:pt x="0" y="116"/>
                    <a:pt x="18" y="349"/>
                  </a:cubicBezTo>
                  <a:lnTo>
                    <a:pt x="6" y="2004"/>
                  </a:lnTo>
                  <a:lnTo>
                    <a:pt x="649" y="2004"/>
                  </a:lnTo>
                  <a:lnTo>
                    <a:pt x="661" y="349"/>
                  </a:lnTo>
                  <a:cubicBezTo>
                    <a:pt x="679" y="116"/>
                    <a:pt x="509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66"/>
            <p:cNvSpPr/>
            <p:nvPr/>
          </p:nvSpPr>
          <p:spPr>
            <a:xfrm>
              <a:off x="6966065" y="4596171"/>
              <a:ext cx="18587" cy="56102"/>
            </a:xfrm>
            <a:custGeom>
              <a:avLst/>
              <a:gdLst/>
              <a:ahLst/>
              <a:cxnLst/>
              <a:rect l="l" t="t" r="r" b="b"/>
              <a:pathLst>
                <a:path w="655" h="1977" extrusionOk="0">
                  <a:moveTo>
                    <a:pt x="334" y="0"/>
                  </a:moveTo>
                  <a:cubicBezTo>
                    <a:pt x="173" y="0"/>
                    <a:pt x="12" y="107"/>
                    <a:pt x="12" y="322"/>
                  </a:cubicBezTo>
                  <a:lnTo>
                    <a:pt x="0" y="1977"/>
                  </a:lnTo>
                  <a:lnTo>
                    <a:pt x="643" y="1977"/>
                  </a:lnTo>
                  <a:lnTo>
                    <a:pt x="655" y="322"/>
                  </a:lnTo>
                  <a:cubicBezTo>
                    <a:pt x="655" y="107"/>
                    <a:pt x="494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66"/>
            <p:cNvSpPr/>
            <p:nvPr/>
          </p:nvSpPr>
          <p:spPr>
            <a:xfrm>
              <a:off x="6887348" y="4595149"/>
              <a:ext cx="18928" cy="56443"/>
            </a:xfrm>
            <a:custGeom>
              <a:avLst/>
              <a:gdLst/>
              <a:ahLst/>
              <a:cxnLst/>
              <a:rect l="l" t="t" r="r" b="b"/>
              <a:pathLst>
                <a:path w="667" h="1989" extrusionOk="0">
                  <a:moveTo>
                    <a:pt x="339" y="1"/>
                  </a:moveTo>
                  <a:cubicBezTo>
                    <a:pt x="176" y="1"/>
                    <a:pt x="12" y="108"/>
                    <a:pt x="12" y="322"/>
                  </a:cubicBezTo>
                  <a:lnTo>
                    <a:pt x="0" y="1989"/>
                  </a:lnTo>
                  <a:lnTo>
                    <a:pt x="643" y="1989"/>
                  </a:lnTo>
                  <a:lnTo>
                    <a:pt x="667" y="322"/>
                  </a:lnTo>
                  <a:cubicBezTo>
                    <a:pt x="667" y="108"/>
                    <a:pt x="503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66"/>
            <p:cNvSpPr/>
            <p:nvPr/>
          </p:nvSpPr>
          <p:spPr>
            <a:xfrm>
              <a:off x="6808602" y="4594979"/>
              <a:ext cx="18616" cy="55620"/>
            </a:xfrm>
            <a:custGeom>
              <a:avLst/>
              <a:gdLst/>
              <a:ahLst/>
              <a:cxnLst/>
              <a:rect l="l" t="t" r="r" b="b"/>
              <a:pathLst>
                <a:path w="656" h="1960" extrusionOk="0">
                  <a:moveTo>
                    <a:pt x="334" y="1"/>
                  </a:moveTo>
                  <a:cubicBezTo>
                    <a:pt x="179" y="1"/>
                    <a:pt x="25" y="102"/>
                    <a:pt x="13" y="304"/>
                  </a:cubicBezTo>
                  <a:lnTo>
                    <a:pt x="1" y="1959"/>
                  </a:lnTo>
                  <a:lnTo>
                    <a:pt x="644" y="1959"/>
                  </a:lnTo>
                  <a:lnTo>
                    <a:pt x="656" y="304"/>
                  </a:lnTo>
                  <a:cubicBezTo>
                    <a:pt x="644" y="102"/>
                    <a:pt x="489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66"/>
            <p:cNvSpPr/>
            <p:nvPr/>
          </p:nvSpPr>
          <p:spPr>
            <a:xfrm>
              <a:off x="6729884" y="4593787"/>
              <a:ext cx="18956" cy="56471"/>
            </a:xfrm>
            <a:custGeom>
              <a:avLst/>
              <a:gdLst/>
              <a:ahLst/>
              <a:cxnLst/>
              <a:rect l="l" t="t" r="r" b="b"/>
              <a:pathLst>
                <a:path w="668" h="1990" extrusionOk="0">
                  <a:moveTo>
                    <a:pt x="346" y="1"/>
                  </a:moveTo>
                  <a:cubicBezTo>
                    <a:pt x="167" y="1"/>
                    <a:pt x="25" y="144"/>
                    <a:pt x="25" y="322"/>
                  </a:cubicBezTo>
                  <a:lnTo>
                    <a:pt x="1" y="1989"/>
                  </a:lnTo>
                  <a:lnTo>
                    <a:pt x="656" y="1989"/>
                  </a:lnTo>
                  <a:lnTo>
                    <a:pt x="667" y="334"/>
                  </a:lnTo>
                  <a:cubicBezTo>
                    <a:pt x="667" y="156"/>
                    <a:pt x="525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66"/>
            <p:cNvSpPr/>
            <p:nvPr/>
          </p:nvSpPr>
          <p:spPr>
            <a:xfrm>
              <a:off x="6651167" y="4592539"/>
              <a:ext cx="19126" cy="57039"/>
            </a:xfrm>
            <a:custGeom>
              <a:avLst/>
              <a:gdLst/>
              <a:ahLst/>
              <a:cxnLst/>
              <a:rect l="l" t="t" r="r" b="b"/>
              <a:pathLst>
                <a:path w="674" h="2010" extrusionOk="0">
                  <a:moveTo>
                    <a:pt x="332" y="0"/>
                  </a:moveTo>
                  <a:cubicBezTo>
                    <a:pt x="166" y="0"/>
                    <a:pt x="1" y="113"/>
                    <a:pt x="12" y="343"/>
                  </a:cubicBezTo>
                  <a:lnTo>
                    <a:pt x="1" y="2009"/>
                  </a:lnTo>
                  <a:lnTo>
                    <a:pt x="643" y="2009"/>
                  </a:lnTo>
                  <a:lnTo>
                    <a:pt x="655" y="354"/>
                  </a:lnTo>
                  <a:cubicBezTo>
                    <a:pt x="673" y="119"/>
                    <a:pt x="502" y="0"/>
                    <a:pt x="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66"/>
            <p:cNvSpPr/>
            <p:nvPr/>
          </p:nvSpPr>
          <p:spPr>
            <a:xfrm>
              <a:off x="6572279" y="4591687"/>
              <a:ext cx="19297" cy="56869"/>
            </a:xfrm>
            <a:custGeom>
              <a:avLst/>
              <a:gdLst/>
              <a:ahLst/>
              <a:cxnLst/>
              <a:rect l="l" t="t" r="r" b="b"/>
              <a:pathLst>
                <a:path w="680" h="2004" extrusionOk="0">
                  <a:moveTo>
                    <a:pt x="340" y="1"/>
                  </a:moveTo>
                  <a:cubicBezTo>
                    <a:pt x="170" y="1"/>
                    <a:pt x="0" y="117"/>
                    <a:pt x="18" y="349"/>
                  </a:cubicBezTo>
                  <a:lnTo>
                    <a:pt x="6" y="2004"/>
                  </a:lnTo>
                  <a:lnTo>
                    <a:pt x="649" y="2004"/>
                  </a:lnTo>
                  <a:lnTo>
                    <a:pt x="661" y="349"/>
                  </a:lnTo>
                  <a:cubicBezTo>
                    <a:pt x="679" y="117"/>
                    <a:pt x="509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66"/>
            <p:cNvSpPr/>
            <p:nvPr/>
          </p:nvSpPr>
          <p:spPr>
            <a:xfrm>
              <a:off x="6493391" y="4591347"/>
              <a:ext cx="19439" cy="56869"/>
            </a:xfrm>
            <a:custGeom>
              <a:avLst/>
              <a:gdLst/>
              <a:ahLst/>
              <a:cxnLst/>
              <a:rect l="l" t="t" r="r" b="b"/>
              <a:pathLst>
                <a:path w="685" h="2004" extrusionOk="0">
                  <a:moveTo>
                    <a:pt x="346" y="1"/>
                  </a:moveTo>
                  <a:cubicBezTo>
                    <a:pt x="176" y="1"/>
                    <a:pt x="6" y="117"/>
                    <a:pt x="24" y="349"/>
                  </a:cubicBezTo>
                  <a:lnTo>
                    <a:pt x="0" y="2004"/>
                  </a:lnTo>
                  <a:lnTo>
                    <a:pt x="655" y="2004"/>
                  </a:lnTo>
                  <a:lnTo>
                    <a:pt x="667" y="349"/>
                  </a:lnTo>
                  <a:cubicBezTo>
                    <a:pt x="685" y="117"/>
                    <a:pt x="515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66"/>
            <p:cNvSpPr/>
            <p:nvPr/>
          </p:nvSpPr>
          <p:spPr>
            <a:xfrm>
              <a:off x="6414843" y="4590325"/>
              <a:ext cx="19268" cy="56897"/>
            </a:xfrm>
            <a:custGeom>
              <a:avLst/>
              <a:gdLst/>
              <a:ahLst/>
              <a:cxnLst/>
              <a:rect l="l" t="t" r="r" b="b"/>
              <a:pathLst>
                <a:path w="679" h="2005" extrusionOk="0">
                  <a:moveTo>
                    <a:pt x="339" y="1"/>
                  </a:moveTo>
                  <a:cubicBezTo>
                    <a:pt x="170" y="1"/>
                    <a:pt x="0" y="117"/>
                    <a:pt x="18" y="349"/>
                  </a:cubicBezTo>
                  <a:lnTo>
                    <a:pt x="6" y="2004"/>
                  </a:lnTo>
                  <a:lnTo>
                    <a:pt x="649" y="2004"/>
                  </a:lnTo>
                  <a:lnTo>
                    <a:pt x="661" y="349"/>
                  </a:lnTo>
                  <a:cubicBezTo>
                    <a:pt x="679" y="117"/>
                    <a:pt x="509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66"/>
            <p:cNvSpPr/>
            <p:nvPr/>
          </p:nvSpPr>
          <p:spPr>
            <a:xfrm>
              <a:off x="6336268" y="4590921"/>
              <a:ext cx="18616" cy="55620"/>
            </a:xfrm>
            <a:custGeom>
              <a:avLst/>
              <a:gdLst/>
              <a:ahLst/>
              <a:cxnLst/>
              <a:rect l="l" t="t" r="r" b="b"/>
              <a:pathLst>
                <a:path w="656" h="1960" extrusionOk="0">
                  <a:moveTo>
                    <a:pt x="334" y="1"/>
                  </a:moveTo>
                  <a:cubicBezTo>
                    <a:pt x="180" y="1"/>
                    <a:pt x="25" y="102"/>
                    <a:pt x="13" y="304"/>
                  </a:cubicBezTo>
                  <a:lnTo>
                    <a:pt x="1" y="1959"/>
                  </a:lnTo>
                  <a:lnTo>
                    <a:pt x="644" y="1959"/>
                  </a:lnTo>
                  <a:lnTo>
                    <a:pt x="656" y="304"/>
                  </a:lnTo>
                  <a:cubicBezTo>
                    <a:pt x="644" y="102"/>
                    <a:pt x="489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66"/>
            <p:cNvSpPr/>
            <p:nvPr/>
          </p:nvSpPr>
          <p:spPr>
            <a:xfrm>
              <a:off x="6257550" y="4589758"/>
              <a:ext cx="18616" cy="56102"/>
            </a:xfrm>
            <a:custGeom>
              <a:avLst/>
              <a:gdLst/>
              <a:ahLst/>
              <a:cxnLst/>
              <a:rect l="l" t="t" r="r" b="b"/>
              <a:pathLst>
                <a:path w="656" h="1977" extrusionOk="0">
                  <a:moveTo>
                    <a:pt x="334" y="0"/>
                  </a:moveTo>
                  <a:cubicBezTo>
                    <a:pt x="156" y="0"/>
                    <a:pt x="13" y="143"/>
                    <a:pt x="13" y="322"/>
                  </a:cubicBezTo>
                  <a:lnTo>
                    <a:pt x="1" y="1976"/>
                  </a:lnTo>
                  <a:lnTo>
                    <a:pt x="644" y="1976"/>
                  </a:lnTo>
                  <a:lnTo>
                    <a:pt x="656" y="322"/>
                  </a:lnTo>
                  <a:cubicBezTo>
                    <a:pt x="656" y="143"/>
                    <a:pt x="513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66"/>
            <p:cNvSpPr/>
            <p:nvPr/>
          </p:nvSpPr>
          <p:spPr>
            <a:xfrm>
              <a:off x="6178662" y="4588310"/>
              <a:ext cx="19297" cy="56869"/>
            </a:xfrm>
            <a:custGeom>
              <a:avLst/>
              <a:gdLst/>
              <a:ahLst/>
              <a:cxnLst/>
              <a:rect l="l" t="t" r="r" b="b"/>
              <a:pathLst>
                <a:path w="680" h="2004" extrusionOk="0">
                  <a:moveTo>
                    <a:pt x="340" y="0"/>
                  </a:moveTo>
                  <a:cubicBezTo>
                    <a:pt x="170" y="0"/>
                    <a:pt x="1" y="117"/>
                    <a:pt x="19" y="349"/>
                  </a:cubicBezTo>
                  <a:lnTo>
                    <a:pt x="7" y="2004"/>
                  </a:lnTo>
                  <a:lnTo>
                    <a:pt x="650" y="2004"/>
                  </a:lnTo>
                  <a:lnTo>
                    <a:pt x="661" y="349"/>
                  </a:lnTo>
                  <a:cubicBezTo>
                    <a:pt x="679" y="117"/>
                    <a:pt x="510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66"/>
            <p:cNvSpPr/>
            <p:nvPr/>
          </p:nvSpPr>
          <p:spPr>
            <a:xfrm>
              <a:off x="6099944" y="4587629"/>
              <a:ext cx="19297" cy="56869"/>
            </a:xfrm>
            <a:custGeom>
              <a:avLst/>
              <a:gdLst/>
              <a:ahLst/>
              <a:cxnLst/>
              <a:rect l="l" t="t" r="r" b="b"/>
              <a:pathLst>
                <a:path w="680" h="2004" extrusionOk="0">
                  <a:moveTo>
                    <a:pt x="340" y="1"/>
                  </a:moveTo>
                  <a:cubicBezTo>
                    <a:pt x="170" y="1"/>
                    <a:pt x="0" y="117"/>
                    <a:pt x="18" y="349"/>
                  </a:cubicBezTo>
                  <a:lnTo>
                    <a:pt x="6" y="2004"/>
                  </a:lnTo>
                  <a:lnTo>
                    <a:pt x="649" y="2004"/>
                  </a:lnTo>
                  <a:lnTo>
                    <a:pt x="661" y="349"/>
                  </a:lnTo>
                  <a:cubicBezTo>
                    <a:pt x="679" y="117"/>
                    <a:pt x="509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66"/>
            <p:cNvSpPr/>
            <p:nvPr/>
          </p:nvSpPr>
          <p:spPr>
            <a:xfrm>
              <a:off x="7207497" y="3674119"/>
              <a:ext cx="64020" cy="18956"/>
            </a:xfrm>
            <a:custGeom>
              <a:avLst/>
              <a:gdLst/>
              <a:ahLst/>
              <a:cxnLst/>
              <a:rect l="l" t="t" r="r" b="b"/>
              <a:pathLst>
                <a:path w="2256" h="668" extrusionOk="0">
                  <a:moveTo>
                    <a:pt x="435" y="1"/>
                  </a:moveTo>
                  <a:cubicBezTo>
                    <a:pt x="1" y="1"/>
                    <a:pt x="1" y="657"/>
                    <a:pt x="435" y="657"/>
                  </a:cubicBezTo>
                  <a:cubicBezTo>
                    <a:pt x="442" y="657"/>
                    <a:pt x="450" y="656"/>
                    <a:pt x="458" y="656"/>
                  </a:cubicBezTo>
                  <a:lnTo>
                    <a:pt x="2255" y="668"/>
                  </a:lnTo>
                  <a:lnTo>
                    <a:pt x="2255" y="25"/>
                  </a:lnTo>
                  <a:lnTo>
                    <a:pt x="458" y="1"/>
                  </a:lnTo>
                  <a:cubicBezTo>
                    <a:pt x="450" y="1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66"/>
            <p:cNvSpPr/>
            <p:nvPr/>
          </p:nvSpPr>
          <p:spPr>
            <a:xfrm>
              <a:off x="7207298" y="3752865"/>
              <a:ext cx="63197" cy="18956"/>
            </a:xfrm>
            <a:custGeom>
              <a:avLst/>
              <a:gdLst/>
              <a:ahLst/>
              <a:cxnLst/>
              <a:rect l="l" t="t" r="r" b="b"/>
              <a:pathLst>
                <a:path w="2227" h="668" extrusionOk="0">
                  <a:moveTo>
                    <a:pt x="429" y="0"/>
                  </a:moveTo>
                  <a:cubicBezTo>
                    <a:pt x="0" y="0"/>
                    <a:pt x="0" y="655"/>
                    <a:pt x="429" y="655"/>
                  </a:cubicBezTo>
                  <a:lnTo>
                    <a:pt x="2227" y="667"/>
                  </a:lnTo>
                  <a:lnTo>
                    <a:pt x="2227" y="24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66"/>
            <p:cNvSpPr/>
            <p:nvPr/>
          </p:nvSpPr>
          <p:spPr>
            <a:xfrm>
              <a:off x="7205822" y="3831554"/>
              <a:ext cx="63991" cy="18985"/>
            </a:xfrm>
            <a:custGeom>
              <a:avLst/>
              <a:gdLst/>
              <a:ahLst/>
              <a:cxnLst/>
              <a:rect l="l" t="t" r="r" b="b"/>
              <a:pathLst>
                <a:path w="2255" h="669" extrusionOk="0">
                  <a:moveTo>
                    <a:pt x="434" y="1"/>
                  </a:moveTo>
                  <a:cubicBezTo>
                    <a:pt x="0" y="1"/>
                    <a:pt x="0" y="657"/>
                    <a:pt x="434" y="657"/>
                  </a:cubicBezTo>
                  <a:cubicBezTo>
                    <a:pt x="442" y="657"/>
                    <a:pt x="449" y="657"/>
                    <a:pt x="457" y="656"/>
                  </a:cubicBezTo>
                  <a:lnTo>
                    <a:pt x="2255" y="668"/>
                  </a:lnTo>
                  <a:lnTo>
                    <a:pt x="2255" y="25"/>
                  </a:lnTo>
                  <a:lnTo>
                    <a:pt x="457" y="1"/>
                  </a:lnTo>
                  <a:cubicBezTo>
                    <a:pt x="449" y="1"/>
                    <a:pt x="442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66"/>
            <p:cNvSpPr/>
            <p:nvPr/>
          </p:nvSpPr>
          <p:spPr>
            <a:xfrm>
              <a:off x="7205595" y="3910300"/>
              <a:ext cx="63566" cy="18956"/>
            </a:xfrm>
            <a:custGeom>
              <a:avLst/>
              <a:gdLst/>
              <a:ahLst/>
              <a:cxnLst/>
              <a:rect l="l" t="t" r="r" b="b"/>
              <a:pathLst>
                <a:path w="2240" h="668" extrusionOk="0">
                  <a:moveTo>
                    <a:pt x="441" y="1"/>
                  </a:moveTo>
                  <a:cubicBezTo>
                    <a:pt x="1" y="1"/>
                    <a:pt x="1" y="655"/>
                    <a:pt x="441" y="655"/>
                  </a:cubicBezTo>
                  <a:lnTo>
                    <a:pt x="2239" y="667"/>
                  </a:lnTo>
                  <a:lnTo>
                    <a:pt x="2239" y="24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66"/>
            <p:cNvSpPr/>
            <p:nvPr/>
          </p:nvSpPr>
          <p:spPr>
            <a:xfrm>
              <a:off x="7204120" y="3989018"/>
              <a:ext cx="64360" cy="18956"/>
            </a:xfrm>
            <a:custGeom>
              <a:avLst/>
              <a:gdLst/>
              <a:ahLst/>
              <a:cxnLst/>
              <a:rect l="l" t="t" r="r" b="b"/>
              <a:pathLst>
                <a:path w="2268" h="668" extrusionOk="0">
                  <a:moveTo>
                    <a:pt x="435" y="0"/>
                  </a:moveTo>
                  <a:cubicBezTo>
                    <a:pt x="1" y="0"/>
                    <a:pt x="1" y="656"/>
                    <a:pt x="435" y="656"/>
                  </a:cubicBezTo>
                  <a:cubicBezTo>
                    <a:pt x="442" y="656"/>
                    <a:pt x="450" y="656"/>
                    <a:pt x="458" y="656"/>
                  </a:cubicBezTo>
                  <a:lnTo>
                    <a:pt x="2267" y="668"/>
                  </a:lnTo>
                  <a:lnTo>
                    <a:pt x="2267" y="25"/>
                  </a:lnTo>
                  <a:lnTo>
                    <a:pt x="469" y="1"/>
                  </a:lnTo>
                  <a:lnTo>
                    <a:pt x="458" y="1"/>
                  </a:lnTo>
                  <a:cubicBezTo>
                    <a:pt x="450" y="0"/>
                    <a:pt x="442" y="0"/>
                    <a:pt x="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66"/>
            <p:cNvSpPr/>
            <p:nvPr/>
          </p:nvSpPr>
          <p:spPr>
            <a:xfrm>
              <a:off x="7203779" y="4067735"/>
              <a:ext cx="64020" cy="18956"/>
            </a:xfrm>
            <a:custGeom>
              <a:avLst/>
              <a:gdLst/>
              <a:ahLst/>
              <a:cxnLst/>
              <a:rect l="l" t="t" r="r" b="b"/>
              <a:pathLst>
                <a:path w="2256" h="668" extrusionOk="0">
                  <a:moveTo>
                    <a:pt x="435" y="0"/>
                  </a:moveTo>
                  <a:cubicBezTo>
                    <a:pt x="1" y="0"/>
                    <a:pt x="1" y="656"/>
                    <a:pt x="435" y="656"/>
                  </a:cubicBezTo>
                  <a:cubicBezTo>
                    <a:pt x="442" y="656"/>
                    <a:pt x="450" y="656"/>
                    <a:pt x="458" y="656"/>
                  </a:cubicBezTo>
                  <a:lnTo>
                    <a:pt x="2255" y="668"/>
                  </a:lnTo>
                  <a:lnTo>
                    <a:pt x="2255" y="25"/>
                  </a:lnTo>
                  <a:lnTo>
                    <a:pt x="458" y="1"/>
                  </a:lnTo>
                  <a:cubicBezTo>
                    <a:pt x="450" y="1"/>
                    <a:pt x="442" y="0"/>
                    <a:pt x="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66"/>
            <p:cNvSpPr/>
            <p:nvPr/>
          </p:nvSpPr>
          <p:spPr>
            <a:xfrm>
              <a:off x="7203921" y="4146481"/>
              <a:ext cx="63537" cy="18928"/>
            </a:xfrm>
            <a:custGeom>
              <a:avLst/>
              <a:gdLst/>
              <a:ahLst/>
              <a:cxnLst/>
              <a:rect l="l" t="t" r="r" b="b"/>
              <a:pathLst>
                <a:path w="2239" h="667" extrusionOk="0">
                  <a:moveTo>
                    <a:pt x="429" y="0"/>
                  </a:moveTo>
                  <a:cubicBezTo>
                    <a:pt x="0" y="0"/>
                    <a:pt x="0" y="655"/>
                    <a:pt x="429" y="655"/>
                  </a:cubicBezTo>
                  <a:lnTo>
                    <a:pt x="2239" y="667"/>
                  </a:lnTo>
                  <a:lnTo>
                    <a:pt x="2239" y="24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66"/>
            <p:cNvSpPr/>
            <p:nvPr/>
          </p:nvSpPr>
          <p:spPr>
            <a:xfrm>
              <a:off x="7205936" y="4225199"/>
              <a:ext cx="60501" cy="18928"/>
            </a:xfrm>
            <a:custGeom>
              <a:avLst/>
              <a:gdLst/>
              <a:ahLst/>
              <a:cxnLst/>
              <a:rect l="l" t="t" r="r" b="b"/>
              <a:pathLst>
                <a:path w="2132" h="667" extrusionOk="0">
                  <a:moveTo>
                    <a:pt x="322" y="0"/>
                  </a:moveTo>
                  <a:cubicBezTo>
                    <a:pt x="155" y="0"/>
                    <a:pt x="13" y="143"/>
                    <a:pt x="1" y="322"/>
                  </a:cubicBezTo>
                  <a:cubicBezTo>
                    <a:pt x="1" y="500"/>
                    <a:pt x="143" y="643"/>
                    <a:pt x="322" y="643"/>
                  </a:cubicBezTo>
                  <a:lnTo>
                    <a:pt x="2132" y="667"/>
                  </a:lnTo>
                  <a:lnTo>
                    <a:pt x="2132" y="12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66"/>
            <p:cNvSpPr/>
            <p:nvPr/>
          </p:nvSpPr>
          <p:spPr>
            <a:xfrm>
              <a:off x="7201537" y="4303888"/>
              <a:ext cx="64218" cy="18985"/>
            </a:xfrm>
            <a:custGeom>
              <a:avLst/>
              <a:gdLst/>
              <a:ahLst/>
              <a:cxnLst/>
              <a:rect l="l" t="t" r="r" b="b"/>
              <a:pathLst>
                <a:path w="2263" h="669" extrusionOk="0">
                  <a:moveTo>
                    <a:pt x="432" y="0"/>
                  </a:moveTo>
                  <a:cubicBezTo>
                    <a:pt x="8" y="0"/>
                    <a:pt x="0" y="657"/>
                    <a:pt x="431" y="657"/>
                  </a:cubicBezTo>
                  <a:cubicBezTo>
                    <a:pt x="438" y="657"/>
                    <a:pt x="446" y="657"/>
                    <a:pt x="453" y="656"/>
                  </a:cubicBezTo>
                  <a:lnTo>
                    <a:pt x="2263" y="668"/>
                  </a:lnTo>
                  <a:lnTo>
                    <a:pt x="2263" y="25"/>
                  </a:lnTo>
                  <a:lnTo>
                    <a:pt x="453" y="1"/>
                  </a:lnTo>
                  <a:lnTo>
                    <a:pt x="465" y="1"/>
                  </a:lnTo>
                  <a:cubicBezTo>
                    <a:pt x="454" y="1"/>
                    <a:pt x="443" y="0"/>
                    <a:pt x="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66"/>
            <p:cNvSpPr/>
            <p:nvPr/>
          </p:nvSpPr>
          <p:spPr>
            <a:xfrm>
              <a:off x="7200856" y="4382947"/>
              <a:ext cx="64247" cy="18644"/>
            </a:xfrm>
            <a:custGeom>
              <a:avLst/>
              <a:gdLst/>
              <a:ahLst/>
              <a:cxnLst/>
              <a:rect l="l" t="t" r="r" b="b"/>
              <a:pathLst>
                <a:path w="2264" h="657" extrusionOk="0">
                  <a:moveTo>
                    <a:pt x="420" y="0"/>
                  </a:moveTo>
                  <a:cubicBezTo>
                    <a:pt x="0" y="0"/>
                    <a:pt x="0" y="646"/>
                    <a:pt x="420" y="646"/>
                  </a:cubicBezTo>
                  <a:cubicBezTo>
                    <a:pt x="431" y="646"/>
                    <a:pt x="442" y="645"/>
                    <a:pt x="453" y="644"/>
                  </a:cubicBezTo>
                  <a:lnTo>
                    <a:pt x="2263" y="656"/>
                  </a:lnTo>
                  <a:lnTo>
                    <a:pt x="2263" y="13"/>
                  </a:lnTo>
                  <a:lnTo>
                    <a:pt x="453" y="1"/>
                  </a:lnTo>
                  <a:cubicBezTo>
                    <a:pt x="442" y="1"/>
                    <a:pt x="431" y="0"/>
                    <a:pt x="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66"/>
            <p:cNvSpPr/>
            <p:nvPr/>
          </p:nvSpPr>
          <p:spPr>
            <a:xfrm>
              <a:off x="7203921" y="4461664"/>
              <a:ext cx="60501" cy="18644"/>
            </a:xfrm>
            <a:custGeom>
              <a:avLst/>
              <a:gdLst/>
              <a:ahLst/>
              <a:cxnLst/>
              <a:rect l="l" t="t" r="r" b="b"/>
              <a:pathLst>
                <a:path w="2132" h="657" extrusionOk="0">
                  <a:moveTo>
                    <a:pt x="301" y="1"/>
                  </a:moveTo>
                  <a:cubicBezTo>
                    <a:pt x="132" y="1"/>
                    <a:pt x="0" y="140"/>
                    <a:pt x="0" y="323"/>
                  </a:cubicBezTo>
                  <a:cubicBezTo>
                    <a:pt x="0" y="502"/>
                    <a:pt x="143" y="645"/>
                    <a:pt x="322" y="645"/>
                  </a:cubicBezTo>
                  <a:lnTo>
                    <a:pt x="2119" y="656"/>
                  </a:lnTo>
                  <a:lnTo>
                    <a:pt x="2131" y="14"/>
                  </a:lnTo>
                  <a:lnTo>
                    <a:pt x="322" y="2"/>
                  </a:lnTo>
                  <a:cubicBezTo>
                    <a:pt x="315" y="1"/>
                    <a:pt x="308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66"/>
            <p:cNvSpPr/>
            <p:nvPr/>
          </p:nvSpPr>
          <p:spPr>
            <a:xfrm>
              <a:off x="7202899" y="4540410"/>
              <a:ext cx="60841" cy="18616"/>
            </a:xfrm>
            <a:custGeom>
              <a:avLst/>
              <a:gdLst/>
              <a:ahLst/>
              <a:cxnLst/>
              <a:rect l="l" t="t" r="r" b="b"/>
              <a:pathLst>
                <a:path w="2144" h="656" extrusionOk="0">
                  <a:moveTo>
                    <a:pt x="313" y="0"/>
                  </a:moveTo>
                  <a:cubicBezTo>
                    <a:pt x="144" y="0"/>
                    <a:pt x="12" y="139"/>
                    <a:pt x="12" y="322"/>
                  </a:cubicBezTo>
                  <a:cubicBezTo>
                    <a:pt x="0" y="501"/>
                    <a:pt x="155" y="644"/>
                    <a:pt x="334" y="644"/>
                  </a:cubicBezTo>
                  <a:lnTo>
                    <a:pt x="2144" y="656"/>
                  </a:lnTo>
                  <a:lnTo>
                    <a:pt x="2144" y="13"/>
                  </a:lnTo>
                  <a:lnTo>
                    <a:pt x="334" y="1"/>
                  </a:lnTo>
                  <a:cubicBezTo>
                    <a:pt x="327" y="0"/>
                    <a:pt x="320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66"/>
            <p:cNvSpPr/>
            <p:nvPr/>
          </p:nvSpPr>
          <p:spPr>
            <a:xfrm>
              <a:off x="5959904" y="3351813"/>
              <a:ext cx="1314332" cy="1302868"/>
            </a:xfrm>
            <a:custGeom>
              <a:avLst/>
              <a:gdLst/>
              <a:ahLst/>
              <a:cxnLst/>
              <a:rect l="l" t="t" r="r" b="b"/>
              <a:pathLst>
                <a:path w="46316" h="45912" fill="none" extrusionOk="0">
                  <a:moveTo>
                    <a:pt x="691" y="45518"/>
                  </a:moveTo>
                  <a:lnTo>
                    <a:pt x="45911" y="45911"/>
                  </a:lnTo>
                  <a:lnTo>
                    <a:pt x="46304" y="691"/>
                  </a:lnTo>
                  <a:cubicBezTo>
                    <a:pt x="46316" y="227"/>
                    <a:pt x="45756" y="1"/>
                    <a:pt x="45423" y="322"/>
                  </a:cubicBezTo>
                  <a:lnTo>
                    <a:pt x="334" y="44625"/>
                  </a:lnTo>
                  <a:cubicBezTo>
                    <a:pt x="0" y="44947"/>
                    <a:pt x="227" y="45506"/>
                    <a:pt x="691" y="45518"/>
                  </a:cubicBezTo>
                  <a:close/>
                  <a:moveTo>
                    <a:pt x="19765" y="36065"/>
                  </a:moveTo>
                  <a:lnTo>
                    <a:pt x="36612" y="19515"/>
                  </a:lnTo>
                  <a:cubicBezTo>
                    <a:pt x="36743" y="19396"/>
                    <a:pt x="36945" y="19479"/>
                    <a:pt x="36945" y="19658"/>
                  </a:cubicBezTo>
                  <a:lnTo>
                    <a:pt x="36803" y="36553"/>
                  </a:lnTo>
                  <a:lnTo>
                    <a:pt x="19896" y="36398"/>
                  </a:lnTo>
                  <a:cubicBezTo>
                    <a:pt x="19717" y="36410"/>
                    <a:pt x="19634" y="36184"/>
                    <a:pt x="19765" y="36065"/>
                  </a:cubicBezTo>
                  <a:close/>
                </a:path>
              </a:pathLst>
            </a:custGeom>
            <a:noFill/>
            <a:ln w="74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66"/>
            <p:cNvSpPr/>
            <p:nvPr/>
          </p:nvSpPr>
          <p:spPr>
            <a:xfrm>
              <a:off x="6032209" y="3423777"/>
              <a:ext cx="1151474" cy="1141343"/>
            </a:xfrm>
            <a:custGeom>
              <a:avLst/>
              <a:gdLst/>
              <a:ahLst/>
              <a:cxnLst/>
              <a:rect l="l" t="t" r="r" b="b"/>
              <a:pathLst>
                <a:path w="40577" h="40220" fill="none" extrusionOk="0">
                  <a:moveTo>
                    <a:pt x="40220" y="40220"/>
                  </a:moveTo>
                  <a:lnTo>
                    <a:pt x="40577" y="1"/>
                  </a:lnTo>
                  <a:lnTo>
                    <a:pt x="0" y="39863"/>
                  </a:lnTo>
                  <a:close/>
                  <a:moveTo>
                    <a:pt x="17217" y="33529"/>
                  </a:moveTo>
                  <a:lnTo>
                    <a:pt x="34064" y="16979"/>
                  </a:lnTo>
                  <a:cubicBezTo>
                    <a:pt x="34195" y="16848"/>
                    <a:pt x="34397" y="16943"/>
                    <a:pt x="34397" y="17110"/>
                  </a:cubicBezTo>
                  <a:lnTo>
                    <a:pt x="34255" y="34017"/>
                  </a:lnTo>
                  <a:lnTo>
                    <a:pt x="17348" y="33862"/>
                  </a:lnTo>
                  <a:cubicBezTo>
                    <a:pt x="17181" y="33862"/>
                    <a:pt x="17098" y="33648"/>
                    <a:pt x="17217" y="33529"/>
                  </a:cubicBezTo>
                  <a:close/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" name="Google Shape;1214;p66"/>
          <p:cNvGrpSpPr/>
          <p:nvPr/>
        </p:nvGrpSpPr>
        <p:grpSpPr>
          <a:xfrm rot="1586459">
            <a:off x="7485621" y="1614965"/>
            <a:ext cx="363425" cy="3807782"/>
            <a:chOff x="7291170" y="1804698"/>
            <a:chExt cx="225602" cy="2363743"/>
          </a:xfrm>
        </p:grpSpPr>
        <p:sp>
          <p:nvSpPr>
            <p:cNvPr id="1215" name="Google Shape;1215;p66"/>
            <p:cNvSpPr/>
            <p:nvPr/>
          </p:nvSpPr>
          <p:spPr>
            <a:xfrm>
              <a:off x="7370769" y="1804698"/>
              <a:ext cx="66466" cy="89300"/>
            </a:xfrm>
            <a:custGeom>
              <a:avLst/>
              <a:gdLst/>
              <a:ahLst/>
              <a:cxnLst/>
              <a:rect l="l" t="t" r="r" b="b"/>
              <a:pathLst>
                <a:path w="1144" h="1537" extrusionOk="0">
                  <a:moveTo>
                    <a:pt x="572" y="0"/>
                  </a:moveTo>
                  <a:lnTo>
                    <a:pt x="0" y="1536"/>
                  </a:lnTo>
                  <a:lnTo>
                    <a:pt x="1143" y="1536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66"/>
            <p:cNvSpPr/>
            <p:nvPr/>
          </p:nvSpPr>
          <p:spPr>
            <a:xfrm>
              <a:off x="7291170" y="1893941"/>
              <a:ext cx="225602" cy="216539"/>
            </a:xfrm>
            <a:custGeom>
              <a:avLst/>
              <a:gdLst/>
              <a:ahLst/>
              <a:cxnLst/>
              <a:rect l="l" t="t" r="r" b="b"/>
              <a:pathLst>
                <a:path w="3883" h="3727" extrusionOk="0">
                  <a:moveTo>
                    <a:pt x="1370" y="0"/>
                  </a:moveTo>
                  <a:lnTo>
                    <a:pt x="1" y="3727"/>
                  </a:lnTo>
                  <a:lnTo>
                    <a:pt x="3882" y="3727"/>
                  </a:lnTo>
                  <a:lnTo>
                    <a:pt x="2513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66"/>
            <p:cNvSpPr/>
            <p:nvPr/>
          </p:nvSpPr>
          <p:spPr>
            <a:xfrm>
              <a:off x="7291170" y="2110423"/>
              <a:ext cx="225602" cy="2058018"/>
            </a:xfrm>
            <a:custGeom>
              <a:avLst/>
              <a:gdLst/>
              <a:ahLst/>
              <a:cxnLst/>
              <a:rect l="l" t="t" r="r" b="b"/>
              <a:pathLst>
                <a:path w="3883" h="35422" extrusionOk="0">
                  <a:moveTo>
                    <a:pt x="1" y="1"/>
                  </a:moveTo>
                  <a:lnTo>
                    <a:pt x="1" y="34874"/>
                  </a:lnTo>
                  <a:cubicBezTo>
                    <a:pt x="1" y="35184"/>
                    <a:pt x="251" y="35422"/>
                    <a:pt x="549" y="35422"/>
                  </a:cubicBezTo>
                  <a:lnTo>
                    <a:pt x="3335" y="35422"/>
                  </a:lnTo>
                  <a:cubicBezTo>
                    <a:pt x="3632" y="35422"/>
                    <a:pt x="3882" y="35184"/>
                    <a:pt x="3882" y="34874"/>
                  </a:cubicBezTo>
                  <a:lnTo>
                    <a:pt x="3882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66"/>
            <p:cNvSpPr/>
            <p:nvPr/>
          </p:nvSpPr>
          <p:spPr>
            <a:xfrm>
              <a:off x="7363855" y="2110423"/>
              <a:ext cx="80294" cy="2058018"/>
            </a:xfrm>
            <a:custGeom>
              <a:avLst/>
              <a:gdLst/>
              <a:ahLst/>
              <a:cxnLst/>
              <a:rect l="l" t="t" r="r" b="b"/>
              <a:pathLst>
                <a:path w="1382" h="35422" extrusionOk="0">
                  <a:moveTo>
                    <a:pt x="0" y="1"/>
                  </a:moveTo>
                  <a:lnTo>
                    <a:pt x="0" y="35422"/>
                  </a:lnTo>
                  <a:lnTo>
                    <a:pt x="1381" y="35422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5" name="Google Shape;805;p54"/>
          <p:cNvGrpSpPr/>
          <p:nvPr/>
        </p:nvGrpSpPr>
        <p:grpSpPr>
          <a:xfrm>
            <a:off x="715025" y="563612"/>
            <a:ext cx="7713807" cy="4131678"/>
            <a:chOff x="323525" y="225000"/>
            <a:chExt cx="8385484" cy="4582084"/>
          </a:xfrm>
        </p:grpSpPr>
        <p:sp>
          <p:nvSpPr>
            <p:cNvPr id="806" name="Google Shape;806;p54"/>
            <p:cNvSpPr/>
            <p:nvPr/>
          </p:nvSpPr>
          <p:spPr>
            <a:xfrm rot="10800000" flipH="1">
              <a:off x="440709" y="342184"/>
              <a:ext cx="8268300" cy="4464900"/>
            </a:xfrm>
            <a:prstGeom prst="snip1Rect">
              <a:avLst>
                <a:gd name="adj" fmla="val 0"/>
              </a:avLst>
            </a:pr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7" name="Google Shape;807;p54"/>
            <p:cNvSpPr/>
            <p:nvPr/>
          </p:nvSpPr>
          <p:spPr>
            <a:xfrm rot="10800000" flipH="1">
              <a:off x="323525" y="225000"/>
              <a:ext cx="8268300" cy="4464900"/>
            </a:xfrm>
            <a:prstGeom prst="snip1Rect">
              <a:avLst>
                <a:gd name="adj" fmla="val 0"/>
              </a:avLst>
            </a:pr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0" name="Google Shape;810;p54"/>
          <p:cNvGrpSpPr/>
          <p:nvPr/>
        </p:nvGrpSpPr>
        <p:grpSpPr>
          <a:xfrm rot="20810478">
            <a:off x="181529" y="148385"/>
            <a:ext cx="739413" cy="2307940"/>
            <a:chOff x="3380913" y="2209950"/>
            <a:chExt cx="777911" cy="2428104"/>
          </a:xfrm>
        </p:grpSpPr>
        <p:sp>
          <p:nvSpPr>
            <p:cNvPr id="51" name="Google Shape;811;p54"/>
            <p:cNvSpPr/>
            <p:nvPr/>
          </p:nvSpPr>
          <p:spPr>
            <a:xfrm>
              <a:off x="3495547" y="4493650"/>
              <a:ext cx="30250" cy="135784"/>
            </a:xfrm>
            <a:custGeom>
              <a:avLst/>
              <a:gdLst/>
              <a:ahLst/>
              <a:cxnLst/>
              <a:rect l="l" t="t" r="r" b="b"/>
              <a:pathLst>
                <a:path w="751" h="3371" extrusionOk="0">
                  <a:moveTo>
                    <a:pt x="96" y="1"/>
                  </a:moveTo>
                  <a:lnTo>
                    <a:pt x="1" y="3370"/>
                  </a:lnTo>
                  <a:lnTo>
                    <a:pt x="751" y="84"/>
                  </a:lnTo>
                  <a:lnTo>
                    <a:pt x="417" y="36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812;p54"/>
            <p:cNvSpPr/>
            <p:nvPr/>
          </p:nvSpPr>
          <p:spPr>
            <a:xfrm>
              <a:off x="3486927" y="4485393"/>
              <a:ext cx="48457" cy="152661"/>
            </a:xfrm>
            <a:custGeom>
              <a:avLst/>
              <a:gdLst/>
              <a:ahLst/>
              <a:cxnLst/>
              <a:rect l="l" t="t" r="r" b="b"/>
              <a:pathLst>
                <a:path w="1203" h="3790" extrusionOk="0">
                  <a:moveTo>
                    <a:pt x="512" y="456"/>
                  </a:moveTo>
                  <a:lnTo>
                    <a:pt x="691" y="480"/>
                  </a:lnTo>
                  <a:lnTo>
                    <a:pt x="488" y="1396"/>
                  </a:lnTo>
                  <a:lnTo>
                    <a:pt x="512" y="456"/>
                  </a:lnTo>
                  <a:close/>
                  <a:moveTo>
                    <a:pt x="302" y="0"/>
                  </a:moveTo>
                  <a:cubicBezTo>
                    <a:pt x="253" y="0"/>
                    <a:pt x="206" y="22"/>
                    <a:pt x="167" y="51"/>
                  </a:cubicBezTo>
                  <a:cubicBezTo>
                    <a:pt x="119" y="87"/>
                    <a:pt x="95" y="146"/>
                    <a:pt x="95" y="206"/>
                  </a:cubicBezTo>
                  <a:lnTo>
                    <a:pt x="0" y="3575"/>
                  </a:lnTo>
                  <a:cubicBezTo>
                    <a:pt x="0" y="3682"/>
                    <a:pt x="72" y="3778"/>
                    <a:pt x="191" y="3789"/>
                  </a:cubicBezTo>
                  <a:lnTo>
                    <a:pt x="215" y="3789"/>
                  </a:lnTo>
                  <a:cubicBezTo>
                    <a:pt x="310" y="3789"/>
                    <a:pt x="405" y="3718"/>
                    <a:pt x="429" y="3623"/>
                  </a:cubicBezTo>
                  <a:lnTo>
                    <a:pt x="1167" y="349"/>
                  </a:lnTo>
                  <a:cubicBezTo>
                    <a:pt x="1203" y="218"/>
                    <a:pt x="1119" y="99"/>
                    <a:pt x="988" y="87"/>
                  </a:cubicBezTo>
                  <a:lnTo>
                    <a:pt x="334" y="3"/>
                  </a:lnTo>
                  <a:cubicBezTo>
                    <a:pt x="323" y="1"/>
                    <a:pt x="312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813;p54"/>
            <p:cNvSpPr/>
            <p:nvPr/>
          </p:nvSpPr>
          <p:spPr>
            <a:xfrm>
              <a:off x="3485477" y="4273485"/>
              <a:ext cx="110327" cy="252394"/>
            </a:xfrm>
            <a:custGeom>
              <a:avLst/>
              <a:gdLst/>
              <a:ahLst/>
              <a:cxnLst/>
              <a:rect l="l" t="t" r="r" b="b"/>
              <a:pathLst>
                <a:path w="2739" h="6266" extrusionOk="0">
                  <a:moveTo>
                    <a:pt x="1035" y="1"/>
                  </a:moveTo>
                  <a:cubicBezTo>
                    <a:pt x="878" y="1"/>
                    <a:pt x="737" y="105"/>
                    <a:pt x="715" y="264"/>
                  </a:cubicBezTo>
                  <a:lnTo>
                    <a:pt x="24" y="5741"/>
                  </a:lnTo>
                  <a:cubicBezTo>
                    <a:pt x="0" y="5907"/>
                    <a:pt x="120" y="6062"/>
                    <a:pt x="286" y="6086"/>
                  </a:cubicBezTo>
                  <a:lnTo>
                    <a:pt x="1679" y="6264"/>
                  </a:lnTo>
                  <a:cubicBezTo>
                    <a:pt x="1688" y="6265"/>
                    <a:pt x="1696" y="6265"/>
                    <a:pt x="1704" y="6265"/>
                  </a:cubicBezTo>
                  <a:cubicBezTo>
                    <a:pt x="1861" y="6265"/>
                    <a:pt x="2002" y="6161"/>
                    <a:pt x="2025" y="6003"/>
                  </a:cubicBezTo>
                  <a:lnTo>
                    <a:pt x="2715" y="526"/>
                  </a:lnTo>
                  <a:cubicBezTo>
                    <a:pt x="2739" y="359"/>
                    <a:pt x="2620" y="204"/>
                    <a:pt x="2453" y="180"/>
                  </a:cubicBezTo>
                  <a:lnTo>
                    <a:pt x="1060" y="2"/>
                  </a:lnTo>
                  <a:cubicBezTo>
                    <a:pt x="1052" y="1"/>
                    <a:pt x="1043" y="1"/>
                    <a:pt x="103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814;p54"/>
            <p:cNvSpPr/>
            <p:nvPr/>
          </p:nvSpPr>
          <p:spPr>
            <a:xfrm>
              <a:off x="3477340" y="4265670"/>
              <a:ext cx="127607" cy="267822"/>
            </a:xfrm>
            <a:custGeom>
              <a:avLst/>
              <a:gdLst/>
              <a:ahLst/>
              <a:cxnLst/>
              <a:rect l="l" t="t" r="r" b="b"/>
              <a:pathLst>
                <a:path w="3168" h="6649" extrusionOk="0">
                  <a:moveTo>
                    <a:pt x="1441" y="434"/>
                  </a:moveTo>
                  <a:lnTo>
                    <a:pt x="2441" y="565"/>
                  </a:lnTo>
                  <a:cubicBezTo>
                    <a:pt x="2596" y="577"/>
                    <a:pt x="2703" y="720"/>
                    <a:pt x="2691" y="874"/>
                  </a:cubicBezTo>
                  <a:lnTo>
                    <a:pt x="2048" y="5958"/>
                  </a:lnTo>
                  <a:cubicBezTo>
                    <a:pt x="2026" y="6100"/>
                    <a:pt x="1905" y="6211"/>
                    <a:pt x="1766" y="6211"/>
                  </a:cubicBezTo>
                  <a:cubicBezTo>
                    <a:pt x="1753" y="6211"/>
                    <a:pt x="1740" y="6210"/>
                    <a:pt x="1726" y="6208"/>
                  </a:cubicBezTo>
                  <a:lnTo>
                    <a:pt x="726" y="6077"/>
                  </a:lnTo>
                  <a:cubicBezTo>
                    <a:pt x="560" y="6066"/>
                    <a:pt x="453" y="5923"/>
                    <a:pt x="476" y="5756"/>
                  </a:cubicBezTo>
                  <a:lnTo>
                    <a:pt x="1119" y="684"/>
                  </a:lnTo>
                  <a:cubicBezTo>
                    <a:pt x="1131" y="601"/>
                    <a:pt x="1167" y="541"/>
                    <a:pt x="1226" y="493"/>
                  </a:cubicBezTo>
                  <a:cubicBezTo>
                    <a:pt x="1274" y="458"/>
                    <a:pt x="1345" y="434"/>
                    <a:pt x="1405" y="434"/>
                  </a:cubicBezTo>
                  <a:close/>
                  <a:moveTo>
                    <a:pt x="1414" y="0"/>
                  </a:moveTo>
                  <a:cubicBezTo>
                    <a:pt x="1055" y="0"/>
                    <a:pt x="735" y="272"/>
                    <a:pt x="691" y="636"/>
                  </a:cubicBezTo>
                  <a:lnTo>
                    <a:pt x="48" y="5708"/>
                  </a:lnTo>
                  <a:cubicBezTo>
                    <a:pt x="0" y="6101"/>
                    <a:pt x="274" y="6458"/>
                    <a:pt x="667" y="6518"/>
                  </a:cubicBezTo>
                  <a:lnTo>
                    <a:pt x="1667" y="6637"/>
                  </a:lnTo>
                  <a:lnTo>
                    <a:pt x="1762" y="6637"/>
                  </a:lnTo>
                  <a:lnTo>
                    <a:pt x="1762" y="6649"/>
                  </a:lnTo>
                  <a:cubicBezTo>
                    <a:pt x="2119" y="6649"/>
                    <a:pt x="2429" y="6375"/>
                    <a:pt x="2477" y="6018"/>
                  </a:cubicBezTo>
                  <a:lnTo>
                    <a:pt x="3120" y="934"/>
                  </a:lnTo>
                  <a:cubicBezTo>
                    <a:pt x="3167" y="541"/>
                    <a:pt x="2893" y="184"/>
                    <a:pt x="2500" y="136"/>
                  </a:cubicBezTo>
                  <a:lnTo>
                    <a:pt x="1500" y="5"/>
                  </a:lnTo>
                  <a:cubicBezTo>
                    <a:pt x="1471" y="2"/>
                    <a:pt x="1443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815;p54"/>
            <p:cNvSpPr/>
            <p:nvPr/>
          </p:nvSpPr>
          <p:spPr>
            <a:xfrm>
              <a:off x="3394849" y="4310179"/>
              <a:ext cx="90670" cy="39434"/>
            </a:xfrm>
            <a:custGeom>
              <a:avLst/>
              <a:gdLst/>
              <a:ahLst/>
              <a:cxnLst/>
              <a:rect l="l" t="t" r="r" b="b"/>
              <a:pathLst>
                <a:path w="2251" h="979" extrusionOk="0">
                  <a:moveTo>
                    <a:pt x="360" y="1"/>
                  </a:moveTo>
                  <a:cubicBezTo>
                    <a:pt x="209" y="1"/>
                    <a:pt x="79" y="102"/>
                    <a:pt x="48" y="258"/>
                  </a:cubicBezTo>
                  <a:cubicBezTo>
                    <a:pt x="0" y="436"/>
                    <a:pt x="119" y="615"/>
                    <a:pt x="298" y="650"/>
                  </a:cubicBezTo>
                  <a:lnTo>
                    <a:pt x="1822" y="972"/>
                  </a:lnTo>
                  <a:cubicBezTo>
                    <a:pt x="1843" y="976"/>
                    <a:pt x="1865" y="978"/>
                    <a:pt x="1886" y="978"/>
                  </a:cubicBezTo>
                  <a:cubicBezTo>
                    <a:pt x="2041" y="978"/>
                    <a:pt x="2183" y="867"/>
                    <a:pt x="2215" y="710"/>
                  </a:cubicBezTo>
                  <a:cubicBezTo>
                    <a:pt x="2250" y="531"/>
                    <a:pt x="2131" y="365"/>
                    <a:pt x="1953" y="317"/>
                  </a:cubicBezTo>
                  <a:lnTo>
                    <a:pt x="429" y="8"/>
                  </a:lnTo>
                  <a:cubicBezTo>
                    <a:pt x="406" y="3"/>
                    <a:pt x="383" y="1"/>
                    <a:pt x="360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816;p54"/>
            <p:cNvSpPr/>
            <p:nvPr/>
          </p:nvSpPr>
          <p:spPr>
            <a:xfrm>
              <a:off x="3380913" y="4301478"/>
              <a:ext cx="120921" cy="56996"/>
            </a:xfrm>
            <a:custGeom>
              <a:avLst/>
              <a:gdLst/>
              <a:ahLst/>
              <a:cxnLst/>
              <a:rect l="l" t="t" r="r" b="b"/>
              <a:pathLst>
                <a:path w="3002" h="1415" extrusionOk="0">
                  <a:moveTo>
                    <a:pt x="696" y="430"/>
                  </a:moveTo>
                  <a:cubicBezTo>
                    <a:pt x="710" y="430"/>
                    <a:pt x="724" y="433"/>
                    <a:pt x="739" y="438"/>
                  </a:cubicBezTo>
                  <a:lnTo>
                    <a:pt x="2263" y="747"/>
                  </a:lnTo>
                  <a:cubicBezTo>
                    <a:pt x="2323" y="759"/>
                    <a:pt x="2358" y="819"/>
                    <a:pt x="2346" y="890"/>
                  </a:cubicBezTo>
                  <a:cubicBezTo>
                    <a:pt x="2336" y="942"/>
                    <a:pt x="2290" y="976"/>
                    <a:pt x="2238" y="976"/>
                  </a:cubicBezTo>
                  <a:cubicBezTo>
                    <a:pt x="2231" y="976"/>
                    <a:pt x="2223" y="975"/>
                    <a:pt x="2215" y="974"/>
                  </a:cubicBezTo>
                  <a:lnTo>
                    <a:pt x="691" y="652"/>
                  </a:lnTo>
                  <a:cubicBezTo>
                    <a:pt x="620" y="640"/>
                    <a:pt x="584" y="581"/>
                    <a:pt x="596" y="521"/>
                  </a:cubicBezTo>
                  <a:cubicBezTo>
                    <a:pt x="608" y="485"/>
                    <a:pt x="620" y="462"/>
                    <a:pt x="644" y="450"/>
                  </a:cubicBezTo>
                  <a:cubicBezTo>
                    <a:pt x="658" y="436"/>
                    <a:pt x="676" y="430"/>
                    <a:pt x="696" y="430"/>
                  </a:cubicBezTo>
                  <a:close/>
                  <a:moveTo>
                    <a:pt x="719" y="0"/>
                  </a:moveTo>
                  <a:cubicBezTo>
                    <a:pt x="612" y="0"/>
                    <a:pt x="508" y="29"/>
                    <a:pt x="418" y="93"/>
                  </a:cubicBezTo>
                  <a:cubicBezTo>
                    <a:pt x="1" y="355"/>
                    <a:pt x="120" y="974"/>
                    <a:pt x="596" y="1081"/>
                  </a:cubicBezTo>
                  <a:lnTo>
                    <a:pt x="2120" y="1402"/>
                  </a:lnTo>
                  <a:cubicBezTo>
                    <a:pt x="2156" y="1402"/>
                    <a:pt x="2192" y="1402"/>
                    <a:pt x="2239" y="1414"/>
                  </a:cubicBezTo>
                  <a:cubicBezTo>
                    <a:pt x="2894" y="1414"/>
                    <a:pt x="3001" y="462"/>
                    <a:pt x="2346" y="331"/>
                  </a:cubicBezTo>
                  <a:lnTo>
                    <a:pt x="822" y="9"/>
                  </a:lnTo>
                  <a:cubicBezTo>
                    <a:pt x="788" y="3"/>
                    <a:pt x="753" y="0"/>
                    <a:pt x="719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817;p54"/>
            <p:cNvSpPr/>
            <p:nvPr/>
          </p:nvSpPr>
          <p:spPr>
            <a:xfrm>
              <a:off x="3419298" y="278976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1"/>
                  </a:moveTo>
                  <a:cubicBezTo>
                    <a:pt x="5848" y="1"/>
                    <a:pt x="5613" y="181"/>
                    <a:pt x="5561" y="452"/>
                  </a:cubicBezTo>
                  <a:lnTo>
                    <a:pt x="72" y="40743"/>
                  </a:lnTo>
                  <a:cubicBezTo>
                    <a:pt x="0" y="41053"/>
                    <a:pt x="203" y="41350"/>
                    <a:pt x="500" y="41410"/>
                  </a:cubicBezTo>
                  <a:lnTo>
                    <a:pt x="1620" y="41648"/>
                  </a:lnTo>
                  <a:cubicBezTo>
                    <a:pt x="1655" y="41655"/>
                    <a:pt x="1690" y="41658"/>
                    <a:pt x="1725" y="41658"/>
                  </a:cubicBezTo>
                  <a:cubicBezTo>
                    <a:pt x="1984" y="41658"/>
                    <a:pt x="2223" y="41470"/>
                    <a:pt x="2286" y="41207"/>
                  </a:cubicBezTo>
                  <a:lnTo>
                    <a:pt x="7775" y="917"/>
                  </a:lnTo>
                  <a:cubicBezTo>
                    <a:pt x="7835" y="607"/>
                    <a:pt x="7644" y="309"/>
                    <a:pt x="7335" y="250"/>
                  </a:cubicBezTo>
                  <a:lnTo>
                    <a:pt x="6227" y="12"/>
                  </a:lnTo>
                  <a:cubicBezTo>
                    <a:pt x="6189" y="4"/>
                    <a:pt x="6151" y="1"/>
                    <a:pt x="611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818;p54"/>
            <p:cNvSpPr/>
            <p:nvPr/>
          </p:nvSpPr>
          <p:spPr>
            <a:xfrm>
              <a:off x="3410195" y="2781429"/>
              <a:ext cx="333800" cy="1695063"/>
            </a:xfrm>
            <a:custGeom>
              <a:avLst/>
              <a:gdLst/>
              <a:ahLst/>
              <a:cxnLst/>
              <a:rect l="l" t="t" r="r" b="b"/>
              <a:pathLst>
                <a:path w="8287" h="42082" extrusionOk="0">
                  <a:moveTo>
                    <a:pt x="6330" y="424"/>
                  </a:moveTo>
                  <a:cubicBezTo>
                    <a:pt x="6355" y="424"/>
                    <a:pt x="6380" y="427"/>
                    <a:pt x="6406" y="433"/>
                  </a:cubicBezTo>
                  <a:lnTo>
                    <a:pt x="7513" y="671"/>
                  </a:lnTo>
                  <a:cubicBezTo>
                    <a:pt x="7608" y="683"/>
                    <a:pt x="7692" y="743"/>
                    <a:pt x="7739" y="814"/>
                  </a:cubicBezTo>
                  <a:cubicBezTo>
                    <a:pt x="7787" y="886"/>
                    <a:pt x="7811" y="981"/>
                    <a:pt x="7787" y="1076"/>
                  </a:cubicBezTo>
                  <a:lnTo>
                    <a:pt x="7787" y="1088"/>
                  </a:lnTo>
                  <a:lnTo>
                    <a:pt x="2298" y="41379"/>
                  </a:lnTo>
                  <a:cubicBezTo>
                    <a:pt x="2256" y="41536"/>
                    <a:pt x="2113" y="41647"/>
                    <a:pt x="1949" y="41647"/>
                  </a:cubicBezTo>
                  <a:cubicBezTo>
                    <a:pt x="1927" y="41647"/>
                    <a:pt x="1904" y="41645"/>
                    <a:pt x="1881" y="41641"/>
                  </a:cubicBezTo>
                  <a:lnTo>
                    <a:pt x="774" y="41402"/>
                  </a:lnTo>
                  <a:cubicBezTo>
                    <a:pt x="584" y="41367"/>
                    <a:pt x="465" y="41176"/>
                    <a:pt x="500" y="40998"/>
                  </a:cubicBezTo>
                  <a:lnTo>
                    <a:pt x="500" y="40986"/>
                  </a:lnTo>
                  <a:lnTo>
                    <a:pt x="6001" y="695"/>
                  </a:lnTo>
                  <a:cubicBezTo>
                    <a:pt x="6013" y="612"/>
                    <a:pt x="6072" y="528"/>
                    <a:pt x="6144" y="481"/>
                  </a:cubicBezTo>
                  <a:cubicBezTo>
                    <a:pt x="6196" y="446"/>
                    <a:pt x="6261" y="424"/>
                    <a:pt x="6330" y="424"/>
                  </a:cubicBezTo>
                  <a:close/>
                  <a:moveTo>
                    <a:pt x="6334" y="1"/>
                  </a:moveTo>
                  <a:cubicBezTo>
                    <a:pt x="5976" y="1"/>
                    <a:pt x="5656" y="247"/>
                    <a:pt x="5572" y="612"/>
                  </a:cubicBezTo>
                  <a:lnTo>
                    <a:pt x="5572" y="624"/>
                  </a:lnTo>
                  <a:lnTo>
                    <a:pt x="84" y="40914"/>
                  </a:lnTo>
                  <a:cubicBezTo>
                    <a:pt x="0" y="41331"/>
                    <a:pt x="262" y="41736"/>
                    <a:pt x="691" y="41831"/>
                  </a:cubicBezTo>
                  <a:lnTo>
                    <a:pt x="1798" y="42057"/>
                  </a:lnTo>
                  <a:cubicBezTo>
                    <a:pt x="1846" y="42069"/>
                    <a:pt x="1905" y="42069"/>
                    <a:pt x="1953" y="42081"/>
                  </a:cubicBezTo>
                  <a:cubicBezTo>
                    <a:pt x="2322" y="42081"/>
                    <a:pt x="2643" y="41819"/>
                    <a:pt x="2727" y="41462"/>
                  </a:cubicBezTo>
                  <a:lnTo>
                    <a:pt x="2727" y="41450"/>
                  </a:lnTo>
                  <a:lnTo>
                    <a:pt x="8216" y="1159"/>
                  </a:lnTo>
                  <a:cubicBezTo>
                    <a:pt x="8287" y="743"/>
                    <a:pt x="8025" y="338"/>
                    <a:pt x="7608" y="255"/>
                  </a:cubicBezTo>
                  <a:lnTo>
                    <a:pt x="6489" y="16"/>
                  </a:lnTo>
                  <a:cubicBezTo>
                    <a:pt x="6437" y="6"/>
                    <a:pt x="6385" y="1"/>
                    <a:pt x="633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819;p54"/>
            <p:cNvSpPr/>
            <p:nvPr/>
          </p:nvSpPr>
          <p:spPr>
            <a:xfrm>
              <a:off x="4033634" y="4416435"/>
              <a:ext cx="49424" cy="209134"/>
            </a:xfrm>
            <a:custGeom>
              <a:avLst/>
              <a:gdLst/>
              <a:ahLst/>
              <a:cxnLst/>
              <a:rect l="l" t="t" r="r" b="b"/>
              <a:pathLst>
                <a:path w="1227" h="5192" extrusionOk="0">
                  <a:moveTo>
                    <a:pt x="643" y="1"/>
                  </a:moveTo>
                  <a:lnTo>
                    <a:pt x="322" y="72"/>
                  </a:lnTo>
                  <a:lnTo>
                    <a:pt x="0" y="132"/>
                  </a:lnTo>
                  <a:lnTo>
                    <a:pt x="1227" y="5192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820;p54"/>
            <p:cNvSpPr/>
            <p:nvPr/>
          </p:nvSpPr>
          <p:spPr>
            <a:xfrm>
              <a:off x="4024048" y="4407654"/>
              <a:ext cx="68113" cy="226575"/>
            </a:xfrm>
            <a:custGeom>
              <a:avLst/>
              <a:gdLst/>
              <a:ahLst/>
              <a:cxnLst/>
              <a:rect l="l" t="t" r="r" b="b"/>
              <a:pathLst>
                <a:path w="1691" h="5625" extrusionOk="0">
                  <a:moveTo>
                    <a:pt x="691" y="481"/>
                  </a:moveTo>
                  <a:lnTo>
                    <a:pt x="869" y="2064"/>
                  </a:lnTo>
                  <a:lnTo>
                    <a:pt x="500" y="516"/>
                  </a:lnTo>
                  <a:lnTo>
                    <a:pt x="691" y="481"/>
                  </a:lnTo>
                  <a:close/>
                  <a:moveTo>
                    <a:pt x="878" y="0"/>
                  </a:moveTo>
                  <a:cubicBezTo>
                    <a:pt x="863" y="0"/>
                    <a:pt x="849" y="2"/>
                    <a:pt x="834" y="5"/>
                  </a:cubicBezTo>
                  <a:lnTo>
                    <a:pt x="191" y="135"/>
                  </a:lnTo>
                  <a:cubicBezTo>
                    <a:pt x="72" y="159"/>
                    <a:pt x="0" y="278"/>
                    <a:pt x="24" y="397"/>
                  </a:cubicBezTo>
                  <a:lnTo>
                    <a:pt x="1262" y="5458"/>
                  </a:lnTo>
                  <a:cubicBezTo>
                    <a:pt x="1274" y="5553"/>
                    <a:pt x="1369" y="5624"/>
                    <a:pt x="1465" y="5624"/>
                  </a:cubicBezTo>
                  <a:cubicBezTo>
                    <a:pt x="1477" y="5624"/>
                    <a:pt x="1488" y="5624"/>
                    <a:pt x="1500" y="5612"/>
                  </a:cubicBezTo>
                  <a:cubicBezTo>
                    <a:pt x="1619" y="5600"/>
                    <a:pt x="1691" y="5493"/>
                    <a:pt x="1679" y="5386"/>
                  </a:cubicBezTo>
                  <a:lnTo>
                    <a:pt x="1096" y="195"/>
                  </a:lnTo>
                  <a:cubicBezTo>
                    <a:pt x="1074" y="79"/>
                    <a:pt x="988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821;p54"/>
            <p:cNvSpPr/>
            <p:nvPr/>
          </p:nvSpPr>
          <p:spPr>
            <a:xfrm>
              <a:off x="4025941" y="4312112"/>
              <a:ext cx="90227" cy="39394"/>
            </a:xfrm>
            <a:custGeom>
              <a:avLst/>
              <a:gdLst/>
              <a:ahLst/>
              <a:cxnLst/>
              <a:rect l="l" t="t" r="r" b="b"/>
              <a:pathLst>
                <a:path w="2240" h="978" extrusionOk="0">
                  <a:moveTo>
                    <a:pt x="1879" y="0"/>
                  </a:moveTo>
                  <a:cubicBezTo>
                    <a:pt x="1857" y="0"/>
                    <a:pt x="1834" y="3"/>
                    <a:pt x="1811" y="7"/>
                  </a:cubicBezTo>
                  <a:lnTo>
                    <a:pt x="287" y="317"/>
                  </a:lnTo>
                  <a:cubicBezTo>
                    <a:pt x="108" y="364"/>
                    <a:pt x="1" y="531"/>
                    <a:pt x="37" y="710"/>
                  </a:cubicBezTo>
                  <a:cubicBezTo>
                    <a:pt x="68" y="867"/>
                    <a:pt x="210" y="978"/>
                    <a:pt x="366" y="978"/>
                  </a:cubicBezTo>
                  <a:cubicBezTo>
                    <a:pt x="387" y="978"/>
                    <a:pt x="408" y="976"/>
                    <a:pt x="429" y="972"/>
                  </a:cubicBezTo>
                  <a:lnTo>
                    <a:pt x="1953" y="650"/>
                  </a:lnTo>
                  <a:cubicBezTo>
                    <a:pt x="2132" y="614"/>
                    <a:pt x="2239" y="436"/>
                    <a:pt x="2203" y="257"/>
                  </a:cubicBezTo>
                  <a:cubicBezTo>
                    <a:pt x="2172" y="102"/>
                    <a:pt x="2033" y="0"/>
                    <a:pt x="1879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822;p54"/>
            <p:cNvSpPr/>
            <p:nvPr/>
          </p:nvSpPr>
          <p:spPr>
            <a:xfrm>
              <a:off x="4009668" y="4303210"/>
              <a:ext cx="123378" cy="57157"/>
            </a:xfrm>
            <a:custGeom>
              <a:avLst/>
              <a:gdLst/>
              <a:ahLst/>
              <a:cxnLst/>
              <a:rect l="l" t="t" r="r" b="b"/>
              <a:pathLst>
                <a:path w="3063" h="1419" extrusionOk="0">
                  <a:moveTo>
                    <a:pt x="2297" y="430"/>
                  </a:moveTo>
                  <a:cubicBezTo>
                    <a:pt x="2430" y="430"/>
                    <a:pt x="2449" y="634"/>
                    <a:pt x="2310" y="657"/>
                  </a:cubicBezTo>
                  <a:lnTo>
                    <a:pt x="786" y="978"/>
                  </a:lnTo>
                  <a:cubicBezTo>
                    <a:pt x="778" y="980"/>
                    <a:pt x="770" y="981"/>
                    <a:pt x="763" y="981"/>
                  </a:cubicBezTo>
                  <a:cubicBezTo>
                    <a:pt x="712" y="981"/>
                    <a:pt x="665" y="947"/>
                    <a:pt x="655" y="895"/>
                  </a:cubicBezTo>
                  <a:cubicBezTo>
                    <a:pt x="643" y="859"/>
                    <a:pt x="655" y="835"/>
                    <a:pt x="667" y="800"/>
                  </a:cubicBezTo>
                  <a:cubicBezTo>
                    <a:pt x="679" y="776"/>
                    <a:pt x="714" y="764"/>
                    <a:pt x="738" y="752"/>
                  </a:cubicBezTo>
                  <a:lnTo>
                    <a:pt x="2262" y="431"/>
                  </a:lnTo>
                  <a:lnTo>
                    <a:pt x="2286" y="431"/>
                  </a:lnTo>
                  <a:cubicBezTo>
                    <a:pt x="2290" y="430"/>
                    <a:pt x="2294" y="430"/>
                    <a:pt x="2297" y="430"/>
                  </a:cubicBezTo>
                  <a:close/>
                  <a:moveTo>
                    <a:pt x="2306" y="1"/>
                  </a:moveTo>
                  <a:cubicBezTo>
                    <a:pt x="2265" y="1"/>
                    <a:pt x="2223" y="5"/>
                    <a:pt x="2179" y="14"/>
                  </a:cubicBezTo>
                  <a:lnTo>
                    <a:pt x="655" y="335"/>
                  </a:lnTo>
                  <a:cubicBezTo>
                    <a:pt x="0" y="466"/>
                    <a:pt x="95" y="1419"/>
                    <a:pt x="762" y="1419"/>
                  </a:cubicBezTo>
                  <a:cubicBezTo>
                    <a:pt x="798" y="1419"/>
                    <a:pt x="833" y="1407"/>
                    <a:pt x="869" y="1407"/>
                  </a:cubicBezTo>
                  <a:lnTo>
                    <a:pt x="2393" y="1085"/>
                  </a:lnTo>
                  <a:cubicBezTo>
                    <a:pt x="3063" y="940"/>
                    <a:pt x="2906" y="1"/>
                    <a:pt x="2306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823;p54"/>
            <p:cNvSpPr/>
            <p:nvPr/>
          </p:nvSpPr>
          <p:spPr>
            <a:xfrm>
              <a:off x="3782817" y="279504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8" y="1"/>
                  </a:moveTo>
                  <a:cubicBezTo>
                    <a:pt x="1681" y="1"/>
                    <a:pt x="1644" y="4"/>
                    <a:pt x="1608" y="12"/>
                  </a:cubicBezTo>
                  <a:lnTo>
                    <a:pt x="500" y="250"/>
                  </a:lnTo>
                  <a:cubicBezTo>
                    <a:pt x="191" y="309"/>
                    <a:pt x="0" y="607"/>
                    <a:pt x="60" y="917"/>
                  </a:cubicBezTo>
                  <a:lnTo>
                    <a:pt x="5549" y="41207"/>
                  </a:lnTo>
                  <a:cubicBezTo>
                    <a:pt x="5601" y="41470"/>
                    <a:pt x="5848" y="41658"/>
                    <a:pt x="6110" y="41658"/>
                  </a:cubicBezTo>
                  <a:cubicBezTo>
                    <a:pt x="6145" y="41658"/>
                    <a:pt x="6180" y="41655"/>
                    <a:pt x="6215" y="41648"/>
                  </a:cubicBezTo>
                  <a:lnTo>
                    <a:pt x="7335" y="41410"/>
                  </a:lnTo>
                  <a:cubicBezTo>
                    <a:pt x="7632" y="41350"/>
                    <a:pt x="7835" y="41041"/>
                    <a:pt x="7763" y="40743"/>
                  </a:cubicBezTo>
                  <a:lnTo>
                    <a:pt x="2274" y="452"/>
                  </a:lnTo>
                  <a:cubicBezTo>
                    <a:pt x="2222" y="181"/>
                    <a:pt x="197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824;p54"/>
            <p:cNvSpPr/>
            <p:nvPr/>
          </p:nvSpPr>
          <p:spPr>
            <a:xfrm>
              <a:off x="3773230" y="2786705"/>
              <a:ext cx="334284" cy="1695063"/>
            </a:xfrm>
            <a:custGeom>
              <a:avLst/>
              <a:gdLst/>
              <a:ahLst/>
              <a:cxnLst/>
              <a:rect l="l" t="t" r="r" b="b"/>
              <a:pathLst>
                <a:path w="8299" h="42082" extrusionOk="0">
                  <a:moveTo>
                    <a:pt x="1969" y="424"/>
                  </a:moveTo>
                  <a:cubicBezTo>
                    <a:pt x="2038" y="424"/>
                    <a:pt x="2103" y="446"/>
                    <a:pt x="2155" y="481"/>
                  </a:cubicBezTo>
                  <a:cubicBezTo>
                    <a:pt x="2227" y="528"/>
                    <a:pt x="2286" y="612"/>
                    <a:pt x="2310" y="695"/>
                  </a:cubicBezTo>
                  <a:lnTo>
                    <a:pt x="7799" y="40974"/>
                  </a:lnTo>
                  <a:lnTo>
                    <a:pt x="7799" y="40998"/>
                  </a:lnTo>
                  <a:cubicBezTo>
                    <a:pt x="7835" y="41176"/>
                    <a:pt x="7715" y="41367"/>
                    <a:pt x="7525" y="41402"/>
                  </a:cubicBezTo>
                  <a:lnTo>
                    <a:pt x="6418" y="41641"/>
                  </a:lnTo>
                  <a:cubicBezTo>
                    <a:pt x="6395" y="41645"/>
                    <a:pt x="6372" y="41647"/>
                    <a:pt x="6350" y="41647"/>
                  </a:cubicBezTo>
                  <a:cubicBezTo>
                    <a:pt x="6186" y="41647"/>
                    <a:pt x="6043" y="41536"/>
                    <a:pt x="6001" y="41379"/>
                  </a:cubicBezTo>
                  <a:lnTo>
                    <a:pt x="512" y="1088"/>
                  </a:lnTo>
                  <a:lnTo>
                    <a:pt x="512" y="1076"/>
                  </a:lnTo>
                  <a:cubicBezTo>
                    <a:pt x="476" y="886"/>
                    <a:pt x="596" y="707"/>
                    <a:pt x="786" y="671"/>
                  </a:cubicBezTo>
                  <a:lnTo>
                    <a:pt x="1893" y="433"/>
                  </a:lnTo>
                  <a:cubicBezTo>
                    <a:pt x="1919" y="427"/>
                    <a:pt x="1944" y="424"/>
                    <a:pt x="1969" y="424"/>
                  </a:cubicBezTo>
                  <a:close/>
                  <a:moveTo>
                    <a:pt x="1954" y="1"/>
                  </a:moveTo>
                  <a:cubicBezTo>
                    <a:pt x="1902" y="1"/>
                    <a:pt x="1850" y="6"/>
                    <a:pt x="1798" y="16"/>
                  </a:cubicBezTo>
                  <a:lnTo>
                    <a:pt x="691" y="254"/>
                  </a:lnTo>
                  <a:cubicBezTo>
                    <a:pt x="274" y="338"/>
                    <a:pt x="0" y="743"/>
                    <a:pt x="84" y="1171"/>
                  </a:cubicBezTo>
                  <a:lnTo>
                    <a:pt x="5584" y="41438"/>
                  </a:lnTo>
                  <a:lnTo>
                    <a:pt x="5584" y="41462"/>
                  </a:lnTo>
                  <a:cubicBezTo>
                    <a:pt x="5656" y="41819"/>
                    <a:pt x="5977" y="42081"/>
                    <a:pt x="6346" y="42081"/>
                  </a:cubicBezTo>
                  <a:cubicBezTo>
                    <a:pt x="6394" y="42081"/>
                    <a:pt x="6442" y="42069"/>
                    <a:pt x="6501" y="42057"/>
                  </a:cubicBezTo>
                  <a:lnTo>
                    <a:pt x="7608" y="41831"/>
                  </a:lnTo>
                  <a:cubicBezTo>
                    <a:pt x="8025" y="41736"/>
                    <a:pt x="8299" y="41331"/>
                    <a:pt x="8216" y="40914"/>
                  </a:cubicBezTo>
                  <a:lnTo>
                    <a:pt x="2727" y="624"/>
                  </a:lnTo>
                  <a:lnTo>
                    <a:pt x="2727" y="612"/>
                  </a:lnTo>
                  <a:cubicBezTo>
                    <a:pt x="2643" y="247"/>
                    <a:pt x="2314" y="1"/>
                    <a:pt x="1954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825;p54"/>
            <p:cNvSpPr/>
            <p:nvPr/>
          </p:nvSpPr>
          <p:spPr>
            <a:xfrm>
              <a:off x="3470131" y="2949433"/>
              <a:ext cx="523761" cy="44187"/>
            </a:xfrm>
            <a:custGeom>
              <a:avLst/>
              <a:gdLst/>
              <a:ahLst/>
              <a:cxnLst/>
              <a:rect l="l" t="t" r="r" b="b"/>
              <a:pathLst>
                <a:path w="13003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826;p54"/>
            <p:cNvSpPr/>
            <p:nvPr/>
          </p:nvSpPr>
          <p:spPr>
            <a:xfrm>
              <a:off x="3461511" y="2940813"/>
              <a:ext cx="541001" cy="61427"/>
            </a:xfrm>
            <a:custGeom>
              <a:avLst/>
              <a:gdLst/>
              <a:ahLst/>
              <a:cxnLst/>
              <a:rect l="l" t="t" r="r" b="b"/>
              <a:pathLst>
                <a:path w="13431" h="1525" extrusionOk="0">
                  <a:moveTo>
                    <a:pt x="13002" y="429"/>
                  </a:moveTo>
                  <a:lnTo>
                    <a:pt x="13002" y="1096"/>
                  </a:lnTo>
                  <a:lnTo>
                    <a:pt x="429" y="1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1524"/>
                  </a:lnTo>
                  <a:lnTo>
                    <a:pt x="13430" y="1524"/>
                  </a:lnTo>
                  <a:lnTo>
                    <a:pt x="13430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827;p54"/>
            <p:cNvSpPr/>
            <p:nvPr/>
          </p:nvSpPr>
          <p:spPr>
            <a:xfrm>
              <a:off x="3993838" y="289187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1"/>
                  </a:moveTo>
                  <a:cubicBezTo>
                    <a:pt x="131" y="1"/>
                    <a:pt x="0" y="132"/>
                    <a:pt x="0" y="299"/>
                  </a:cubicBezTo>
                  <a:lnTo>
                    <a:pt x="0" y="3644"/>
                  </a:lnTo>
                  <a:cubicBezTo>
                    <a:pt x="0" y="3811"/>
                    <a:pt x="131" y="3954"/>
                    <a:pt x="298" y="3954"/>
                  </a:cubicBezTo>
                  <a:lnTo>
                    <a:pt x="1095" y="3954"/>
                  </a:lnTo>
                  <a:cubicBezTo>
                    <a:pt x="1262" y="3954"/>
                    <a:pt x="1393" y="3811"/>
                    <a:pt x="1393" y="3644"/>
                  </a:cubicBezTo>
                  <a:lnTo>
                    <a:pt x="1393" y="299"/>
                  </a:lnTo>
                  <a:cubicBezTo>
                    <a:pt x="1393" y="132"/>
                    <a:pt x="1262" y="1"/>
                    <a:pt x="109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828;p54"/>
            <p:cNvSpPr/>
            <p:nvPr/>
          </p:nvSpPr>
          <p:spPr>
            <a:xfrm>
              <a:off x="3985178" y="2883254"/>
              <a:ext cx="73430" cy="176547"/>
            </a:xfrm>
            <a:custGeom>
              <a:avLst/>
              <a:gdLst/>
              <a:ahLst/>
              <a:cxnLst/>
              <a:rect l="l" t="t" r="r" b="b"/>
              <a:pathLst>
                <a:path w="1823" h="4383" extrusionOk="0">
                  <a:moveTo>
                    <a:pt x="1108" y="429"/>
                  </a:moveTo>
                  <a:cubicBezTo>
                    <a:pt x="1263" y="429"/>
                    <a:pt x="1394" y="560"/>
                    <a:pt x="1394" y="715"/>
                  </a:cubicBezTo>
                  <a:lnTo>
                    <a:pt x="1394" y="3668"/>
                  </a:lnTo>
                  <a:cubicBezTo>
                    <a:pt x="1394" y="3823"/>
                    <a:pt x="1263" y="3953"/>
                    <a:pt x="1108" y="3953"/>
                  </a:cubicBezTo>
                  <a:lnTo>
                    <a:pt x="715" y="3953"/>
                  </a:lnTo>
                  <a:cubicBezTo>
                    <a:pt x="560" y="3953"/>
                    <a:pt x="429" y="3823"/>
                    <a:pt x="429" y="3668"/>
                  </a:cubicBezTo>
                  <a:lnTo>
                    <a:pt x="429" y="715"/>
                  </a:lnTo>
                  <a:cubicBezTo>
                    <a:pt x="429" y="560"/>
                    <a:pt x="560" y="429"/>
                    <a:pt x="715" y="429"/>
                  </a:cubicBezTo>
                  <a:close/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lnTo>
                    <a:pt x="1" y="3668"/>
                  </a:lnTo>
                  <a:cubicBezTo>
                    <a:pt x="1" y="4061"/>
                    <a:pt x="322" y="4382"/>
                    <a:pt x="715" y="4382"/>
                  </a:cubicBezTo>
                  <a:lnTo>
                    <a:pt x="1108" y="4382"/>
                  </a:lnTo>
                  <a:cubicBezTo>
                    <a:pt x="1501" y="4382"/>
                    <a:pt x="1822" y="4061"/>
                    <a:pt x="1822" y="3668"/>
                  </a:cubicBezTo>
                  <a:lnTo>
                    <a:pt x="1822" y="715"/>
                  </a:lnTo>
                  <a:cubicBezTo>
                    <a:pt x="1822" y="322"/>
                    <a:pt x="1501" y="1"/>
                    <a:pt x="1108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829;p54"/>
            <p:cNvSpPr/>
            <p:nvPr/>
          </p:nvSpPr>
          <p:spPr>
            <a:xfrm>
              <a:off x="3696015" y="234758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0" y="0"/>
                  </a:moveTo>
                  <a:lnTo>
                    <a:pt x="0" y="6620"/>
                  </a:lnTo>
                  <a:lnTo>
                    <a:pt x="3179" y="6620"/>
                  </a:lnTo>
                  <a:lnTo>
                    <a:pt x="3179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Google Shape;830;p54"/>
            <p:cNvSpPr/>
            <p:nvPr/>
          </p:nvSpPr>
          <p:spPr>
            <a:xfrm>
              <a:off x="3687396" y="2338964"/>
              <a:ext cx="145330" cy="284417"/>
            </a:xfrm>
            <a:custGeom>
              <a:avLst/>
              <a:gdLst/>
              <a:ahLst/>
              <a:cxnLst/>
              <a:rect l="l" t="t" r="r" b="b"/>
              <a:pathLst>
                <a:path w="3608" h="7061" extrusionOk="0">
                  <a:moveTo>
                    <a:pt x="3179" y="429"/>
                  </a:moveTo>
                  <a:lnTo>
                    <a:pt x="3179" y="6632"/>
                  </a:lnTo>
                  <a:lnTo>
                    <a:pt x="429" y="6632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7060"/>
                  </a:lnTo>
                  <a:lnTo>
                    <a:pt x="3608" y="7060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" name="Google Shape;831;p54"/>
            <p:cNvSpPr/>
            <p:nvPr/>
          </p:nvSpPr>
          <p:spPr>
            <a:xfrm>
              <a:off x="3666773" y="2218570"/>
              <a:ext cx="186094" cy="328081"/>
            </a:xfrm>
            <a:custGeom>
              <a:avLst/>
              <a:gdLst/>
              <a:ahLst/>
              <a:cxnLst/>
              <a:rect l="l" t="t" r="r" b="b"/>
              <a:pathLst>
                <a:path w="4620" h="8145" extrusionOk="0">
                  <a:moveTo>
                    <a:pt x="750" y="1"/>
                  </a:moveTo>
                  <a:cubicBezTo>
                    <a:pt x="333" y="1"/>
                    <a:pt x="0" y="334"/>
                    <a:pt x="0" y="739"/>
                  </a:cubicBezTo>
                  <a:lnTo>
                    <a:pt x="0" y="7394"/>
                  </a:lnTo>
                  <a:cubicBezTo>
                    <a:pt x="0" y="7811"/>
                    <a:pt x="333" y="8144"/>
                    <a:pt x="750" y="8144"/>
                  </a:cubicBezTo>
                  <a:lnTo>
                    <a:pt x="3881" y="8144"/>
                  </a:lnTo>
                  <a:cubicBezTo>
                    <a:pt x="4286" y="8144"/>
                    <a:pt x="4620" y="7811"/>
                    <a:pt x="4620" y="7394"/>
                  </a:cubicBezTo>
                  <a:lnTo>
                    <a:pt x="4620" y="739"/>
                  </a:lnTo>
                  <a:cubicBezTo>
                    <a:pt x="4620" y="334"/>
                    <a:pt x="4286" y="1"/>
                    <a:pt x="3881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" name="Google Shape;832;p54"/>
            <p:cNvSpPr/>
            <p:nvPr/>
          </p:nvSpPr>
          <p:spPr>
            <a:xfrm>
              <a:off x="3658113" y="2209950"/>
              <a:ext cx="203374" cy="345320"/>
            </a:xfrm>
            <a:custGeom>
              <a:avLst/>
              <a:gdLst/>
              <a:ahLst/>
              <a:cxnLst/>
              <a:rect l="l" t="t" r="r" b="b"/>
              <a:pathLst>
                <a:path w="5049" h="8573" extrusionOk="0">
                  <a:moveTo>
                    <a:pt x="3608" y="429"/>
                  </a:moveTo>
                  <a:cubicBezTo>
                    <a:pt x="4168" y="429"/>
                    <a:pt x="4620" y="881"/>
                    <a:pt x="4620" y="1441"/>
                  </a:cubicBezTo>
                  <a:lnTo>
                    <a:pt x="4620" y="7120"/>
                  </a:lnTo>
                  <a:cubicBezTo>
                    <a:pt x="4620" y="7680"/>
                    <a:pt x="4168" y="8132"/>
                    <a:pt x="3608" y="8132"/>
                  </a:cubicBezTo>
                  <a:lnTo>
                    <a:pt x="1453" y="8132"/>
                  </a:lnTo>
                  <a:cubicBezTo>
                    <a:pt x="894" y="8132"/>
                    <a:pt x="441" y="7680"/>
                    <a:pt x="441" y="7120"/>
                  </a:cubicBezTo>
                  <a:lnTo>
                    <a:pt x="441" y="1441"/>
                  </a:lnTo>
                  <a:cubicBezTo>
                    <a:pt x="441" y="881"/>
                    <a:pt x="894" y="429"/>
                    <a:pt x="1453" y="429"/>
                  </a:cubicBezTo>
                  <a:close/>
                  <a:moveTo>
                    <a:pt x="1453" y="0"/>
                  </a:moveTo>
                  <a:cubicBezTo>
                    <a:pt x="656" y="0"/>
                    <a:pt x="1" y="643"/>
                    <a:pt x="1" y="1441"/>
                  </a:cubicBezTo>
                  <a:lnTo>
                    <a:pt x="1" y="7120"/>
                  </a:lnTo>
                  <a:cubicBezTo>
                    <a:pt x="1" y="7918"/>
                    <a:pt x="656" y="8573"/>
                    <a:pt x="1453" y="8573"/>
                  </a:cubicBezTo>
                  <a:lnTo>
                    <a:pt x="3608" y="8573"/>
                  </a:lnTo>
                  <a:cubicBezTo>
                    <a:pt x="4406" y="8573"/>
                    <a:pt x="5049" y="7918"/>
                    <a:pt x="5049" y="7120"/>
                  </a:cubicBezTo>
                  <a:lnTo>
                    <a:pt x="5049" y="1441"/>
                  </a:lnTo>
                  <a:cubicBezTo>
                    <a:pt x="5049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833;p54"/>
            <p:cNvSpPr/>
            <p:nvPr/>
          </p:nvSpPr>
          <p:spPr>
            <a:xfrm>
              <a:off x="3546379" y="2599408"/>
              <a:ext cx="385157" cy="456050"/>
            </a:xfrm>
            <a:custGeom>
              <a:avLst/>
              <a:gdLst/>
              <a:ahLst/>
              <a:cxnLst/>
              <a:rect l="l" t="t" r="r" b="b"/>
              <a:pathLst>
                <a:path w="9562" h="11322" extrusionOk="0">
                  <a:moveTo>
                    <a:pt x="5279" y="1347"/>
                  </a:moveTo>
                  <a:cubicBezTo>
                    <a:pt x="6717" y="1347"/>
                    <a:pt x="8097" y="2458"/>
                    <a:pt x="8097" y="4143"/>
                  </a:cubicBezTo>
                  <a:cubicBezTo>
                    <a:pt x="8097" y="5690"/>
                    <a:pt x="6847" y="6940"/>
                    <a:pt x="5299" y="6940"/>
                  </a:cubicBezTo>
                  <a:cubicBezTo>
                    <a:pt x="2810" y="6940"/>
                    <a:pt x="1572" y="3928"/>
                    <a:pt x="3322" y="2166"/>
                  </a:cubicBezTo>
                  <a:cubicBezTo>
                    <a:pt x="3892" y="1600"/>
                    <a:pt x="4592" y="1347"/>
                    <a:pt x="5279" y="1347"/>
                  </a:cubicBezTo>
                  <a:close/>
                  <a:moveTo>
                    <a:pt x="5279" y="1"/>
                  </a:moveTo>
                  <a:cubicBezTo>
                    <a:pt x="4441" y="1"/>
                    <a:pt x="3583" y="252"/>
                    <a:pt x="2810" y="809"/>
                  </a:cubicBezTo>
                  <a:cubicBezTo>
                    <a:pt x="1" y="2845"/>
                    <a:pt x="667" y="7214"/>
                    <a:pt x="3965" y="8298"/>
                  </a:cubicBezTo>
                  <a:lnTo>
                    <a:pt x="3965" y="11322"/>
                  </a:lnTo>
                  <a:lnTo>
                    <a:pt x="6644" y="11322"/>
                  </a:lnTo>
                  <a:lnTo>
                    <a:pt x="6644" y="8298"/>
                  </a:lnTo>
                  <a:cubicBezTo>
                    <a:pt x="8383" y="7726"/>
                    <a:pt x="9561" y="6095"/>
                    <a:pt x="9561" y="4262"/>
                  </a:cubicBezTo>
                  <a:cubicBezTo>
                    <a:pt x="9561" y="1749"/>
                    <a:pt x="7489" y="1"/>
                    <a:pt x="5279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834;p54"/>
            <p:cNvSpPr/>
            <p:nvPr/>
          </p:nvSpPr>
          <p:spPr>
            <a:xfrm>
              <a:off x="3567485" y="2591674"/>
              <a:ext cx="385157" cy="472444"/>
            </a:xfrm>
            <a:custGeom>
              <a:avLst/>
              <a:gdLst/>
              <a:ahLst/>
              <a:cxnLst/>
              <a:rect l="l" t="t" r="r" b="b"/>
              <a:pathLst>
                <a:path w="9562" h="11729" extrusionOk="0">
                  <a:moveTo>
                    <a:pt x="4775" y="1751"/>
                  </a:moveTo>
                  <a:cubicBezTo>
                    <a:pt x="6204" y="1751"/>
                    <a:pt x="7359" y="2906"/>
                    <a:pt x="7359" y="4335"/>
                  </a:cubicBezTo>
                  <a:cubicBezTo>
                    <a:pt x="7359" y="5889"/>
                    <a:pt x="6084" y="6920"/>
                    <a:pt x="4758" y="6920"/>
                  </a:cubicBezTo>
                  <a:cubicBezTo>
                    <a:pt x="4123" y="6920"/>
                    <a:pt x="3477" y="6684"/>
                    <a:pt x="2953" y="6156"/>
                  </a:cubicBezTo>
                  <a:cubicBezTo>
                    <a:pt x="1322" y="4537"/>
                    <a:pt x="2477" y="1751"/>
                    <a:pt x="4775" y="1751"/>
                  </a:cubicBezTo>
                  <a:close/>
                  <a:moveTo>
                    <a:pt x="4747" y="1318"/>
                  </a:moveTo>
                  <a:cubicBezTo>
                    <a:pt x="4008" y="1318"/>
                    <a:pt x="3255" y="1592"/>
                    <a:pt x="2644" y="2203"/>
                  </a:cubicBezTo>
                  <a:cubicBezTo>
                    <a:pt x="751" y="4096"/>
                    <a:pt x="2096" y="7347"/>
                    <a:pt x="4775" y="7347"/>
                  </a:cubicBezTo>
                  <a:cubicBezTo>
                    <a:pt x="6442" y="7347"/>
                    <a:pt x="7787" y="5989"/>
                    <a:pt x="7787" y="4335"/>
                  </a:cubicBezTo>
                  <a:cubicBezTo>
                    <a:pt x="7787" y="2521"/>
                    <a:pt x="6297" y="1318"/>
                    <a:pt x="4747" y="1318"/>
                  </a:cubicBezTo>
                  <a:close/>
                  <a:moveTo>
                    <a:pt x="4775" y="417"/>
                  </a:moveTo>
                  <a:cubicBezTo>
                    <a:pt x="6763" y="417"/>
                    <a:pt x="8454" y="1858"/>
                    <a:pt x="8763" y="3811"/>
                  </a:cubicBezTo>
                  <a:cubicBezTo>
                    <a:pt x="9085" y="5763"/>
                    <a:pt x="7930" y="7668"/>
                    <a:pt x="6049" y="8287"/>
                  </a:cubicBezTo>
                  <a:lnTo>
                    <a:pt x="5894" y="8335"/>
                  </a:lnTo>
                  <a:lnTo>
                    <a:pt x="5894" y="11300"/>
                  </a:lnTo>
                  <a:lnTo>
                    <a:pt x="3656" y="11300"/>
                  </a:lnTo>
                  <a:lnTo>
                    <a:pt x="3656" y="8335"/>
                  </a:lnTo>
                  <a:lnTo>
                    <a:pt x="3513" y="8287"/>
                  </a:lnTo>
                  <a:cubicBezTo>
                    <a:pt x="1620" y="7668"/>
                    <a:pt x="477" y="5763"/>
                    <a:pt x="786" y="3811"/>
                  </a:cubicBezTo>
                  <a:cubicBezTo>
                    <a:pt x="1108" y="1858"/>
                    <a:pt x="2798" y="417"/>
                    <a:pt x="4775" y="417"/>
                  </a:cubicBezTo>
                  <a:close/>
                  <a:moveTo>
                    <a:pt x="4775" y="1"/>
                  </a:moveTo>
                  <a:cubicBezTo>
                    <a:pt x="2620" y="1"/>
                    <a:pt x="762" y="1548"/>
                    <a:pt x="381" y="3668"/>
                  </a:cubicBezTo>
                  <a:cubicBezTo>
                    <a:pt x="0" y="5799"/>
                    <a:pt x="1203" y="7894"/>
                    <a:pt x="3227" y="8645"/>
                  </a:cubicBezTo>
                  <a:lnTo>
                    <a:pt x="3227" y="11728"/>
                  </a:lnTo>
                  <a:lnTo>
                    <a:pt x="6335" y="11728"/>
                  </a:lnTo>
                  <a:lnTo>
                    <a:pt x="6335" y="8645"/>
                  </a:lnTo>
                  <a:cubicBezTo>
                    <a:pt x="8359" y="7894"/>
                    <a:pt x="9561" y="5799"/>
                    <a:pt x="9168" y="3668"/>
                  </a:cubicBezTo>
                  <a:cubicBezTo>
                    <a:pt x="8787" y="1548"/>
                    <a:pt x="6942" y="1"/>
                    <a:pt x="4775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" name="Google Shape;835;p54"/>
            <p:cNvSpPr/>
            <p:nvPr/>
          </p:nvSpPr>
          <p:spPr>
            <a:xfrm>
              <a:off x="3751157" y="2893807"/>
              <a:ext cx="17320" cy="161644"/>
            </a:xfrm>
            <a:custGeom>
              <a:avLst/>
              <a:gdLst/>
              <a:ahLst/>
              <a:cxnLst/>
              <a:rect l="l" t="t" r="r" b="b"/>
              <a:pathLst>
                <a:path w="430" h="4013" extrusionOk="0">
                  <a:moveTo>
                    <a:pt x="1" y="1"/>
                  </a:moveTo>
                  <a:lnTo>
                    <a:pt x="1" y="4013"/>
                  </a:lnTo>
                  <a:lnTo>
                    <a:pt x="429" y="4013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" name="Google Shape;836;p54"/>
            <p:cNvSpPr/>
            <p:nvPr/>
          </p:nvSpPr>
          <p:spPr>
            <a:xfrm>
              <a:off x="3538242" y="4502310"/>
              <a:ext cx="30250" cy="135744"/>
            </a:xfrm>
            <a:custGeom>
              <a:avLst/>
              <a:gdLst/>
              <a:ahLst/>
              <a:cxnLst/>
              <a:rect l="l" t="t" r="r" b="b"/>
              <a:pathLst>
                <a:path w="751" h="3370" extrusionOk="0">
                  <a:moveTo>
                    <a:pt x="95" y="0"/>
                  </a:moveTo>
                  <a:lnTo>
                    <a:pt x="0" y="3369"/>
                  </a:lnTo>
                  <a:lnTo>
                    <a:pt x="750" y="83"/>
                  </a:lnTo>
                  <a:lnTo>
                    <a:pt x="417" y="4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837;p54"/>
            <p:cNvSpPr/>
            <p:nvPr/>
          </p:nvSpPr>
          <p:spPr>
            <a:xfrm>
              <a:off x="3495063" y="4318476"/>
              <a:ext cx="110810" cy="252072"/>
            </a:xfrm>
            <a:custGeom>
              <a:avLst/>
              <a:gdLst/>
              <a:ahLst/>
              <a:cxnLst/>
              <a:rect l="l" t="t" r="r" b="b"/>
              <a:pathLst>
                <a:path w="2751" h="6258" extrusionOk="0">
                  <a:moveTo>
                    <a:pt x="1042" y="1"/>
                  </a:moveTo>
                  <a:cubicBezTo>
                    <a:pt x="892" y="1"/>
                    <a:pt x="761" y="114"/>
                    <a:pt x="739" y="266"/>
                  </a:cubicBezTo>
                  <a:lnTo>
                    <a:pt x="24" y="5731"/>
                  </a:lnTo>
                  <a:cubicBezTo>
                    <a:pt x="1" y="5898"/>
                    <a:pt x="120" y="6052"/>
                    <a:pt x="286" y="6076"/>
                  </a:cubicBezTo>
                  <a:lnTo>
                    <a:pt x="1679" y="6255"/>
                  </a:lnTo>
                  <a:cubicBezTo>
                    <a:pt x="1694" y="6257"/>
                    <a:pt x="1708" y="6258"/>
                    <a:pt x="1722" y="6258"/>
                  </a:cubicBezTo>
                  <a:cubicBezTo>
                    <a:pt x="1870" y="6258"/>
                    <a:pt x="1991" y="6145"/>
                    <a:pt x="2013" y="5993"/>
                  </a:cubicBezTo>
                  <a:lnTo>
                    <a:pt x="2727" y="528"/>
                  </a:lnTo>
                  <a:cubicBezTo>
                    <a:pt x="2751" y="361"/>
                    <a:pt x="2644" y="206"/>
                    <a:pt x="2477" y="194"/>
                  </a:cubicBezTo>
                  <a:lnTo>
                    <a:pt x="1084" y="4"/>
                  </a:lnTo>
                  <a:cubicBezTo>
                    <a:pt x="1070" y="2"/>
                    <a:pt x="1056" y="1"/>
                    <a:pt x="1042" y="1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838;p54"/>
            <p:cNvSpPr/>
            <p:nvPr/>
          </p:nvSpPr>
          <p:spPr>
            <a:xfrm>
              <a:off x="3437505" y="4318839"/>
              <a:ext cx="90711" cy="39394"/>
            </a:xfrm>
            <a:custGeom>
              <a:avLst/>
              <a:gdLst/>
              <a:ahLst/>
              <a:cxnLst/>
              <a:rect l="l" t="t" r="r" b="b"/>
              <a:pathLst>
                <a:path w="2252" h="978" extrusionOk="0">
                  <a:moveTo>
                    <a:pt x="361" y="0"/>
                  </a:moveTo>
                  <a:cubicBezTo>
                    <a:pt x="210" y="0"/>
                    <a:pt x="80" y="101"/>
                    <a:pt x="48" y="257"/>
                  </a:cubicBezTo>
                  <a:cubicBezTo>
                    <a:pt x="1" y="435"/>
                    <a:pt x="120" y="614"/>
                    <a:pt x="299" y="650"/>
                  </a:cubicBezTo>
                  <a:lnTo>
                    <a:pt x="1823" y="971"/>
                  </a:lnTo>
                  <a:cubicBezTo>
                    <a:pt x="1844" y="976"/>
                    <a:pt x="1866" y="978"/>
                    <a:pt x="1887" y="978"/>
                  </a:cubicBezTo>
                  <a:cubicBezTo>
                    <a:pt x="2042" y="978"/>
                    <a:pt x="2184" y="868"/>
                    <a:pt x="2215" y="721"/>
                  </a:cubicBezTo>
                  <a:cubicBezTo>
                    <a:pt x="2251" y="531"/>
                    <a:pt x="2132" y="364"/>
                    <a:pt x="1953" y="328"/>
                  </a:cubicBezTo>
                  <a:lnTo>
                    <a:pt x="429" y="7"/>
                  </a:lnTo>
                  <a:cubicBezTo>
                    <a:pt x="406" y="2"/>
                    <a:pt x="384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" name="Google Shape;839;p54"/>
            <p:cNvSpPr/>
            <p:nvPr/>
          </p:nvSpPr>
          <p:spPr>
            <a:xfrm>
              <a:off x="3461994" y="279842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0"/>
                  </a:moveTo>
                  <a:cubicBezTo>
                    <a:pt x="5848" y="0"/>
                    <a:pt x="5613" y="180"/>
                    <a:pt x="5560" y="452"/>
                  </a:cubicBezTo>
                  <a:lnTo>
                    <a:pt x="72" y="40742"/>
                  </a:lnTo>
                  <a:cubicBezTo>
                    <a:pt x="0" y="41052"/>
                    <a:pt x="202" y="41350"/>
                    <a:pt x="500" y="41409"/>
                  </a:cubicBezTo>
                  <a:lnTo>
                    <a:pt x="1619" y="41647"/>
                  </a:lnTo>
                  <a:cubicBezTo>
                    <a:pt x="1656" y="41655"/>
                    <a:pt x="1693" y="41658"/>
                    <a:pt x="1729" y="41658"/>
                  </a:cubicBezTo>
                  <a:cubicBezTo>
                    <a:pt x="1987" y="41658"/>
                    <a:pt x="2223" y="41478"/>
                    <a:pt x="2286" y="41207"/>
                  </a:cubicBezTo>
                  <a:lnTo>
                    <a:pt x="7775" y="916"/>
                  </a:lnTo>
                  <a:cubicBezTo>
                    <a:pt x="7834" y="606"/>
                    <a:pt x="7644" y="309"/>
                    <a:pt x="7334" y="249"/>
                  </a:cubicBezTo>
                  <a:lnTo>
                    <a:pt x="6227" y="11"/>
                  </a:lnTo>
                  <a:cubicBezTo>
                    <a:pt x="6189" y="4"/>
                    <a:pt x="6151" y="0"/>
                    <a:pt x="6114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" name="Google Shape;840;p54"/>
            <p:cNvSpPr/>
            <p:nvPr/>
          </p:nvSpPr>
          <p:spPr>
            <a:xfrm>
              <a:off x="4076290" y="4425095"/>
              <a:ext cx="49464" cy="209134"/>
            </a:xfrm>
            <a:custGeom>
              <a:avLst/>
              <a:gdLst/>
              <a:ahLst/>
              <a:cxnLst/>
              <a:rect l="l" t="t" r="r" b="b"/>
              <a:pathLst>
                <a:path w="1228" h="5192" extrusionOk="0">
                  <a:moveTo>
                    <a:pt x="644" y="0"/>
                  </a:moveTo>
                  <a:lnTo>
                    <a:pt x="322" y="72"/>
                  </a:lnTo>
                  <a:lnTo>
                    <a:pt x="1" y="131"/>
                  </a:lnTo>
                  <a:lnTo>
                    <a:pt x="1227" y="5191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Google Shape;841;p54"/>
            <p:cNvSpPr/>
            <p:nvPr/>
          </p:nvSpPr>
          <p:spPr>
            <a:xfrm>
              <a:off x="4068637" y="4320732"/>
              <a:ext cx="90187" cy="39434"/>
            </a:xfrm>
            <a:custGeom>
              <a:avLst/>
              <a:gdLst/>
              <a:ahLst/>
              <a:cxnLst/>
              <a:rect l="l" t="t" r="r" b="b"/>
              <a:pathLst>
                <a:path w="2239" h="979" extrusionOk="0">
                  <a:moveTo>
                    <a:pt x="1879" y="1"/>
                  </a:moveTo>
                  <a:cubicBezTo>
                    <a:pt x="1856" y="1"/>
                    <a:pt x="1833" y="3"/>
                    <a:pt x="1810" y="7"/>
                  </a:cubicBezTo>
                  <a:lnTo>
                    <a:pt x="286" y="329"/>
                  </a:lnTo>
                  <a:cubicBezTo>
                    <a:pt x="108" y="365"/>
                    <a:pt x="0" y="543"/>
                    <a:pt x="36" y="722"/>
                  </a:cubicBezTo>
                  <a:cubicBezTo>
                    <a:pt x="67" y="877"/>
                    <a:pt x="207" y="979"/>
                    <a:pt x="360" y="979"/>
                  </a:cubicBezTo>
                  <a:cubicBezTo>
                    <a:pt x="383" y="979"/>
                    <a:pt x="406" y="977"/>
                    <a:pt x="429" y="972"/>
                  </a:cubicBezTo>
                  <a:lnTo>
                    <a:pt x="1953" y="650"/>
                  </a:lnTo>
                  <a:cubicBezTo>
                    <a:pt x="2132" y="615"/>
                    <a:pt x="2239" y="436"/>
                    <a:pt x="2203" y="269"/>
                  </a:cubicBezTo>
                  <a:cubicBezTo>
                    <a:pt x="2172" y="103"/>
                    <a:pt x="2032" y="1"/>
                    <a:pt x="1879" y="1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842;p54"/>
            <p:cNvSpPr/>
            <p:nvPr/>
          </p:nvSpPr>
          <p:spPr>
            <a:xfrm>
              <a:off x="3825512" y="280370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7" y="0"/>
                  </a:moveTo>
                  <a:cubicBezTo>
                    <a:pt x="1681" y="0"/>
                    <a:pt x="1644" y="4"/>
                    <a:pt x="1607" y="11"/>
                  </a:cubicBezTo>
                  <a:lnTo>
                    <a:pt x="500" y="249"/>
                  </a:lnTo>
                  <a:cubicBezTo>
                    <a:pt x="191" y="309"/>
                    <a:pt x="0" y="606"/>
                    <a:pt x="60" y="916"/>
                  </a:cubicBezTo>
                  <a:lnTo>
                    <a:pt x="5548" y="41207"/>
                  </a:lnTo>
                  <a:cubicBezTo>
                    <a:pt x="5611" y="41478"/>
                    <a:pt x="5848" y="41658"/>
                    <a:pt x="6106" y="41658"/>
                  </a:cubicBezTo>
                  <a:cubicBezTo>
                    <a:pt x="6142" y="41658"/>
                    <a:pt x="6178" y="41654"/>
                    <a:pt x="6215" y="41647"/>
                  </a:cubicBezTo>
                  <a:lnTo>
                    <a:pt x="7334" y="41409"/>
                  </a:lnTo>
                  <a:cubicBezTo>
                    <a:pt x="7632" y="41350"/>
                    <a:pt x="7834" y="41052"/>
                    <a:pt x="7763" y="40742"/>
                  </a:cubicBezTo>
                  <a:lnTo>
                    <a:pt x="2274" y="452"/>
                  </a:lnTo>
                  <a:cubicBezTo>
                    <a:pt x="2211" y="180"/>
                    <a:pt x="1975" y="0"/>
                    <a:pt x="1717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843;p54"/>
            <p:cNvSpPr/>
            <p:nvPr/>
          </p:nvSpPr>
          <p:spPr>
            <a:xfrm>
              <a:off x="3512826" y="2958052"/>
              <a:ext cx="523721" cy="44187"/>
            </a:xfrm>
            <a:custGeom>
              <a:avLst/>
              <a:gdLst/>
              <a:ahLst/>
              <a:cxnLst/>
              <a:rect l="l" t="t" r="r" b="b"/>
              <a:pathLst>
                <a:path w="13002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844;p54"/>
            <p:cNvSpPr/>
            <p:nvPr/>
          </p:nvSpPr>
          <p:spPr>
            <a:xfrm>
              <a:off x="4036494" y="290053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lnTo>
                    <a:pt x="1" y="3644"/>
                  </a:lnTo>
                  <a:cubicBezTo>
                    <a:pt x="1" y="3822"/>
                    <a:pt x="132" y="3953"/>
                    <a:pt x="298" y="3953"/>
                  </a:cubicBezTo>
                  <a:lnTo>
                    <a:pt x="1096" y="3953"/>
                  </a:lnTo>
                  <a:cubicBezTo>
                    <a:pt x="1263" y="3953"/>
                    <a:pt x="1394" y="3822"/>
                    <a:pt x="1394" y="3644"/>
                  </a:cubicBezTo>
                  <a:lnTo>
                    <a:pt x="1394" y="298"/>
                  </a:lnTo>
                  <a:cubicBezTo>
                    <a:pt x="1394" y="131"/>
                    <a:pt x="1263" y="0"/>
                    <a:pt x="1096" y="0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845;p54"/>
            <p:cNvSpPr/>
            <p:nvPr/>
          </p:nvSpPr>
          <p:spPr>
            <a:xfrm>
              <a:off x="3738671" y="235620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1" y="1"/>
                  </a:moveTo>
                  <a:lnTo>
                    <a:pt x="1" y="6621"/>
                  </a:lnTo>
                  <a:lnTo>
                    <a:pt x="3180" y="6621"/>
                  </a:lnTo>
                  <a:lnTo>
                    <a:pt x="3180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" name="Google Shape;846;p54"/>
            <p:cNvSpPr/>
            <p:nvPr/>
          </p:nvSpPr>
          <p:spPr>
            <a:xfrm>
              <a:off x="3709428" y="2227189"/>
              <a:ext cx="186134" cy="328081"/>
            </a:xfrm>
            <a:custGeom>
              <a:avLst/>
              <a:gdLst/>
              <a:ahLst/>
              <a:cxnLst/>
              <a:rect l="l" t="t" r="r" b="b"/>
              <a:pathLst>
                <a:path w="4621" h="8145" extrusionOk="0">
                  <a:moveTo>
                    <a:pt x="751" y="1"/>
                  </a:moveTo>
                  <a:cubicBezTo>
                    <a:pt x="334" y="1"/>
                    <a:pt x="1" y="334"/>
                    <a:pt x="1" y="739"/>
                  </a:cubicBezTo>
                  <a:lnTo>
                    <a:pt x="1" y="7395"/>
                  </a:lnTo>
                  <a:cubicBezTo>
                    <a:pt x="1" y="7811"/>
                    <a:pt x="334" y="8145"/>
                    <a:pt x="751" y="8145"/>
                  </a:cubicBezTo>
                  <a:lnTo>
                    <a:pt x="3882" y="8145"/>
                  </a:lnTo>
                  <a:cubicBezTo>
                    <a:pt x="4287" y="8145"/>
                    <a:pt x="4620" y="7811"/>
                    <a:pt x="4620" y="7395"/>
                  </a:cubicBezTo>
                  <a:lnTo>
                    <a:pt x="4620" y="739"/>
                  </a:lnTo>
                  <a:cubicBezTo>
                    <a:pt x="4620" y="334"/>
                    <a:pt x="4287" y="1"/>
                    <a:pt x="3882" y="1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" name="Google Shape;847;p54"/>
            <p:cNvSpPr/>
            <p:nvPr/>
          </p:nvSpPr>
          <p:spPr>
            <a:xfrm>
              <a:off x="3589074" y="2608229"/>
              <a:ext cx="385117" cy="455406"/>
            </a:xfrm>
            <a:custGeom>
              <a:avLst/>
              <a:gdLst/>
              <a:ahLst/>
              <a:cxnLst/>
              <a:rect l="l" t="t" r="r" b="b"/>
              <a:pathLst>
                <a:path w="9561" h="11306" extrusionOk="0">
                  <a:moveTo>
                    <a:pt x="5279" y="1337"/>
                  </a:moveTo>
                  <a:cubicBezTo>
                    <a:pt x="6717" y="1337"/>
                    <a:pt x="8096" y="2454"/>
                    <a:pt x="8096" y="4138"/>
                  </a:cubicBezTo>
                  <a:cubicBezTo>
                    <a:pt x="8096" y="5686"/>
                    <a:pt x="6846" y="6936"/>
                    <a:pt x="5299" y="6936"/>
                  </a:cubicBezTo>
                  <a:cubicBezTo>
                    <a:pt x="2810" y="6936"/>
                    <a:pt x="1560" y="3924"/>
                    <a:pt x="3322" y="2161"/>
                  </a:cubicBezTo>
                  <a:cubicBezTo>
                    <a:pt x="3892" y="1592"/>
                    <a:pt x="4592" y="1337"/>
                    <a:pt x="5279" y="1337"/>
                  </a:cubicBezTo>
                  <a:close/>
                  <a:moveTo>
                    <a:pt x="5285" y="1"/>
                  </a:moveTo>
                  <a:cubicBezTo>
                    <a:pt x="4446" y="1"/>
                    <a:pt x="3585" y="254"/>
                    <a:pt x="2810" y="816"/>
                  </a:cubicBezTo>
                  <a:cubicBezTo>
                    <a:pt x="0" y="2840"/>
                    <a:pt x="667" y="7210"/>
                    <a:pt x="3965" y="8293"/>
                  </a:cubicBezTo>
                  <a:lnTo>
                    <a:pt x="3965" y="11305"/>
                  </a:lnTo>
                  <a:lnTo>
                    <a:pt x="6644" y="11305"/>
                  </a:lnTo>
                  <a:lnTo>
                    <a:pt x="6644" y="8293"/>
                  </a:lnTo>
                  <a:cubicBezTo>
                    <a:pt x="8382" y="7722"/>
                    <a:pt x="9561" y="6090"/>
                    <a:pt x="9561" y="4257"/>
                  </a:cubicBezTo>
                  <a:cubicBezTo>
                    <a:pt x="9552" y="1748"/>
                    <a:pt x="7490" y="1"/>
                    <a:pt x="5285" y="1"/>
                  </a:cubicBezTo>
                  <a:close/>
                </a:path>
              </a:pathLst>
            </a:custGeom>
            <a:solidFill>
              <a:srgbClr val="496697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" name="Google Shape;848;p54"/>
            <p:cNvSpPr/>
            <p:nvPr/>
          </p:nvSpPr>
          <p:spPr>
            <a:xfrm>
              <a:off x="3802473" y="2902427"/>
              <a:ext cx="40" cy="161684"/>
            </a:xfrm>
            <a:custGeom>
              <a:avLst/>
              <a:gdLst/>
              <a:ahLst/>
              <a:cxnLst/>
              <a:rect l="l" t="t" r="r" b="b"/>
              <a:pathLst>
                <a:path w="1" h="4014" fill="none" extrusionOk="0">
                  <a:moveTo>
                    <a:pt x="1" y="1"/>
                  </a:moveTo>
                  <a:lnTo>
                    <a:pt x="1" y="4013"/>
                  </a:lnTo>
                </a:path>
              </a:pathLst>
            </a:custGeom>
            <a:noFill/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Rectangle 45"/>
              <p:cNvSpPr/>
              <p:nvPr/>
            </p:nvSpPr>
            <p:spPr>
              <a:xfrm>
                <a:off x="906588" y="570011"/>
                <a:ext cx="2274469" cy="725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d)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0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20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0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  <m:f>
                      <m:fPr>
                        <m:ctrlPr>
                          <a:rPr lang="en-US" sz="20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88" y="570011"/>
                <a:ext cx="2274469" cy="725711"/>
              </a:xfrm>
              <a:prstGeom prst="rect">
                <a:avLst/>
              </a:prstGeom>
              <a:blipFill rotWithShape="0">
                <a:blip r:embed="rId3"/>
                <a:stretch>
                  <a:fillRect l="-2413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35711" y="1224264"/>
                <a:ext cx="3005300" cy="2978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i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en-US" sz="1800" i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0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0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800" i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0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800" i="0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800" i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0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800" i="0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8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           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0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0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0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0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18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            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0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0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US" sz="20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0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8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800" dirty="0">
                    <a:latin typeface="+mn-lt"/>
                    <a:ea typeface="Calibri" panose="020F0502020204030204" pitchFamily="34" charset="0"/>
                  </a:rPr>
                  <a:t>            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0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000">
                            <a:effectLst/>
                            <a:latin typeface="+mn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1800" dirty="0">
                  <a:latin typeface="+mn-lt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11" y="1224264"/>
                <a:ext cx="3005300" cy="297882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/>
              <p:cNvSpPr/>
              <p:nvPr/>
            </p:nvSpPr>
            <p:spPr>
              <a:xfrm>
                <a:off x="3299203" y="571108"/>
                <a:ext cx="2745623" cy="725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8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e) </a:t>
                </a:r>
                <a14:m>
                  <m:oMath xmlns:m="http://schemas.openxmlformats.org/officeDocument/2006/math">
                    <m:r>
                      <a:rPr lang="en-US" sz="20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f>
                      <m:fPr>
                        <m:ctrlPr>
                          <a:rPr lang="en-US" sz="20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  <m:func>
                      <m:funcPr>
                        <m:ctrlPr>
                          <a:rPr lang="en-US" sz="20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d>
                          <m:dPr>
                            <m:ctrlPr>
                              <a:rPr lang="en-US" sz="200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0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0">
                                    <a:latin typeface="+mn-lt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000" i="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−5</m:t>
                            </m:r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+mn-lt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</m:d>
                      </m:e>
                    </m:func>
                    <m:r>
                      <a:rPr lang="en-US" sz="20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</m:t>
                    </m:r>
                    <m:f>
                      <m:fPr>
                        <m:ctrlPr>
                          <a:rPr lang="en-US" sz="20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203" y="571108"/>
                <a:ext cx="2745623" cy="725711"/>
              </a:xfrm>
              <a:prstGeom prst="rect">
                <a:avLst/>
              </a:prstGeom>
              <a:blipFill rotWithShape="0">
                <a:blip r:embed="rId5"/>
                <a:stretch>
                  <a:fillRect l="-1774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112653" y="1389084"/>
                <a:ext cx="3328827" cy="2903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800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−5</m:t>
                          </m:r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</m:d>
                      <m:r>
                        <a:rPr lang="en-US" sz="1800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1800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func>
                        <m:funcPr>
                          <m:ctrlPr>
                            <a:rPr lang="en-US" sz="18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1800" i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:</m:t>
                          </m:r>
                        </m:fName>
                        <m:e>
                          <m:d>
                            <m:dPr>
                              <m:ctrlPr>
                                <a:rPr lang="en-US" sz="18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8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n-US" sz="1800" i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   </a:t>
                </a:r>
                <a:r>
                  <a:rPr lang="en-US" sz="1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−5</m:t>
                        </m:r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a:rPr lang="en-US" sz="20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     </a:t>
                </a:r>
                <a:r>
                  <a:rPr lang="en-US" sz="1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sz="20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0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0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000" i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</m:oMath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1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      </a:t>
                </a:r>
                <a:r>
                  <a:rPr lang="en-US" sz="1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sz="20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0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1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        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0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45</m:t>
                        </m:r>
                      </m:den>
                    </m:f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653" y="1389084"/>
                <a:ext cx="3328827" cy="290387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9" name="Google Shape;761;p52"/>
          <p:cNvGrpSpPr/>
          <p:nvPr/>
        </p:nvGrpSpPr>
        <p:grpSpPr>
          <a:xfrm rot="-7856391">
            <a:off x="7264335" y="2803622"/>
            <a:ext cx="437778" cy="3489571"/>
            <a:chOff x="4022350" y="2610525"/>
            <a:chExt cx="281900" cy="2247050"/>
          </a:xfrm>
        </p:grpSpPr>
        <p:sp>
          <p:nvSpPr>
            <p:cNvPr id="90" name="Google Shape;762;p52"/>
            <p:cNvSpPr/>
            <p:nvPr/>
          </p:nvSpPr>
          <p:spPr>
            <a:xfrm>
              <a:off x="4022350" y="2610525"/>
              <a:ext cx="260775" cy="2247050"/>
            </a:xfrm>
            <a:custGeom>
              <a:avLst/>
              <a:gdLst/>
              <a:ahLst/>
              <a:cxnLst/>
              <a:rect l="l" t="t" r="r" b="b"/>
              <a:pathLst>
                <a:path w="10431" h="89882" extrusionOk="0">
                  <a:moveTo>
                    <a:pt x="2409" y="2673"/>
                  </a:moveTo>
                  <a:cubicBezTo>
                    <a:pt x="2562" y="2673"/>
                    <a:pt x="2719" y="2731"/>
                    <a:pt x="2846" y="2858"/>
                  </a:cubicBezTo>
                  <a:cubicBezTo>
                    <a:pt x="3239" y="3251"/>
                    <a:pt x="2965" y="3930"/>
                    <a:pt x="2406" y="3930"/>
                  </a:cubicBezTo>
                  <a:cubicBezTo>
                    <a:pt x="2060" y="3930"/>
                    <a:pt x="1787" y="3644"/>
                    <a:pt x="1787" y="3299"/>
                  </a:cubicBezTo>
                  <a:cubicBezTo>
                    <a:pt x="1787" y="2921"/>
                    <a:pt x="2091" y="2673"/>
                    <a:pt x="2409" y="2673"/>
                  </a:cubicBezTo>
                  <a:close/>
                  <a:moveTo>
                    <a:pt x="906" y="1"/>
                  </a:moveTo>
                  <a:cubicBezTo>
                    <a:pt x="489" y="1"/>
                    <a:pt x="155" y="334"/>
                    <a:pt x="155" y="751"/>
                  </a:cubicBezTo>
                  <a:lnTo>
                    <a:pt x="1" y="89071"/>
                  </a:lnTo>
                  <a:cubicBezTo>
                    <a:pt x="1" y="89488"/>
                    <a:pt x="334" y="89821"/>
                    <a:pt x="751" y="89833"/>
                  </a:cubicBezTo>
                  <a:lnTo>
                    <a:pt x="9526" y="89881"/>
                  </a:lnTo>
                  <a:cubicBezTo>
                    <a:pt x="9533" y="89881"/>
                    <a:pt x="9540" y="89881"/>
                    <a:pt x="9547" y="89881"/>
                  </a:cubicBezTo>
                  <a:cubicBezTo>
                    <a:pt x="9954" y="89881"/>
                    <a:pt x="10288" y="89552"/>
                    <a:pt x="10288" y="89143"/>
                  </a:cubicBezTo>
                  <a:lnTo>
                    <a:pt x="10431" y="822"/>
                  </a:lnTo>
                  <a:cubicBezTo>
                    <a:pt x="10431" y="679"/>
                    <a:pt x="10395" y="537"/>
                    <a:pt x="10312" y="406"/>
                  </a:cubicBezTo>
                  <a:cubicBezTo>
                    <a:pt x="10204" y="239"/>
                    <a:pt x="10026" y="120"/>
                    <a:pt x="9835" y="72"/>
                  </a:cubicBezTo>
                  <a:cubicBezTo>
                    <a:pt x="9788" y="60"/>
                    <a:pt x="9740" y="60"/>
                    <a:pt x="9680" y="60"/>
                  </a:cubicBezTo>
                  <a:lnTo>
                    <a:pt x="9657" y="60"/>
                  </a:lnTo>
                  <a:lnTo>
                    <a:pt x="5930" y="25"/>
                  </a:lnTo>
                  <a:lnTo>
                    <a:pt x="5930" y="37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63;p52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extrusionOk="0">
                  <a:moveTo>
                    <a:pt x="2183" y="2243"/>
                  </a:moveTo>
                  <a:cubicBezTo>
                    <a:pt x="2617" y="2243"/>
                    <a:pt x="3037" y="2576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ubicBezTo>
                    <a:pt x="1441" y="3929"/>
                    <a:pt x="1060" y="3024"/>
                    <a:pt x="1596" y="2489"/>
                  </a:cubicBezTo>
                  <a:cubicBezTo>
                    <a:pt x="1765" y="2319"/>
                    <a:pt x="1976" y="2243"/>
                    <a:pt x="2183" y="2243"/>
                  </a:cubicBezTo>
                  <a:close/>
                  <a:moveTo>
                    <a:pt x="691" y="0"/>
                  </a:move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lnTo>
                    <a:pt x="6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64;p52"/>
            <p:cNvSpPr/>
            <p:nvPr/>
          </p:nvSpPr>
          <p:spPr>
            <a:xfrm>
              <a:off x="4200950" y="2616475"/>
              <a:ext cx="103300" cy="2235725"/>
            </a:xfrm>
            <a:custGeom>
              <a:avLst/>
              <a:gdLst/>
              <a:ahLst/>
              <a:cxnLst/>
              <a:rect l="l" t="t" r="r" b="b"/>
              <a:pathLst>
                <a:path w="4132" h="89429" extrusionOk="0">
                  <a:moveTo>
                    <a:pt x="60" y="1"/>
                  </a:moveTo>
                  <a:lnTo>
                    <a:pt x="0" y="89405"/>
                  </a:lnTo>
                  <a:lnTo>
                    <a:pt x="3441" y="89429"/>
                  </a:lnTo>
                  <a:cubicBezTo>
                    <a:pt x="3739" y="89429"/>
                    <a:pt x="3989" y="89190"/>
                    <a:pt x="3989" y="88893"/>
                  </a:cubicBezTo>
                  <a:lnTo>
                    <a:pt x="4132" y="572"/>
                  </a:lnTo>
                  <a:cubicBezTo>
                    <a:pt x="4132" y="287"/>
                    <a:pt x="3894" y="37"/>
                    <a:pt x="3608" y="3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3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65;p52"/>
            <p:cNvSpPr/>
            <p:nvPr/>
          </p:nvSpPr>
          <p:spPr>
            <a:xfrm>
              <a:off x="4244075" y="4802425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14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66;p52"/>
            <p:cNvSpPr/>
            <p:nvPr/>
          </p:nvSpPr>
          <p:spPr>
            <a:xfrm>
              <a:off x="4244700" y="4733425"/>
              <a:ext cx="55400" cy="16075"/>
            </a:xfrm>
            <a:custGeom>
              <a:avLst/>
              <a:gdLst/>
              <a:ahLst/>
              <a:cxnLst/>
              <a:rect l="l" t="t" r="r" b="b"/>
              <a:pathLst>
                <a:path w="2216" h="643" extrusionOk="0">
                  <a:moveTo>
                    <a:pt x="429" y="0"/>
                  </a:moveTo>
                  <a:cubicBezTo>
                    <a:pt x="1" y="0"/>
                    <a:pt x="1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67;p52"/>
            <p:cNvSpPr/>
            <p:nvPr/>
          </p:nvSpPr>
          <p:spPr>
            <a:xfrm>
              <a:off x="4244675" y="4664625"/>
              <a:ext cx="56025" cy="16150"/>
            </a:xfrm>
            <a:custGeom>
              <a:avLst/>
              <a:gdLst/>
              <a:ahLst/>
              <a:cxnLst/>
              <a:rect l="l" t="t" r="r" b="b"/>
              <a:pathLst>
                <a:path w="2241" h="646" extrusionOk="0">
                  <a:moveTo>
                    <a:pt x="421" y="0"/>
                  </a:moveTo>
                  <a:cubicBezTo>
                    <a:pt x="1" y="0"/>
                    <a:pt x="1" y="646"/>
                    <a:pt x="421" y="646"/>
                  </a:cubicBezTo>
                  <a:cubicBezTo>
                    <a:pt x="432" y="646"/>
                    <a:pt x="443" y="645"/>
                    <a:pt x="454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54" y="2"/>
                  </a:lnTo>
                  <a:cubicBezTo>
                    <a:pt x="443" y="1"/>
                    <a:pt x="432" y="0"/>
                    <a:pt x="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68;p52"/>
            <p:cNvSpPr/>
            <p:nvPr/>
          </p:nvSpPr>
          <p:spPr>
            <a:xfrm>
              <a:off x="4244600" y="4595875"/>
              <a:ext cx="56375" cy="16125"/>
            </a:xfrm>
            <a:custGeom>
              <a:avLst/>
              <a:gdLst/>
              <a:ahLst/>
              <a:cxnLst/>
              <a:rect l="l" t="t" r="r" b="b"/>
              <a:pathLst>
                <a:path w="2255" h="645" extrusionOk="0">
                  <a:moveTo>
                    <a:pt x="423" y="0"/>
                  </a:moveTo>
                  <a:cubicBezTo>
                    <a:pt x="0" y="0"/>
                    <a:pt x="4" y="645"/>
                    <a:pt x="434" y="645"/>
                  </a:cubicBezTo>
                  <a:cubicBezTo>
                    <a:pt x="442" y="645"/>
                    <a:pt x="449" y="645"/>
                    <a:pt x="457" y="644"/>
                  </a:cubicBezTo>
                  <a:lnTo>
                    <a:pt x="457" y="632"/>
                  </a:lnTo>
                  <a:lnTo>
                    <a:pt x="2255" y="632"/>
                  </a:lnTo>
                  <a:lnTo>
                    <a:pt x="2255" y="1"/>
                  </a:lnTo>
                  <a:lnTo>
                    <a:pt x="457" y="1"/>
                  </a:lnTo>
                  <a:cubicBezTo>
                    <a:pt x="446" y="0"/>
                    <a:pt x="434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769;p52"/>
            <p:cNvSpPr/>
            <p:nvPr/>
          </p:nvSpPr>
          <p:spPr>
            <a:xfrm>
              <a:off x="4245600" y="4526550"/>
              <a:ext cx="55375" cy="16100"/>
            </a:xfrm>
            <a:custGeom>
              <a:avLst/>
              <a:gdLst/>
              <a:ahLst/>
              <a:cxnLst/>
              <a:rect l="l" t="t" r="r" b="b"/>
              <a:pathLst>
                <a:path w="2215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770;p52"/>
            <p:cNvSpPr/>
            <p:nvPr/>
          </p:nvSpPr>
          <p:spPr>
            <a:xfrm>
              <a:off x="4246800" y="4457475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71;p52"/>
            <p:cNvSpPr/>
            <p:nvPr/>
          </p:nvSpPr>
          <p:spPr>
            <a:xfrm>
              <a:off x="4245900" y="438872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1"/>
                  </a:moveTo>
                  <a:cubicBezTo>
                    <a:pt x="0" y="1"/>
                    <a:pt x="0" y="644"/>
                    <a:pt x="429" y="644"/>
                  </a:cubicBezTo>
                  <a:lnTo>
                    <a:pt x="2227" y="644"/>
                  </a:lnTo>
                  <a:lnTo>
                    <a:pt x="22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72;p52"/>
            <p:cNvSpPr/>
            <p:nvPr/>
          </p:nvSpPr>
          <p:spPr>
            <a:xfrm>
              <a:off x="4246200" y="431997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27" y="64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73;p52"/>
            <p:cNvSpPr/>
            <p:nvPr/>
          </p:nvSpPr>
          <p:spPr>
            <a:xfrm>
              <a:off x="4246075" y="4250600"/>
              <a:ext cx="55800" cy="16400"/>
            </a:xfrm>
            <a:custGeom>
              <a:avLst/>
              <a:gdLst/>
              <a:ahLst/>
              <a:cxnLst/>
              <a:rect l="l" t="t" r="r" b="b"/>
              <a:pathLst>
                <a:path w="2232" h="656" extrusionOk="0">
                  <a:moveTo>
                    <a:pt x="423" y="1"/>
                  </a:moveTo>
                  <a:cubicBezTo>
                    <a:pt x="4" y="1"/>
                    <a:pt x="1" y="645"/>
                    <a:pt x="413" y="645"/>
                  </a:cubicBezTo>
                  <a:cubicBezTo>
                    <a:pt x="424" y="645"/>
                    <a:pt x="435" y="645"/>
                    <a:pt x="446" y="644"/>
                  </a:cubicBezTo>
                  <a:lnTo>
                    <a:pt x="446" y="656"/>
                  </a:lnTo>
                  <a:lnTo>
                    <a:pt x="2232" y="656"/>
                  </a:lnTo>
                  <a:lnTo>
                    <a:pt x="2232" y="13"/>
                  </a:lnTo>
                  <a:lnTo>
                    <a:pt x="446" y="1"/>
                  </a:lnTo>
                  <a:cubicBezTo>
                    <a:pt x="438" y="1"/>
                    <a:pt x="431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74;p52"/>
            <p:cNvSpPr/>
            <p:nvPr/>
          </p:nvSpPr>
          <p:spPr>
            <a:xfrm>
              <a:off x="4249475" y="418155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34" y="1"/>
                  </a:moveTo>
                  <a:cubicBezTo>
                    <a:pt x="143" y="1"/>
                    <a:pt x="0" y="156"/>
                    <a:pt x="0" y="334"/>
                  </a:cubicBezTo>
                  <a:cubicBezTo>
                    <a:pt x="0" y="513"/>
                    <a:pt x="143" y="656"/>
                    <a:pt x="322" y="656"/>
                  </a:cubicBezTo>
                  <a:lnTo>
                    <a:pt x="2119" y="656"/>
                  </a:lnTo>
                  <a:lnTo>
                    <a:pt x="2119" y="1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75;p52"/>
            <p:cNvSpPr/>
            <p:nvPr/>
          </p:nvSpPr>
          <p:spPr>
            <a:xfrm>
              <a:off x="4249775" y="411280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22" y="1"/>
                  </a:moveTo>
                  <a:cubicBezTo>
                    <a:pt x="143" y="1"/>
                    <a:pt x="0" y="143"/>
                    <a:pt x="0" y="322"/>
                  </a:cubicBezTo>
                  <a:cubicBezTo>
                    <a:pt x="0" y="501"/>
                    <a:pt x="143" y="655"/>
                    <a:pt x="322" y="655"/>
                  </a:cubicBezTo>
                  <a:lnTo>
                    <a:pt x="2119" y="655"/>
                  </a:lnTo>
                  <a:lnTo>
                    <a:pt x="2119" y="12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76;p52"/>
            <p:cNvSpPr/>
            <p:nvPr/>
          </p:nvSpPr>
          <p:spPr>
            <a:xfrm>
              <a:off x="4243100" y="4041925"/>
              <a:ext cx="55800" cy="16150"/>
            </a:xfrm>
            <a:custGeom>
              <a:avLst/>
              <a:gdLst/>
              <a:ahLst/>
              <a:cxnLst/>
              <a:rect l="l" t="t" r="r" b="b"/>
              <a:pathLst>
                <a:path w="2232" h="646" extrusionOk="0">
                  <a:moveTo>
                    <a:pt x="413" y="1"/>
                  </a:moveTo>
                  <a:cubicBezTo>
                    <a:pt x="1" y="1"/>
                    <a:pt x="4" y="645"/>
                    <a:pt x="423" y="645"/>
                  </a:cubicBezTo>
                  <a:cubicBezTo>
                    <a:pt x="431" y="645"/>
                    <a:pt x="438" y="645"/>
                    <a:pt x="446" y="645"/>
                  </a:cubicBezTo>
                  <a:lnTo>
                    <a:pt x="2232" y="645"/>
                  </a:lnTo>
                  <a:lnTo>
                    <a:pt x="2232" y="2"/>
                  </a:lnTo>
                  <a:lnTo>
                    <a:pt x="446" y="2"/>
                  </a:lnTo>
                  <a:cubicBezTo>
                    <a:pt x="434" y="1"/>
                    <a:pt x="423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77;p52"/>
            <p:cNvSpPr/>
            <p:nvPr/>
          </p:nvSpPr>
          <p:spPr>
            <a:xfrm>
              <a:off x="4243475" y="3972875"/>
              <a:ext cx="55725" cy="16150"/>
            </a:xfrm>
            <a:custGeom>
              <a:avLst/>
              <a:gdLst/>
              <a:ahLst/>
              <a:cxnLst/>
              <a:rect l="l" t="t" r="r" b="b"/>
              <a:pathLst>
                <a:path w="2229" h="646" extrusionOk="0">
                  <a:moveTo>
                    <a:pt x="410" y="0"/>
                  </a:moveTo>
                  <a:cubicBezTo>
                    <a:pt x="1" y="0"/>
                    <a:pt x="1" y="646"/>
                    <a:pt x="410" y="646"/>
                  </a:cubicBezTo>
                  <a:cubicBezTo>
                    <a:pt x="421" y="646"/>
                    <a:pt x="432" y="645"/>
                    <a:pt x="443" y="645"/>
                  </a:cubicBezTo>
                  <a:lnTo>
                    <a:pt x="2229" y="645"/>
                  </a:lnTo>
                  <a:lnTo>
                    <a:pt x="2229" y="2"/>
                  </a:lnTo>
                  <a:lnTo>
                    <a:pt x="443" y="2"/>
                  </a:lnTo>
                  <a:cubicBezTo>
                    <a:pt x="432" y="1"/>
                    <a:pt x="42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78;p52"/>
            <p:cNvSpPr/>
            <p:nvPr/>
          </p:nvSpPr>
          <p:spPr>
            <a:xfrm>
              <a:off x="4243700" y="3903825"/>
              <a:ext cx="56100" cy="16425"/>
            </a:xfrm>
            <a:custGeom>
              <a:avLst/>
              <a:gdLst/>
              <a:ahLst/>
              <a:cxnLst/>
              <a:rect l="l" t="t" r="r" b="b"/>
              <a:pathLst>
                <a:path w="2244" h="657" extrusionOk="0">
                  <a:moveTo>
                    <a:pt x="435" y="1"/>
                  </a:moveTo>
                  <a:cubicBezTo>
                    <a:pt x="1" y="1"/>
                    <a:pt x="1" y="657"/>
                    <a:pt x="435" y="657"/>
                  </a:cubicBezTo>
                  <a:cubicBezTo>
                    <a:pt x="442" y="657"/>
                    <a:pt x="450" y="657"/>
                    <a:pt x="457" y="656"/>
                  </a:cubicBezTo>
                  <a:lnTo>
                    <a:pt x="2243" y="656"/>
                  </a:lnTo>
                  <a:lnTo>
                    <a:pt x="2243" y="1"/>
                  </a:lnTo>
                  <a:lnTo>
                    <a:pt x="457" y="1"/>
                  </a:lnTo>
                  <a:cubicBezTo>
                    <a:pt x="450" y="1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79;p52"/>
            <p:cNvSpPr/>
            <p:nvPr/>
          </p:nvSpPr>
          <p:spPr>
            <a:xfrm>
              <a:off x="4244075" y="3835050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80;p52"/>
            <p:cNvSpPr/>
            <p:nvPr/>
          </p:nvSpPr>
          <p:spPr>
            <a:xfrm>
              <a:off x="4244700" y="3766325"/>
              <a:ext cx="55400" cy="16100"/>
            </a:xfrm>
            <a:custGeom>
              <a:avLst/>
              <a:gdLst/>
              <a:ahLst/>
              <a:cxnLst/>
              <a:rect l="l" t="t" r="r" b="b"/>
              <a:pathLst>
                <a:path w="2216" h="644" extrusionOk="0">
                  <a:moveTo>
                    <a:pt x="429" y="1"/>
                  </a:moveTo>
                  <a:cubicBezTo>
                    <a:pt x="1" y="1"/>
                    <a:pt x="1" y="644"/>
                    <a:pt x="429" y="644"/>
                  </a:cubicBezTo>
                  <a:lnTo>
                    <a:pt x="429" y="632"/>
                  </a:lnTo>
                  <a:lnTo>
                    <a:pt x="2215" y="644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781;p52"/>
            <p:cNvSpPr/>
            <p:nvPr/>
          </p:nvSpPr>
          <p:spPr>
            <a:xfrm>
              <a:off x="4245000" y="3696975"/>
              <a:ext cx="55700" cy="16400"/>
            </a:xfrm>
            <a:custGeom>
              <a:avLst/>
              <a:gdLst/>
              <a:ahLst/>
              <a:cxnLst/>
              <a:rect l="l" t="t" r="r" b="b"/>
              <a:pathLst>
                <a:path w="2228" h="656" extrusionOk="0">
                  <a:moveTo>
                    <a:pt x="441" y="1"/>
                  </a:moveTo>
                  <a:cubicBezTo>
                    <a:pt x="1" y="1"/>
                    <a:pt x="1" y="643"/>
                    <a:pt x="441" y="643"/>
                  </a:cubicBezTo>
                  <a:lnTo>
                    <a:pt x="429" y="655"/>
                  </a:lnTo>
                  <a:lnTo>
                    <a:pt x="2227" y="655"/>
                  </a:lnTo>
                  <a:lnTo>
                    <a:pt x="2227" y="12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782;p52"/>
            <p:cNvSpPr/>
            <p:nvPr/>
          </p:nvSpPr>
          <p:spPr>
            <a:xfrm>
              <a:off x="4244675" y="3628175"/>
              <a:ext cx="56300" cy="16450"/>
            </a:xfrm>
            <a:custGeom>
              <a:avLst/>
              <a:gdLst/>
              <a:ahLst/>
              <a:cxnLst/>
              <a:rect l="l" t="t" r="r" b="b"/>
              <a:pathLst>
                <a:path w="2252" h="658" extrusionOk="0">
                  <a:moveTo>
                    <a:pt x="421" y="1"/>
                  </a:moveTo>
                  <a:cubicBezTo>
                    <a:pt x="1" y="1"/>
                    <a:pt x="1" y="646"/>
                    <a:pt x="421" y="646"/>
                  </a:cubicBezTo>
                  <a:cubicBezTo>
                    <a:pt x="432" y="646"/>
                    <a:pt x="443" y="646"/>
                    <a:pt x="454" y="645"/>
                  </a:cubicBezTo>
                  <a:lnTo>
                    <a:pt x="2252" y="657"/>
                  </a:lnTo>
                  <a:lnTo>
                    <a:pt x="2252" y="14"/>
                  </a:lnTo>
                  <a:lnTo>
                    <a:pt x="454" y="2"/>
                  </a:lnTo>
                  <a:cubicBezTo>
                    <a:pt x="443" y="1"/>
                    <a:pt x="432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783;p52"/>
            <p:cNvSpPr/>
            <p:nvPr/>
          </p:nvSpPr>
          <p:spPr>
            <a:xfrm>
              <a:off x="4246500" y="3559450"/>
              <a:ext cx="54475" cy="16100"/>
            </a:xfrm>
            <a:custGeom>
              <a:avLst/>
              <a:gdLst/>
              <a:ahLst/>
              <a:cxnLst/>
              <a:rect l="l" t="t" r="r" b="b"/>
              <a:pathLst>
                <a:path w="2179" h="644" extrusionOk="0">
                  <a:moveTo>
                    <a:pt x="393" y="1"/>
                  </a:moveTo>
                  <a:cubicBezTo>
                    <a:pt x="0" y="25"/>
                    <a:pt x="0" y="620"/>
                    <a:pt x="393" y="644"/>
                  </a:cubicBezTo>
                  <a:lnTo>
                    <a:pt x="393" y="632"/>
                  </a:lnTo>
                  <a:lnTo>
                    <a:pt x="2179" y="644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784;p52"/>
            <p:cNvSpPr/>
            <p:nvPr/>
          </p:nvSpPr>
          <p:spPr>
            <a:xfrm>
              <a:off x="4246800" y="3490100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785;p52"/>
            <p:cNvSpPr/>
            <p:nvPr/>
          </p:nvSpPr>
          <p:spPr>
            <a:xfrm>
              <a:off x="4246500" y="3421650"/>
              <a:ext cx="55075" cy="16100"/>
            </a:xfrm>
            <a:custGeom>
              <a:avLst/>
              <a:gdLst/>
              <a:ahLst/>
              <a:cxnLst/>
              <a:rect l="l" t="t" r="r" b="b"/>
              <a:pathLst>
                <a:path w="2203" h="644" extrusionOk="0">
                  <a:moveTo>
                    <a:pt x="405" y="0"/>
                  </a:moveTo>
                  <a:cubicBezTo>
                    <a:pt x="0" y="24"/>
                    <a:pt x="0" y="607"/>
                    <a:pt x="405" y="643"/>
                  </a:cubicBezTo>
                  <a:lnTo>
                    <a:pt x="405" y="631"/>
                  </a:lnTo>
                  <a:lnTo>
                    <a:pt x="2203" y="643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786;p52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fill="none" extrusionOk="0">
                  <a:moveTo>
                    <a:pt x="9466" y="60"/>
                  </a:moveTo>
                  <a:lnTo>
                    <a:pt x="691" y="0"/>
                  </a:ln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close/>
                  <a:moveTo>
                    <a:pt x="2191" y="3929"/>
                  </a:moveTo>
                  <a:cubicBezTo>
                    <a:pt x="1441" y="3929"/>
                    <a:pt x="1060" y="3024"/>
                    <a:pt x="1596" y="2489"/>
                  </a:cubicBezTo>
                  <a:cubicBezTo>
                    <a:pt x="2120" y="1965"/>
                    <a:pt x="3037" y="2334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lose/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Rectangle 114"/>
              <p:cNvSpPr/>
              <p:nvPr/>
            </p:nvSpPr>
            <p:spPr>
              <a:xfrm>
                <a:off x="6207336" y="585719"/>
                <a:ext cx="1837362" cy="7100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800" dirty="0" smtClean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g)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0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20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20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func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5" name="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336" y="585719"/>
                <a:ext cx="1837362" cy="710003"/>
              </a:xfrm>
              <a:prstGeom prst="rect">
                <a:avLst/>
              </a:prstGeom>
              <a:blipFill rotWithShape="0">
                <a:blip r:embed="rId7"/>
                <a:stretch>
                  <a:fillRect l="-2649" b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Rectangle 115"/>
              <p:cNvSpPr/>
              <p:nvPr/>
            </p:nvSpPr>
            <p:spPr>
              <a:xfrm>
                <a:off x="6323777" y="1295722"/>
                <a:ext cx="1720921" cy="3033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20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func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20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20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0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0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 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hoặc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sz="20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sz="20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16" name="Rectangle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777" y="1295722"/>
                <a:ext cx="1720921" cy="303345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642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" grpId="0"/>
      <p:bldP spid="48" grpId="0"/>
      <p:bldP spid="3" grpId="0"/>
      <p:bldP spid="115" grpId="0"/>
      <p:bldP spid="1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9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+mn-lt"/>
              </a:rPr>
              <a:t>VẬN DỤNG</a:t>
            </a:r>
            <a:endParaRPr sz="2800" dirty="0">
              <a:solidFill>
                <a:schemeClr val="accent1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4935" y="1231954"/>
            <a:ext cx="260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Bài</a:t>
            </a:r>
            <a:r>
              <a:rPr lang="en-US" sz="2000" b="1" dirty="0" smtClean="0">
                <a:solidFill>
                  <a:srgbClr val="002060"/>
                </a:solidFill>
              </a:rPr>
              <a:t> 6 (SGK - tr27)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4935" y="1548746"/>
            <a:ext cx="4314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/>
              <a:t>a) </a:t>
            </a:r>
            <a:r>
              <a:rPr lang="en-US" sz="1800" dirty="0" err="1" smtClean="0"/>
              <a:t>Tính</a:t>
            </a:r>
            <a:r>
              <a:rPr lang="en-US" sz="1800" dirty="0" smtClean="0"/>
              <a:t> </a:t>
            </a:r>
            <a:r>
              <a:rPr lang="en-US" sz="1800" dirty="0" err="1" smtClean="0"/>
              <a:t>diện</a:t>
            </a:r>
            <a:r>
              <a:rPr lang="en-US" sz="1800" dirty="0" smtClean="0"/>
              <a:t> </a:t>
            </a:r>
            <a:r>
              <a:rPr lang="en-US" sz="1800" dirty="0" err="1" smtClean="0"/>
              <a:t>tích</a:t>
            </a:r>
            <a:r>
              <a:rPr lang="en-US" sz="1800" dirty="0" smtClean="0"/>
              <a:t> </a:t>
            </a:r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thang</a:t>
            </a:r>
            <a:r>
              <a:rPr lang="en-US" sz="1800" dirty="0" smtClean="0"/>
              <a:t> ABCD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kích</a:t>
            </a:r>
            <a:r>
              <a:rPr lang="en-US" sz="1800" dirty="0" smtClean="0"/>
              <a:t> </a:t>
            </a:r>
            <a:r>
              <a:rPr lang="en-US" sz="1800" dirty="0" err="1" smtClean="0"/>
              <a:t>thước</a:t>
            </a:r>
            <a:r>
              <a:rPr lang="en-US" sz="1800" dirty="0" smtClean="0"/>
              <a:t> </a:t>
            </a:r>
            <a:r>
              <a:rPr lang="en-US" sz="1800" dirty="0" err="1" smtClean="0"/>
              <a:t>như</a:t>
            </a:r>
            <a:r>
              <a:rPr lang="en-US" sz="1800" dirty="0" smtClean="0"/>
              <a:t> </a:t>
            </a:r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sau</a:t>
            </a:r>
            <a:r>
              <a:rPr lang="en-US" sz="1800" dirty="0" smtClean="0"/>
              <a:t>: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177" y="1343264"/>
            <a:ext cx="1781958" cy="13896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87" name="TextBox 386"/>
              <p:cNvSpPr txBox="1"/>
              <p:nvPr/>
            </p:nvSpPr>
            <p:spPr>
              <a:xfrm>
                <a:off x="904936" y="2599362"/>
                <a:ext cx="4643109" cy="1714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 smtClean="0"/>
                  <a:t>b) </a:t>
                </a:r>
                <a:r>
                  <a:rPr lang="en-US" sz="1800" dirty="0" err="1" smtClean="0"/>
                  <a:t>Hình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thoi</a:t>
                </a:r>
                <a:r>
                  <a:rPr lang="en-US" sz="1800" dirty="0" smtClean="0"/>
                  <a:t> MNPQ </a:t>
                </a:r>
                <a:r>
                  <a:rPr lang="en-US" sz="1800" dirty="0" err="1" smtClean="0"/>
                  <a:t>có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diện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tích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bằng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diện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tích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hình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thang</a:t>
                </a:r>
                <a:r>
                  <a:rPr lang="en-US" sz="1800" dirty="0" smtClean="0"/>
                  <a:t> ABCD ở </a:t>
                </a:r>
                <a:r>
                  <a:rPr lang="en-US" sz="1800" dirty="0" err="1" smtClean="0"/>
                  <a:t>câu</a:t>
                </a:r>
                <a:r>
                  <a:rPr lang="en-US" sz="1800" dirty="0" smtClean="0"/>
                  <a:t> a, </a:t>
                </a:r>
                <a:r>
                  <a:rPr lang="en-US" sz="1800" dirty="0" err="1" smtClean="0"/>
                  <a:t>đường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chéo</a:t>
                </a:r>
                <a:r>
                  <a:rPr lang="en-US" sz="1800" dirty="0" smtClean="0"/>
                  <a:t> MP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800" dirty="0" smtClean="0"/>
                  <a:t> m. </a:t>
                </a:r>
                <a:r>
                  <a:rPr lang="en-US" sz="1800" dirty="0" err="1" smtClean="0"/>
                  <a:t>Tính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độ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dài</a:t>
                </a:r>
                <a:r>
                  <a:rPr lang="en-US" sz="1800" dirty="0" smtClean="0"/>
                  <a:t> NQ.</a:t>
                </a:r>
                <a:endParaRPr lang="en-US" sz="1800" dirty="0"/>
              </a:p>
            </p:txBody>
          </p:sp>
        </mc:Choice>
        <mc:Fallback>
          <p:sp>
            <p:nvSpPr>
              <p:cNvPr id="387" name="TextBox 3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936" y="2599362"/>
                <a:ext cx="4643109" cy="1714700"/>
              </a:xfrm>
              <a:prstGeom prst="rect">
                <a:avLst/>
              </a:prstGeom>
              <a:blipFill rotWithShape="0">
                <a:blip r:embed="rId4"/>
                <a:stretch>
                  <a:fillRect l="-1050" r="-1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096" y="2950044"/>
            <a:ext cx="2174120" cy="13640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8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5" name="Google Shape;805;p54"/>
          <p:cNvGrpSpPr/>
          <p:nvPr/>
        </p:nvGrpSpPr>
        <p:grpSpPr>
          <a:xfrm>
            <a:off x="715025" y="857637"/>
            <a:ext cx="7713807" cy="3755459"/>
            <a:chOff x="323525" y="225000"/>
            <a:chExt cx="8385484" cy="4582084"/>
          </a:xfrm>
        </p:grpSpPr>
        <p:sp>
          <p:nvSpPr>
            <p:cNvPr id="806" name="Google Shape;806;p54"/>
            <p:cNvSpPr/>
            <p:nvPr/>
          </p:nvSpPr>
          <p:spPr>
            <a:xfrm rot="10800000" flipH="1">
              <a:off x="440709" y="342184"/>
              <a:ext cx="8268300" cy="4464900"/>
            </a:xfrm>
            <a:prstGeom prst="snip1Rect">
              <a:avLst>
                <a:gd name="adj" fmla="val 0"/>
              </a:avLst>
            </a:pr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4"/>
            <p:cNvSpPr/>
            <p:nvPr/>
          </p:nvSpPr>
          <p:spPr>
            <a:xfrm rot="10800000" flipH="1">
              <a:off x="323525" y="225000"/>
              <a:ext cx="8268300" cy="4464900"/>
            </a:xfrm>
            <a:prstGeom prst="snip1Rect">
              <a:avLst>
                <a:gd name="adj" fmla="val 0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8" name="Google Shape;808;p54"/>
          <p:cNvSpPr txBox="1">
            <a:spLocks noGrp="1"/>
          </p:cNvSpPr>
          <p:nvPr>
            <p:ph type="title"/>
          </p:nvPr>
        </p:nvSpPr>
        <p:spPr>
          <a:xfrm>
            <a:off x="3788200" y="302095"/>
            <a:ext cx="1455002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chemeClr val="accent3">
                    <a:lumMod val="25000"/>
                  </a:schemeClr>
                </a:solidFill>
                <a:latin typeface="+mn-lt"/>
              </a:rPr>
              <a:t>Giải</a:t>
            </a:r>
            <a:r>
              <a:rPr lang="en-US" sz="2400" dirty="0" smtClean="0">
                <a:solidFill>
                  <a:schemeClr val="accent3">
                    <a:lumMod val="25000"/>
                  </a:schemeClr>
                </a:solidFill>
                <a:latin typeface="+mn-lt"/>
              </a:rPr>
              <a:t> </a:t>
            </a:r>
            <a:endParaRPr sz="2400" dirty="0">
              <a:solidFill>
                <a:schemeClr val="accent3">
                  <a:lumMod val="25000"/>
                </a:schemeClr>
              </a:solidFill>
              <a:latin typeface="+mn-lt"/>
            </a:endParaRPr>
          </a:p>
        </p:txBody>
      </p:sp>
      <p:grpSp>
        <p:nvGrpSpPr>
          <p:cNvPr id="810" name="Google Shape;810;p54"/>
          <p:cNvGrpSpPr/>
          <p:nvPr/>
        </p:nvGrpSpPr>
        <p:grpSpPr>
          <a:xfrm rot="-1298631">
            <a:off x="344585" y="126302"/>
            <a:ext cx="793231" cy="2475923"/>
            <a:chOff x="3380913" y="2209950"/>
            <a:chExt cx="777911" cy="2428104"/>
          </a:xfrm>
        </p:grpSpPr>
        <p:sp>
          <p:nvSpPr>
            <p:cNvPr id="811" name="Google Shape;811;p54"/>
            <p:cNvSpPr/>
            <p:nvPr/>
          </p:nvSpPr>
          <p:spPr>
            <a:xfrm>
              <a:off x="3495547" y="4493650"/>
              <a:ext cx="30250" cy="135784"/>
            </a:xfrm>
            <a:custGeom>
              <a:avLst/>
              <a:gdLst/>
              <a:ahLst/>
              <a:cxnLst/>
              <a:rect l="l" t="t" r="r" b="b"/>
              <a:pathLst>
                <a:path w="751" h="3371" extrusionOk="0">
                  <a:moveTo>
                    <a:pt x="96" y="1"/>
                  </a:moveTo>
                  <a:lnTo>
                    <a:pt x="1" y="3370"/>
                  </a:lnTo>
                  <a:lnTo>
                    <a:pt x="751" y="84"/>
                  </a:lnTo>
                  <a:lnTo>
                    <a:pt x="417" y="36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4"/>
            <p:cNvSpPr/>
            <p:nvPr/>
          </p:nvSpPr>
          <p:spPr>
            <a:xfrm>
              <a:off x="3486927" y="4485393"/>
              <a:ext cx="48457" cy="152661"/>
            </a:xfrm>
            <a:custGeom>
              <a:avLst/>
              <a:gdLst/>
              <a:ahLst/>
              <a:cxnLst/>
              <a:rect l="l" t="t" r="r" b="b"/>
              <a:pathLst>
                <a:path w="1203" h="3790" extrusionOk="0">
                  <a:moveTo>
                    <a:pt x="512" y="456"/>
                  </a:moveTo>
                  <a:lnTo>
                    <a:pt x="691" y="480"/>
                  </a:lnTo>
                  <a:lnTo>
                    <a:pt x="488" y="1396"/>
                  </a:lnTo>
                  <a:lnTo>
                    <a:pt x="512" y="456"/>
                  </a:lnTo>
                  <a:close/>
                  <a:moveTo>
                    <a:pt x="302" y="0"/>
                  </a:moveTo>
                  <a:cubicBezTo>
                    <a:pt x="253" y="0"/>
                    <a:pt x="206" y="22"/>
                    <a:pt x="167" y="51"/>
                  </a:cubicBezTo>
                  <a:cubicBezTo>
                    <a:pt x="119" y="87"/>
                    <a:pt x="95" y="146"/>
                    <a:pt x="95" y="206"/>
                  </a:cubicBezTo>
                  <a:lnTo>
                    <a:pt x="0" y="3575"/>
                  </a:lnTo>
                  <a:cubicBezTo>
                    <a:pt x="0" y="3682"/>
                    <a:pt x="72" y="3778"/>
                    <a:pt x="191" y="3789"/>
                  </a:cubicBezTo>
                  <a:lnTo>
                    <a:pt x="215" y="3789"/>
                  </a:lnTo>
                  <a:cubicBezTo>
                    <a:pt x="310" y="3789"/>
                    <a:pt x="405" y="3718"/>
                    <a:pt x="429" y="3623"/>
                  </a:cubicBezTo>
                  <a:lnTo>
                    <a:pt x="1167" y="349"/>
                  </a:lnTo>
                  <a:cubicBezTo>
                    <a:pt x="1203" y="218"/>
                    <a:pt x="1119" y="99"/>
                    <a:pt x="988" y="87"/>
                  </a:cubicBezTo>
                  <a:lnTo>
                    <a:pt x="334" y="3"/>
                  </a:lnTo>
                  <a:cubicBezTo>
                    <a:pt x="323" y="1"/>
                    <a:pt x="312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4"/>
            <p:cNvSpPr/>
            <p:nvPr/>
          </p:nvSpPr>
          <p:spPr>
            <a:xfrm>
              <a:off x="3485477" y="4273485"/>
              <a:ext cx="110327" cy="252394"/>
            </a:xfrm>
            <a:custGeom>
              <a:avLst/>
              <a:gdLst/>
              <a:ahLst/>
              <a:cxnLst/>
              <a:rect l="l" t="t" r="r" b="b"/>
              <a:pathLst>
                <a:path w="2739" h="6266" extrusionOk="0">
                  <a:moveTo>
                    <a:pt x="1035" y="1"/>
                  </a:moveTo>
                  <a:cubicBezTo>
                    <a:pt x="878" y="1"/>
                    <a:pt x="737" y="105"/>
                    <a:pt x="715" y="264"/>
                  </a:cubicBezTo>
                  <a:lnTo>
                    <a:pt x="24" y="5741"/>
                  </a:lnTo>
                  <a:cubicBezTo>
                    <a:pt x="0" y="5907"/>
                    <a:pt x="120" y="6062"/>
                    <a:pt x="286" y="6086"/>
                  </a:cubicBezTo>
                  <a:lnTo>
                    <a:pt x="1679" y="6264"/>
                  </a:lnTo>
                  <a:cubicBezTo>
                    <a:pt x="1688" y="6265"/>
                    <a:pt x="1696" y="6265"/>
                    <a:pt x="1704" y="6265"/>
                  </a:cubicBezTo>
                  <a:cubicBezTo>
                    <a:pt x="1861" y="6265"/>
                    <a:pt x="2002" y="6161"/>
                    <a:pt x="2025" y="6003"/>
                  </a:cubicBezTo>
                  <a:lnTo>
                    <a:pt x="2715" y="526"/>
                  </a:lnTo>
                  <a:cubicBezTo>
                    <a:pt x="2739" y="359"/>
                    <a:pt x="2620" y="204"/>
                    <a:pt x="2453" y="180"/>
                  </a:cubicBezTo>
                  <a:lnTo>
                    <a:pt x="1060" y="2"/>
                  </a:lnTo>
                  <a:cubicBezTo>
                    <a:pt x="1052" y="1"/>
                    <a:pt x="1043" y="1"/>
                    <a:pt x="103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4"/>
            <p:cNvSpPr/>
            <p:nvPr/>
          </p:nvSpPr>
          <p:spPr>
            <a:xfrm>
              <a:off x="3477340" y="4265670"/>
              <a:ext cx="127607" cy="267822"/>
            </a:xfrm>
            <a:custGeom>
              <a:avLst/>
              <a:gdLst/>
              <a:ahLst/>
              <a:cxnLst/>
              <a:rect l="l" t="t" r="r" b="b"/>
              <a:pathLst>
                <a:path w="3168" h="6649" extrusionOk="0">
                  <a:moveTo>
                    <a:pt x="1441" y="434"/>
                  </a:moveTo>
                  <a:lnTo>
                    <a:pt x="2441" y="565"/>
                  </a:lnTo>
                  <a:cubicBezTo>
                    <a:pt x="2596" y="577"/>
                    <a:pt x="2703" y="720"/>
                    <a:pt x="2691" y="874"/>
                  </a:cubicBezTo>
                  <a:lnTo>
                    <a:pt x="2048" y="5958"/>
                  </a:lnTo>
                  <a:cubicBezTo>
                    <a:pt x="2026" y="6100"/>
                    <a:pt x="1905" y="6211"/>
                    <a:pt x="1766" y="6211"/>
                  </a:cubicBezTo>
                  <a:cubicBezTo>
                    <a:pt x="1753" y="6211"/>
                    <a:pt x="1740" y="6210"/>
                    <a:pt x="1726" y="6208"/>
                  </a:cubicBezTo>
                  <a:lnTo>
                    <a:pt x="726" y="6077"/>
                  </a:lnTo>
                  <a:cubicBezTo>
                    <a:pt x="560" y="6066"/>
                    <a:pt x="453" y="5923"/>
                    <a:pt x="476" y="5756"/>
                  </a:cubicBezTo>
                  <a:lnTo>
                    <a:pt x="1119" y="684"/>
                  </a:lnTo>
                  <a:cubicBezTo>
                    <a:pt x="1131" y="601"/>
                    <a:pt x="1167" y="541"/>
                    <a:pt x="1226" y="493"/>
                  </a:cubicBezTo>
                  <a:cubicBezTo>
                    <a:pt x="1274" y="458"/>
                    <a:pt x="1345" y="434"/>
                    <a:pt x="1405" y="434"/>
                  </a:cubicBezTo>
                  <a:close/>
                  <a:moveTo>
                    <a:pt x="1414" y="0"/>
                  </a:moveTo>
                  <a:cubicBezTo>
                    <a:pt x="1055" y="0"/>
                    <a:pt x="735" y="272"/>
                    <a:pt x="691" y="636"/>
                  </a:cubicBezTo>
                  <a:lnTo>
                    <a:pt x="48" y="5708"/>
                  </a:lnTo>
                  <a:cubicBezTo>
                    <a:pt x="0" y="6101"/>
                    <a:pt x="274" y="6458"/>
                    <a:pt x="667" y="6518"/>
                  </a:cubicBezTo>
                  <a:lnTo>
                    <a:pt x="1667" y="6637"/>
                  </a:lnTo>
                  <a:lnTo>
                    <a:pt x="1762" y="6637"/>
                  </a:lnTo>
                  <a:lnTo>
                    <a:pt x="1762" y="6649"/>
                  </a:lnTo>
                  <a:cubicBezTo>
                    <a:pt x="2119" y="6649"/>
                    <a:pt x="2429" y="6375"/>
                    <a:pt x="2477" y="6018"/>
                  </a:cubicBezTo>
                  <a:lnTo>
                    <a:pt x="3120" y="934"/>
                  </a:lnTo>
                  <a:cubicBezTo>
                    <a:pt x="3167" y="541"/>
                    <a:pt x="2893" y="184"/>
                    <a:pt x="2500" y="136"/>
                  </a:cubicBezTo>
                  <a:lnTo>
                    <a:pt x="1500" y="5"/>
                  </a:lnTo>
                  <a:cubicBezTo>
                    <a:pt x="1471" y="2"/>
                    <a:pt x="1443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4"/>
            <p:cNvSpPr/>
            <p:nvPr/>
          </p:nvSpPr>
          <p:spPr>
            <a:xfrm>
              <a:off x="3394849" y="4310179"/>
              <a:ext cx="90670" cy="39434"/>
            </a:xfrm>
            <a:custGeom>
              <a:avLst/>
              <a:gdLst/>
              <a:ahLst/>
              <a:cxnLst/>
              <a:rect l="l" t="t" r="r" b="b"/>
              <a:pathLst>
                <a:path w="2251" h="979" extrusionOk="0">
                  <a:moveTo>
                    <a:pt x="360" y="1"/>
                  </a:moveTo>
                  <a:cubicBezTo>
                    <a:pt x="209" y="1"/>
                    <a:pt x="79" y="102"/>
                    <a:pt x="48" y="258"/>
                  </a:cubicBezTo>
                  <a:cubicBezTo>
                    <a:pt x="0" y="436"/>
                    <a:pt x="119" y="615"/>
                    <a:pt x="298" y="650"/>
                  </a:cubicBezTo>
                  <a:lnTo>
                    <a:pt x="1822" y="972"/>
                  </a:lnTo>
                  <a:cubicBezTo>
                    <a:pt x="1843" y="976"/>
                    <a:pt x="1865" y="978"/>
                    <a:pt x="1886" y="978"/>
                  </a:cubicBezTo>
                  <a:cubicBezTo>
                    <a:pt x="2041" y="978"/>
                    <a:pt x="2183" y="867"/>
                    <a:pt x="2215" y="710"/>
                  </a:cubicBezTo>
                  <a:cubicBezTo>
                    <a:pt x="2250" y="531"/>
                    <a:pt x="2131" y="365"/>
                    <a:pt x="1953" y="317"/>
                  </a:cubicBezTo>
                  <a:lnTo>
                    <a:pt x="429" y="8"/>
                  </a:lnTo>
                  <a:cubicBezTo>
                    <a:pt x="406" y="3"/>
                    <a:pt x="383" y="1"/>
                    <a:pt x="360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4"/>
            <p:cNvSpPr/>
            <p:nvPr/>
          </p:nvSpPr>
          <p:spPr>
            <a:xfrm>
              <a:off x="3380913" y="4301478"/>
              <a:ext cx="120921" cy="56996"/>
            </a:xfrm>
            <a:custGeom>
              <a:avLst/>
              <a:gdLst/>
              <a:ahLst/>
              <a:cxnLst/>
              <a:rect l="l" t="t" r="r" b="b"/>
              <a:pathLst>
                <a:path w="3002" h="1415" extrusionOk="0">
                  <a:moveTo>
                    <a:pt x="696" y="430"/>
                  </a:moveTo>
                  <a:cubicBezTo>
                    <a:pt x="710" y="430"/>
                    <a:pt x="724" y="433"/>
                    <a:pt x="739" y="438"/>
                  </a:cubicBezTo>
                  <a:lnTo>
                    <a:pt x="2263" y="747"/>
                  </a:lnTo>
                  <a:cubicBezTo>
                    <a:pt x="2323" y="759"/>
                    <a:pt x="2358" y="819"/>
                    <a:pt x="2346" y="890"/>
                  </a:cubicBezTo>
                  <a:cubicBezTo>
                    <a:pt x="2336" y="942"/>
                    <a:pt x="2290" y="976"/>
                    <a:pt x="2238" y="976"/>
                  </a:cubicBezTo>
                  <a:cubicBezTo>
                    <a:pt x="2231" y="976"/>
                    <a:pt x="2223" y="975"/>
                    <a:pt x="2215" y="974"/>
                  </a:cubicBezTo>
                  <a:lnTo>
                    <a:pt x="691" y="652"/>
                  </a:lnTo>
                  <a:cubicBezTo>
                    <a:pt x="620" y="640"/>
                    <a:pt x="584" y="581"/>
                    <a:pt x="596" y="521"/>
                  </a:cubicBezTo>
                  <a:cubicBezTo>
                    <a:pt x="608" y="485"/>
                    <a:pt x="620" y="462"/>
                    <a:pt x="644" y="450"/>
                  </a:cubicBezTo>
                  <a:cubicBezTo>
                    <a:pt x="658" y="436"/>
                    <a:pt x="676" y="430"/>
                    <a:pt x="696" y="430"/>
                  </a:cubicBezTo>
                  <a:close/>
                  <a:moveTo>
                    <a:pt x="719" y="0"/>
                  </a:moveTo>
                  <a:cubicBezTo>
                    <a:pt x="612" y="0"/>
                    <a:pt x="508" y="29"/>
                    <a:pt x="418" y="93"/>
                  </a:cubicBezTo>
                  <a:cubicBezTo>
                    <a:pt x="1" y="355"/>
                    <a:pt x="120" y="974"/>
                    <a:pt x="596" y="1081"/>
                  </a:cubicBezTo>
                  <a:lnTo>
                    <a:pt x="2120" y="1402"/>
                  </a:lnTo>
                  <a:cubicBezTo>
                    <a:pt x="2156" y="1402"/>
                    <a:pt x="2192" y="1402"/>
                    <a:pt x="2239" y="1414"/>
                  </a:cubicBezTo>
                  <a:cubicBezTo>
                    <a:pt x="2894" y="1414"/>
                    <a:pt x="3001" y="462"/>
                    <a:pt x="2346" y="331"/>
                  </a:cubicBezTo>
                  <a:lnTo>
                    <a:pt x="822" y="9"/>
                  </a:lnTo>
                  <a:cubicBezTo>
                    <a:pt x="788" y="3"/>
                    <a:pt x="753" y="0"/>
                    <a:pt x="719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4"/>
            <p:cNvSpPr/>
            <p:nvPr/>
          </p:nvSpPr>
          <p:spPr>
            <a:xfrm>
              <a:off x="3419298" y="278976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1"/>
                  </a:moveTo>
                  <a:cubicBezTo>
                    <a:pt x="5848" y="1"/>
                    <a:pt x="5613" y="181"/>
                    <a:pt x="5561" y="452"/>
                  </a:cubicBezTo>
                  <a:lnTo>
                    <a:pt x="72" y="40743"/>
                  </a:lnTo>
                  <a:cubicBezTo>
                    <a:pt x="0" y="41053"/>
                    <a:pt x="203" y="41350"/>
                    <a:pt x="500" y="41410"/>
                  </a:cubicBezTo>
                  <a:lnTo>
                    <a:pt x="1620" y="41648"/>
                  </a:lnTo>
                  <a:cubicBezTo>
                    <a:pt x="1655" y="41655"/>
                    <a:pt x="1690" y="41658"/>
                    <a:pt x="1725" y="41658"/>
                  </a:cubicBezTo>
                  <a:cubicBezTo>
                    <a:pt x="1984" y="41658"/>
                    <a:pt x="2223" y="41470"/>
                    <a:pt x="2286" y="41207"/>
                  </a:cubicBezTo>
                  <a:lnTo>
                    <a:pt x="7775" y="917"/>
                  </a:lnTo>
                  <a:cubicBezTo>
                    <a:pt x="7835" y="607"/>
                    <a:pt x="7644" y="309"/>
                    <a:pt x="7335" y="250"/>
                  </a:cubicBezTo>
                  <a:lnTo>
                    <a:pt x="6227" y="12"/>
                  </a:lnTo>
                  <a:cubicBezTo>
                    <a:pt x="6189" y="4"/>
                    <a:pt x="6151" y="1"/>
                    <a:pt x="611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4"/>
            <p:cNvSpPr/>
            <p:nvPr/>
          </p:nvSpPr>
          <p:spPr>
            <a:xfrm>
              <a:off x="3410195" y="2781429"/>
              <a:ext cx="333800" cy="1695063"/>
            </a:xfrm>
            <a:custGeom>
              <a:avLst/>
              <a:gdLst/>
              <a:ahLst/>
              <a:cxnLst/>
              <a:rect l="l" t="t" r="r" b="b"/>
              <a:pathLst>
                <a:path w="8287" h="42082" extrusionOk="0">
                  <a:moveTo>
                    <a:pt x="6330" y="424"/>
                  </a:moveTo>
                  <a:cubicBezTo>
                    <a:pt x="6355" y="424"/>
                    <a:pt x="6380" y="427"/>
                    <a:pt x="6406" y="433"/>
                  </a:cubicBezTo>
                  <a:lnTo>
                    <a:pt x="7513" y="671"/>
                  </a:lnTo>
                  <a:cubicBezTo>
                    <a:pt x="7608" y="683"/>
                    <a:pt x="7692" y="743"/>
                    <a:pt x="7739" y="814"/>
                  </a:cubicBezTo>
                  <a:cubicBezTo>
                    <a:pt x="7787" y="886"/>
                    <a:pt x="7811" y="981"/>
                    <a:pt x="7787" y="1076"/>
                  </a:cubicBezTo>
                  <a:lnTo>
                    <a:pt x="7787" y="1088"/>
                  </a:lnTo>
                  <a:lnTo>
                    <a:pt x="2298" y="41379"/>
                  </a:lnTo>
                  <a:cubicBezTo>
                    <a:pt x="2256" y="41536"/>
                    <a:pt x="2113" y="41647"/>
                    <a:pt x="1949" y="41647"/>
                  </a:cubicBezTo>
                  <a:cubicBezTo>
                    <a:pt x="1927" y="41647"/>
                    <a:pt x="1904" y="41645"/>
                    <a:pt x="1881" y="41641"/>
                  </a:cubicBezTo>
                  <a:lnTo>
                    <a:pt x="774" y="41402"/>
                  </a:lnTo>
                  <a:cubicBezTo>
                    <a:pt x="584" y="41367"/>
                    <a:pt x="465" y="41176"/>
                    <a:pt x="500" y="40998"/>
                  </a:cubicBezTo>
                  <a:lnTo>
                    <a:pt x="500" y="40986"/>
                  </a:lnTo>
                  <a:lnTo>
                    <a:pt x="6001" y="695"/>
                  </a:lnTo>
                  <a:cubicBezTo>
                    <a:pt x="6013" y="612"/>
                    <a:pt x="6072" y="528"/>
                    <a:pt x="6144" y="481"/>
                  </a:cubicBezTo>
                  <a:cubicBezTo>
                    <a:pt x="6196" y="446"/>
                    <a:pt x="6261" y="424"/>
                    <a:pt x="6330" y="424"/>
                  </a:cubicBezTo>
                  <a:close/>
                  <a:moveTo>
                    <a:pt x="6334" y="1"/>
                  </a:moveTo>
                  <a:cubicBezTo>
                    <a:pt x="5976" y="1"/>
                    <a:pt x="5656" y="247"/>
                    <a:pt x="5572" y="612"/>
                  </a:cubicBezTo>
                  <a:lnTo>
                    <a:pt x="5572" y="624"/>
                  </a:lnTo>
                  <a:lnTo>
                    <a:pt x="84" y="40914"/>
                  </a:lnTo>
                  <a:cubicBezTo>
                    <a:pt x="0" y="41331"/>
                    <a:pt x="262" y="41736"/>
                    <a:pt x="691" y="41831"/>
                  </a:cubicBezTo>
                  <a:lnTo>
                    <a:pt x="1798" y="42057"/>
                  </a:lnTo>
                  <a:cubicBezTo>
                    <a:pt x="1846" y="42069"/>
                    <a:pt x="1905" y="42069"/>
                    <a:pt x="1953" y="42081"/>
                  </a:cubicBezTo>
                  <a:cubicBezTo>
                    <a:pt x="2322" y="42081"/>
                    <a:pt x="2643" y="41819"/>
                    <a:pt x="2727" y="41462"/>
                  </a:cubicBezTo>
                  <a:lnTo>
                    <a:pt x="2727" y="41450"/>
                  </a:lnTo>
                  <a:lnTo>
                    <a:pt x="8216" y="1159"/>
                  </a:lnTo>
                  <a:cubicBezTo>
                    <a:pt x="8287" y="743"/>
                    <a:pt x="8025" y="338"/>
                    <a:pt x="7608" y="255"/>
                  </a:cubicBezTo>
                  <a:lnTo>
                    <a:pt x="6489" y="16"/>
                  </a:lnTo>
                  <a:cubicBezTo>
                    <a:pt x="6437" y="6"/>
                    <a:pt x="6385" y="1"/>
                    <a:pt x="633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4"/>
            <p:cNvSpPr/>
            <p:nvPr/>
          </p:nvSpPr>
          <p:spPr>
            <a:xfrm>
              <a:off x="4033634" y="4416435"/>
              <a:ext cx="49424" cy="209134"/>
            </a:xfrm>
            <a:custGeom>
              <a:avLst/>
              <a:gdLst/>
              <a:ahLst/>
              <a:cxnLst/>
              <a:rect l="l" t="t" r="r" b="b"/>
              <a:pathLst>
                <a:path w="1227" h="5192" extrusionOk="0">
                  <a:moveTo>
                    <a:pt x="643" y="1"/>
                  </a:moveTo>
                  <a:lnTo>
                    <a:pt x="322" y="72"/>
                  </a:lnTo>
                  <a:lnTo>
                    <a:pt x="0" y="132"/>
                  </a:lnTo>
                  <a:lnTo>
                    <a:pt x="1227" y="5192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4"/>
            <p:cNvSpPr/>
            <p:nvPr/>
          </p:nvSpPr>
          <p:spPr>
            <a:xfrm>
              <a:off x="4024048" y="4407654"/>
              <a:ext cx="68113" cy="226575"/>
            </a:xfrm>
            <a:custGeom>
              <a:avLst/>
              <a:gdLst/>
              <a:ahLst/>
              <a:cxnLst/>
              <a:rect l="l" t="t" r="r" b="b"/>
              <a:pathLst>
                <a:path w="1691" h="5625" extrusionOk="0">
                  <a:moveTo>
                    <a:pt x="691" y="481"/>
                  </a:moveTo>
                  <a:lnTo>
                    <a:pt x="869" y="2064"/>
                  </a:lnTo>
                  <a:lnTo>
                    <a:pt x="500" y="516"/>
                  </a:lnTo>
                  <a:lnTo>
                    <a:pt x="691" y="481"/>
                  </a:lnTo>
                  <a:close/>
                  <a:moveTo>
                    <a:pt x="878" y="0"/>
                  </a:moveTo>
                  <a:cubicBezTo>
                    <a:pt x="863" y="0"/>
                    <a:pt x="849" y="2"/>
                    <a:pt x="834" y="5"/>
                  </a:cubicBezTo>
                  <a:lnTo>
                    <a:pt x="191" y="135"/>
                  </a:lnTo>
                  <a:cubicBezTo>
                    <a:pt x="72" y="159"/>
                    <a:pt x="0" y="278"/>
                    <a:pt x="24" y="397"/>
                  </a:cubicBezTo>
                  <a:lnTo>
                    <a:pt x="1262" y="5458"/>
                  </a:lnTo>
                  <a:cubicBezTo>
                    <a:pt x="1274" y="5553"/>
                    <a:pt x="1369" y="5624"/>
                    <a:pt x="1465" y="5624"/>
                  </a:cubicBezTo>
                  <a:cubicBezTo>
                    <a:pt x="1477" y="5624"/>
                    <a:pt x="1488" y="5624"/>
                    <a:pt x="1500" y="5612"/>
                  </a:cubicBezTo>
                  <a:cubicBezTo>
                    <a:pt x="1619" y="5600"/>
                    <a:pt x="1691" y="5493"/>
                    <a:pt x="1679" y="5386"/>
                  </a:cubicBezTo>
                  <a:lnTo>
                    <a:pt x="1096" y="195"/>
                  </a:lnTo>
                  <a:cubicBezTo>
                    <a:pt x="1074" y="79"/>
                    <a:pt x="988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4"/>
            <p:cNvSpPr/>
            <p:nvPr/>
          </p:nvSpPr>
          <p:spPr>
            <a:xfrm>
              <a:off x="4025941" y="4312112"/>
              <a:ext cx="90227" cy="39394"/>
            </a:xfrm>
            <a:custGeom>
              <a:avLst/>
              <a:gdLst/>
              <a:ahLst/>
              <a:cxnLst/>
              <a:rect l="l" t="t" r="r" b="b"/>
              <a:pathLst>
                <a:path w="2240" h="978" extrusionOk="0">
                  <a:moveTo>
                    <a:pt x="1879" y="0"/>
                  </a:moveTo>
                  <a:cubicBezTo>
                    <a:pt x="1857" y="0"/>
                    <a:pt x="1834" y="3"/>
                    <a:pt x="1811" y="7"/>
                  </a:cubicBezTo>
                  <a:lnTo>
                    <a:pt x="287" y="317"/>
                  </a:lnTo>
                  <a:cubicBezTo>
                    <a:pt x="108" y="364"/>
                    <a:pt x="1" y="531"/>
                    <a:pt x="37" y="710"/>
                  </a:cubicBezTo>
                  <a:cubicBezTo>
                    <a:pt x="68" y="867"/>
                    <a:pt x="210" y="978"/>
                    <a:pt x="366" y="978"/>
                  </a:cubicBezTo>
                  <a:cubicBezTo>
                    <a:pt x="387" y="978"/>
                    <a:pt x="408" y="976"/>
                    <a:pt x="429" y="972"/>
                  </a:cubicBezTo>
                  <a:lnTo>
                    <a:pt x="1953" y="650"/>
                  </a:lnTo>
                  <a:cubicBezTo>
                    <a:pt x="2132" y="614"/>
                    <a:pt x="2239" y="436"/>
                    <a:pt x="2203" y="257"/>
                  </a:cubicBezTo>
                  <a:cubicBezTo>
                    <a:pt x="2172" y="102"/>
                    <a:pt x="2033" y="0"/>
                    <a:pt x="1879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4"/>
            <p:cNvSpPr/>
            <p:nvPr/>
          </p:nvSpPr>
          <p:spPr>
            <a:xfrm>
              <a:off x="4009668" y="4303210"/>
              <a:ext cx="123378" cy="57157"/>
            </a:xfrm>
            <a:custGeom>
              <a:avLst/>
              <a:gdLst/>
              <a:ahLst/>
              <a:cxnLst/>
              <a:rect l="l" t="t" r="r" b="b"/>
              <a:pathLst>
                <a:path w="3063" h="1419" extrusionOk="0">
                  <a:moveTo>
                    <a:pt x="2297" y="430"/>
                  </a:moveTo>
                  <a:cubicBezTo>
                    <a:pt x="2430" y="430"/>
                    <a:pt x="2449" y="634"/>
                    <a:pt x="2310" y="657"/>
                  </a:cubicBezTo>
                  <a:lnTo>
                    <a:pt x="786" y="978"/>
                  </a:lnTo>
                  <a:cubicBezTo>
                    <a:pt x="778" y="980"/>
                    <a:pt x="770" y="981"/>
                    <a:pt x="763" y="981"/>
                  </a:cubicBezTo>
                  <a:cubicBezTo>
                    <a:pt x="712" y="981"/>
                    <a:pt x="665" y="947"/>
                    <a:pt x="655" y="895"/>
                  </a:cubicBezTo>
                  <a:cubicBezTo>
                    <a:pt x="643" y="859"/>
                    <a:pt x="655" y="835"/>
                    <a:pt x="667" y="800"/>
                  </a:cubicBezTo>
                  <a:cubicBezTo>
                    <a:pt x="679" y="776"/>
                    <a:pt x="714" y="764"/>
                    <a:pt x="738" y="752"/>
                  </a:cubicBezTo>
                  <a:lnTo>
                    <a:pt x="2262" y="431"/>
                  </a:lnTo>
                  <a:lnTo>
                    <a:pt x="2286" y="431"/>
                  </a:lnTo>
                  <a:cubicBezTo>
                    <a:pt x="2290" y="430"/>
                    <a:pt x="2294" y="430"/>
                    <a:pt x="2297" y="430"/>
                  </a:cubicBezTo>
                  <a:close/>
                  <a:moveTo>
                    <a:pt x="2306" y="1"/>
                  </a:moveTo>
                  <a:cubicBezTo>
                    <a:pt x="2265" y="1"/>
                    <a:pt x="2223" y="5"/>
                    <a:pt x="2179" y="14"/>
                  </a:cubicBezTo>
                  <a:lnTo>
                    <a:pt x="655" y="335"/>
                  </a:lnTo>
                  <a:cubicBezTo>
                    <a:pt x="0" y="466"/>
                    <a:pt x="95" y="1419"/>
                    <a:pt x="762" y="1419"/>
                  </a:cubicBezTo>
                  <a:cubicBezTo>
                    <a:pt x="798" y="1419"/>
                    <a:pt x="833" y="1407"/>
                    <a:pt x="869" y="1407"/>
                  </a:cubicBezTo>
                  <a:lnTo>
                    <a:pt x="2393" y="1085"/>
                  </a:lnTo>
                  <a:cubicBezTo>
                    <a:pt x="3063" y="940"/>
                    <a:pt x="2906" y="1"/>
                    <a:pt x="2306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4"/>
            <p:cNvSpPr/>
            <p:nvPr/>
          </p:nvSpPr>
          <p:spPr>
            <a:xfrm>
              <a:off x="3782817" y="279504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8" y="1"/>
                  </a:moveTo>
                  <a:cubicBezTo>
                    <a:pt x="1681" y="1"/>
                    <a:pt x="1644" y="4"/>
                    <a:pt x="1608" y="12"/>
                  </a:cubicBezTo>
                  <a:lnTo>
                    <a:pt x="500" y="250"/>
                  </a:lnTo>
                  <a:cubicBezTo>
                    <a:pt x="191" y="309"/>
                    <a:pt x="0" y="607"/>
                    <a:pt x="60" y="917"/>
                  </a:cubicBezTo>
                  <a:lnTo>
                    <a:pt x="5549" y="41207"/>
                  </a:lnTo>
                  <a:cubicBezTo>
                    <a:pt x="5601" y="41470"/>
                    <a:pt x="5848" y="41658"/>
                    <a:pt x="6110" y="41658"/>
                  </a:cubicBezTo>
                  <a:cubicBezTo>
                    <a:pt x="6145" y="41658"/>
                    <a:pt x="6180" y="41655"/>
                    <a:pt x="6215" y="41648"/>
                  </a:cubicBezTo>
                  <a:lnTo>
                    <a:pt x="7335" y="41410"/>
                  </a:lnTo>
                  <a:cubicBezTo>
                    <a:pt x="7632" y="41350"/>
                    <a:pt x="7835" y="41041"/>
                    <a:pt x="7763" y="40743"/>
                  </a:cubicBezTo>
                  <a:lnTo>
                    <a:pt x="2274" y="452"/>
                  </a:lnTo>
                  <a:cubicBezTo>
                    <a:pt x="2222" y="181"/>
                    <a:pt x="197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4"/>
            <p:cNvSpPr/>
            <p:nvPr/>
          </p:nvSpPr>
          <p:spPr>
            <a:xfrm>
              <a:off x="3773230" y="2786705"/>
              <a:ext cx="334284" cy="1695063"/>
            </a:xfrm>
            <a:custGeom>
              <a:avLst/>
              <a:gdLst/>
              <a:ahLst/>
              <a:cxnLst/>
              <a:rect l="l" t="t" r="r" b="b"/>
              <a:pathLst>
                <a:path w="8299" h="42082" extrusionOk="0">
                  <a:moveTo>
                    <a:pt x="1969" y="424"/>
                  </a:moveTo>
                  <a:cubicBezTo>
                    <a:pt x="2038" y="424"/>
                    <a:pt x="2103" y="446"/>
                    <a:pt x="2155" y="481"/>
                  </a:cubicBezTo>
                  <a:cubicBezTo>
                    <a:pt x="2227" y="528"/>
                    <a:pt x="2286" y="612"/>
                    <a:pt x="2310" y="695"/>
                  </a:cubicBezTo>
                  <a:lnTo>
                    <a:pt x="7799" y="40974"/>
                  </a:lnTo>
                  <a:lnTo>
                    <a:pt x="7799" y="40998"/>
                  </a:lnTo>
                  <a:cubicBezTo>
                    <a:pt x="7835" y="41176"/>
                    <a:pt x="7715" y="41367"/>
                    <a:pt x="7525" y="41402"/>
                  </a:cubicBezTo>
                  <a:lnTo>
                    <a:pt x="6418" y="41641"/>
                  </a:lnTo>
                  <a:cubicBezTo>
                    <a:pt x="6395" y="41645"/>
                    <a:pt x="6372" y="41647"/>
                    <a:pt x="6350" y="41647"/>
                  </a:cubicBezTo>
                  <a:cubicBezTo>
                    <a:pt x="6186" y="41647"/>
                    <a:pt x="6043" y="41536"/>
                    <a:pt x="6001" y="41379"/>
                  </a:cubicBezTo>
                  <a:lnTo>
                    <a:pt x="512" y="1088"/>
                  </a:lnTo>
                  <a:lnTo>
                    <a:pt x="512" y="1076"/>
                  </a:lnTo>
                  <a:cubicBezTo>
                    <a:pt x="476" y="886"/>
                    <a:pt x="596" y="707"/>
                    <a:pt x="786" y="671"/>
                  </a:cubicBezTo>
                  <a:lnTo>
                    <a:pt x="1893" y="433"/>
                  </a:lnTo>
                  <a:cubicBezTo>
                    <a:pt x="1919" y="427"/>
                    <a:pt x="1944" y="424"/>
                    <a:pt x="1969" y="424"/>
                  </a:cubicBezTo>
                  <a:close/>
                  <a:moveTo>
                    <a:pt x="1954" y="1"/>
                  </a:moveTo>
                  <a:cubicBezTo>
                    <a:pt x="1902" y="1"/>
                    <a:pt x="1850" y="6"/>
                    <a:pt x="1798" y="16"/>
                  </a:cubicBezTo>
                  <a:lnTo>
                    <a:pt x="691" y="254"/>
                  </a:lnTo>
                  <a:cubicBezTo>
                    <a:pt x="274" y="338"/>
                    <a:pt x="0" y="743"/>
                    <a:pt x="84" y="1171"/>
                  </a:cubicBezTo>
                  <a:lnTo>
                    <a:pt x="5584" y="41438"/>
                  </a:lnTo>
                  <a:lnTo>
                    <a:pt x="5584" y="41462"/>
                  </a:lnTo>
                  <a:cubicBezTo>
                    <a:pt x="5656" y="41819"/>
                    <a:pt x="5977" y="42081"/>
                    <a:pt x="6346" y="42081"/>
                  </a:cubicBezTo>
                  <a:cubicBezTo>
                    <a:pt x="6394" y="42081"/>
                    <a:pt x="6442" y="42069"/>
                    <a:pt x="6501" y="42057"/>
                  </a:cubicBezTo>
                  <a:lnTo>
                    <a:pt x="7608" y="41831"/>
                  </a:lnTo>
                  <a:cubicBezTo>
                    <a:pt x="8025" y="41736"/>
                    <a:pt x="8299" y="41331"/>
                    <a:pt x="8216" y="40914"/>
                  </a:cubicBezTo>
                  <a:lnTo>
                    <a:pt x="2727" y="624"/>
                  </a:lnTo>
                  <a:lnTo>
                    <a:pt x="2727" y="612"/>
                  </a:lnTo>
                  <a:cubicBezTo>
                    <a:pt x="2643" y="247"/>
                    <a:pt x="2314" y="1"/>
                    <a:pt x="1954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4"/>
            <p:cNvSpPr/>
            <p:nvPr/>
          </p:nvSpPr>
          <p:spPr>
            <a:xfrm>
              <a:off x="3470131" y="2949433"/>
              <a:ext cx="523761" cy="44187"/>
            </a:xfrm>
            <a:custGeom>
              <a:avLst/>
              <a:gdLst/>
              <a:ahLst/>
              <a:cxnLst/>
              <a:rect l="l" t="t" r="r" b="b"/>
              <a:pathLst>
                <a:path w="13003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4"/>
            <p:cNvSpPr/>
            <p:nvPr/>
          </p:nvSpPr>
          <p:spPr>
            <a:xfrm>
              <a:off x="3461511" y="2940813"/>
              <a:ext cx="541001" cy="61427"/>
            </a:xfrm>
            <a:custGeom>
              <a:avLst/>
              <a:gdLst/>
              <a:ahLst/>
              <a:cxnLst/>
              <a:rect l="l" t="t" r="r" b="b"/>
              <a:pathLst>
                <a:path w="13431" h="1525" extrusionOk="0">
                  <a:moveTo>
                    <a:pt x="13002" y="429"/>
                  </a:moveTo>
                  <a:lnTo>
                    <a:pt x="13002" y="1096"/>
                  </a:lnTo>
                  <a:lnTo>
                    <a:pt x="429" y="1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1524"/>
                  </a:lnTo>
                  <a:lnTo>
                    <a:pt x="13430" y="1524"/>
                  </a:lnTo>
                  <a:lnTo>
                    <a:pt x="13430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4"/>
            <p:cNvSpPr/>
            <p:nvPr/>
          </p:nvSpPr>
          <p:spPr>
            <a:xfrm>
              <a:off x="3993838" y="289187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1"/>
                  </a:moveTo>
                  <a:cubicBezTo>
                    <a:pt x="131" y="1"/>
                    <a:pt x="0" y="132"/>
                    <a:pt x="0" y="299"/>
                  </a:cubicBezTo>
                  <a:lnTo>
                    <a:pt x="0" y="3644"/>
                  </a:lnTo>
                  <a:cubicBezTo>
                    <a:pt x="0" y="3811"/>
                    <a:pt x="131" y="3954"/>
                    <a:pt x="298" y="3954"/>
                  </a:cubicBezTo>
                  <a:lnTo>
                    <a:pt x="1095" y="3954"/>
                  </a:lnTo>
                  <a:cubicBezTo>
                    <a:pt x="1262" y="3954"/>
                    <a:pt x="1393" y="3811"/>
                    <a:pt x="1393" y="3644"/>
                  </a:cubicBezTo>
                  <a:lnTo>
                    <a:pt x="1393" y="299"/>
                  </a:lnTo>
                  <a:cubicBezTo>
                    <a:pt x="1393" y="132"/>
                    <a:pt x="1262" y="1"/>
                    <a:pt x="109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4"/>
            <p:cNvSpPr/>
            <p:nvPr/>
          </p:nvSpPr>
          <p:spPr>
            <a:xfrm>
              <a:off x="3985178" y="2883254"/>
              <a:ext cx="73430" cy="176547"/>
            </a:xfrm>
            <a:custGeom>
              <a:avLst/>
              <a:gdLst/>
              <a:ahLst/>
              <a:cxnLst/>
              <a:rect l="l" t="t" r="r" b="b"/>
              <a:pathLst>
                <a:path w="1823" h="4383" extrusionOk="0">
                  <a:moveTo>
                    <a:pt x="1108" y="429"/>
                  </a:moveTo>
                  <a:cubicBezTo>
                    <a:pt x="1263" y="429"/>
                    <a:pt x="1394" y="560"/>
                    <a:pt x="1394" y="715"/>
                  </a:cubicBezTo>
                  <a:lnTo>
                    <a:pt x="1394" y="3668"/>
                  </a:lnTo>
                  <a:cubicBezTo>
                    <a:pt x="1394" y="3823"/>
                    <a:pt x="1263" y="3953"/>
                    <a:pt x="1108" y="3953"/>
                  </a:cubicBezTo>
                  <a:lnTo>
                    <a:pt x="715" y="3953"/>
                  </a:lnTo>
                  <a:cubicBezTo>
                    <a:pt x="560" y="3953"/>
                    <a:pt x="429" y="3823"/>
                    <a:pt x="429" y="3668"/>
                  </a:cubicBezTo>
                  <a:lnTo>
                    <a:pt x="429" y="715"/>
                  </a:lnTo>
                  <a:cubicBezTo>
                    <a:pt x="429" y="560"/>
                    <a:pt x="560" y="429"/>
                    <a:pt x="715" y="429"/>
                  </a:cubicBezTo>
                  <a:close/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lnTo>
                    <a:pt x="1" y="3668"/>
                  </a:lnTo>
                  <a:cubicBezTo>
                    <a:pt x="1" y="4061"/>
                    <a:pt x="322" y="4382"/>
                    <a:pt x="715" y="4382"/>
                  </a:cubicBezTo>
                  <a:lnTo>
                    <a:pt x="1108" y="4382"/>
                  </a:lnTo>
                  <a:cubicBezTo>
                    <a:pt x="1501" y="4382"/>
                    <a:pt x="1822" y="4061"/>
                    <a:pt x="1822" y="3668"/>
                  </a:cubicBezTo>
                  <a:lnTo>
                    <a:pt x="1822" y="715"/>
                  </a:lnTo>
                  <a:cubicBezTo>
                    <a:pt x="1822" y="322"/>
                    <a:pt x="1501" y="1"/>
                    <a:pt x="1108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4"/>
            <p:cNvSpPr/>
            <p:nvPr/>
          </p:nvSpPr>
          <p:spPr>
            <a:xfrm>
              <a:off x="3696015" y="234758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0" y="0"/>
                  </a:moveTo>
                  <a:lnTo>
                    <a:pt x="0" y="6620"/>
                  </a:lnTo>
                  <a:lnTo>
                    <a:pt x="3179" y="6620"/>
                  </a:lnTo>
                  <a:lnTo>
                    <a:pt x="3179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4"/>
            <p:cNvSpPr/>
            <p:nvPr/>
          </p:nvSpPr>
          <p:spPr>
            <a:xfrm>
              <a:off x="3687396" y="2338964"/>
              <a:ext cx="145330" cy="284417"/>
            </a:xfrm>
            <a:custGeom>
              <a:avLst/>
              <a:gdLst/>
              <a:ahLst/>
              <a:cxnLst/>
              <a:rect l="l" t="t" r="r" b="b"/>
              <a:pathLst>
                <a:path w="3608" h="7061" extrusionOk="0">
                  <a:moveTo>
                    <a:pt x="3179" y="429"/>
                  </a:moveTo>
                  <a:lnTo>
                    <a:pt x="3179" y="6632"/>
                  </a:lnTo>
                  <a:lnTo>
                    <a:pt x="429" y="6632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7060"/>
                  </a:lnTo>
                  <a:lnTo>
                    <a:pt x="3608" y="7060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4"/>
            <p:cNvSpPr/>
            <p:nvPr/>
          </p:nvSpPr>
          <p:spPr>
            <a:xfrm>
              <a:off x="3666773" y="2218570"/>
              <a:ext cx="186094" cy="328081"/>
            </a:xfrm>
            <a:custGeom>
              <a:avLst/>
              <a:gdLst/>
              <a:ahLst/>
              <a:cxnLst/>
              <a:rect l="l" t="t" r="r" b="b"/>
              <a:pathLst>
                <a:path w="4620" h="8145" extrusionOk="0">
                  <a:moveTo>
                    <a:pt x="750" y="1"/>
                  </a:moveTo>
                  <a:cubicBezTo>
                    <a:pt x="333" y="1"/>
                    <a:pt x="0" y="334"/>
                    <a:pt x="0" y="739"/>
                  </a:cubicBezTo>
                  <a:lnTo>
                    <a:pt x="0" y="7394"/>
                  </a:lnTo>
                  <a:cubicBezTo>
                    <a:pt x="0" y="7811"/>
                    <a:pt x="333" y="8144"/>
                    <a:pt x="750" y="8144"/>
                  </a:cubicBezTo>
                  <a:lnTo>
                    <a:pt x="3881" y="8144"/>
                  </a:lnTo>
                  <a:cubicBezTo>
                    <a:pt x="4286" y="8144"/>
                    <a:pt x="4620" y="7811"/>
                    <a:pt x="4620" y="7394"/>
                  </a:cubicBezTo>
                  <a:lnTo>
                    <a:pt x="4620" y="739"/>
                  </a:lnTo>
                  <a:cubicBezTo>
                    <a:pt x="4620" y="334"/>
                    <a:pt x="4286" y="1"/>
                    <a:pt x="3881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4"/>
            <p:cNvSpPr/>
            <p:nvPr/>
          </p:nvSpPr>
          <p:spPr>
            <a:xfrm>
              <a:off x="3658113" y="2209950"/>
              <a:ext cx="203374" cy="345320"/>
            </a:xfrm>
            <a:custGeom>
              <a:avLst/>
              <a:gdLst/>
              <a:ahLst/>
              <a:cxnLst/>
              <a:rect l="l" t="t" r="r" b="b"/>
              <a:pathLst>
                <a:path w="5049" h="8573" extrusionOk="0">
                  <a:moveTo>
                    <a:pt x="3608" y="429"/>
                  </a:moveTo>
                  <a:cubicBezTo>
                    <a:pt x="4168" y="429"/>
                    <a:pt x="4620" y="881"/>
                    <a:pt x="4620" y="1441"/>
                  </a:cubicBezTo>
                  <a:lnTo>
                    <a:pt x="4620" y="7120"/>
                  </a:lnTo>
                  <a:cubicBezTo>
                    <a:pt x="4620" y="7680"/>
                    <a:pt x="4168" y="8132"/>
                    <a:pt x="3608" y="8132"/>
                  </a:cubicBezTo>
                  <a:lnTo>
                    <a:pt x="1453" y="8132"/>
                  </a:lnTo>
                  <a:cubicBezTo>
                    <a:pt x="894" y="8132"/>
                    <a:pt x="441" y="7680"/>
                    <a:pt x="441" y="7120"/>
                  </a:cubicBezTo>
                  <a:lnTo>
                    <a:pt x="441" y="1441"/>
                  </a:lnTo>
                  <a:cubicBezTo>
                    <a:pt x="441" y="881"/>
                    <a:pt x="894" y="429"/>
                    <a:pt x="1453" y="429"/>
                  </a:cubicBezTo>
                  <a:close/>
                  <a:moveTo>
                    <a:pt x="1453" y="0"/>
                  </a:moveTo>
                  <a:cubicBezTo>
                    <a:pt x="656" y="0"/>
                    <a:pt x="1" y="643"/>
                    <a:pt x="1" y="1441"/>
                  </a:cubicBezTo>
                  <a:lnTo>
                    <a:pt x="1" y="7120"/>
                  </a:lnTo>
                  <a:cubicBezTo>
                    <a:pt x="1" y="7918"/>
                    <a:pt x="656" y="8573"/>
                    <a:pt x="1453" y="8573"/>
                  </a:cubicBezTo>
                  <a:lnTo>
                    <a:pt x="3608" y="8573"/>
                  </a:lnTo>
                  <a:cubicBezTo>
                    <a:pt x="4406" y="8573"/>
                    <a:pt x="5049" y="7918"/>
                    <a:pt x="5049" y="7120"/>
                  </a:cubicBezTo>
                  <a:lnTo>
                    <a:pt x="5049" y="1441"/>
                  </a:lnTo>
                  <a:cubicBezTo>
                    <a:pt x="5049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4"/>
            <p:cNvSpPr/>
            <p:nvPr/>
          </p:nvSpPr>
          <p:spPr>
            <a:xfrm>
              <a:off x="3546379" y="2599408"/>
              <a:ext cx="385157" cy="456050"/>
            </a:xfrm>
            <a:custGeom>
              <a:avLst/>
              <a:gdLst/>
              <a:ahLst/>
              <a:cxnLst/>
              <a:rect l="l" t="t" r="r" b="b"/>
              <a:pathLst>
                <a:path w="9562" h="11322" extrusionOk="0">
                  <a:moveTo>
                    <a:pt x="5279" y="1347"/>
                  </a:moveTo>
                  <a:cubicBezTo>
                    <a:pt x="6717" y="1347"/>
                    <a:pt x="8097" y="2458"/>
                    <a:pt x="8097" y="4143"/>
                  </a:cubicBezTo>
                  <a:cubicBezTo>
                    <a:pt x="8097" y="5690"/>
                    <a:pt x="6847" y="6940"/>
                    <a:pt x="5299" y="6940"/>
                  </a:cubicBezTo>
                  <a:cubicBezTo>
                    <a:pt x="2810" y="6940"/>
                    <a:pt x="1572" y="3928"/>
                    <a:pt x="3322" y="2166"/>
                  </a:cubicBezTo>
                  <a:cubicBezTo>
                    <a:pt x="3892" y="1600"/>
                    <a:pt x="4592" y="1347"/>
                    <a:pt x="5279" y="1347"/>
                  </a:cubicBezTo>
                  <a:close/>
                  <a:moveTo>
                    <a:pt x="5279" y="1"/>
                  </a:moveTo>
                  <a:cubicBezTo>
                    <a:pt x="4441" y="1"/>
                    <a:pt x="3583" y="252"/>
                    <a:pt x="2810" y="809"/>
                  </a:cubicBezTo>
                  <a:cubicBezTo>
                    <a:pt x="1" y="2845"/>
                    <a:pt x="667" y="7214"/>
                    <a:pt x="3965" y="8298"/>
                  </a:cubicBezTo>
                  <a:lnTo>
                    <a:pt x="3965" y="11322"/>
                  </a:lnTo>
                  <a:lnTo>
                    <a:pt x="6644" y="11322"/>
                  </a:lnTo>
                  <a:lnTo>
                    <a:pt x="6644" y="8298"/>
                  </a:lnTo>
                  <a:cubicBezTo>
                    <a:pt x="8383" y="7726"/>
                    <a:pt x="9561" y="6095"/>
                    <a:pt x="9561" y="4262"/>
                  </a:cubicBezTo>
                  <a:cubicBezTo>
                    <a:pt x="9561" y="1749"/>
                    <a:pt x="7489" y="1"/>
                    <a:pt x="5279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4"/>
            <p:cNvSpPr/>
            <p:nvPr/>
          </p:nvSpPr>
          <p:spPr>
            <a:xfrm>
              <a:off x="3567485" y="2591674"/>
              <a:ext cx="385157" cy="472444"/>
            </a:xfrm>
            <a:custGeom>
              <a:avLst/>
              <a:gdLst/>
              <a:ahLst/>
              <a:cxnLst/>
              <a:rect l="l" t="t" r="r" b="b"/>
              <a:pathLst>
                <a:path w="9562" h="11729" extrusionOk="0">
                  <a:moveTo>
                    <a:pt x="4775" y="1751"/>
                  </a:moveTo>
                  <a:cubicBezTo>
                    <a:pt x="6204" y="1751"/>
                    <a:pt x="7359" y="2906"/>
                    <a:pt x="7359" y="4335"/>
                  </a:cubicBezTo>
                  <a:cubicBezTo>
                    <a:pt x="7359" y="5889"/>
                    <a:pt x="6084" y="6920"/>
                    <a:pt x="4758" y="6920"/>
                  </a:cubicBezTo>
                  <a:cubicBezTo>
                    <a:pt x="4123" y="6920"/>
                    <a:pt x="3477" y="6684"/>
                    <a:pt x="2953" y="6156"/>
                  </a:cubicBezTo>
                  <a:cubicBezTo>
                    <a:pt x="1322" y="4537"/>
                    <a:pt x="2477" y="1751"/>
                    <a:pt x="4775" y="1751"/>
                  </a:cubicBezTo>
                  <a:close/>
                  <a:moveTo>
                    <a:pt x="4747" y="1318"/>
                  </a:moveTo>
                  <a:cubicBezTo>
                    <a:pt x="4008" y="1318"/>
                    <a:pt x="3255" y="1592"/>
                    <a:pt x="2644" y="2203"/>
                  </a:cubicBezTo>
                  <a:cubicBezTo>
                    <a:pt x="751" y="4096"/>
                    <a:pt x="2096" y="7347"/>
                    <a:pt x="4775" y="7347"/>
                  </a:cubicBezTo>
                  <a:cubicBezTo>
                    <a:pt x="6442" y="7347"/>
                    <a:pt x="7787" y="5989"/>
                    <a:pt x="7787" y="4335"/>
                  </a:cubicBezTo>
                  <a:cubicBezTo>
                    <a:pt x="7787" y="2521"/>
                    <a:pt x="6297" y="1318"/>
                    <a:pt x="4747" y="1318"/>
                  </a:cubicBezTo>
                  <a:close/>
                  <a:moveTo>
                    <a:pt x="4775" y="417"/>
                  </a:moveTo>
                  <a:cubicBezTo>
                    <a:pt x="6763" y="417"/>
                    <a:pt x="8454" y="1858"/>
                    <a:pt x="8763" y="3811"/>
                  </a:cubicBezTo>
                  <a:cubicBezTo>
                    <a:pt x="9085" y="5763"/>
                    <a:pt x="7930" y="7668"/>
                    <a:pt x="6049" y="8287"/>
                  </a:cubicBezTo>
                  <a:lnTo>
                    <a:pt x="5894" y="8335"/>
                  </a:lnTo>
                  <a:lnTo>
                    <a:pt x="5894" y="11300"/>
                  </a:lnTo>
                  <a:lnTo>
                    <a:pt x="3656" y="11300"/>
                  </a:lnTo>
                  <a:lnTo>
                    <a:pt x="3656" y="8335"/>
                  </a:lnTo>
                  <a:lnTo>
                    <a:pt x="3513" y="8287"/>
                  </a:lnTo>
                  <a:cubicBezTo>
                    <a:pt x="1620" y="7668"/>
                    <a:pt x="477" y="5763"/>
                    <a:pt x="786" y="3811"/>
                  </a:cubicBezTo>
                  <a:cubicBezTo>
                    <a:pt x="1108" y="1858"/>
                    <a:pt x="2798" y="417"/>
                    <a:pt x="4775" y="417"/>
                  </a:cubicBezTo>
                  <a:close/>
                  <a:moveTo>
                    <a:pt x="4775" y="1"/>
                  </a:moveTo>
                  <a:cubicBezTo>
                    <a:pt x="2620" y="1"/>
                    <a:pt x="762" y="1548"/>
                    <a:pt x="381" y="3668"/>
                  </a:cubicBezTo>
                  <a:cubicBezTo>
                    <a:pt x="0" y="5799"/>
                    <a:pt x="1203" y="7894"/>
                    <a:pt x="3227" y="8645"/>
                  </a:cubicBezTo>
                  <a:lnTo>
                    <a:pt x="3227" y="11728"/>
                  </a:lnTo>
                  <a:lnTo>
                    <a:pt x="6335" y="11728"/>
                  </a:lnTo>
                  <a:lnTo>
                    <a:pt x="6335" y="8645"/>
                  </a:lnTo>
                  <a:cubicBezTo>
                    <a:pt x="8359" y="7894"/>
                    <a:pt x="9561" y="5799"/>
                    <a:pt x="9168" y="3668"/>
                  </a:cubicBezTo>
                  <a:cubicBezTo>
                    <a:pt x="8787" y="1548"/>
                    <a:pt x="6942" y="1"/>
                    <a:pt x="4775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4"/>
            <p:cNvSpPr/>
            <p:nvPr/>
          </p:nvSpPr>
          <p:spPr>
            <a:xfrm>
              <a:off x="3751157" y="2893807"/>
              <a:ext cx="17320" cy="161644"/>
            </a:xfrm>
            <a:custGeom>
              <a:avLst/>
              <a:gdLst/>
              <a:ahLst/>
              <a:cxnLst/>
              <a:rect l="l" t="t" r="r" b="b"/>
              <a:pathLst>
                <a:path w="430" h="4013" extrusionOk="0">
                  <a:moveTo>
                    <a:pt x="1" y="1"/>
                  </a:moveTo>
                  <a:lnTo>
                    <a:pt x="1" y="4013"/>
                  </a:lnTo>
                  <a:lnTo>
                    <a:pt x="429" y="4013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4"/>
            <p:cNvSpPr/>
            <p:nvPr/>
          </p:nvSpPr>
          <p:spPr>
            <a:xfrm>
              <a:off x="3538242" y="4502310"/>
              <a:ext cx="30250" cy="135744"/>
            </a:xfrm>
            <a:custGeom>
              <a:avLst/>
              <a:gdLst/>
              <a:ahLst/>
              <a:cxnLst/>
              <a:rect l="l" t="t" r="r" b="b"/>
              <a:pathLst>
                <a:path w="751" h="3370" extrusionOk="0">
                  <a:moveTo>
                    <a:pt x="95" y="0"/>
                  </a:moveTo>
                  <a:lnTo>
                    <a:pt x="0" y="3369"/>
                  </a:lnTo>
                  <a:lnTo>
                    <a:pt x="750" y="83"/>
                  </a:lnTo>
                  <a:lnTo>
                    <a:pt x="417" y="4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4"/>
            <p:cNvSpPr/>
            <p:nvPr/>
          </p:nvSpPr>
          <p:spPr>
            <a:xfrm>
              <a:off x="3495063" y="4318476"/>
              <a:ext cx="110810" cy="252072"/>
            </a:xfrm>
            <a:custGeom>
              <a:avLst/>
              <a:gdLst/>
              <a:ahLst/>
              <a:cxnLst/>
              <a:rect l="l" t="t" r="r" b="b"/>
              <a:pathLst>
                <a:path w="2751" h="6258" extrusionOk="0">
                  <a:moveTo>
                    <a:pt x="1042" y="1"/>
                  </a:moveTo>
                  <a:cubicBezTo>
                    <a:pt x="892" y="1"/>
                    <a:pt x="761" y="114"/>
                    <a:pt x="739" y="266"/>
                  </a:cubicBezTo>
                  <a:lnTo>
                    <a:pt x="24" y="5731"/>
                  </a:lnTo>
                  <a:cubicBezTo>
                    <a:pt x="1" y="5898"/>
                    <a:pt x="120" y="6052"/>
                    <a:pt x="286" y="6076"/>
                  </a:cubicBezTo>
                  <a:lnTo>
                    <a:pt x="1679" y="6255"/>
                  </a:lnTo>
                  <a:cubicBezTo>
                    <a:pt x="1694" y="6257"/>
                    <a:pt x="1708" y="6258"/>
                    <a:pt x="1722" y="6258"/>
                  </a:cubicBezTo>
                  <a:cubicBezTo>
                    <a:pt x="1870" y="6258"/>
                    <a:pt x="1991" y="6145"/>
                    <a:pt x="2013" y="5993"/>
                  </a:cubicBezTo>
                  <a:lnTo>
                    <a:pt x="2727" y="528"/>
                  </a:lnTo>
                  <a:cubicBezTo>
                    <a:pt x="2751" y="361"/>
                    <a:pt x="2644" y="206"/>
                    <a:pt x="2477" y="194"/>
                  </a:cubicBezTo>
                  <a:lnTo>
                    <a:pt x="1084" y="4"/>
                  </a:lnTo>
                  <a:cubicBezTo>
                    <a:pt x="1070" y="2"/>
                    <a:pt x="1056" y="1"/>
                    <a:pt x="1042" y="1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4"/>
            <p:cNvSpPr/>
            <p:nvPr/>
          </p:nvSpPr>
          <p:spPr>
            <a:xfrm>
              <a:off x="3437505" y="4318839"/>
              <a:ext cx="90711" cy="39394"/>
            </a:xfrm>
            <a:custGeom>
              <a:avLst/>
              <a:gdLst/>
              <a:ahLst/>
              <a:cxnLst/>
              <a:rect l="l" t="t" r="r" b="b"/>
              <a:pathLst>
                <a:path w="2252" h="978" extrusionOk="0">
                  <a:moveTo>
                    <a:pt x="361" y="0"/>
                  </a:moveTo>
                  <a:cubicBezTo>
                    <a:pt x="210" y="0"/>
                    <a:pt x="80" y="101"/>
                    <a:pt x="48" y="257"/>
                  </a:cubicBezTo>
                  <a:cubicBezTo>
                    <a:pt x="1" y="435"/>
                    <a:pt x="120" y="614"/>
                    <a:pt x="299" y="650"/>
                  </a:cubicBezTo>
                  <a:lnTo>
                    <a:pt x="1823" y="971"/>
                  </a:lnTo>
                  <a:cubicBezTo>
                    <a:pt x="1844" y="976"/>
                    <a:pt x="1866" y="978"/>
                    <a:pt x="1887" y="978"/>
                  </a:cubicBezTo>
                  <a:cubicBezTo>
                    <a:pt x="2042" y="978"/>
                    <a:pt x="2184" y="868"/>
                    <a:pt x="2215" y="721"/>
                  </a:cubicBezTo>
                  <a:cubicBezTo>
                    <a:pt x="2251" y="531"/>
                    <a:pt x="2132" y="364"/>
                    <a:pt x="1953" y="328"/>
                  </a:cubicBezTo>
                  <a:lnTo>
                    <a:pt x="429" y="7"/>
                  </a:lnTo>
                  <a:cubicBezTo>
                    <a:pt x="406" y="2"/>
                    <a:pt x="384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4"/>
            <p:cNvSpPr/>
            <p:nvPr/>
          </p:nvSpPr>
          <p:spPr>
            <a:xfrm>
              <a:off x="3461994" y="279842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0"/>
                  </a:moveTo>
                  <a:cubicBezTo>
                    <a:pt x="5848" y="0"/>
                    <a:pt x="5613" y="180"/>
                    <a:pt x="5560" y="452"/>
                  </a:cubicBezTo>
                  <a:lnTo>
                    <a:pt x="72" y="40742"/>
                  </a:lnTo>
                  <a:cubicBezTo>
                    <a:pt x="0" y="41052"/>
                    <a:pt x="202" y="41350"/>
                    <a:pt x="500" y="41409"/>
                  </a:cubicBezTo>
                  <a:lnTo>
                    <a:pt x="1619" y="41647"/>
                  </a:lnTo>
                  <a:cubicBezTo>
                    <a:pt x="1656" y="41655"/>
                    <a:pt x="1693" y="41658"/>
                    <a:pt x="1729" y="41658"/>
                  </a:cubicBezTo>
                  <a:cubicBezTo>
                    <a:pt x="1987" y="41658"/>
                    <a:pt x="2223" y="41478"/>
                    <a:pt x="2286" y="41207"/>
                  </a:cubicBezTo>
                  <a:lnTo>
                    <a:pt x="7775" y="916"/>
                  </a:lnTo>
                  <a:cubicBezTo>
                    <a:pt x="7834" y="606"/>
                    <a:pt x="7644" y="309"/>
                    <a:pt x="7334" y="249"/>
                  </a:cubicBezTo>
                  <a:lnTo>
                    <a:pt x="6227" y="11"/>
                  </a:lnTo>
                  <a:cubicBezTo>
                    <a:pt x="6189" y="4"/>
                    <a:pt x="6151" y="0"/>
                    <a:pt x="6114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4"/>
            <p:cNvSpPr/>
            <p:nvPr/>
          </p:nvSpPr>
          <p:spPr>
            <a:xfrm>
              <a:off x="4076290" y="4425095"/>
              <a:ext cx="49464" cy="209134"/>
            </a:xfrm>
            <a:custGeom>
              <a:avLst/>
              <a:gdLst/>
              <a:ahLst/>
              <a:cxnLst/>
              <a:rect l="l" t="t" r="r" b="b"/>
              <a:pathLst>
                <a:path w="1228" h="5192" extrusionOk="0">
                  <a:moveTo>
                    <a:pt x="644" y="0"/>
                  </a:moveTo>
                  <a:lnTo>
                    <a:pt x="322" y="72"/>
                  </a:lnTo>
                  <a:lnTo>
                    <a:pt x="1" y="131"/>
                  </a:lnTo>
                  <a:lnTo>
                    <a:pt x="1227" y="5191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4"/>
            <p:cNvSpPr/>
            <p:nvPr/>
          </p:nvSpPr>
          <p:spPr>
            <a:xfrm>
              <a:off x="4068637" y="4320732"/>
              <a:ext cx="90187" cy="39434"/>
            </a:xfrm>
            <a:custGeom>
              <a:avLst/>
              <a:gdLst/>
              <a:ahLst/>
              <a:cxnLst/>
              <a:rect l="l" t="t" r="r" b="b"/>
              <a:pathLst>
                <a:path w="2239" h="979" extrusionOk="0">
                  <a:moveTo>
                    <a:pt x="1879" y="1"/>
                  </a:moveTo>
                  <a:cubicBezTo>
                    <a:pt x="1856" y="1"/>
                    <a:pt x="1833" y="3"/>
                    <a:pt x="1810" y="7"/>
                  </a:cubicBezTo>
                  <a:lnTo>
                    <a:pt x="286" y="329"/>
                  </a:lnTo>
                  <a:cubicBezTo>
                    <a:pt x="108" y="365"/>
                    <a:pt x="0" y="543"/>
                    <a:pt x="36" y="722"/>
                  </a:cubicBezTo>
                  <a:cubicBezTo>
                    <a:pt x="67" y="877"/>
                    <a:pt x="207" y="979"/>
                    <a:pt x="360" y="979"/>
                  </a:cubicBezTo>
                  <a:cubicBezTo>
                    <a:pt x="383" y="979"/>
                    <a:pt x="406" y="977"/>
                    <a:pt x="429" y="972"/>
                  </a:cubicBezTo>
                  <a:lnTo>
                    <a:pt x="1953" y="650"/>
                  </a:lnTo>
                  <a:cubicBezTo>
                    <a:pt x="2132" y="615"/>
                    <a:pt x="2239" y="436"/>
                    <a:pt x="2203" y="269"/>
                  </a:cubicBezTo>
                  <a:cubicBezTo>
                    <a:pt x="2172" y="103"/>
                    <a:pt x="2032" y="1"/>
                    <a:pt x="1879" y="1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4"/>
            <p:cNvSpPr/>
            <p:nvPr/>
          </p:nvSpPr>
          <p:spPr>
            <a:xfrm>
              <a:off x="3825512" y="280370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7" y="0"/>
                  </a:moveTo>
                  <a:cubicBezTo>
                    <a:pt x="1681" y="0"/>
                    <a:pt x="1644" y="4"/>
                    <a:pt x="1607" y="11"/>
                  </a:cubicBezTo>
                  <a:lnTo>
                    <a:pt x="500" y="249"/>
                  </a:lnTo>
                  <a:cubicBezTo>
                    <a:pt x="191" y="309"/>
                    <a:pt x="0" y="606"/>
                    <a:pt x="60" y="916"/>
                  </a:cubicBezTo>
                  <a:lnTo>
                    <a:pt x="5548" y="41207"/>
                  </a:lnTo>
                  <a:cubicBezTo>
                    <a:pt x="5611" y="41478"/>
                    <a:pt x="5848" y="41658"/>
                    <a:pt x="6106" y="41658"/>
                  </a:cubicBezTo>
                  <a:cubicBezTo>
                    <a:pt x="6142" y="41658"/>
                    <a:pt x="6178" y="41654"/>
                    <a:pt x="6215" y="41647"/>
                  </a:cubicBezTo>
                  <a:lnTo>
                    <a:pt x="7334" y="41409"/>
                  </a:lnTo>
                  <a:cubicBezTo>
                    <a:pt x="7632" y="41350"/>
                    <a:pt x="7834" y="41052"/>
                    <a:pt x="7763" y="40742"/>
                  </a:cubicBezTo>
                  <a:lnTo>
                    <a:pt x="2274" y="452"/>
                  </a:lnTo>
                  <a:cubicBezTo>
                    <a:pt x="2211" y="180"/>
                    <a:pt x="1975" y="0"/>
                    <a:pt x="1717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4"/>
            <p:cNvSpPr/>
            <p:nvPr/>
          </p:nvSpPr>
          <p:spPr>
            <a:xfrm>
              <a:off x="3512826" y="2958052"/>
              <a:ext cx="523721" cy="44187"/>
            </a:xfrm>
            <a:custGeom>
              <a:avLst/>
              <a:gdLst/>
              <a:ahLst/>
              <a:cxnLst/>
              <a:rect l="l" t="t" r="r" b="b"/>
              <a:pathLst>
                <a:path w="13002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54"/>
            <p:cNvSpPr/>
            <p:nvPr/>
          </p:nvSpPr>
          <p:spPr>
            <a:xfrm>
              <a:off x="4036494" y="290053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lnTo>
                    <a:pt x="1" y="3644"/>
                  </a:lnTo>
                  <a:cubicBezTo>
                    <a:pt x="1" y="3822"/>
                    <a:pt x="132" y="3953"/>
                    <a:pt x="298" y="3953"/>
                  </a:cubicBezTo>
                  <a:lnTo>
                    <a:pt x="1096" y="3953"/>
                  </a:lnTo>
                  <a:cubicBezTo>
                    <a:pt x="1263" y="3953"/>
                    <a:pt x="1394" y="3822"/>
                    <a:pt x="1394" y="3644"/>
                  </a:cubicBezTo>
                  <a:lnTo>
                    <a:pt x="1394" y="298"/>
                  </a:lnTo>
                  <a:cubicBezTo>
                    <a:pt x="1394" y="131"/>
                    <a:pt x="1263" y="0"/>
                    <a:pt x="1096" y="0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54"/>
            <p:cNvSpPr/>
            <p:nvPr/>
          </p:nvSpPr>
          <p:spPr>
            <a:xfrm>
              <a:off x="3738671" y="235620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1" y="1"/>
                  </a:moveTo>
                  <a:lnTo>
                    <a:pt x="1" y="6621"/>
                  </a:lnTo>
                  <a:lnTo>
                    <a:pt x="3180" y="6621"/>
                  </a:lnTo>
                  <a:lnTo>
                    <a:pt x="3180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54"/>
            <p:cNvSpPr/>
            <p:nvPr/>
          </p:nvSpPr>
          <p:spPr>
            <a:xfrm>
              <a:off x="3709428" y="2227189"/>
              <a:ext cx="186134" cy="328081"/>
            </a:xfrm>
            <a:custGeom>
              <a:avLst/>
              <a:gdLst/>
              <a:ahLst/>
              <a:cxnLst/>
              <a:rect l="l" t="t" r="r" b="b"/>
              <a:pathLst>
                <a:path w="4621" h="8145" extrusionOk="0">
                  <a:moveTo>
                    <a:pt x="751" y="1"/>
                  </a:moveTo>
                  <a:cubicBezTo>
                    <a:pt x="334" y="1"/>
                    <a:pt x="1" y="334"/>
                    <a:pt x="1" y="739"/>
                  </a:cubicBezTo>
                  <a:lnTo>
                    <a:pt x="1" y="7395"/>
                  </a:lnTo>
                  <a:cubicBezTo>
                    <a:pt x="1" y="7811"/>
                    <a:pt x="334" y="8145"/>
                    <a:pt x="751" y="8145"/>
                  </a:cubicBezTo>
                  <a:lnTo>
                    <a:pt x="3882" y="8145"/>
                  </a:lnTo>
                  <a:cubicBezTo>
                    <a:pt x="4287" y="8145"/>
                    <a:pt x="4620" y="7811"/>
                    <a:pt x="4620" y="7395"/>
                  </a:cubicBezTo>
                  <a:lnTo>
                    <a:pt x="4620" y="739"/>
                  </a:lnTo>
                  <a:cubicBezTo>
                    <a:pt x="4620" y="334"/>
                    <a:pt x="4287" y="1"/>
                    <a:pt x="3882" y="1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4"/>
            <p:cNvSpPr/>
            <p:nvPr/>
          </p:nvSpPr>
          <p:spPr>
            <a:xfrm>
              <a:off x="3589074" y="2608229"/>
              <a:ext cx="385117" cy="455406"/>
            </a:xfrm>
            <a:custGeom>
              <a:avLst/>
              <a:gdLst/>
              <a:ahLst/>
              <a:cxnLst/>
              <a:rect l="l" t="t" r="r" b="b"/>
              <a:pathLst>
                <a:path w="9561" h="11306" extrusionOk="0">
                  <a:moveTo>
                    <a:pt x="5279" y="1337"/>
                  </a:moveTo>
                  <a:cubicBezTo>
                    <a:pt x="6717" y="1337"/>
                    <a:pt x="8096" y="2454"/>
                    <a:pt x="8096" y="4138"/>
                  </a:cubicBezTo>
                  <a:cubicBezTo>
                    <a:pt x="8096" y="5686"/>
                    <a:pt x="6846" y="6936"/>
                    <a:pt x="5299" y="6936"/>
                  </a:cubicBezTo>
                  <a:cubicBezTo>
                    <a:pt x="2810" y="6936"/>
                    <a:pt x="1560" y="3924"/>
                    <a:pt x="3322" y="2161"/>
                  </a:cubicBezTo>
                  <a:cubicBezTo>
                    <a:pt x="3892" y="1592"/>
                    <a:pt x="4592" y="1337"/>
                    <a:pt x="5279" y="1337"/>
                  </a:cubicBezTo>
                  <a:close/>
                  <a:moveTo>
                    <a:pt x="5285" y="1"/>
                  </a:moveTo>
                  <a:cubicBezTo>
                    <a:pt x="4446" y="1"/>
                    <a:pt x="3585" y="254"/>
                    <a:pt x="2810" y="816"/>
                  </a:cubicBezTo>
                  <a:cubicBezTo>
                    <a:pt x="0" y="2840"/>
                    <a:pt x="667" y="7210"/>
                    <a:pt x="3965" y="8293"/>
                  </a:cubicBezTo>
                  <a:lnTo>
                    <a:pt x="3965" y="11305"/>
                  </a:lnTo>
                  <a:lnTo>
                    <a:pt x="6644" y="11305"/>
                  </a:lnTo>
                  <a:lnTo>
                    <a:pt x="6644" y="8293"/>
                  </a:lnTo>
                  <a:cubicBezTo>
                    <a:pt x="8382" y="7722"/>
                    <a:pt x="9561" y="6090"/>
                    <a:pt x="9561" y="4257"/>
                  </a:cubicBezTo>
                  <a:cubicBezTo>
                    <a:pt x="9552" y="1748"/>
                    <a:pt x="7490" y="1"/>
                    <a:pt x="5285" y="1"/>
                  </a:cubicBezTo>
                  <a:close/>
                </a:path>
              </a:pathLst>
            </a:custGeom>
            <a:solidFill>
              <a:srgbClr val="496697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54"/>
            <p:cNvSpPr/>
            <p:nvPr/>
          </p:nvSpPr>
          <p:spPr>
            <a:xfrm>
              <a:off x="3802473" y="2902427"/>
              <a:ext cx="40" cy="161684"/>
            </a:xfrm>
            <a:custGeom>
              <a:avLst/>
              <a:gdLst/>
              <a:ahLst/>
              <a:cxnLst/>
              <a:rect l="l" t="t" r="r" b="b"/>
              <a:pathLst>
                <a:path w="1" h="4014" fill="none" extrusionOk="0">
                  <a:moveTo>
                    <a:pt x="1" y="1"/>
                  </a:moveTo>
                  <a:lnTo>
                    <a:pt x="1" y="4013"/>
                  </a:lnTo>
                </a:path>
              </a:pathLst>
            </a:custGeom>
            <a:noFill/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401162" y="1359511"/>
                <a:ext cx="5378402" cy="2360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000" dirty="0" err="1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thang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ABCD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fontAlgn="base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000" i="1"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000" i="1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17</m:t>
                              </m:r>
                            </m:num>
                            <m:den>
                              <m:r>
                                <a:rPr lang="en-US" sz="2000" i="1"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.3</m:t>
                      </m:r>
                      <m:func>
                        <m:funcPr>
                          <m:ctrlPr>
                            <a:rPr lang="en-US" sz="2000" i="1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000" i="1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:</m:t>
                          </m:r>
                        </m:fName>
                        <m:e>
                          <m:r>
                            <a:rPr lang="en-US" sz="2000" i="1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2000" i="1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73</m:t>
                          </m:r>
                        </m:num>
                        <m:den>
                          <m:r>
                            <a:rPr lang="en-US" sz="2000" i="1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 i="1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=18,25</m:t>
                      </m:r>
                    </m:oMath>
                  </m:oMathPara>
                </a14:m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fontAlgn="base">
                  <a:lnSpc>
                    <a:spcPct val="150000"/>
                  </a:lnSpc>
                </a:pP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2000" dirty="0" err="1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thang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ABCD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18,25 m</a:t>
                </a:r>
                <a:r>
                  <a:rPr lang="en-US" sz="2000" baseline="30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162" y="1359511"/>
                <a:ext cx="5378402" cy="2360774"/>
              </a:xfrm>
              <a:prstGeom prst="rect">
                <a:avLst/>
              </a:prstGeom>
              <a:blipFill rotWithShape="0">
                <a:blip r:embed="rId3"/>
                <a:stretch>
                  <a:fillRect l="-1247" b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227" y="1529191"/>
            <a:ext cx="1781958" cy="1389662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5" name="Google Shape;805;p54"/>
          <p:cNvGrpSpPr/>
          <p:nvPr/>
        </p:nvGrpSpPr>
        <p:grpSpPr>
          <a:xfrm>
            <a:off x="715025" y="857637"/>
            <a:ext cx="7713807" cy="3755459"/>
            <a:chOff x="323525" y="225000"/>
            <a:chExt cx="8385484" cy="4582084"/>
          </a:xfrm>
        </p:grpSpPr>
        <p:sp>
          <p:nvSpPr>
            <p:cNvPr id="806" name="Google Shape;806;p54"/>
            <p:cNvSpPr/>
            <p:nvPr/>
          </p:nvSpPr>
          <p:spPr>
            <a:xfrm rot="10800000" flipH="1">
              <a:off x="440709" y="342184"/>
              <a:ext cx="8268300" cy="4464900"/>
            </a:xfrm>
            <a:prstGeom prst="snip1Rect">
              <a:avLst>
                <a:gd name="adj" fmla="val 0"/>
              </a:avLst>
            </a:pr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4"/>
            <p:cNvSpPr/>
            <p:nvPr/>
          </p:nvSpPr>
          <p:spPr>
            <a:xfrm rot="10800000" flipH="1">
              <a:off x="323525" y="225000"/>
              <a:ext cx="8268300" cy="4464900"/>
            </a:xfrm>
            <a:prstGeom prst="snip1Rect">
              <a:avLst>
                <a:gd name="adj" fmla="val 0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8" name="Google Shape;808;p54"/>
          <p:cNvSpPr txBox="1">
            <a:spLocks noGrp="1"/>
          </p:cNvSpPr>
          <p:nvPr>
            <p:ph type="title"/>
          </p:nvPr>
        </p:nvSpPr>
        <p:spPr>
          <a:xfrm>
            <a:off x="3788200" y="302095"/>
            <a:ext cx="1455002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chemeClr val="accent3">
                    <a:lumMod val="25000"/>
                  </a:schemeClr>
                </a:solidFill>
                <a:latin typeface="+mn-lt"/>
              </a:rPr>
              <a:t>Giải</a:t>
            </a:r>
            <a:r>
              <a:rPr lang="en-US" sz="2400" dirty="0" smtClean="0">
                <a:solidFill>
                  <a:schemeClr val="accent3">
                    <a:lumMod val="25000"/>
                  </a:schemeClr>
                </a:solidFill>
                <a:latin typeface="+mn-lt"/>
              </a:rPr>
              <a:t> </a:t>
            </a:r>
            <a:endParaRPr sz="2400" dirty="0">
              <a:solidFill>
                <a:schemeClr val="accent3">
                  <a:lumMod val="25000"/>
                </a:schemeClr>
              </a:solidFill>
              <a:latin typeface="+mn-lt"/>
            </a:endParaRPr>
          </a:p>
        </p:txBody>
      </p:sp>
      <p:grpSp>
        <p:nvGrpSpPr>
          <p:cNvPr id="810" name="Google Shape;810;p54"/>
          <p:cNvGrpSpPr/>
          <p:nvPr/>
        </p:nvGrpSpPr>
        <p:grpSpPr>
          <a:xfrm rot="-1298631">
            <a:off x="344585" y="126302"/>
            <a:ext cx="793231" cy="2475923"/>
            <a:chOff x="3380913" y="2209950"/>
            <a:chExt cx="777911" cy="2428104"/>
          </a:xfrm>
        </p:grpSpPr>
        <p:sp>
          <p:nvSpPr>
            <p:cNvPr id="811" name="Google Shape;811;p54"/>
            <p:cNvSpPr/>
            <p:nvPr/>
          </p:nvSpPr>
          <p:spPr>
            <a:xfrm>
              <a:off x="3495547" y="4493650"/>
              <a:ext cx="30250" cy="135784"/>
            </a:xfrm>
            <a:custGeom>
              <a:avLst/>
              <a:gdLst/>
              <a:ahLst/>
              <a:cxnLst/>
              <a:rect l="l" t="t" r="r" b="b"/>
              <a:pathLst>
                <a:path w="751" h="3371" extrusionOk="0">
                  <a:moveTo>
                    <a:pt x="96" y="1"/>
                  </a:moveTo>
                  <a:lnTo>
                    <a:pt x="1" y="3370"/>
                  </a:lnTo>
                  <a:lnTo>
                    <a:pt x="751" y="84"/>
                  </a:lnTo>
                  <a:lnTo>
                    <a:pt x="417" y="36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4"/>
            <p:cNvSpPr/>
            <p:nvPr/>
          </p:nvSpPr>
          <p:spPr>
            <a:xfrm>
              <a:off x="3486927" y="4485393"/>
              <a:ext cx="48457" cy="152661"/>
            </a:xfrm>
            <a:custGeom>
              <a:avLst/>
              <a:gdLst/>
              <a:ahLst/>
              <a:cxnLst/>
              <a:rect l="l" t="t" r="r" b="b"/>
              <a:pathLst>
                <a:path w="1203" h="3790" extrusionOk="0">
                  <a:moveTo>
                    <a:pt x="512" y="456"/>
                  </a:moveTo>
                  <a:lnTo>
                    <a:pt x="691" y="480"/>
                  </a:lnTo>
                  <a:lnTo>
                    <a:pt x="488" y="1396"/>
                  </a:lnTo>
                  <a:lnTo>
                    <a:pt x="512" y="456"/>
                  </a:lnTo>
                  <a:close/>
                  <a:moveTo>
                    <a:pt x="302" y="0"/>
                  </a:moveTo>
                  <a:cubicBezTo>
                    <a:pt x="253" y="0"/>
                    <a:pt x="206" y="22"/>
                    <a:pt x="167" y="51"/>
                  </a:cubicBezTo>
                  <a:cubicBezTo>
                    <a:pt x="119" y="87"/>
                    <a:pt x="95" y="146"/>
                    <a:pt x="95" y="206"/>
                  </a:cubicBezTo>
                  <a:lnTo>
                    <a:pt x="0" y="3575"/>
                  </a:lnTo>
                  <a:cubicBezTo>
                    <a:pt x="0" y="3682"/>
                    <a:pt x="72" y="3778"/>
                    <a:pt x="191" y="3789"/>
                  </a:cubicBezTo>
                  <a:lnTo>
                    <a:pt x="215" y="3789"/>
                  </a:lnTo>
                  <a:cubicBezTo>
                    <a:pt x="310" y="3789"/>
                    <a:pt x="405" y="3718"/>
                    <a:pt x="429" y="3623"/>
                  </a:cubicBezTo>
                  <a:lnTo>
                    <a:pt x="1167" y="349"/>
                  </a:lnTo>
                  <a:cubicBezTo>
                    <a:pt x="1203" y="218"/>
                    <a:pt x="1119" y="99"/>
                    <a:pt x="988" y="87"/>
                  </a:cubicBezTo>
                  <a:lnTo>
                    <a:pt x="334" y="3"/>
                  </a:lnTo>
                  <a:cubicBezTo>
                    <a:pt x="323" y="1"/>
                    <a:pt x="312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4"/>
            <p:cNvSpPr/>
            <p:nvPr/>
          </p:nvSpPr>
          <p:spPr>
            <a:xfrm>
              <a:off x="3485477" y="4273485"/>
              <a:ext cx="110327" cy="252394"/>
            </a:xfrm>
            <a:custGeom>
              <a:avLst/>
              <a:gdLst/>
              <a:ahLst/>
              <a:cxnLst/>
              <a:rect l="l" t="t" r="r" b="b"/>
              <a:pathLst>
                <a:path w="2739" h="6266" extrusionOk="0">
                  <a:moveTo>
                    <a:pt x="1035" y="1"/>
                  </a:moveTo>
                  <a:cubicBezTo>
                    <a:pt x="878" y="1"/>
                    <a:pt x="737" y="105"/>
                    <a:pt x="715" y="264"/>
                  </a:cubicBezTo>
                  <a:lnTo>
                    <a:pt x="24" y="5741"/>
                  </a:lnTo>
                  <a:cubicBezTo>
                    <a:pt x="0" y="5907"/>
                    <a:pt x="120" y="6062"/>
                    <a:pt x="286" y="6086"/>
                  </a:cubicBezTo>
                  <a:lnTo>
                    <a:pt x="1679" y="6264"/>
                  </a:lnTo>
                  <a:cubicBezTo>
                    <a:pt x="1688" y="6265"/>
                    <a:pt x="1696" y="6265"/>
                    <a:pt x="1704" y="6265"/>
                  </a:cubicBezTo>
                  <a:cubicBezTo>
                    <a:pt x="1861" y="6265"/>
                    <a:pt x="2002" y="6161"/>
                    <a:pt x="2025" y="6003"/>
                  </a:cubicBezTo>
                  <a:lnTo>
                    <a:pt x="2715" y="526"/>
                  </a:lnTo>
                  <a:cubicBezTo>
                    <a:pt x="2739" y="359"/>
                    <a:pt x="2620" y="204"/>
                    <a:pt x="2453" y="180"/>
                  </a:cubicBezTo>
                  <a:lnTo>
                    <a:pt x="1060" y="2"/>
                  </a:lnTo>
                  <a:cubicBezTo>
                    <a:pt x="1052" y="1"/>
                    <a:pt x="1043" y="1"/>
                    <a:pt x="103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4"/>
            <p:cNvSpPr/>
            <p:nvPr/>
          </p:nvSpPr>
          <p:spPr>
            <a:xfrm>
              <a:off x="3477340" y="4265670"/>
              <a:ext cx="127607" cy="267822"/>
            </a:xfrm>
            <a:custGeom>
              <a:avLst/>
              <a:gdLst/>
              <a:ahLst/>
              <a:cxnLst/>
              <a:rect l="l" t="t" r="r" b="b"/>
              <a:pathLst>
                <a:path w="3168" h="6649" extrusionOk="0">
                  <a:moveTo>
                    <a:pt x="1441" y="434"/>
                  </a:moveTo>
                  <a:lnTo>
                    <a:pt x="2441" y="565"/>
                  </a:lnTo>
                  <a:cubicBezTo>
                    <a:pt x="2596" y="577"/>
                    <a:pt x="2703" y="720"/>
                    <a:pt x="2691" y="874"/>
                  </a:cubicBezTo>
                  <a:lnTo>
                    <a:pt x="2048" y="5958"/>
                  </a:lnTo>
                  <a:cubicBezTo>
                    <a:pt x="2026" y="6100"/>
                    <a:pt x="1905" y="6211"/>
                    <a:pt x="1766" y="6211"/>
                  </a:cubicBezTo>
                  <a:cubicBezTo>
                    <a:pt x="1753" y="6211"/>
                    <a:pt x="1740" y="6210"/>
                    <a:pt x="1726" y="6208"/>
                  </a:cubicBezTo>
                  <a:lnTo>
                    <a:pt x="726" y="6077"/>
                  </a:lnTo>
                  <a:cubicBezTo>
                    <a:pt x="560" y="6066"/>
                    <a:pt x="453" y="5923"/>
                    <a:pt x="476" y="5756"/>
                  </a:cubicBezTo>
                  <a:lnTo>
                    <a:pt x="1119" y="684"/>
                  </a:lnTo>
                  <a:cubicBezTo>
                    <a:pt x="1131" y="601"/>
                    <a:pt x="1167" y="541"/>
                    <a:pt x="1226" y="493"/>
                  </a:cubicBezTo>
                  <a:cubicBezTo>
                    <a:pt x="1274" y="458"/>
                    <a:pt x="1345" y="434"/>
                    <a:pt x="1405" y="434"/>
                  </a:cubicBezTo>
                  <a:close/>
                  <a:moveTo>
                    <a:pt x="1414" y="0"/>
                  </a:moveTo>
                  <a:cubicBezTo>
                    <a:pt x="1055" y="0"/>
                    <a:pt x="735" y="272"/>
                    <a:pt x="691" y="636"/>
                  </a:cubicBezTo>
                  <a:lnTo>
                    <a:pt x="48" y="5708"/>
                  </a:lnTo>
                  <a:cubicBezTo>
                    <a:pt x="0" y="6101"/>
                    <a:pt x="274" y="6458"/>
                    <a:pt x="667" y="6518"/>
                  </a:cubicBezTo>
                  <a:lnTo>
                    <a:pt x="1667" y="6637"/>
                  </a:lnTo>
                  <a:lnTo>
                    <a:pt x="1762" y="6637"/>
                  </a:lnTo>
                  <a:lnTo>
                    <a:pt x="1762" y="6649"/>
                  </a:lnTo>
                  <a:cubicBezTo>
                    <a:pt x="2119" y="6649"/>
                    <a:pt x="2429" y="6375"/>
                    <a:pt x="2477" y="6018"/>
                  </a:cubicBezTo>
                  <a:lnTo>
                    <a:pt x="3120" y="934"/>
                  </a:lnTo>
                  <a:cubicBezTo>
                    <a:pt x="3167" y="541"/>
                    <a:pt x="2893" y="184"/>
                    <a:pt x="2500" y="136"/>
                  </a:cubicBezTo>
                  <a:lnTo>
                    <a:pt x="1500" y="5"/>
                  </a:lnTo>
                  <a:cubicBezTo>
                    <a:pt x="1471" y="2"/>
                    <a:pt x="1443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4"/>
            <p:cNvSpPr/>
            <p:nvPr/>
          </p:nvSpPr>
          <p:spPr>
            <a:xfrm>
              <a:off x="3394849" y="4310179"/>
              <a:ext cx="90670" cy="39434"/>
            </a:xfrm>
            <a:custGeom>
              <a:avLst/>
              <a:gdLst/>
              <a:ahLst/>
              <a:cxnLst/>
              <a:rect l="l" t="t" r="r" b="b"/>
              <a:pathLst>
                <a:path w="2251" h="979" extrusionOk="0">
                  <a:moveTo>
                    <a:pt x="360" y="1"/>
                  </a:moveTo>
                  <a:cubicBezTo>
                    <a:pt x="209" y="1"/>
                    <a:pt x="79" y="102"/>
                    <a:pt x="48" y="258"/>
                  </a:cubicBezTo>
                  <a:cubicBezTo>
                    <a:pt x="0" y="436"/>
                    <a:pt x="119" y="615"/>
                    <a:pt x="298" y="650"/>
                  </a:cubicBezTo>
                  <a:lnTo>
                    <a:pt x="1822" y="972"/>
                  </a:lnTo>
                  <a:cubicBezTo>
                    <a:pt x="1843" y="976"/>
                    <a:pt x="1865" y="978"/>
                    <a:pt x="1886" y="978"/>
                  </a:cubicBezTo>
                  <a:cubicBezTo>
                    <a:pt x="2041" y="978"/>
                    <a:pt x="2183" y="867"/>
                    <a:pt x="2215" y="710"/>
                  </a:cubicBezTo>
                  <a:cubicBezTo>
                    <a:pt x="2250" y="531"/>
                    <a:pt x="2131" y="365"/>
                    <a:pt x="1953" y="317"/>
                  </a:cubicBezTo>
                  <a:lnTo>
                    <a:pt x="429" y="8"/>
                  </a:lnTo>
                  <a:cubicBezTo>
                    <a:pt x="406" y="3"/>
                    <a:pt x="383" y="1"/>
                    <a:pt x="360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4"/>
            <p:cNvSpPr/>
            <p:nvPr/>
          </p:nvSpPr>
          <p:spPr>
            <a:xfrm>
              <a:off x="3380913" y="4301478"/>
              <a:ext cx="120921" cy="56996"/>
            </a:xfrm>
            <a:custGeom>
              <a:avLst/>
              <a:gdLst/>
              <a:ahLst/>
              <a:cxnLst/>
              <a:rect l="l" t="t" r="r" b="b"/>
              <a:pathLst>
                <a:path w="3002" h="1415" extrusionOk="0">
                  <a:moveTo>
                    <a:pt x="696" y="430"/>
                  </a:moveTo>
                  <a:cubicBezTo>
                    <a:pt x="710" y="430"/>
                    <a:pt x="724" y="433"/>
                    <a:pt x="739" y="438"/>
                  </a:cubicBezTo>
                  <a:lnTo>
                    <a:pt x="2263" y="747"/>
                  </a:lnTo>
                  <a:cubicBezTo>
                    <a:pt x="2323" y="759"/>
                    <a:pt x="2358" y="819"/>
                    <a:pt x="2346" y="890"/>
                  </a:cubicBezTo>
                  <a:cubicBezTo>
                    <a:pt x="2336" y="942"/>
                    <a:pt x="2290" y="976"/>
                    <a:pt x="2238" y="976"/>
                  </a:cubicBezTo>
                  <a:cubicBezTo>
                    <a:pt x="2231" y="976"/>
                    <a:pt x="2223" y="975"/>
                    <a:pt x="2215" y="974"/>
                  </a:cubicBezTo>
                  <a:lnTo>
                    <a:pt x="691" y="652"/>
                  </a:lnTo>
                  <a:cubicBezTo>
                    <a:pt x="620" y="640"/>
                    <a:pt x="584" y="581"/>
                    <a:pt x="596" y="521"/>
                  </a:cubicBezTo>
                  <a:cubicBezTo>
                    <a:pt x="608" y="485"/>
                    <a:pt x="620" y="462"/>
                    <a:pt x="644" y="450"/>
                  </a:cubicBezTo>
                  <a:cubicBezTo>
                    <a:pt x="658" y="436"/>
                    <a:pt x="676" y="430"/>
                    <a:pt x="696" y="430"/>
                  </a:cubicBezTo>
                  <a:close/>
                  <a:moveTo>
                    <a:pt x="719" y="0"/>
                  </a:moveTo>
                  <a:cubicBezTo>
                    <a:pt x="612" y="0"/>
                    <a:pt x="508" y="29"/>
                    <a:pt x="418" y="93"/>
                  </a:cubicBezTo>
                  <a:cubicBezTo>
                    <a:pt x="1" y="355"/>
                    <a:pt x="120" y="974"/>
                    <a:pt x="596" y="1081"/>
                  </a:cubicBezTo>
                  <a:lnTo>
                    <a:pt x="2120" y="1402"/>
                  </a:lnTo>
                  <a:cubicBezTo>
                    <a:pt x="2156" y="1402"/>
                    <a:pt x="2192" y="1402"/>
                    <a:pt x="2239" y="1414"/>
                  </a:cubicBezTo>
                  <a:cubicBezTo>
                    <a:pt x="2894" y="1414"/>
                    <a:pt x="3001" y="462"/>
                    <a:pt x="2346" y="331"/>
                  </a:cubicBezTo>
                  <a:lnTo>
                    <a:pt x="822" y="9"/>
                  </a:lnTo>
                  <a:cubicBezTo>
                    <a:pt x="788" y="3"/>
                    <a:pt x="753" y="0"/>
                    <a:pt x="719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4"/>
            <p:cNvSpPr/>
            <p:nvPr/>
          </p:nvSpPr>
          <p:spPr>
            <a:xfrm>
              <a:off x="3419298" y="278976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1"/>
                  </a:moveTo>
                  <a:cubicBezTo>
                    <a:pt x="5848" y="1"/>
                    <a:pt x="5613" y="181"/>
                    <a:pt x="5561" y="452"/>
                  </a:cubicBezTo>
                  <a:lnTo>
                    <a:pt x="72" y="40743"/>
                  </a:lnTo>
                  <a:cubicBezTo>
                    <a:pt x="0" y="41053"/>
                    <a:pt x="203" y="41350"/>
                    <a:pt x="500" y="41410"/>
                  </a:cubicBezTo>
                  <a:lnTo>
                    <a:pt x="1620" y="41648"/>
                  </a:lnTo>
                  <a:cubicBezTo>
                    <a:pt x="1655" y="41655"/>
                    <a:pt x="1690" y="41658"/>
                    <a:pt x="1725" y="41658"/>
                  </a:cubicBezTo>
                  <a:cubicBezTo>
                    <a:pt x="1984" y="41658"/>
                    <a:pt x="2223" y="41470"/>
                    <a:pt x="2286" y="41207"/>
                  </a:cubicBezTo>
                  <a:lnTo>
                    <a:pt x="7775" y="917"/>
                  </a:lnTo>
                  <a:cubicBezTo>
                    <a:pt x="7835" y="607"/>
                    <a:pt x="7644" y="309"/>
                    <a:pt x="7335" y="250"/>
                  </a:cubicBezTo>
                  <a:lnTo>
                    <a:pt x="6227" y="12"/>
                  </a:lnTo>
                  <a:cubicBezTo>
                    <a:pt x="6189" y="4"/>
                    <a:pt x="6151" y="1"/>
                    <a:pt x="611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4"/>
            <p:cNvSpPr/>
            <p:nvPr/>
          </p:nvSpPr>
          <p:spPr>
            <a:xfrm>
              <a:off x="3410195" y="2781429"/>
              <a:ext cx="333800" cy="1695063"/>
            </a:xfrm>
            <a:custGeom>
              <a:avLst/>
              <a:gdLst/>
              <a:ahLst/>
              <a:cxnLst/>
              <a:rect l="l" t="t" r="r" b="b"/>
              <a:pathLst>
                <a:path w="8287" h="42082" extrusionOk="0">
                  <a:moveTo>
                    <a:pt x="6330" y="424"/>
                  </a:moveTo>
                  <a:cubicBezTo>
                    <a:pt x="6355" y="424"/>
                    <a:pt x="6380" y="427"/>
                    <a:pt x="6406" y="433"/>
                  </a:cubicBezTo>
                  <a:lnTo>
                    <a:pt x="7513" y="671"/>
                  </a:lnTo>
                  <a:cubicBezTo>
                    <a:pt x="7608" y="683"/>
                    <a:pt x="7692" y="743"/>
                    <a:pt x="7739" y="814"/>
                  </a:cubicBezTo>
                  <a:cubicBezTo>
                    <a:pt x="7787" y="886"/>
                    <a:pt x="7811" y="981"/>
                    <a:pt x="7787" y="1076"/>
                  </a:cubicBezTo>
                  <a:lnTo>
                    <a:pt x="7787" y="1088"/>
                  </a:lnTo>
                  <a:lnTo>
                    <a:pt x="2298" y="41379"/>
                  </a:lnTo>
                  <a:cubicBezTo>
                    <a:pt x="2256" y="41536"/>
                    <a:pt x="2113" y="41647"/>
                    <a:pt x="1949" y="41647"/>
                  </a:cubicBezTo>
                  <a:cubicBezTo>
                    <a:pt x="1927" y="41647"/>
                    <a:pt x="1904" y="41645"/>
                    <a:pt x="1881" y="41641"/>
                  </a:cubicBezTo>
                  <a:lnTo>
                    <a:pt x="774" y="41402"/>
                  </a:lnTo>
                  <a:cubicBezTo>
                    <a:pt x="584" y="41367"/>
                    <a:pt x="465" y="41176"/>
                    <a:pt x="500" y="40998"/>
                  </a:cubicBezTo>
                  <a:lnTo>
                    <a:pt x="500" y="40986"/>
                  </a:lnTo>
                  <a:lnTo>
                    <a:pt x="6001" y="695"/>
                  </a:lnTo>
                  <a:cubicBezTo>
                    <a:pt x="6013" y="612"/>
                    <a:pt x="6072" y="528"/>
                    <a:pt x="6144" y="481"/>
                  </a:cubicBezTo>
                  <a:cubicBezTo>
                    <a:pt x="6196" y="446"/>
                    <a:pt x="6261" y="424"/>
                    <a:pt x="6330" y="424"/>
                  </a:cubicBezTo>
                  <a:close/>
                  <a:moveTo>
                    <a:pt x="6334" y="1"/>
                  </a:moveTo>
                  <a:cubicBezTo>
                    <a:pt x="5976" y="1"/>
                    <a:pt x="5656" y="247"/>
                    <a:pt x="5572" y="612"/>
                  </a:cubicBezTo>
                  <a:lnTo>
                    <a:pt x="5572" y="624"/>
                  </a:lnTo>
                  <a:lnTo>
                    <a:pt x="84" y="40914"/>
                  </a:lnTo>
                  <a:cubicBezTo>
                    <a:pt x="0" y="41331"/>
                    <a:pt x="262" y="41736"/>
                    <a:pt x="691" y="41831"/>
                  </a:cubicBezTo>
                  <a:lnTo>
                    <a:pt x="1798" y="42057"/>
                  </a:lnTo>
                  <a:cubicBezTo>
                    <a:pt x="1846" y="42069"/>
                    <a:pt x="1905" y="42069"/>
                    <a:pt x="1953" y="42081"/>
                  </a:cubicBezTo>
                  <a:cubicBezTo>
                    <a:pt x="2322" y="42081"/>
                    <a:pt x="2643" y="41819"/>
                    <a:pt x="2727" y="41462"/>
                  </a:cubicBezTo>
                  <a:lnTo>
                    <a:pt x="2727" y="41450"/>
                  </a:lnTo>
                  <a:lnTo>
                    <a:pt x="8216" y="1159"/>
                  </a:lnTo>
                  <a:cubicBezTo>
                    <a:pt x="8287" y="743"/>
                    <a:pt x="8025" y="338"/>
                    <a:pt x="7608" y="255"/>
                  </a:cubicBezTo>
                  <a:lnTo>
                    <a:pt x="6489" y="16"/>
                  </a:lnTo>
                  <a:cubicBezTo>
                    <a:pt x="6437" y="6"/>
                    <a:pt x="6385" y="1"/>
                    <a:pt x="633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4"/>
            <p:cNvSpPr/>
            <p:nvPr/>
          </p:nvSpPr>
          <p:spPr>
            <a:xfrm>
              <a:off x="4033634" y="4416435"/>
              <a:ext cx="49424" cy="209134"/>
            </a:xfrm>
            <a:custGeom>
              <a:avLst/>
              <a:gdLst/>
              <a:ahLst/>
              <a:cxnLst/>
              <a:rect l="l" t="t" r="r" b="b"/>
              <a:pathLst>
                <a:path w="1227" h="5192" extrusionOk="0">
                  <a:moveTo>
                    <a:pt x="643" y="1"/>
                  </a:moveTo>
                  <a:lnTo>
                    <a:pt x="322" y="72"/>
                  </a:lnTo>
                  <a:lnTo>
                    <a:pt x="0" y="132"/>
                  </a:lnTo>
                  <a:lnTo>
                    <a:pt x="1227" y="5192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4"/>
            <p:cNvSpPr/>
            <p:nvPr/>
          </p:nvSpPr>
          <p:spPr>
            <a:xfrm>
              <a:off x="4024048" y="4407654"/>
              <a:ext cx="68113" cy="226575"/>
            </a:xfrm>
            <a:custGeom>
              <a:avLst/>
              <a:gdLst/>
              <a:ahLst/>
              <a:cxnLst/>
              <a:rect l="l" t="t" r="r" b="b"/>
              <a:pathLst>
                <a:path w="1691" h="5625" extrusionOk="0">
                  <a:moveTo>
                    <a:pt x="691" y="481"/>
                  </a:moveTo>
                  <a:lnTo>
                    <a:pt x="869" y="2064"/>
                  </a:lnTo>
                  <a:lnTo>
                    <a:pt x="500" y="516"/>
                  </a:lnTo>
                  <a:lnTo>
                    <a:pt x="691" y="481"/>
                  </a:lnTo>
                  <a:close/>
                  <a:moveTo>
                    <a:pt x="878" y="0"/>
                  </a:moveTo>
                  <a:cubicBezTo>
                    <a:pt x="863" y="0"/>
                    <a:pt x="849" y="2"/>
                    <a:pt x="834" y="5"/>
                  </a:cubicBezTo>
                  <a:lnTo>
                    <a:pt x="191" y="135"/>
                  </a:lnTo>
                  <a:cubicBezTo>
                    <a:pt x="72" y="159"/>
                    <a:pt x="0" y="278"/>
                    <a:pt x="24" y="397"/>
                  </a:cubicBezTo>
                  <a:lnTo>
                    <a:pt x="1262" y="5458"/>
                  </a:lnTo>
                  <a:cubicBezTo>
                    <a:pt x="1274" y="5553"/>
                    <a:pt x="1369" y="5624"/>
                    <a:pt x="1465" y="5624"/>
                  </a:cubicBezTo>
                  <a:cubicBezTo>
                    <a:pt x="1477" y="5624"/>
                    <a:pt x="1488" y="5624"/>
                    <a:pt x="1500" y="5612"/>
                  </a:cubicBezTo>
                  <a:cubicBezTo>
                    <a:pt x="1619" y="5600"/>
                    <a:pt x="1691" y="5493"/>
                    <a:pt x="1679" y="5386"/>
                  </a:cubicBezTo>
                  <a:lnTo>
                    <a:pt x="1096" y="195"/>
                  </a:lnTo>
                  <a:cubicBezTo>
                    <a:pt x="1074" y="79"/>
                    <a:pt x="988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4"/>
            <p:cNvSpPr/>
            <p:nvPr/>
          </p:nvSpPr>
          <p:spPr>
            <a:xfrm>
              <a:off x="4025941" y="4312112"/>
              <a:ext cx="90227" cy="39394"/>
            </a:xfrm>
            <a:custGeom>
              <a:avLst/>
              <a:gdLst/>
              <a:ahLst/>
              <a:cxnLst/>
              <a:rect l="l" t="t" r="r" b="b"/>
              <a:pathLst>
                <a:path w="2240" h="978" extrusionOk="0">
                  <a:moveTo>
                    <a:pt x="1879" y="0"/>
                  </a:moveTo>
                  <a:cubicBezTo>
                    <a:pt x="1857" y="0"/>
                    <a:pt x="1834" y="3"/>
                    <a:pt x="1811" y="7"/>
                  </a:cubicBezTo>
                  <a:lnTo>
                    <a:pt x="287" y="317"/>
                  </a:lnTo>
                  <a:cubicBezTo>
                    <a:pt x="108" y="364"/>
                    <a:pt x="1" y="531"/>
                    <a:pt x="37" y="710"/>
                  </a:cubicBezTo>
                  <a:cubicBezTo>
                    <a:pt x="68" y="867"/>
                    <a:pt x="210" y="978"/>
                    <a:pt x="366" y="978"/>
                  </a:cubicBezTo>
                  <a:cubicBezTo>
                    <a:pt x="387" y="978"/>
                    <a:pt x="408" y="976"/>
                    <a:pt x="429" y="972"/>
                  </a:cubicBezTo>
                  <a:lnTo>
                    <a:pt x="1953" y="650"/>
                  </a:lnTo>
                  <a:cubicBezTo>
                    <a:pt x="2132" y="614"/>
                    <a:pt x="2239" y="436"/>
                    <a:pt x="2203" y="257"/>
                  </a:cubicBezTo>
                  <a:cubicBezTo>
                    <a:pt x="2172" y="102"/>
                    <a:pt x="2033" y="0"/>
                    <a:pt x="1879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4"/>
            <p:cNvSpPr/>
            <p:nvPr/>
          </p:nvSpPr>
          <p:spPr>
            <a:xfrm>
              <a:off x="4009668" y="4303210"/>
              <a:ext cx="123378" cy="57157"/>
            </a:xfrm>
            <a:custGeom>
              <a:avLst/>
              <a:gdLst/>
              <a:ahLst/>
              <a:cxnLst/>
              <a:rect l="l" t="t" r="r" b="b"/>
              <a:pathLst>
                <a:path w="3063" h="1419" extrusionOk="0">
                  <a:moveTo>
                    <a:pt x="2297" y="430"/>
                  </a:moveTo>
                  <a:cubicBezTo>
                    <a:pt x="2430" y="430"/>
                    <a:pt x="2449" y="634"/>
                    <a:pt x="2310" y="657"/>
                  </a:cubicBezTo>
                  <a:lnTo>
                    <a:pt x="786" y="978"/>
                  </a:lnTo>
                  <a:cubicBezTo>
                    <a:pt x="778" y="980"/>
                    <a:pt x="770" y="981"/>
                    <a:pt x="763" y="981"/>
                  </a:cubicBezTo>
                  <a:cubicBezTo>
                    <a:pt x="712" y="981"/>
                    <a:pt x="665" y="947"/>
                    <a:pt x="655" y="895"/>
                  </a:cubicBezTo>
                  <a:cubicBezTo>
                    <a:pt x="643" y="859"/>
                    <a:pt x="655" y="835"/>
                    <a:pt x="667" y="800"/>
                  </a:cubicBezTo>
                  <a:cubicBezTo>
                    <a:pt x="679" y="776"/>
                    <a:pt x="714" y="764"/>
                    <a:pt x="738" y="752"/>
                  </a:cubicBezTo>
                  <a:lnTo>
                    <a:pt x="2262" y="431"/>
                  </a:lnTo>
                  <a:lnTo>
                    <a:pt x="2286" y="431"/>
                  </a:lnTo>
                  <a:cubicBezTo>
                    <a:pt x="2290" y="430"/>
                    <a:pt x="2294" y="430"/>
                    <a:pt x="2297" y="430"/>
                  </a:cubicBezTo>
                  <a:close/>
                  <a:moveTo>
                    <a:pt x="2306" y="1"/>
                  </a:moveTo>
                  <a:cubicBezTo>
                    <a:pt x="2265" y="1"/>
                    <a:pt x="2223" y="5"/>
                    <a:pt x="2179" y="14"/>
                  </a:cubicBezTo>
                  <a:lnTo>
                    <a:pt x="655" y="335"/>
                  </a:lnTo>
                  <a:cubicBezTo>
                    <a:pt x="0" y="466"/>
                    <a:pt x="95" y="1419"/>
                    <a:pt x="762" y="1419"/>
                  </a:cubicBezTo>
                  <a:cubicBezTo>
                    <a:pt x="798" y="1419"/>
                    <a:pt x="833" y="1407"/>
                    <a:pt x="869" y="1407"/>
                  </a:cubicBezTo>
                  <a:lnTo>
                    <a:pt x="2393" y="1085"/>
                  </a:lnTo>
                  <a:cubicBezTo>
                    <a:pt x="3063" y="940"/>
                    <a:pt x="2906" y="1"/>
                    <a:pt x="2306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4"/>
            <p:cNvSpPr/>
            <p:nvPr/>
          </p:nvSpPr>
          <p:spPr>
            <a:xfrm>
              <a:off x="3782817" y="279504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8" y="1"/>
                  </a:moveTo>
                  <a:cubicBezTo>
                    <a:pt x="1681" y="1"/>
                    <a:pt x="1644" y="4"/>
                    <a:pt x="1608" y="12"/>
                  </a:cubicBezTo>
                  <a:lnTo>
                    <a:pt x="500" y="250"/>
                  </a:lnTo>
                  <a:cubicBezTo>
                    <a:pt x="191" y="309"/>
                    <a:pt x="0" y="607"/>
                    <a:pt x="60" y="917"/>
                  </a:cubicBezTo>
                  <a:lnTo>
                    <a:pt x="5549" y="41207"/>
                  </a:lnTo>
                  <a:cubicBezTo>
                    <a:pt x="5601" y="41470"/>
                    <a:pt x="5848" y="41658"/>
                    <a:pt x="6110" y="41658"/>
                  </a:cubicBezTo>
                  <a:cubicBezTo>
                    <a:pt x="6145" y="41658"/>
                    <a:pt x="6180" y="41655"/>
                    <a:pt x="6215" y="41648"/>
                  </a:cubicBezTo>
                  <a:lnTo>
                    <a:pt x="7335" y="41410"/>
                  </a:lnTo>
                  <a:cubicBezTo>
                    <a:pt x="7632" y="41350"/>
                    <a:pt x="7835" y="41041"/>
                    <a:pt x="7763" y="40743"/>
                  </a:cubicBezTo>
                  <a:lnTo>
                    <a:pt x="2274" y="452"/>
                  </a:lnTo>
                  <a:cubicBezTo>
                    <a:pt x="2222" y="181"/>
                    <a:pt x="197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4"/>
            <p:cNvSpPr/>
            <p:nvPr/>
          </p:nvSpPr>
          <p:spPr>
            <a:xfrm>
              <a:off x="3773230" y="2786705"/>
              <a:ext cx="334284" cy="1695063"/>
            </a:xfrm>
            <a:custGeom>
              <a:avLst/>
              <a:gdLst/>
              <a:ahLst/>
              <a:cxnLst/>
              <a:rect l="l" t="t" r="r" b="b"/>
              <a:pathLst>
                <a:path w="8299" h="42082" extrusionOk="0">
                  <a:moveTo>
                    <a:pt x="1969" y="424"/>
                  </a:moveTo>
                  <a:cubicBezTo>
                    <a:pt x="2038" y="424"/>
                    <a:pt x="2103" y="446"/>
                    <a:pt x="2155" y="481"/>
                  </a:cubicBezTo>
                  <a:cubicBezTo>
                    <a:pt x="2227" y="528"/>
                    <a:pt x="2286" y="612"/>
                    <a:pt x="2310" y="695"/>
                  </a:cubicBezTo>
                  <a:lnTo>
                    <a:pt x="7799" y="40974"/>
                  </a:lnTo>
                  <a:lnTo>
                    <a:pt x="7799" y="40998"/>
                  </a:lnTo>
                  <a:cubicBezTo>
                    <a:pt x="7835" y="41176"/>
                    <a:pt x="7715" y="41367"/>
                    <a:pt x="7525" y="41402"/>
                  </a:cubicBezTo>
                  <a:lnTo>
                    <a:pt x="6418" y="41641"/>
                  </a:lnTo>
                  <a:cubicBezTo>
                    <a:pt x="6395" y="41645"/>
                    <a:pt x="6372" y="41647"/>
                    <a:pt x="6350" y="41647"/>
                  </a:cubicBezTo>
                  <a:cubicBezTo>
                    <a:pt x="6186" y="41647"/>
                    <a:pt x="6043" y="41536"/>
                    <a:pt x="6001" y="41379"/>
                  </a:cubicBezTo>
                  <a:lnTo>
                    <a:pt x="512" y="1088"/>
                  </a:lnTo>
                  <a:lnTo>
                    <a:pt x="512" y="1076"/>
                  </a:lnTo>
                  <a:cubicBezTo>
                    <a:pt x="476" y="886"/>
                    <a:pt x="596" y="707"/>
                    <a:pt x="786" y="671"/>
                  </a:cubicBezTo>
                  <a:lnTo>
                    <a:pt x="1893" y="433"/>
                  </a:lnTo>
                  <a:cubicBezTo>
                    <a:pt x="1919" y="427"/>
                    <a:pt x="1944" y="424"/>
                    <a:pt x="1969" y="424"/>
                  </a:cubicBezTo>
                  <a:close/>
                  <a:moveTo>
                    <a:pt x="1954" y="1"/>
                  </a:moveTo>
                  <a:cubicBezTo>
                    <a:pt x="1902" y="1"/>
                    <a:pt x="1850" y="6"/>
                    <a:pt x="1798" y="16"/>
                  </a:cubicBezTo>
                  <a:lnTo>
                    <a:pt x="691" y="254"/>
                  </a:lnTo>
                  <a:cubicBezTo>
                    <a:pt x="274" y="338"/>
                    <a:pt x="0" y="743"/>
                    <a:pt x="84" y="1171"/>
                  </a:cubicBezTo>
                  <a:lnTo>
                    <a:pt x="5584" y="41438"/>
                  </a:lnTo>
                  <a:lnTo>
                    <a:pt x="5584" y="41462"/>
                  </a:lnTo>
                  <a:cubicBezTo>
                    <a:pt x="5656" y="41819"/>
                    <a:pt x="5977" y="42081"/>
                    <a:pt x="6346" y="42081"/>
                  </a:cubicBezTo>
                  <a:cubicBezTo>
                    <a:pt x="6394" y="42081"/>
                    <a:pt x="6442" y="42069"/>
                    <a:pt x="6501" y="42057"/>
                  </a:cubicBezTo>
                  <a:lnTo>
                    <a:pt x="7608" y="41831"/>
                  </a:lnTo>
                  <a:cubicBezTo>
                    <a:pt x="8025" y="41736"/>
                    <a:pt x="8299" y="41331"/>
                    <a:pt x="8216" y="40914"/>
                  </a:cubicBezTo>
                  <a:lnTo>
                    <a:pt x="2727" y="624"/>
                  </a:lnTo>
                  <a:lnTo>
                    <a:pt x="2727" y="612"/>
                  </a:lnTo>
                  <a:cubicBezTo>
                    <a:pt x="2643" y="247"/>
                    <a:pt x="2314" y="1"/>
                    <a:pt x="1954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4"/>
            <p:cNvSpPr/>
            <p:nvPr/>
          </p:nvSpPr>
          <p:spPr>
            <a:xfrm>
              <a:off x="3470131" y="2949433"/>
              <a:ext cx="523761" cy="44187"/>
            </a:xfrm>
            <a:custGeom>
              <a:avLst/>
              <a:gdLst/>
              <a:ahLst/>
              <a:cxnLst/>
              <a:rect l="l" t="t" r="r" b="b"/>
              <a:pathLst>
                <a:path w="13003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4"/>
            <p:cNvSpPr/>
            <p:nvPr/>
          </p:nvSpPr>
          <p:spPr>
            <a:xfrm>
              <a:off x="3461511" y="2940813"/>
              <a:ext cx="541001" cy="61427"/>
            </a:xfrm>
            <a:custGeom>
              <a:avLst/>
              <a:gdLst/>
              <a:ahLst/>
              <a:cxnLst/>
              <a:rect l="l" t="t" r="r" b="b"/>
              <a:pathLst>
                <a:path w="13431" h="1525" extrusionOk="0">
                  <a:moveTo>
                    <a:pt x="13002" y="429"/>
                  </a:moveTo>
                  <a:lnTo>
                    <a:pt x="13002" y="1096"/>
                  </a:lnTo>
                  <a:lnTo>
                    <a:pt x="429" y="1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1524"/>
                  </a:lnTo>
                  <a:lnTo>
                    <a:pt x="13430" y="1524"/>
                  </a:lnTo>
                  <a:lnTo>
                    <a:pt x="13430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4"/>
            <p:cNvSpPr/>
            <p:nvPr/>
          </p:nvSpPr>
          <p:spPr>
            <a:xfrm>
              <a:off x="3993838" y="289187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1"/>
                  </a:moveTo>
                  <a:cubicBezTo>
                    <a:pt x="131" y="1"/>
                    <a:pt x="0" y="132"/>
                    <a:pt x="0" y="299"/>
                  </a:cubicBezTo>
                  <a:lnTo>
                    <a:pt x="0" y="3644"/>
                  </a:lnTo>
                  <a:cubicBezTo>
                    <a:pt x="0" y="3811"/>
                    <a:pt x="131" y="3954"/>
                    <a:pt x="298" y="3954"/>
                  </a:cubicBezTo>
                  <a:lnTo>
                    <a:pt x="1095" y="3954"/>
                  </a:lnTo>
                  <a:cubicBezTo>
                    <a:pt x="1262" y="3954"/>
                    <a:pt x="1393" y="3811"/>
                    <a:pt x="1393" y="3644"/>
                  </a:cubicBezTo>
                  <a:lnTo>
                    <a:pt x="1393" y="299"/>
                  </a:lnTo>
                  <a:cubicBezTo>
                    <a:pt x="1393" y="132"/>
                    <a:pt x="1262" y="1"/>
                    <a:pt x="109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4"/>
            <p:cNvSpPr/>
            <p:nvPr/>
          </p:nvSpPr>
          <p:spPr>
            <a:xfrm>
              <a:off x="3985178" y="2883254"/>
              <a:ext cx="73430" cy="176547"/>
            </a:xfrm>
            <a:custGeom>
              <a:avLst/>
              <a:gdLst/>
              <a:ahLst/>
              <a:cxnLst/>
              <a:rect l="l" t="t" r="r" b="b"/>
              <a:pathLst>
                <a:path w="1823" h="4383" extrusionOk="0">
                  <a:moveTo>
                    <a:pt x="1108" y="429"/>
                  </a:moveTo>
                  <a:cubicBezTo>
                    <a:pt x="1263" y="429"/>
                    <a:pt x="1394" y="560"/>
                    <a:pt x="1394" y="715"/>
                  </a:cubicBezTo>
                  <a:lnTo>
                    <a:pt x="1394" y="3668"/>
                  </a:lnTo>
                  <a:cubicBezTo>
                    <a:pt x="1394" y="3823"/>
                    <a:pt x="1263" y="3953"/>
                    <a:pt x="1108" y="3953"/>
                  </a:cubicBezTo>
                  <a:lnTo>
                    <a:pt x="715" y="3953"/>
                  </a:lnTo>
                  <a:cubicBezTo>
                    <a:pt x="560" y="3953"/>
                    <a:pt x="429" y="3823"/>
                    <a:pt x="429" y="3668"/>
                  </a:cubicBezTo>
                  <a:lnTo>
                    <a:pt x="429" y="715"/>
                  </a:lnTo>
                  <a:cubicBezTo>
                    <a:pt x="429" y="560"/>
                    <a:pt x="560" y="429"/>
                    <a:pt x="715" y="429"/>
                  </a:cubicBezTo>
                  <a:close/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lnTo>
                    <a:pt x="1" y="3668"/>
                  </a:lnTo>
                  <a:cubicBezTo>
                    <a:pt x="1" y="4061"/>
                    <a:pt x="322" y="4382"/>
                    <a:pt x="715" y="4382"/>
                  </a:cubicBezTo>
                  <a:lnTo>
                    <a:pt x="1108" y="4382"/>
                  </a:lnTo>
                  <a:cubicBezTo>
                    <a:pt x="1501" y="4382"/>
                    <a:pt x="1822" y="4061"/>
                    <a:pt x="1822" y="3668"/>
                  </a:cubicBezTo>
                  <a:lnTo>
                    <a:pt x="1822" y="715"/>
                  </a:lnTo>
                  <a:cubicBezTo>
                    <a:pt x="1822" y="322"/>
                    <a:pt x="1501" y="1"/>
                    <a:pt x="1108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4"/>
            <p:cNvSpPr/>
            <p:nvPr/>
          </p:nvSpPr>
          <p:spPr>
            <a:xfrm>
              <a:off x="3696015" y="234758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0" y="0"/>
                  </a:moveTo>
                  <a:lnTo>
                    <a:pt x="0" y="6620"/>
                  </a:lnTo>
                  <a:lnTo>
                    <a:pt x="3179" y="6620"/>
                  </a:lnTo>
                  <a:lnTo>
                    <a:pt x="3179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4"/>
            <p:cNvSpPr/>
            <p:nvPr/>
          </p:nvSpPr>
          <p:spPr>
            <a:xfrm>
              <a:off x="3687396" y="2338964"/>
              <a:ext cx="145330" cy="284417"/>
            </a:xfrm>
            <a:custGeom>
              <a:avLst/>
              <a:gdLst/>
              <a:ahLst/>
              <a:cxnLst/>
              <a:rect l="l" t="t" r="r" b="b"/>
              <a:pathLst>
                <a:path w="3608" h="7061" extrusionOk="0">
                  <a:moveTo>
                    <a:pt x="3179" y="429"/>
                  </a:moveTo>
                  <a:lnTo>
                    <a:pt x="3179" y="6632"/>
                  </a:lnTo>
                  <a:lnTo>
                    <a:pt x="429" y="6632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7060"/>
                  </a:lnTo>
                  <a:lnTo>
                    <a:pt x="3608" y="7060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4"/>
            <p:cNvSpPr/>
            <p:nvPr/>
          </p:nvSpPr>
          <p:spPr>
            <a:xfrm>
              <a:off x="3666773" y="2218570"/>
              <a:ext cx="186094" cy="328081"/>
            </a:xfrm>
            <a:custGeom>
              <a:avLst/>
              <a:gdLst/>
              <a:ahLst/>
              <a:cxnLst/>
              <a:rect l="l" t="t" r="r" b="b"/>
              <a:pathLst>
                <a:path w="4620" h="8145" extrusionOk="0">
                  <a:moveTo>
                    <a:pt x="750" y="1"/>
                  </a:moveTo>
                  <a:cubicBezTo>
                    <a:pt x="333" y="1"/>
                    <a:pt x="0" y="334"/>
                    <a:pt x="0" y="739"/>
                  </a:cubicBezTo>
                  <a:lnTo>
                    <a:pt x="0" y="7394"/>
                  </a:lnTo>
                  <a:cubicBezTo>
                    <a:pt x="0" y="7811"/>
                    <a:pt x="333" y="8144"/>
                    <a:pt x="750" y="8144"/>
                  </a:cubicBezTo>
                  <a:lnTo>
                    <a:pt x="3881" y="8144"/>
                  </a:lnTo>
                  <a:cubicBezTo>
                    <a:pt x="4286" y="8144"/>
                    <a:pt x="4620" y="7811"/>
                    <a:pt x="4620" y="7394"/>
                  </a:cubicBezTo>
                  <a:lnTo>
                    <a:pt x="4620" y="739"/>
                  </a:lnTo>
                  <a:cubicBezTo>
                    <a:pt x="4620" y="334"/>
                    <a:pt x="4286" y="1"/>
                    <a:pt x="3881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4"/>
            <p:cNvSpPr/>
            <p:nvPr/>
          </p:nvSpPr>
          <p:spPr>
            <a:xfrm>
              <a:off x="3658113" y="2209950"/>
              <a:ext cx="203374" cy="345320"/>
            </a:xfrm>
            <a:custGeom>
              <a:avLst/>
              <a:gdLst/>
              <a:ahLst/>
              <a:cxnLst/>
              <a:rect l="l" t="t" r="r" b="b"/>
              <a:pathLst>
                <a:path w="5049" h="8573" extrusionOk="0">
                  <a:moveTo>
                    <a:pt x="3608" y="429"/>
                  </a:moveTo>
                  <a:cubicBezTo>
                    <a:pt x="4168" y="429"/>
                    <a:pt x="4620" y="881"/>
                    <a:pt x="4620" y="1441"/>
                  </a:cubicBezTo>
                  <a:lnTo>
                    <a:pt x="4620" y="7120"/>
                  </a:lnTo>
                  <a:cubicBezTo>
                    <a:pt x="4620" y="7680"/>
                    <a:pt x="4168" y="8132"/>
                    <a:pt x="3608" y="8132"/>
                  </a:cubicBezTo>
                  <a:lnTo>
                    <a:pt x="1453" y="8132"/>
                  </a:lnTo>
                  <a:cubicBezTo>
                    <a:pt x="894" y="8132"/>
                    <a:pt x="441" y="7680"/>
                    <a:pt x="441" y="7120"/>
                  </a:cubicBezTo>
                  <a:lnTo>
                    <a:pt x="441" y="1441"/>
                  </a:lnTo>
                  <a:cubicBezTo>
                    <a:pt x="441" y="881"/>
                    <a:pt x="894" y="429"/>
                    <a:pt x="1453" y="429"/>
                  </a:cubicBezTo>
                  <a:close/>
                  <a:moveTo>
                    <a:pt x="1453" y="0"/>
                  </a:moveTo>
                  <a:cubicBezTo>
                    <a:pt x="656" y="0"/>
                    <a:pt x="1" y="643"/>
                    <a:pt x="1" y="1441"/>
                  </a:cubicBezTo>
                  <a:lnTo>
                    <a:pt x="1" y="7120"/>
                  </a:lnTo>
                  <a:cubicBezTo>
                    <a:pt x="1" y="7918"/>
                    <a:pt x="656" y="8573"/>
                    <a:pt x="1453" y="8573"/>
                  </a:cubicBezTo>
                  <a:lnTo>
                    <a:pt x="3608" y="8573"/>
                  </a:lnTo>
                  <a:cubicBezTo>
                    <a:pt x="4406" y="8573"/>
                    <a:pt x="5049" y="7918"/>
                    <a:pt x="5049" y="7120"/>
                  </a:cubicBezTo>
                  <a:lnTo>
                    <a:pt x="5049" y="1441"/>
                  </a:lnTo>
                  <a:cubicBezTo>
                    <a:pt x="5049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4"/>
            <p:cNvSpPr/>
            <p:nvPr/>
          </p:nvSpPr>
          <p:spPr>
            <a:xfrm>
              <a:off x="3546379" y="2599408"/>
              <a:ext cx="385157" cy="456050"/>
            </a:xfrm>
            <a:custGeom>
              <a:avLst/>
              <a:gdLst/>
              <a:ahLst/>
              <a:cxnLst/>
              <a:rect l="l" t="t" r="r" b="b"/>
              <a:pathLst>
                <a:path w="9562" h="11322" extrusionOk="0">
                  <a:moveTo>
                    <a:pt x="5279" y="1347"/>
                  </a:moveTo>
                  <a:cubicBezTo>
                    <a:pt x="6717" y="1347"/>
                    <a:pt x="8097" y="2458"/>
                    <a:pt x="8097" y="4143"/>
                  </a:cubicBezTo>
                  <a:cubicBezTo>
                    <a:pt x="8097" y="5690"/>
                    <a:pt x="6847" y="6940"/>
                    <a:pt x="5299" y="6940"/>
                  </a:cubicBezTo>
                  <a:cubicBezTo>
                    <a:pt x="2810" y="6940"/>
                    <a:pt x="1572" y="3928"/>
                    <a:pt x="3322" y="2166"/>
                  </a:cubicBezTo>
                  <a:cubicBezTo>
                    <a:pt x="3892" y="1600"/>
                    <a:pt x="4592" y="1347"/>
                    <a:pt x="5279" y="1347"/>
                  </a:cubicBezTo>
                  <a:close/>
                  <a:moveTo>
                    <a:pt x="5279" y="1"/>
                  </a:moveTo>
                  <a:cubicBezTo>
                    <a:pt x="4441" y="1"/>
                    <a:pt x="3583" y="252"/>
                    <a:pt x="2810" y="809"/>
                  </a:cubicBezTo>
                  <a:cubicBezTo>
                    <a:pt x="1" y="2845"/>
                    <a:pt x="667" y="7214"/>
                    <a:pt x="3965" y="8298"/>
                  </a:cubicBezTo>
                  <a:lnTo>
                    <a:pt x="3965" y="11322"/>
                  </a:lnTo>
                  <a:lnTo>
                    <a:pt x="6644" y="11322"/>
                  </a:lnTo>
                  <a:lnTo>
                    <a:pt x="6644" y="8298"/>
                  </a:lnTo>
                  <a:cubicBezTo>
                    <a:pt x="8383" y="7726"/>
                    <a:pt x="9561" y="6095"/>
                    <a:pt x="9561" y="4262"/>
                  </a:cubicBezTo>
                  <a:cubicBezTo>
                    <a:pt x="9561" y="1749"/>
                    <a:pt x="7489" y="1"/>
                    <a:pt x="5279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4"/>
            <p:cNvSpPr/>
            <p:nvPr/>
          </p:nvSpPr>
          <p:spPr>
            <a:xfrm>
              <a:off x="3567485" y="2591674"/>
              <a:ext cx="385157" cy="472444"/>
            </a:xfrm>
            <a:custGeom>
              <a:avLst/>
              <a:gdLst/>
              <a:ahLst/>
              <a:cxnLst/>
              <a:rect l="l" t="t" r="r" b="b"/>
              <a:pathLst>
                <a:path w="9562" h="11729" extrusionOk="0">
                  <a:moveTo>
                    <a:pt x="4775" y="1751"/>
                  </a:moveTo>
                  <a:cubicBezTo>
                    <a:pt x="6204" y="1751"/>
                    <a:pt x="7359" y="2906"/>
                    <a:pt x="7359" y="4335"/>
                  </a:cubicBezTo>
                  <a:cubicBezTo>
                    <a:pt x="7359" y="5889"/>
                    <a:pt x="6084" y="6920"/>
                    <a:pt x="4758" y="6920"/>
                  </a:cubicBezTo>
                  <a:cubicBezTo>
                    <a:pt x="4123" y="6920"/>
                    <a:pt x="3477" y="6684"/>
                    <a:pt x="2953" y="6156"/>
                  </a:cubicBezTo>
                  <a:cubicBezTo>
                    <a:pt x="1322" y="4537"/>
                    <a:pt x="2477" y="1751"/>
                    <a:pt x="4775" y="1751"/>
                  </a:cubicBezTo>
                  <a:close/>
                  <a:moveTo>
                    <a:pt x="4747" y="1318"/>
                  </a:moveTo>
                  <a:cubicBezTo>
                    <a:pt x="4008" y="1318"/>
                    <a:pt x="3255" y="1592"/>
                    <a:pt x="2644" y="2203"/>
                  </a:cubicBezTo>
                  <a:cubicBezTo>
                    <a:pt x="751" y="4096"/>
                    <a:pt x="2096" y="7347"/>
                    <a:pt x="4775" y="7347"/>
                  </a:cubicBezTo>
                  <a:cubicBezTo>
                    <a:pt x="6442" y="7347"/>
                    <a:pt x="7787" y="5989"/>
                    <a:pt x="7787" y="4335"/>
                  </a:cubicBezTo>
                  <a:cubicBezTo>
                    <a:pt x="7787" y="2521"/>
                    <a:pt x="6297" y="1318"/>
                    <a:pt x="4747" y="1318"/>
                  </a:cubicBezTo>
                  <a:close/>
                  <a:moveTo>
                    <a:pt x="4775" y="417"/>
                  </a:moveTo>
                  <a:cubicBezTo>
                    <a:pt x="6763" y="417"/>
                    <a:pt x="8454" y="1858"/>
                    <a:pt x="8763" y="3811"/>
                  </a:cubicBezTo>
                  <a:cubicBezTo>
                    <a:pt x="9085" y="5763"/>
                    <a:pt x="7930" y="7668"/>
                    <a:pt x="6049" y="8287"/>
                  </a:cubicBezTo>
                  <a:lnTo>
                    <a:pt x="5894" y="8335"/>
                  </a:lnTo>
                  <a:lnTo>
                    <a:pt x="5894" y="11300"/>
                  </a:lnTo>
                  <a:lnTo>
                    <a:pt x="3656" y="11300"/>
                  </a:lnTo>
                  <a:lnTo>
                    <a:pt x="3656" y="8335"/>
                  </a:lnTo>
                  <a:lnTo>
                    <a:pt x="3513" y="8287"/>
                  </a:lnTo>
                  <a:cubicBezTo>
                    <a:pt x="1620" y="7668"/>
                    <a:pt x="477" y="5763"/>
                    <a:pt x="786" y="3811"/>
                  </a:cubicBezTo>
                  <a:cubicBezTo>
                    <a:pt x="1108" y="1858"/>
                    <a:pt x="2798" y="417"/>
                    <a:pt x="4775" y="417"/>
                  </a:cubicBezTo>
                  <a:close/>
                  <a:moveTo>
                    <a:pt x="4775" y="1"/>
                  </a:moveTo>
                  <a:cubicBezTo>
                    <a:pt x="2620" y="1"/>
                    <a:pt x="762" y="1548"/>
                    <a:pt x="381" y="3668"/>
                  </a:cubicBezTo>
                  <a:cubicBezTo>
                    <a:pt x="0" y="5799"/>
                    <a:pt x="1203" y="7894"/>
                    <a:pt x="3227" y="8645"/>
                  </a:cubicBezTo>
                  <a:lnTo>
                    <a:pt x="3227" y="11728"/>
                  </a:lnTo>
                  <a:lnTo>
                    <a:pt x="6335" y="11728"/>
                  </a:lnTo>
                  <a:lnTo>
                    <a:pt x="6335" y="8645"/>
                  </a:lnTo>
                  <a:cubicBezTo>
                    <a:pt x="8359" y="7894"/>
                    <a:pt x="9561" y="5799"/>
                    <a:pt x="9168" y="3668"/>
                  </a:cubicBezTo>
                  <a:cubicBezTo>
                    <a:pt x="8787" y="1548"/>
                    <a:pt x="6942" y="1"/>
                    <a:pt x="4775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4"/>
            <p:cNvSpPr/>
            <p:nvPr/>
          </p:nvSpPr>
          <p:spPr>
            <a:xfrm>
              <a:off x="3751157" y="2893807"/>
              <a:ext cx="17320" cy="161644"/>
            </a:xfrm>
            <a:custGeom>
              <a:avLst/>
              <a:gdLst/>
              <a:ahLst/>
              <a:cxnLst/>
              <a:rect l="l" t="t" r="r" b="b"/>
              <a:pathLst>
                <a:path w="430" h="4013" extrusionOk="0">
                  <a:moveTo>
                    <a:pt x="1" y="1"/>
                  </a:moveTo>
                  <a:lnTo>
                    <a:pt x="1" y="4013"/>
                  </a:lnTo>
                  <a:lnTo>
                    <a:pt x="429" y="4013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4"/>
            <p:cNvSpPr/>
            <p:nvPr/>
          </p:nvSpPr>
          <p:spPr>
            <a:xfrm>
              <a:off x="3538242" y="4502310"/>
              <a:ext cx="30250" cy="135744"/>
            </a:xfrm>
            <a:custGeom>
              <a:avLst/>
              <a:gdLst/>
              <a:ahLst/>
              <a:cxnLst/>
              <a:rect l="l" t="t" r="r" b="b"/>
              <a:pathLst>
                <a:path w="751" h="3370" extrusionOk="0">
                  <a:moveTo>
                    <a:pt x="95" y="0"/>
                  </a:moveTo>
                  <a:lnTo>
                    <a:pt x="0" y="3369"/>
                  </a:lnTo>
                  <a:lnTo>
                    <a:pt x="750" y="83"/>
                  </a:lnTo>
                  <a:lnTo>
                    <a:pt x="417" y="4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4"/>
            <p:cNvSpPr/>
            <p:nvPr/>
          </p:nvSpPr>
          <p:spPr>
            <a:xfrm>
              <a:off x="3495063" y="4318476"/>
              <a:ext cx="110810" cy="252072"/>
            </a:xfrm>
            <a:custGeom>
              <a:avLst/>
              <a:gdLst/>
              <a:ahLst/>
              <a:cxnLst/>
              <a:rect l="l" t="t" r="r" b="b"/>
              <a:pathLst>
                <a:path w="2751" h="6258" extrusionOk="0">
                  <a:moveTo>
                    <a:pt x="1042" y="1"/>
                  </a:moveTo>
                  <a:cubicBezTo>
                    <a:pt x="892" y="1"/>
                    <a:pt x="761" y="114"/>
                    <a:pt x="739" y="266"/>
                  </a:cubicBezTo>
                  <a:lnTo>
                    <a:pt x="24" y="5731"/>
                  </a:lnTo>
                  <a:cubicBezTo>
                    <a:pt x="1" y="5898"/>
                    <a:pt x="120" y="6052"/>
                    <a:pt x="286" y="6076"/>
                  </a:cubicBezTo>
                  <a:lnTo>
                    <a:pt x="1679" y="6255"/>
                  </a:lnTo>
                  <a:cubicBezTo>
                    <a:pt x="1694" y="6257"/>
                    <a:pt x="1708" y="6258"/>
                    <a:pt x="1722" y="6258"/>
                  </a:cubicBezTo>
                  <a:cubicBezTo>
                    <a:pt x="1870" y="6258"/>
                    <a:pt x="1991" y="6145"/>
                    <a:pt x="2013" y="5993"/>
                  </a:cubicBezTo>
                  <a:lnTo>
                    <a:pt x="2727" y="528"/>
                  </a:lnTo>
                  <a:cubicBezTo>
                    <a:pt x="2751" y="361"/>
                    <a:pt x="2644" y="206"/>
                    <a:pt x="2477" y="194"/>
                  </a:cubicBezTo>
                  <a:lnTo>
                    <a:pt x="1084" y="4"/>
                  </a:lnTo>
                  <a:cubicBezTo>
                    <a:pt x="1070" y="2"/>
                    <a:pt x="1056" y="1"/>
                    <a:pt x="1042" y="1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4"/>
            <p:cNvSpPr/>
            <p:nvPr/>
          </p:nvSpPr>
          <p:spPr>
            <a:xfrm>
              <a:off x="3437505" y="4318839"/>
              <a:ext cx="90711" cy="39394"/>
            </a:xfrm>
            <a:custGeom>
              <a:avLst/>
              <a:gdLst/>
              <a:ahLst/>
              <a:cxnLst/>
              <a:rect l="l" t="t" r="r" b="b"/>
              <a:pathLst>
                <a:path w="2252" h="978" extrusionOk="0">
                  <a:moveTo>
                    <a:pt x="361" y="0"/>
                  </a:moveTo>
                  <a:cubicBezTo>
                    <a:pt x="210" y="0"/>
                    <a:pt x="80" y="101"/>
                    <a:pt x="48" y="257"/>
                  </a:cubicBezTo>
                  <a:cubicBezTo>
                    <a:pt x="1" y="435"/>
                    <a:pt x="120" y="614"/>
                    <a:pt x="299" y="650"/>
                  </a:cubicBezTo>
                  <a:lnTo>
                    <a:pt x="1823" y="971"/>
                  </a:lnTo>
                  <a:cubicBezTo>
                    <a:pt x="1844" y="976"/>
                    <a:pt x="1866" y="978"/>
                    <a:pt x="1887" y="978"/>
                  </a:cubicBezTo>
                  <a:cubicBezTo>
                    <a:pt x="2042" y="978"/>
                    <a:pt x="2184" y="868"/>
                    <a:pt x="2215" y="721"/>
                  </a:cubicBezTo>
                  <a:cubicBezTo>
                    <a:pt x="2251" y="531"/>
                    <a:pt x="2132" y="364"/>
                    <a:pt x="1953" y="328"/>
                  </a:cubicBezTo>
                  <a:lnTo>
                    <a:pt x="429" y="7"/>
                  </a:lnTo>
                  <a:cubicBezTo>
                    <a:pt x="406" y="2"/>
                    <a:pt x="384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4"/>
            <p:cNvSpPr/>
            <p:nvPr/>
          </p:nvSpPr>
          <p:spPr>
            <a:xfrm>
              <a:off x="3461994" y="279842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0"/>
                  </a:moveTo>
                  <a:cubicBezTo>
                    <a:pt x="5848" y="0"/>
                    <a:pt x="5613" y="180"/>
                    <a:pt x="5560" y="452"/>
                  </a:cubicBezTo>
                  <a:lnTo>
                    <a:pt x="72" y="40742"/>
                  </a:lnTo>
                  <a:cubicBezTo>
                    <a:pt x="0" y="41052"/>
                    <a:pt x="202" y="41350"/>
                    <a:pt x="500" y="41409"/>
                  </a:cubicBezTo>
                  <a:lnTo>
                    <a:pt x="1619" y="41647"/>
                  </a:lnTo>
                  <a:cubicBezTo>
                    <a:pt x="1656" y="41655"/>
                    <a:pt x="1693" y="41658"/>
                    <a:pt x="1729" y="41658"/>
                  </a:cubicBezTo>
                  <a:cubicBezTo>
                    <a:pt x="1987" y="41658"/>
                    <a:pt x="2223" y="41478"/>
                    <a:pt x="2286" y="41207"/>
                  </a:cubicBezTo>
                  <a:lnTo>
                    <a:pt x="7775" y="916"/>
                  </a:lnTo>
                  <a:cubicBezTo>
                    <a:pt x="7834" y="606"/>
                    <a:pt x="7644" y="309"/>
                    <a:pt x="7334" y="249"/>
                  </a:cubicBezTo>
                  <a:lnTo>
                    <a:pt x="6227" y="11"/>
                  </a:lnTo>
                  <a:cubicBezTo>
                    <a:pt x="6189" y="4"/>
                    <a:pt x="6151" y="0"/>
                    <a:pt x="6114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4"/>
            <p:cNvSpPr/>
            <p:nvPr/>
          </p:nvSpPr>
          <p:spPr>
            <a:xfrm>
              <a:off x="4076290" y="4425095"/>
              <a:ext cx="49464" cy="209134"/>
            </a:xfrm>
            <a:custGeom>
              <a:avLst/>
              <a:gdLst/>
              <a:ahLst/>
              <a:cxnLst/>
              <a:rect l="l" t="t" r="r" b="b"/>
              <a:pathLst>
                <a:path w="1228" h="5192" extrusionOk="0">
                  <a:moveTo>
                    <a:pt x="644" y="0"/>
                  </a:moveTo>
                  <a:lnTo>
                    <a:pt x="322" y="72"/>
                  </a:lnTo>
                  <a:lnTo>
                    <a:pt x="1" y="131"/>
                  </a:lnTo>
                  <a:lnTo>
                    <a:pt x="1227" y="5191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4"/>
            <p:cNvSpPr/>
            <p:nvPr/>
          </p:nvSpPr>
          <p:spPr>
            <a:xfrm>
              <a:off x="4068637" y="4320732"/>
              <a:ext cx="90187" cy="39434"/>
            </a:xfrm>
            <a:custGeom>
              <a:avLst/>
              <a:gdLst/>
              <a:ahLst/>
              <a:cxnLst/>
              <a:rect l="l" t="t" r="r" b="b"/>
              <a:pathLst>
                <a:path w="2239" h="979" extrusionOk="0">
                  <a:moveTo>
                    <a:pt x="1879" y="1"/>
                  </a:moveTo>
                  <a:cubicBezTo>
                    <a:pt x="1856" y="1"/>
                    <a:pt x="1833" y="3"/>
                    <a:pt x="1810" y="7"/>
                  </a:cubicBezTo>
                  <a:lnTo>
                    <a:pt x="286" y="329"/>
                  </a:lnTo>
                  <a:cubicBezTo>
                    <a:pt x="108" y="365"/>
                    <a:pt x="0" y="543"/>
                    <a:pt x="36" y="722"/>
                  </a:cubicBezTo>
                  <a:cubicBezTo>
                    <a:pt x="67" y="877"/>
                    <a:pt x="207" y="979"/>
                    <a:pt x="360" y="979"/>
                  </a:cubicBezTo>
                  <a:cubicBezTo>
                    <a:pt x="383" y="979"/>
                    <a:pt x="406" y="977"/>
                    <a:pt x="429" y="972"/>
                  </a:cubicBezTo>
                  <a:lnTo>
                    <a:pt x="1953" y="650"/>
                  </a:lnTo>
                  <a:cubicBezTo>
                    <a:pt x="2132" y="615"/>
                    <a:pt x="2239" y="436"/>
                    <a:pt x="2203" y="269"/>
                  </a:cubicBezTo>
                  <a:cubicBezTo>
                    <a:pt x="2172" y="103"/>
                    <a:pt x="2032" y="1"/>
                    <a:pt x="1879" y="1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4"/>
            <p:cNvSpPr/>
            <p:nvPr/>
          </p:nvSpPr>
          <p:spPr>
            <a:xfrm>
              <a:off x="3825512" y="280370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7" y="0"/>
                  </a:moveTo>
                  <a:cubicBezTo>
                    <a:pt x="1681" y="0"/>
                    <a:pt x="1644" y="4"/>
                    <a:pt x="1607" y="11"/>
                  </a:cubicBezTo>
                  <a:lnTo>
                    <a:pt x="500" y="249"/>
                  </a:lnTo>
                  <a:cubicBezTo>
                    <a:pt x="191" y="309"/>
                    <a:pt x="0" y="606"/>
                    <a:pt x="60" y="916"/>
                  </a:cubicBezTo>
                  <a:lnTo>
                    <a:pt x="5548" y="41207"/>
                  </a:lnTo>
                  <a:cubicBezTo>
                    <a:pt x="5611" y="41478"/>
                    <a:pt x="5848" y="41658"/>
                    <a:pt x="6106" y="41658"/>
                  </a:cubicBezTo>
                  <a:cubicBezTo>
                    <a:pt x="6142" y="41658"/>
                    <a:pt x="6178" y="41654"/>
                    <a:pt x="6215" y="41647"/>
                  </a:cubicBezTo>
                  <a:lnTo>
                    <a:pt x="7334" y="41409"/>
                  </a:lnTo>
                  <a:cubicBezTo>
                    <a:pt x="7632" y="41350"/>
                    <a:pt x="7834" y="41052"/>
                    <a:pt x="7763" y="40742"/>
                  </a:cubicBezTo>
                  <a:lnTo>
                    <a:pt x="2274" y="452"/>
                  </a:lnTo>
                  <a:cubicBezTo>
                    <a:pt x="2211" y="180"/>
                    <a:pt x="1975" y="0"/>
                    <a:pt x="1717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4"/>
            <p:cNvSpPr/>
            <p:nvPr/>
          </p:nvSpPr>
          <p:spPr>
            <a:xfrm>
              <a:off x="3512826" y="2958052"/>
              <a:ext cx="523721" cy="44187"/>
            </a:xfrm>
            <a:custGeom>
              <a:avLst/>
              <a:gdLst/>
              <a:ahLst/>
              <a:cxnLst/>
              <a:rect l="l" t="t" r="r" b="b"/>
              <a:pathLst>
                <a:path w="13002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54"/>
            <p:cNvSpPr/>
            <p:nvPr/>
          </p:nvSpPr>
          <p:spPr>
            <a:xfrm>
              <a:off x="4036494" y="290053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lnTo>
                    <a:pt x="1" y="3644"/>
                  </a:lnTo>
                  <a:cubicBezTo>
                    <a:pt x="1" y="3822"/>
                    <a:pt x="132" y="3953"/>
                    <a:pt x="298" y="3953"/>
                  </a:cubicBezTo>
                  <a:lnTo>
                    <a:pt x="1096" y="3953"/>
                  </a:lnTo>
                  <a:cubicBezTo>
                    <a:pt x="1263" y="3953"/>
                    <a:pt x="1394" y="3822"/>
                    <a:pt x="1394" y="3644"/>
                  </a:cubicBezTo>
                  <a:lnTo>
                    <a:pt x="1394" y="298"/>
                  </a:lnTo>
                  <a:cubicBezTo>
                    <a:pt x="1394" y="131"/>
                    <a:pt x="1263" y="0"/>
                    <a:pt x="1096" y="0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54"/>
            <p:cNvSpPr/>
            <p:nvPr/>
          </p:nvSpPr>
          <p:spPr>
            <a:xfrm>
              <a:off x="3738671" y="235620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1" y="1"/>
                  </a:moveTo>
                  <a:lnTo>
                    <a:pt x="1" y="6621"/>
                  </a:lnTo>
                  <a:lnTo>
                    <a:pt x="3180" y="6621"/>
                  </a:lnTo>
                  <a:lnTo>
                    <a:pt x="3180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54"/>
            <p:cNvSpPr/>
            <p:nvPr/>
          </p:nvSpPr>
          <p:spPr>
            <a:xfrm>
              <a:off x="3709428" y="2227189"/>
              <a:ext cx="186134" cy="328081"/>
            </a:xfrm>
            <a:custGeom>
              <a:avLst/>
              <a:gdLst/>
              <a:ahLst/>
              <a:cxnLst/>
              <a:rect l="l" t="t" r="r" b="b"/>
              <a:pathLst>
                <a:path w="4621" h="8145" extrusionOk="0">
                  <a:moveTo>
                    <a:pt x="751" y="1"/>
                  </a:moveTo>
                  <a:cubicBezTo>
                    <a:pt x="334" y="1"/>
                    <a:pt x="1" y="334"/>
                    <a:pt x="1" y="739"/>
                  </a:cubicBezTo>
                  <a:lnTo>
                    <a:pt x="1" y="7395"/>
                  </a:lnTo>
                  <a:cubicBezTo>
                    <a:pt x="1" y="7811"/>
                    <a:pt x="334" y="8145"/>
                    <a:pt x="751" y="8145"/>
                  </a:cubicBezTo>
                  <a:lnTo>
                    <a:pt x="3882" y="8145"/>
                  </a:lnTo>
                  <a:cubicBezTo>
                    <a:pt x="4287" y="8145"/>
                    <a:pt x="4620" y="7811"/>
                    <a:pt x="4620" y="7395"/>
                  </a:cubicBezTo>
                  <a:lnTo>
                    <a:pt x="4620" y="739"/>
                  </a:lnTo>
                  <a:cubicBezTo>
                    <a:pt x="4620" y="334"/>
                    <a:pt x="4287" y="1"/>
                    <a:pt x="3882" y="1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4"/>
            <p:cNvSpPr/>
            <p:nvPr/>
          </p:nvSpPr>
          <p:spPr>
            <a:xfrm>
              <a:off x="3589074" y="2608229"/>
              <a:ext cx="385117" cy="455406"/>
            </a:xfrm>
            <a:custGeom>
              <a:avLst/>
              <a:gdLst/>
              <a:ahLst/>
              <a:cxnLst/>
              <a:rect l="l" t="t" r="r" b="b"/>
              <a:pathLst>
                <a:path w="9561" h="11306" extrusionOk="0">
                  <a:moveTo>
                    <a:pt x="5279" y="1337"/>
                  </a:moveTo>
                  <a:cubicBezTo>
                    <a:pt x="6717" y="1337"/>
                    <a:pt x="8096" y="2454"/>
                    <a:pt x="8096" y="4138"/>
                  </a:cubicBezTo>
                  <a:cubicBezTo>
                    <a:pt x="8096" y="5686"/>
                    <a:pt x="6846" y="6936"/>
                    <a:pt x="5299" y="6936"/>
                  </a:cubicBezTo>
                  <a:cubicBezTo>
                    <a:pt x="2810" y="6936"/>
                    <a:pt x="1560" y="3924"/>
                    <a:pt x="3322" y="2161"/>
                  </a:cubicBezTo>
                  <a:cubicBezTo>
                    <a:pt x="3892" y="1592"/>
                    <a:pt x="4592" y="1337"/>
                    <a:pt x="5279" y="1337"/>
                  </a:cubicBezTo>
                  <a:close/>
                  <a:moveTo>
                    <a:pt x="5285" y="1"/>
                  </a:moveTo>
                  <a:cubicBezTo>
                    <a:pt x="4446" y="1"/>
                    <a:pt x="3585" y="254"/>
                    <a:pt x="2810" y="816"/>
                  </a:cubicBezTo>
                  <a:cubicBezTo>
                    <a:pt x="0" y="2840"/>
                    <a:pt x="667" y="7210"/>
                    <a:pt x="3965" y="8293"/>
                  </a:cubicBezTo>
                  <a:lnTo>
                    <a:pt x="3965" y="11305"/>
                  </a:lnTo>
                  <a:lnTo>
                    <a:pt x="6644" y="11305"/>
                  </a:lnTo>
                  <a:lnTo>
                    <a:pt x="6644" y="8293"/>
                  </a:lnTo>
                  <a:cubicBezTo>
                    <a:pt x="8382" y="7722"/>
                    <a:pt x="9561" y="6090"/>
                    <a:pt x="9561" y="4257"/>
                  </a:cubicBezTo>
                  <a:cubicBezTo>
                    <a:pt x="9552" y="1748"/>
                    <a:pt x="7490" y="1"/>
                    <a:pt x="5285" y="1"/>
                  </a:cubicBezTo>
                  <a:close/>
                </a:path>
              </a:pathLst>
            </a:custGeom>
            <a:solidFill>
              <a:srgbClr val="496697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54"/>
            <p:cNvSpPr/>
            <p:nvPr/>
          </p:nvSpPr>
          <p:spPr>
            <a:xfrm>
              <a:off x="3802473" y="2902427"/>
              <a:ext cx="40" cy="161684"/>
            </a:xfrm>
            <a:custGeom>
              <a:avLst/>
              <a:gdLst/>
              <a:ahLst/>
              <a:cxnLst/>
              <a:rect l="l" t="t" r="r" b="b"/>
              <a:pathLst>
                <a:path w="1" h="4014" fill="none" extrusionOk="0">
                  <a:moveTo>
                    <a:pt x="1" y="1"/>
                  </a:moveTo>
                  <a:lnTo>
                    <a:pt x="1" y="4013"/>
                  </a:lnTo>
                </a:path>
              </a:pathLst>
            </a:custGeom>
            <a:noFill/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520192" y="1043095"/>
                <a:ext cx="6223786" cy="2980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</a:pPr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 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thoi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MNPQ =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thang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ABCD =18,25 m</a:t>
                </a:r>
                <a:r>
                  <a:rPr lang="en-US" sz="2000" baseline="30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dirty="0" err="1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MNPQ</m:t>
                        </m:r>
                      </m:sub>
                    </m:sSub>
                    <m:r>
                      <a:rPr lang="en-US" sz="20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0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20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MP</m:t>
                    </m:r>
                    <m:r>
                      <a:rPr lang="en-US" sz="20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2000" i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NQ</m:t>
                    </m:r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fontAlgn="base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sz="2000" i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NQ</m:t>
                      </m:r>
                      <m:r>
                        <a:rPr lang="en-US" sz="2000" i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2.</m:t>
                          </m:r>
                          <m:sSub>
                            <m:sSubPr>
                              <m:ctrlPr>
                                <a:rPr lang="en-US" sz="2000"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MNPQ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000" i="0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MP</m:t>
                          </m:r>
                        </m:den>
                      </m:f>
                      <m:r>
                        <a:rPr lang="en-US" sz="2000" i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2.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000" i="0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18,25</m:t>
                          </m:r>
                        </m:num>
                        <m:den>
                          <m:f>
                            <m:fPr>
                              <m:ctrlPr>
                                <a:rPr lang="en-US" sz="2000"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35</m:t>
                              </m:r>
                            </m:num>
                            <m:den>
                              <m:r>
                                <a:rPr lang="en-US" sz="2000" i="0">
                                  <a:latin typeface="+mn-lt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en-US" sz="2000" i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146</m:t>
                          </m:r>
                        </m:num>
                        <m:den>
                          <m:r>
                            <a:rPr lang="en-US" sz="2000" i="0">
                              <a:latin typeface="+mn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192" y="1043095"/>
                <a:ext cx="6223786" cy="2980175"/>
              </a:xfrm>
              <a:prstGeom prst="rect">
                <a:avLst/>
              </a:prstGeom>
              <a:blipFill rotWithShape="0">
                <a:blip r:embed="rId3"/>
                <a:stretch>
                  <a:fillRect l="-979" r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533675" y="3718706"/>
                <a:ext cx="2332233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Vậy NQ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2000" dirty="0" smtClean="0"/>
                  <a:t> m</a:t>
                </a:r>
                <a:endParaRPr lang="en-US" sz="2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675" y="3718706"/>
                <a:ext cx="2332233" cy="616964"/>
              </a:xfrm>
              <a:prstGeom prst="rect">
                <a:avLst/>
              </a:prstGeom>
              <a:blipFill rotWithShape="0">
                <a:blip r:embed="rId4"/>
                <a:stretch>
                  <a:fillRect l="-2880" b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403" y="1570034"/>
            <a:ext cx="1885681" cy="118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4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5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chemeClr val="accent3">
                    <a:lumMod val="25000"/>
                  </a:schemeClr>
                </a:solidFill>
                <a:latin typeface="+mn-lt"/>
              </a:rPr>
              <a:t>Bài</a:t>
            </a:r>
            <a:r>
              <a:rPr lang="en-US" sz="2400" dirty="0" smtClean="0">
                <a:solidFill>
                  <a:schemeClr val="accent3">
                    <a:lumMod val="25000"/>
                  </a:schemeClr>
                </a:solidFill>
                <a:latin typeface="+mn-lt"/>
              </a:rPr>
              <a:t> 7 (SGK - tr28)</a:t>
            </a:r>
            <a:endParaRPr sz="2400" dirty="0">
              <a:solidFill>
                <a:schemeClr val="accent3">
                  <a:lumMod val="25000"/>
                </a:schemeClr>
              </a:solidFill>
              <a:latin typeface="+mn-lt"/>
            </a:endParaRPr>
          </a:p>
        </p:txBody>
      </p:sp>
      <p:grpSp>
        <p:nvGrpSpPr>
          <p:cNvPr id="761" name="Google Shape;761;p52"/>
          <p:cNvGrpSpPr/>
          <p:nvPr/>
        </p:nvGrpSpPr>
        <p:grpSpPr>
          <a:xfrm rot="-7856391">
            <a:off x="7314811" y="2728803"/>
            <a:ext cx="437778" cy="3489571"/>
            <a:chOff x="4022350" y="2610525"/>
            <a:chExt cx="281900" cy="2247050"/>
          </a:xfrm>
        </p:grpSpPr>
        <p:sp>
          <p:nvSpPr>
            <p:cNvPr id="762" name="Google Shape;762;p52"/>
            <p:cNvSpPr/>
            <p:nvPr/>
          </p:nvSpPr>
          <p:spPr>
            <a:xfrm>
              <a:off x="4022350" y="2610525"/>
              <a:ext cx="260775" cy="2247050"/>
            </a:xfrm>
            <a:custGeom>
              <a:avLst/>
              <a:gdLst/>
              <a:ahLst/>
              <a:cxnLst/>
              <a:rect l="l" t="t" r="r" b="b"/>
              <a:pathLst>
                <a:path w="10431" h="89882" extrusionOk="0">
                  <a:moveTo>
                    <a:pt x="2409" y="2673"/>
                  </a:moveTo>
                  <a:cubicBezTo>
                    <a:pt x="2562" y="2673"/>
                    <a:pt x="2719" y="2731"/>
                    <a:pt x="2846" y="2858"/>
                  </a:cubicBezTo>
                  <a:cubicBezTo>
                    <a:pt x="3239" y="3251"/>
                    <a:pt x="2965" y="3930"/>
                    <a:pt x="2406" y="3930"/>
                  </a:cubicBezTo>
                  <a:cubicBezTo>
                    <a:pt x="2060" y="3930"/>
                    <a:pt x="1787" y="3644"/>
                    <a:pt x="1787" y="3299"/>
                  </a:cubicBezTo>
                  <a:cubicBezTo>
                    <a:pt x="1787" y="2921"/>
                    <a:pt x="2091" y="2673"/>
                    <a:pt x="2409" y="2673"/>
                  </a:cubicBezTo>
                  <a:close/>
                  <a:moveTo>
                    <a:pt x="906" y="1"/>
                  </a:moveTo>
                  <a:cubicBezTo>
                    <a:pt x="489" y="1"/>
                    <a:pt x="155" y="334"/>
                    <a:pt x="155" y="751"/>
                  </a:cubicBezTo>
                  <a:lnTo>
                    <a:pt x="1" y="89071"/>
                  </a:lnTo>
                  <a:cubicBezTo>
                    <a:pt x="1" y="89488"/>
                    <a:pt x="334" y="89821"/>
                    <a:pt x="751" y="89833"/>
                  </a:cubicBezTo>
                  <a:lnTo>
                    <a:pt x="9526" y="89881"/>
                  </a:lnTo>
                  <a:cubicBezTo>
                    <a:pt x="9533" y="89881"/>
                    <a:pt x="9540" y="89881"/>
                    <a:pt x="9547" y="89881"/>
                  </a:cubicBezTo>
                  <a:cubicBezTo>
                    <a:pt x="9954" y="89881"/>
                    <a:pt x="10288" y="89552"/>
                    <a:pt x="10288" y="89143"/>
                  </a:cubicBezTo>
                  <a:lnTo>
                    <a:pt x="10431" y="822"/>
                  </a:lnTo>
                  <a:cubicBezTo>
                    <a:pt x="10431" y="679"/>
                    <a:pt x="10395" y="537"/>
                    <a:pt x="10312" y="406"/>
                  </a:cubicBezTo>
                  <a:cubicBezTo>
                    <a:pt x="10204" y="239"/>
                    <a:pt x="10026" y="120"/>
                    <a:pt x="9835" y="72"/>
                  </a:cubicBezTo>
                  <a:cubicBezTo>
                    <a:pt x="9788" y="60"/>
                    <a:pt x="9740" y="60"/>
                    <a:pt x="9680" y="60"/>
                  </a:cubicBezTo>
                  <a:lnTo>
                    <a:pt x="9657" y="60"/>
                  </a:lnTo>
                  <a:lnTo>
                    <a:pt x="5930" y="25"/>
                  </a:lnTo>
                  <a:lnTo>
                    <a:pt x="5930" y="37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2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extrusionOk="0">
                  <a:moveTo>
                    <a:pt x="2183" y="2243"/>
                  </a:moveTo>
                  <a:cubicBezTo>
                    <a:pt x="2617" y="2243"/>
                    <a:pt x="3037" y="2576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ubicBezTo>
                    <a:pt x="1441" y="3929"/>
                    <a:pt x="1060" y="3024"/>
                    <a:pt x="1596" y="2489"/>
                  </a:cubicBezTo>
                  <a:cubicBezTo>
                    <a:pt x="1765" y="2319"/>
                    <a:pt x="1976" y="2243"/>
                    <a:pt x="2183" y="2243"/>
                  </a:cubicBezTo>
                  <a:close/>
                  <a:moveTo>
                    <a:pt x="691" y="0"/>
                  </a:move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lnTo>
                    <a:pt x="6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2"/>
            <p:cNvSpPr/>
            <p:nvPr/>
          </p:nvSpPr>
          <p:spPr>
            <a:xfrm>
              <a:off x="4200950" y="2616475"/>
              <a:ext cx="103300" cy="2235725"/>
            </a:xfrm>
            <a:custGeom>
              <a:avLst/>
              <a:gdLst/>
              <a:ahLst/>
              <a:cxnLst/>
              <a:rect l="l" t="t" r="r" b="b"/>
              <a:pathLst>
                <a:path w="4132" h="89429" extrusionOk="0">
                  <a:moveTo>
                    <a:pt x="60" y="1"/>
                  </a:moveTo>
                  <a:lnTo>
                    <a:pt x="0" y="89405"/>
                  </a:lnTo>
                  <a:lnTo>
                    <a:pt x="3441" y="89429"/>
                  </a:lnTo>
                  <a:cubicBezTo>
                    <a:pt x="3739" y="89429"/>
                    <a:pt x="3989" y="89190"/>
                    <a:pt x="3989" y="88893"/>
                  </a:cubicBezTo>
                  <a:lnTo>
                    <a:pt x="4132" y="572"/>
                  </a:lnTo>
                  <a:cubicBezTo>
                    <a:pt x="4132" y="287"/>
                    <a:pt x="3894" y="37"/>
                    <a:pt x="3608" y="3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3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2"/>
            <p:cNvSpPr/>
            <p:nvPr/>
          </p:nvSpPr>
          <p:spPr>
            <a:xfrm>
              <a:off x="4244075" y="4802425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14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2"/>
            <p:cNvSpPr/>
            <p:nvPr/>
          </p:nvSpPr>
          <p:spPr>
            <a:xfrm>
              <a:off x="4244700" y="4733425"/>
              <a:ext cx="55400" cy="16075"/>
            </a:xfrm>
            <a:custGeom>
              <a:avLst/>
              <a:gdLst/>
              <a:ahLst/>
              <a:cxnLst/>
              <a:rect l="l" t="t" r="r" b="b"/>
              <a:pathLst>
                <a:path w="2216" h="643" extrusionOk="0">
                  <a:moveTo>
                    <a:pt x="429" y="0"/>
                  </a:moveTo>
                  <a:cubicBezTo>
                    <a:pt x="1" y="0"/>
                    <a:pt x="1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2"/>
            <p:cNvSpPr/>
            <p:nvPr/>
          </p:nvSpPr>
          <p:spPr>
            <a:xfrm>
              <a:off x="4244675" y="4664625"/>
              <a:ext cx="56025" cy="16150"/>
            </a:xfrm>
            <a:custGeom>
              <a:avLst/>
              <a:gdLst/>
              <a:ahLst/>
              <a:cxnLst/>
              <a:rect l="l" t="t" r="r" b="b"/>
              <a:pathLst>
                <a:path w="2241" h="646" extrusionOk="0">
                  <a:moveTo>
                    <a:pt x="421" y="0"/>
                  </a:moveTo>
                  <a:cubicBezTo>
                    <a:pt x="1" y="0"/>
                    <a:pt x="1" y="646"/>
                    <a:pt x="421" y="646"/>
                  </a:cubicBezTo>
                  <a:cubicBezTo>
                    <a:pt x="432" y="646"/>
                    <a:pt x="443" y="645"/>
                    <a:pt x="454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54" y="2"/>
                  </a:lnTo>
                  <a:cubicBezTo>
                    <a:pt x="443" y="1"/>
                    <a:pt x="432" y="0"/>
                    <a:pt x="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2"/>
            <p:cNvSpPr/>
            <p:nvPr/>
          </p:nvSpPr>
          <p:spPr>
            <a:xfrm>
              <a:off x="4244600" y="4595875"/>
              <a:ext cx="56375" cy="16125"/>
            </a:xfrm>
            <a:custGeom>
              <a:avLst/>
              <a:gdLst/>
              <a:ahLst/>
              <a:cxnLst/>
              <a:rect l="l" t="t" r="r" b="b"/>
              <a:pathLst>
                <a:path w="2255" h="645" extrusionOk="0">
                  <a:moveTo>
                    <a:pt x="423" y="0"/>
                  </a:moveTo>
                  <a:cubicBezTo>
                    <a:pt x="0" y="0"/>
                    <a:pt x="4" y="645"/>
                    <a:pt x="434" y="645"/>
                  </a:cubicBezTo>
                  <a:cubicBezTo>
                    <a:pt x="442" y="645"/>
                    <a:pt x="449" y="645"/>
                    <a:pt x="457" y="644"/>
                  </a:cubicBezTo>
                  <a:lnTo>
                    <a:pt x="457" y="632"/>
                  </a:lnTo>
                  <a:lnTo>
                    <a:pt x="2255" y="632"/>
                  </a:lnTo>
                  <a:lnTo>
                    <a:pt x="2255" y="1"/>
                  </a:lnTo>
                  <a:lnTo>
                    <a:pt x="457" y="1"/>
                  </a:lnTo>
                  <a:cubicBezTo>
                    <a:pt x="446" y="0"/>
                    <a:pt x="434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2"/>
            <p:cNvSpPr/>
            <p:nvPr/>
          </p:nvSpPr>
          <p:spPr>
            <a:xfrm>
              <a:off x="4245600" y="4526550"/>
              <a:ext cx="55375" cy="16100"/>
            </a:xfrm>
            <a:custGeom>
              <a:avLst/>
              <a:gdLst/>
              <a:ahLst/>
              <a:cxnLst/>
              <a:rect l="l" t="t" r="r" b="b"/>
              <a:pathLst>
                <a:path w="2215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2"/>
            <p:cNvSpPr/>
            <p:nvPr/>
          </p:nvSpPr>
          <p:spPr>
            <a:xfrm>
              <a:off x="4246800" y="4457475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2"/>
            <p:cNvSpPr/>
            <p:nvPr/>
          </p:nvSpPr>
          <p:spPr>
            <a:xfrm>
              <a:off x="4245900" y="438872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1"/>
                  </a:moveTo>
                  <a:cubicBezTo>
                    <a:pt x="0" y="1"/>
                    <a:pt x="0" y="644"/>
                    <a:pt x="429" y="644"/>
                  </a:cubicBezTo>
                  <a:lnTo>
                    <a:pt x="2227" y="644"/>
                  </a:lnTo>
                  <a:lnTo>
                    <a:pt x="22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2"/>
            <p:cNvSpPr/>
            <p:nvPr/>
          </p:nvSpPr>
          <p:spPr>
            <a:xfrm>
              <a:off x="4246200" y="431997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27" y="64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2"/>
            <p:cNvSpPr/>
            <p:nvPr/>
          </p:nvSpPr>
          <p:spPr>
            <a:xfrm>
              <a:off x="4246075" y="4250600"/>
              <a:ext cx="55800" cy="16400"/>
            </a:xfrm>
            <a:custGeom>
              <a:avLst/>
              <a:gdLst/>
              <a:ahLst/>
              <a:cxnLst/>
              <a:rect l="l" t="t" r="r" b="b"/>
              <a:pathLst>
                <a:path w="2232" h="656" extrusionOk="0">
                  <a:moveTo>
                    <a:pt x="423" y="1"/>
                  </a:moveTo>
                  <a:cubicBezTo>
                    <a:pt x="4" y="1"/>
                    <a:pt x="1" y="645"/>
                    <a:pt x="413" y="645"/>
                  </a:cubicBezTo>
                  <a:cubicBezTo>
                    <a:pt x="424" y="645"/>
                    <a:pt x="435" y="645"/>
                    <a:pt x="446" y="644"/>
                  </a:cubicBezTo>
                  <a:lnTo>
                    <a:pt x="446" y="656"/>
                  </a:lnTo>
                  <a:lnTo>
                    <a:pt x="2232" y="656"/>
                  </a:lnTo>
                  <a:lnTo>
                    <a:pt x="2232" y="13"/>
                  </a:lnTo>
                  <a:lnTo>
                    <a:pt x="446" y="1"/>
                  </a:lnTo>
                  <a:cubicBezTo>
                    <a:pt x="438" y="1"/>
                    <a:pt x="431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2"/>
            <p:cNvSpPr/>
            <p:nvPr/>
          </p:nvSpPr>
          <p:spPr>
            <a:xfrm>
              <a:off x="4249475" y="418155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34" y="1"/>
                  </a:moveTo>
                  <a:cubicBezTo>
                    <a:pt x="143" y="1"/>
                    <a:pt x="0" y="156"/>
                    <a:pt x="0" y="334"/>
                  </a:cubicBezTo>
                  <a:cubicBezTo>
                    <a:pt x="0" y="513"/>
                    <a:pt x="143" y="656"/>
                    <a:pt x="322" y="656"/>
                  </a:cubicBezTo>
                  <a:lnTo>
                    <a:pt x="2119" y="656"/>
                  </a:lnTo>
                  <a:lnTo>
                    <a:pt x="2119" y="1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2"/>
            <p:cNvSpPr/>
            <p:nvPr/>
          </p:nvSpPr>
          <p:spPr>
            <a:xfrm>
              <a:off x="4249775" y="411280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22" y="1"/>
                  </a:moveTo>
                  <a:cubicBezTo>
                    <a:pt x="143" y="1"/>
                    <a:pt x="0" y="143"/>
                    <a:pt x="0" y="322"/>
                  </a:cubicBezTo>
                  <a:cubicBezTo>
                    <a:pt x="0" y="501"/>
                    <a:pt x="143" y="655"/>
                    <a:pt x="322" y="655"/>
                  </a:cubicBezTo>
                  <a:lnTo>
                    <a:pt x="2119" y="655"/>
                  </a:lnTo>
                  <a:lnTo>
                    <a:pt x="2119" y="12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2"/>
            <p:cNvSpPr/>
            <p:nvPr/>
          </p:nvSpPr>
          <p:spPr>
            <a:xfrm>
              <a:off x="4243100" y="4041925"/>
              <a:ext cx="55800" cy="16150"/>
            </a:xfrm>
            <a:custGeom>
              <a:avLst/>
              <a:gdLst/>
              <a:ahLst/>
              <a:cxnLst/>
              <a:rect l="l" t="t" r="r" b="b"/>
              <a:pathLst>
                <a:path w="2232" h="646" extrusionOk="0">
                  <a:moveTo>
                    <a:pt x="413" y="1"/>
                  </a:moveTo>
                  <a:cubicBezTo>
                    <a:pt x="1" y="1"/>
                    <a:pt x="4" y="645"/>
                    <a:pt x="423" y="645"/>
                  </a:cubicBezTo>
                  <a:cubicBezTo>
                    <a:pt x="431" y="645"/>
                    <a:pt x="438" y="645"/>
                    <a:pt x="446" y="645"/>
                  </a:cubicBezTo>
                  <a:lnTo>
                    <a:pt x="2232" y="645"/>
                  </a:lnTo>
                  <a:lnTo>
                    <a:pt x="2232" y="2"/>
                  </a:lnTo>
                  <a:lnTo>
                    <a:pt x="446" y="2"/>
                  </a:lnTo>
                  <a:cubicBezTo>
                    <a:pt x="434" y="1"/>
                    <a:pt x="423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2"/>
            <p:cNvSpPr/>
            <p:nvPr/>
          </p:nvSpPr>
          <p:spPr>
            <a:xfrm>
              <a:off x="4243475" y="3972875"/>
              <a:ext cx="55725" cy="16150"/>
            </a:xfrm>
            <a:custGeom>
              <a:avLst/>
              <a:gdLst/>
              <a:ahLst/>
              <a:cxnLst/>
              <a:rect l="l" t="t" r="r" b="b"/>
              <a:pathLst>
                <a:path w="2229" h="646" extrusionOk="0">
                  <a:moveTo>
                    <a:pt x="410" y="0"/>
                  </a:moveTo>
                  <a:cubicBezTo>
                    <a:pt x="1" y="0"/>
                    <a:pt x="1" y="646"/>
                    <a:pt x="410" y="646"/>
                  </a:cubicBezTo>
                  <a:cubicBezTo>
                    <a:pt x="421" y="646"/>
                    <a:pt x="432" y="645"/>
                    <a:pt x="443" y="645"/>
                  </a:cubicBezTo>
                  <a:lnTo>
                    <a:pt x="2229" y="645"/>
                  </a:lnTo>
                  <a:lnTo>
                    <a:pt x="2229" y="2"/>
                  </a:lnTo>
                  <a:lnTo>
                    <a:pt x="443" y="2"/>
                  </a:lnTo>
                  <a:cubicBezTo>
                    <a:pt x="432" y="1"/>
                    <a:pt x="42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2"/>
            <p:cNvSpPr/>
            <p:nvPr/>
          </p:nvSpPr>
          <p:spPr>
            <a:xfrm>
              <a:off x="4243700" y="3903825"/>
              <a:ext cx="56100" cy="16425"/>
            </a:xfrm>
            <a:custGeom>
              <a:avLst/>
              <a:gdLst/>
              <a:ahLst/>
              <a:cxnLst/>
              <a:rect l="l" t="t" r="r" b="b"/>
              <a:pathLst>
                <a:path w="2244" h="657" extrusionOk="0">
                  <a:moveTo>
                    <a:pt x="435" y="1"/>
                  </a:moveTo>
                  <a:cubicBezTo>
                    <a:pt x="1" y="1"/>
                    <a:pt x="1" y="657"/>
                    <a:pt x="435" y="657"/>
                  </a:cubicBezTo>
                  <a:cubicBezTo>
                    <a:pt x="442" y="657"/>
                    <a:pt x="450" y="657"/>
                    <a:pt x="457" y="656"/>
                  </a:cubicBezTo>
                  <a:lnTo>
                    <a:pt x="2243" y="656"/>
                  </a:lnTo>
                  <a:lnTo>
                    <a:pt x="2243" y="1"/>
                  </a:lnTo>
                  <a:lnTo>
                    <a:pt x="457" y="1"/>
                  </a:lnTo>
                  <a:cubicBezTo>
                    <a:pt x="450" y="1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2"/>
            <p:cNvSpPr/>
            <p:nvPr/>
          </p:nvSpPr>
          <p:spPr>
            <a:xfrm>
              <a:off x="4244075" y="3835050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2"/>
            <p:cNvSpPr/>
            <p:nvPr/>
          </p:nvSpPr>
          <p:spPr>
            <a:xfrm>
              <a:off x="4244700" y="3766325"/>
              <a:ext cx="55400" cy="16100"/>
            </a:xfrm>
            <a:custGeom>
              <a:avLst/>
              <a:gdLst/>
              <a:ahLst/>
              <a:cxnLst/>
              <a:rect l="l" t="t" r="r" b="b"/>
              <a:pathLst>
                <a:path w="2216" h="644" extrusionOk="0">
                  <a:moveTo>
                    <a:pt x="429" y="1"/>
                  </a:moveTo>
                  <a:cubicBezTo>
                    <a:pt x="1" y="1"/>
                    <a:pt x="1" y="644"/>
                    <a:pt x="429" y="644"/>
                  </a:cubicBezTo>
                  <a:lnTo>
                    <a:pt x="429" y="632"/>
                  </a:lnTo>
                  <a:lnTo>
                    <a:pt x="2215" y="644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2"/>
            <p:cNvSpPr/>
            <p:nvPr/>
          </p:nvSpPr>
          <p:spPr>
            <a:xfrm>
              <a:off x="4245000" y="3696975"/>
              <a:ext cx="55700" cy="16400"/>
            </a:xfrm>
            <a:custGeom>
              <a:avLst/>
              <a:gdLst/>
              <a:ahLst/>
              <a:cxnLst/>
              <a:rect l="l" t="t" r="r" b="b"/>
              <a:pathLst>
                <a:path w="2228" h="656" extrusionOk="0">
                  <a:moveTo>
                    <a:pt x="441" y="1"/>
                  </a:moveTo>
                  <a:cubicBezTo>
                    <a:pt x="1" y="1"/>
                    <a:pt x="1" y="643"/>
                    <a:pt x="441" y="643"/>
                  </a:cubicBezTo>
                  <a:lnTo>
                    <a:pt x="429" y="655"/>
                  </a:lnTo>
                  <a:lnTo>
                    <a:pt x="2227" y="655"/>
                  </a:lnTo>
                  <a:lnTo>
                    <a:pt x="2227" y="12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2"/>
            <p:cNvSpPr/>
            <p:nvPr/>
          </p:nvSpPr>
          <p:spPr>
            <a:xfrm>
              <a:off x="4244675" y="3628175"/>
              <a:ext cx="56300" cy="16450"/>
            </a:xfrm>
            <a:custGeom>
              <a:avLst/>
              <a:gdLst/>
              <a:ahLst/>
              <a:cxnLst/>
              <a:rect l="l" t="t" r="r" b="b"/>
              <a:pathLst>
                <a:path w="2252" h="658" extrusionOk="0">
                  <a:moveTo>
                    <a:pt x="421" y="1"/>
                  </a:moveTo>
                  <a:cubicBezTo>
                    <a:pt x="1" y="1"/>
                    <a:pt x="1" y="646"/>
                    <a:pt x="421" y="646"/>
                  </a:cubicBezTo>
                  <a:cubicBezTo>
                    <a:pt x="432" y="646"/>
                    <a:pt x="443" y="646"/>
                    <a:pt x="454" y="645"/>
                  </a:cubicBezTo>
                  <a:lnTo>
                    <a:pt x="2252" y="657"/>
                  </a:lnTo>
                  <a:lnTo>
                    <a:pt x="2252" y="14"/>
                  </a:lnTo>
                  <a:lnTo>
                    <a:pt x="454" y="2"/>
                  </a:lnTo>
                  <a:cubicBezTo>
                    <a:pt x="443" y="1"/>
                    <a:pt x="432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2"/>
            <p:cNvSpPr/>
            <p:nvPr/>
          </p:nvSpPr>
          <p:spPr>
            <a:xfrm>
              <a:off x="4246500" y="3559450"/>
              <a:ext cx="54475" cy="16100"/>
            </a:xfrm>
            <a:custGeom>
              <a:avLst/>
              <a:gdLst/>
              <a:ahLst/>
              <a:cxnLst/>
              <a:rect l="l" t="t" r="r" b="b"/>
              <a:pathLst>
                <a:path w="2179" h="644" extrusionOk="0">
                  <a:moveTo>
                    <a:pt x="393" y="1"/>
                  </a:moveTo>
                  <a:cubicBezTo>
                    <a:pt x="0" y="25"/>
                    <a:pt x="0" y="620"/>
                    <a:pt x="393" y="644"/>
                  </a:cubicBezTo>
                  <a:lnTo>
                    <a:pt x="393" y="632"/>
                  </a:lnTo>
                  <a:lnTo>
                    <a:pt x="2179" y="644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2"/>
            <p:cNvSpPr/>
            <p:nvPr/>
          </p:nvSpPr>
          <p:spPr>
            <a:xfrm>
              <a:off x="4246800" y="3490100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2"/>
            <p:cNvSpPr/>
            <p:nvPr/>
          </p:nvSpPr>
          <p:spPr>
            <a:xfrm>
              <a:off x="4246500" y="3421650"/>
              <a:ext cx="55075" cy="16100"/>
            </a:xfrm>
            <a:custGeom>
              <a:avLst/>
              <a:gdLst/>
              <a:ahLst/>
              <a:cxnLst/>
              <a:rect l="l" t="t" r="r" b="b"/>
              <a:pathLst>
                <a:path w="2203" h="644" extrusionOk="0">
                  <a:moveTo>
                    <a:pt x="405" y="0"/>
                  </a:moveTo>
                  <a:cubicBezTo>
                    <a:pt x="0" y="24"/>
                    <a:pt x="0" y="607"/>
                    <a:pt x="405" y="643"/>
                  </a:cubicBezTo>
                  <a:lnTo>
                    <a:pt x="405" y="631"/>
                  </a:lnTo>
                  <a:lnTo>
                    <a:pt x="2203" y="643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2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fill="none" extrusionOk="0">
                  <a:moveTo>
                    <a:pt x="9466" y="60"/>
                  </a:moveTo>
                  <a:lnTo>
                    <a:pt x="691" y="0"/>
                  </a:ln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close/>
                  <a:moveTo>
                    <a:pt x="2191" y="3929"/>
                  </a:moveTo>
                  <a:cubicBezTo>
                    <a:pt x="1441" y="3929"/>
                    <a:pt x="1060" y="3024"/>
                    <a:pt x="1596" y="2489"/>
                  </a:cubicBezTo>
                  <a:cubicBezTo>
                    <a:pt x="2120" y="1965"/>
                    <a:pt x="3037" y="2334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lose/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770302" y="1205290"/>
                <a:ext cx="7496359" cy="1309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 smtClean="0"/>
                  <a:t>Tìm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hữu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tỉ</a:t>
                </a:r>
                <a:r>
                  <a:rPr lang="en-US" sz="2000" dirty="0" smtClean="0"/>
                  <a:t> a </a:t>
                </a:r>
                <a:r>
                  <a:rPr lang="en-US" sz="2000" dirty="0" err="1" smtClean="0"/>
                  <a:t>biết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rằng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lấy</a:t>
                </a:r>
                <a:r>
                  <a:rPr lang="en-US" sz="2000" dirty="0" smtClean="0"/>
                  <a:t> a </a:t>
                </a:r>
                <a:r>
                  <a:rPr lang="en-US" sz="2000" dirty="0" err="1" smtClean="0"/>
                  <a:t>nhân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với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rồi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cộng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với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, </a:t>
                </a:r>
                <a:r>
                  <a:rPr lang="en-US" sz="2000" dirty="0" err="1" smtClean="0"/>
                  <a:t>sau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đó</a:t>
                </a:r>
                <a:r>
                  <a:rPr lang="en-US" sz="2000" dirty="0" smtClean="0"/>
                  <a:t> chia </a:t>
                </a:r>
                <a:r>
                  <a:rPr lang="en-US" sz="2000" dirty="0" err="1" smtClean="0"/>
                  <a:t>kết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quả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cho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thì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được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-3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02" y="1205290"/>
                <a:ext cx="7496359" cy="1309974"/>
              </a:xfrm>
              <a:prstGeom prst="rect">
                <a:avLst/>
              </a:prstGeom>
              <a:blipFill rotWithShape="0">
                <a:blip r:embed="rId3"/>
                <a:stretch>
                  <a:fillRect l="-813" r="-813" b="-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440836"/>
            <a:ext cx="1789283" cy="852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6055" y="2581219"/>
            <a:ext cx="1297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Gợi</a:t>
            </a:r>
            <a:r>
              <a:rPr lang="en-US" sz="2000" b="1" dirty="0" smtClean="0"/>
              <a:t> ý</a:t>
            </a:r>
            <a:endParaRPr lang="en-US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224872" y="2606840"/>
                <a:ext cx="1996637" cy="1116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C00000"/>
                              </a:solidFill>
                              <a:latin typeface="+mn-lt"/>
                            </a:rPr>
                            <m:t>a</m:t>
                          </m:r>
                          <m:r>
                            <a:rPr lang="en-US" sz="2000" i="0">
                              <a:solidFill>
                                <a:srgbClr val="C00000"/>
                              </a:solidFill>
                              <a:latin typeface="+mn-lt"/>
                            </a:rPr>
                            <m:t>.  </m:t>
                          </m:r>
                          <m:f>
                            <m:fPr>
                              <m:ctrlPr>
                                <a:rPr lang="en-US" sz="2000">
                                  <a:solidFill>
                                    <a:srgbClr val="C00000"/>
                                  </a:solidFill>
                                  <a:latin typeface="+mn-lt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solidFill>
                                    <a:srgbClr val="C00000"/>
                                  </a:solidFill>
                                  <a:latin typeface="+mn-lt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0">
                                  <a:solidFill>
                                    <a:srgbClr val="C00000"/>
                                  </a:solidFill>
                                  <a:latin typeface="+mn-lt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0">
                              <a:solidFill>
                                <a:srgbClr val="C00000"/>
                              </a:solidFill>
                              <a:latin typeface="+mn-lt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>
                                  <a:solidFill>
                                    <a:srgbClr val="C00000"/>
                                  </a:solidFill>
                                  <a:latin typeface="+mn-lt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solidFill>
                                    <a:srgbClr val="C00000"/>
                                  </a:solidFill>
                                  <a:latin typeface="+mn-lt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i="0">
                                  <a:solidFill>
                                    <a:srgbClr val="C00000"/>
                                  </a:solidFill>
                                  <a:latin typeface="+mn-lt"/>
                                </a:rPr>
                                <m:t>4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000">
                                  <a:solidFill>
                                    <a:srgbClr val="C00000"/>
                                  </a:solidFill>
                                  <a:latin typeface="+mn-lt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solidFill>
                                    <a:srgbClr val="C00000"/>
                                  </a:solidFill>
                                  <a:latin typeface="+mn-lt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i="0">
                                  <a:solidFill>
                                    <a:srgbClr val="C00000"/>
                                  </a:solidFill>
                                  <a:latin typeface="+mn-lt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en-US" sz="2000" i="0">
                          <a:solidFill>
                            <a:srgbClr val="C00000"/>
                          </a:solidFill>
                          <a:latin typeface="+mn-lt"/>
                        </a:rPr>
                        <m:t>=−3</m:t>
                      </m:r>
                      <m:f>
                        <m:fPr>
                          <m:ctrlPr>
                            <a:rPr lang="en-US" sz="2000">
                              <a:solidFill>
                                <a:srgbClr val="C00000"/>
                              </a:solidFill>
                              <a:latin typeface="+mn-lt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rgbClr val="C00000"/>
                              </a:solidFill>
                              <a:latin typeface="+mn-lt"/>
                            </a:rPr>
                            <m:t>3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rgbClr val="C00000"/>
                              </a:solidFill>
                              <a:latin typeface="+mn-lt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872" y="2606840"/>
                <a:ext cx="1996637" cy="111620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488998" y="3631427"/>
                <a:ext cx="929485" cy="8796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24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998" y="3631427"/>
                <a:ext cx="929485" cy="8796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259404" y="3949056"/>
            <a:ext cx="1441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Tìm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:</a:t>
            </a:r>
            <a:endParaRPr lang="en-US" sz="2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65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C00000"/>
                </a:solidFill>
                <a:latin typeface="+mn-lt"/>
              </a:rPr>
              <a:t>Bài</a:t>
            </a:r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 8 (SGK - tr28)</a:t>
            </a:r>
            <a:endParaRPr sz="24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37" b="1723"/>
          <a:stretch/>
        </p:blipFill>
        <p:spPr>
          <a:xfrm>
            <a:off x="6339155" y="1755404"/>
            <a:ext cx="2143743" cy="192274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720000" y="1102724"/>
                <a:ext cx="5619155" cy="3662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 smtClean="0"/>
                  <a:t>Nhiệt </a:t>
                </a:r>
                <a:r>
                  <a:rPr lang="en-US" sz="1800" dirty="0" err="1" smtClean="0"/>
                  <a:t>độ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ngoài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trời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đo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được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vào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một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ngày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mùa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đông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tại</a:t>
                </a:r>
                <a:r>
                  <a:rPr lang="en-US" sz="1800" dirty="0" smtClean="0"/>
                  <a:t> New York (</a:t>
                </a:r>
                <a:r>
                  <a:rPr lang="en-US" sz="1800" dirty="0" err="1" smtClean="0"/>
                  <a:t>Mĩ</a:t>
                </a:r>
                <a:r>
                  <a:rPr lang="en-US" sz="1800" dirty="0" smtClean="0"/>
                  <a:t>) </a:t>
                </a:r>
                <a:r>
                  <a:rPr lang="en-US" sz="1800" dirty="0" err="1" smtClean="0"/>
                  <a:t>lúc</a:t>
                </a:r>
                <a:r>
                  <a:rPr lang="en-US" sz="1800" dirty="0" smtClean="0"/>
                  <a:t> 5 </a:t>
                </a:r>
                <a:r>
                  <a:rPr lang="en-US" sz="1800" dirty="0" err="1" smtClean="0"/>
                  <a:t>giờ</a:t>
                </a:r>
                <a:r>
                  <a:rPr lang="en-US" sz="1800" dirty="0" smtClean="0"/>
                  <a:t> </a:t>
                </a:r>
                <a:r>
                  <a:rPr lang="en-US" sz="1800" dirty="0" err="1" smtClean="0"/>
                  <a:t>chiều</a:t>
                </a:r>
                <a:r>
                  <a:rPr lang="en-US" sz="1800" dirty="0" smtClean="0"/>
                  <a:t> </a:t>
                </a:r>
                <a:r>
                  <a:rPr lang="en-US" sz="1800" dirty="0" err="1" smtClean="0">
                    <a:latin typeface="+mn-lt"/>
                  </a:rPr>
                  <a:t>là</a:t>
                </a:r>
                <a:r>
                  <a:rPr lang="en-US" sz="1800" dirty="0" smtClean="0">
                    <a:latin typeface="+mn-lt"/>
                  </a:rPr>
                  <a:t> 35,6</a:t>
                </a:r>
                <a:r>
                  <a:rPr lang="en-US" sz="1800" dirty="0" smtClean="0">
                    <a:latin typeface="+mn-lt"/>
                    <a:cs typeface="Times New Roman" panose="02020603050405020304" pitchFamily="18" charset="0"/>
                  </a:rPr>
                  <a:t>⁰F, </a:t>
                </a:r>
                <a:r>
                  <a:rPr lang="en-US" sz="1800" dirty="0" err="1" smtClean="0">
                    <a:latin typeface="+mn-lt"/>
                    <a:cs typeface="Times New Roman" panose="02020603050405020304" pitchFamily="18" charset="0"/>
                  </a:rPr>
                  <a:t>lúc</a:t>
                </a:r>
                <a:r>
                  <a:rPr lang="en-US" sz="1800" dirty="0" smtClean="0">
                    <a:latin typeface="+mn-lt"/>
                    <a:cs typeface="Times New Roman" panose="02020603050405020304" pitchFamily="18" charset="0"/>
                  </a:rPr>
                  <a:t> 10 </a:t>
                </a:r>
                <a:r>
                  <a:rPr lang="en-US" sz="1800" dirty="0" err="1" smtClean="0">
                    <a:latin typeface="+mn-lt"/>
                    <a:cs typeface="Times New Roman" panose="02020603050405020304" pitchFamily="18" charset="0"/>
                  </a:rPr>
                  <a:t>giờ</a:t>
                </a:r>
                <a:r>
                  <a:rPr lang="en-US" sz="1800" dirty="0" smtClean="0"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latin typeface="+mn-lt"/>
                    <a:cs typeface="Times New Roman" panose="02020603050405020304" pitchFamily="18" charset="0"/>
                  </a:rPr>
                  <a:t>tối</a:t>
                </a:r>
                <a:r>
                  <a:rPr lang="en-US" sz="1800" dirty="0" smtClean="0"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latin typeface="+mn-lt"/>
                    <a:cs typeface="Times New Roman" panose="02020603050405020304" pitchFamily="18" charset="0"/>
                  </a:rPr>
                  <a:t>cùng</a:t>
                </a:r>
                <a:r>
                  <a:rPr lang="en-US" sz="1800" dirty="0" smtClean="0"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latin typeface="+mn-lt"/>
                    <a:cs typeface="Times New Roman" panose="02020603050405020304" pitchFamily="18" charset="0"/>
                  </a:rPr>
                  <a:t>ngày</a:t>
                </a:r>
                <a:r>
                  <a:rPr lang="en-US" sz="1800" dirty="0" smtClean="0"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latin typeface="+mn-lt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 smtClean="0">
                    <a:latin typeface="+mn-lt"/>
                    <a:cs typeface="Times New Roman" panose="02020603050405020304" pitchFamily="18" charset="0"/>
                  </a:rPr>
                  <a:t> 22,64</a:t>
                </a:r>
                <a:r>
                  <a:rPr lang="en-US" sz="1800" dirty="0" smtClean="0">
                    <a:cs typeface="Times New Roman" panose="02020603050405020304" pitchFamily="18" charset="0"/>
                  </a:rPr>
                  <a:t>⁰F. </a:t>
                </a:r>
                <a:r>
                  <a:rPr lang="en-US" sz="1800" dirty="0" err="1" smtClean="0">
                    <a:cs typeface="Times New Roman" panose="02020603050405020304" pitchFamily="18" charset="0"/>
                  </a:rPr>
                  <a:t>Biết</a:t>
                </a:r>
                <a:r>
                  <a:rPr lang="en-US" sz="1800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cs typeface="Times New Roman" panose="02020603050405020304" pitchFamily="18" charset="0"/>
                  </a:rPr>
                  <a:t>công</a:t>
                </a:r>
                <a:r>
                  <a:rPr lang="en-US" sz="1800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cs typeface="Times New Roman" panose="02020603050405020304" pitchFamily="18" charset="0"/>
                  </a:rPr>
                  <a:t>thức</a:t>
                </a:r>
                <a:r>
                  <a:rPr lang="en-US" sz="1800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cs typeface="Times New Roman" panose="02020603050405020304" pitchFamily="18" charset="0"/>
                  </a:rPr>
                  <a:t>chuyển</a:t>
                </a:r>
                <a:r>
                  <a:rPr lang="en-US" sz="1800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cs typeface="Times New Roman" panose="02020603050405020304" pitchFamily="18" charset="0"/>
                  </a:rPr>
                  <a:t>đổi</a:t>
                </a:r>
                <a:r>
                  <a:rPr lang="en-US" sz="1800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cs typeface="Times New Roman" panose="02020603050405020304" pitchFamily="18" charset="0"/>
                  </a:rPr>
                  <a:t>từ</a:t>
                </a:r>
                <a:r>
                  <a:rPr lang="en-US" sz="1800" dirty="0" smtClean="0"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cs typeface="Times New Roman" panose="02020603050405020304" pitchFamily="18" charset="0"/>
                  </a:rPr>
                  <a:t>độ</a:t>
                </a:r>
                <a:r>
                  <a:rPr lang="en-US" sz="1800" dirty="0" smtClean="0">
                    <a:cs typeface="Times New Roman" panose="02020603050405020304" pitchFamily="18" charset="0"/>
                  </a:rPr>
                  <a:t> F sang </a:t>
                </a:r>
                <a:r>
                  <a:rPr lang="en-US" sz="1800" dirty="0" err="1" smtClean="0">
                    <a:cs typeface="Times New Roman" panose="02020603050405020304" pitchFamily="18" charset="0"/>
                  </a:rPr>
                  <a:t>độ</a:t>
                </a:r>
                <a:r>
                  <a:rPr lang="en-US" sz="1800" dirty="0" smtClean="0">
                    <a:cs typeface="Times New Roman" panose="02020603050405020304" pitchFamily="18" charset="0"/>
                  </a:rPr>
                  <a:t> C </a:t>
                </a:r>
                <a:r>
                  <a:rPr lang="en-US" sz="1800" dirty="0" err="1" smtClean="0">
                    <a:cs typeface="Times New Roman" panose="02020603050405020304" pitchFamily="18" charset="0"/>
                  </a:rPr>
                  <a:t>là</a:t>
                </a:r>
                <a:r>
                  <a:rPr lang="en-US" sz="1800" dirty="0" smtClean="0">
                    <a:cs typeface="Times New Roman" panose="02020603050405020304" pitchFamily="18" charset="0"/>
                  </a:rPr>
                  <a:t> T(⁰C)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1800" dirty="0" smtClean="0">
                    <a:latin typeface="+mn-lt"/>
                  </a:rPr>
                  <a:t>. (T(</a:t>
                </a:r>
                <a:r>
                  <a:rPr lang="en-US" sz="1800" dirty="0">
                    <a:cs typeface="Times New Roman" panose="02020603050405020304" pitchFamily="18" charset="0"/>
                  </a:rPr>
                  <a:t>⁰</a:t>
                </a:r>
                <a:r>
                  <a:rPr lang="en-US" sz="1800" dirty="0" smtClean="0">
                    <a:cs typeface="Times New Roman" panose="02020603050405020304" pitchFamily="18" charset="0"/>
                  </a:rPr>
                  <a:t>F) - 32).</a:t>
                </a:r>
              </a:p>
              <a:p>
                <a:pPr marL="342900" indent="-342900" algn="just">
                  <a:lnSpc>
                    <a:spcPct val="150000"/>
                  </a:lnSpc>
                  <a:buAutoNum type="alphaLcParenR"/>
                </a:pPr>
                <a:r>
                  <a:rPr lang="en-US" sz="1800" dirty="0" err="1" smtClean="0">
                    <a:latin typeface="+mn-lt"/>
                    <a:cs typeface="Times New Roman" panose="02020603050405020304" pitchFamily="18" charset="0"/>
                  </a:rPr>
                  <a:t>Hãy</a:t>
                </a:r>
                <a:r>
                  <a:rPr lang="en-US" sz="1800" dirty="0" smtClean="0"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latin typeface="+mn-lt"/>
                    <a:cs typeface="Times New Roman" panose="02020603050405020304" pitchFamily="18" charset="0"/>
                  </a:rPr>
                  <a:t>chuyển</a:t>
                </a:r>
                <a:r>
                  <a:rPr lang="en-US" sz="1800" dirty="0" smtClean="0"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latin typeface="+mn-lt"/>
                    <a:cs typeface="Times New Roman" panose="02020603050405020304" pitchFamily="18" charset="0"/>
                  </a:rPr>
                  <a:t>đổi</a:t>
                </a:r>
                <a:r>
                  <a:rPr lang="en-US" sz="1800" dirty="0" smtClean="0"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latin typeface="+mn-lt"/>
                    <a:cs typeface="Times New Roman" panose="02020603050405020304" pitchFamily="18" charset="0"/>
                  </a:rPr>
                  <a:t>các</a:t>
                </a:r>
                <a:r>
                  <a:rPr lang="en-US" sz="1800" dirty="0" smtClean="0"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latin typeface="+mn-lt"/>
                    <a:cs typeface="Times New Roman" panose="02020603050405020304" pitchFamily="18" charset="0"/>
                  </a:rPr>
                  <a:t>số</a:t>
                </a:r>
                <a:r>
                  <a:rPr lang="en-US" sz="1800" dirty="0" smtClean="0"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latin typeface="+mn-lt"/>
                    <a:cs typeface="Times New Roman" panose="02020603050405020304" pitchFamily="18" charset="0"/>
                  </a:rPr>
                  <a:t>đo</a:t>
                </a:r>
                <a:r>
                  <a:rPr lang="en-US" sz="1800" dirty="0" smtClean="0"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latin typeface="+mn-lt"/>
                    <a:cs typeface="Times New Roman" panose="02020603050405020304" pitchFamily="18" charset="0"/>
                  </a:rPr>
                  <a:t>nhiệt</a:t>
                </a:r>
                <a:r>
                  <a:rPr lang="en-US" sz="1800" dirty="0" smtClean="0"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latin typeface="+mn-lt"/>
                    <a:cs typeface="Times New Roman" panose="02020603050405020304" pitchFamily="18" charset="0"/>
                  </a:rPr>
                  <a:t>độ</a:t>
                </a:r>
                <a:r>
                  <a:rPr lang="en-US" sz="1800" dirty="0" smtClean="0"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latin typeface="+mn-lt"/>
                    <a:cs typeface="Times New Roman" panose="02020603050405020304" pitchFamily="18" charset="0"/>
                  </a:rPr>
                  <a:t>theo</a:t>
                </a:r>
                <a:r>
                  <a:rPr lang="en-US" sz="1800" dirty="0" smtClean="0"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latin typeface="+mn-lt"/>
                    <a:cs typeface="Times New Roman" panose="02020603050405020304" pitchFamily="18" charset="0"/>
                  </a:rPr>
                  <a:t>độ</a:t>
                </a:r>
                <a:r>
                  <a:rPr lang="en-US" sz="1800" dirty="0" smtClean="0">
                    <a:latin typeface="+mn-lt"/>
                    <a:cs typeface="Times New Roman" panose="02020603050405020304" pitchFamily="18" charset="0"/>
                  </a:rPr>
                  <a:t> F </a:t>
                </a:r>
                <a:r>
                  <a:rPr lang="en-US" sz="1800" dirty="0" err="1" smtClean="0">
                    <a:latin typeface="+mn-lt"/>
                    <a:cs typeface="Times New Roman" panose="02020603050405020304" pitchFamily="18" charset="0"/>
                  </a:rPr>
                  <a:t>nêu</a:t>
                </a:r>
                <a:r>
                  <a:rPr lang="en-US" sz="1800" dirty="0" smtClean="0">
                    <a:latin typeface="+mn-lt"/>
                    <a:cs typeface="Times New Roman" panose="02020603050405020304" pitchFamily="18" charset="0"/>
                  </a:rPr>
                  <a:t> ở </a:t>
                </a:r>
                <a:r>
                  <a:rPr lang="en-US" sz="1800" dirty="0" err="1" smtClean="0">
                    <a:latin typeface="+mn-lt"/>
                    <a:cs typeface="Times New Roman" panose="02020603050405020304" pitchFamily="18" charset="0"/>
                  </a:rPr>
                  <a:t>trên</a:t>
                </a:r>
                <a:r>
                  <a:rPr lang="en-US" sz="1800" dirty="0" smtClean="0">
                    <a:latin typeface="+mn-lt"/>
                    <a:cs typeface="Times New Roman" panose="02020603050405020304" pitchFamily="18" charset="0"/>
                  </a:rPr>
                  <a:t> sang </a:t>
                </a:r>
                <a:r>
                  <a:rPr lang="en-US" sz="1800" dirty="0" err="1" smtClean="0">
                    <a:latin typeface="+mn-lt"/>
                    <a:cs typeface="Times New Roman" panose="02020603050405020304" pitchFamily="18" charset="0"/>
                  </a:rPr>
                  <a:t>độ</a:t>
                </a:r>
                <a:r>
                  <a:rPr lang="en-US" sz="1800" dirty="0" smtClean="0">
                    <a:latin typeface="+mn-lt"/>
                    <a:cs typeface="Times New Roman" panose="02020603050405020304" pitchFamily="18" charset="0"/>
                  </a:rPr>
                  <a:t> C.</a:t>
                </a:r>
              </a:p>
              <a:p>
                <a:pPr marL="342900" indent="-342900" algn="just">
                  <a:lnSpc>
                    <a:spcPct val="150000"/>
                  </a:lnSpc>
                  <a:buAutoNum type="alphaLcParenR"/>
                </a:pPr>
                <a:r>
                  <a:rPr lang="en-US" sz="1800" dirty="0" err="1" smtClean="0">
                    <a:latin typeface="+mn-lt"/>
                    <a:cs typeface="Times New Roman" panose="02020603050405020304" pitchFamily="18" charset="0"/>
                  </a:rPr>
                  <a:t>Tính</a:t>
                </a:r>
                <a:r>
                  <a:rPr lang="en-US" sz="1800" dirty="0" smtClean="0"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latin typeface="+mn-lt"/>
                    <a:cs typeface="Times New Roman" panose="02020603050405020304" pitchFamily="18" charset="0"/>
                  </a:rPr>
                  <a:t>độ</a:t>
                </a:r>
                <a:r>
                  <a:rPr lang="en-US" sz="1800" dirty="0" smtClean="0"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latin typeface="+mn-lt"/>
                    <a:cs typeface="Times New Roman" panose="02020603050405020304" pitchFamily="18" charset="0"/>
                  </a:rPr>
                  <a:t>chênh</a:t>
                </a:r>
                <a:r>
                  <a:rPr lang="en-US" sz="1800" dirty="0" smtClean="0"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latin typeface="+mn-lt"/>
                    <a:cs typeface="Times New Roman" panose="02020603050405020304" pitchFamily="18" charset="0"/>
                  </a:rPr>
                  <a:t>lệch</a:t>
                </a:r>
                <a:r>
                  <a:rPr lang="en-US" sz="1800" dirty="0" smtClean="0"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latin typeface="+mn-lt"/>
                    <a:cs typeface="Times New Roman" panose="02020603050405020304" pitchFamily="18" charset="0"/>
                  </a:rPr>
                  <a:t>nhiệt</a:t>
                </a:r>
                <a:r>
                  <a:rPr lang="en-US" sz="1800" dirty="0" smtClean="0"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latin typeface="+mn-lt"/>
                    <a:cs typeface="Times New Roman" panose="02020603050405020304" pitchFamily="18" charset="0"/>
                  </a:rPr>
                  <a:t>độ</a:t>
                </a:r>
                <a:r>
                  <a:rPr lang="en-US" sz="1800" dirty="0" smtClean="0"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latin typeface="+mn-lt"/>
                    <a:cs typeface="Times New Roman" panose="02020603050405020304" pitchFamily="18" charset="0"/>
                  </a:rPr>
                  <a:t>từ</a:t>
                </a:r>
                <a:r>
                  <a:rPr lang="en-US" sz="1800" dirty="0" smtClean="0">
                    <a:latin typeface="+mn-lt"/>
                    <a:cs typeface="Times New Roman" panose="02020603050405020304" pitchFamily="18" charset="0"/>
                  </a:rPr>
                  <a:t> 5 </a:t>
                </a:r>
                <a:r>
                  <a:rPr lang="en-US" sz="1800" dirty="0" err="1" smtClean="0">
                    <a:latin typeface="+mn-lt"/>
                    <a:cs typeface="Times New Roman" panose="02020603050405020304" pitchFamily="18" charset="0"/>
                  </a:rPr>
                  <a:t>giờ</a:t>
                </a:r>
                <a:r>
                  <a:rPr lang="en-US" sz="1800" dirty="0" smtClean="0"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latin typeface="+mn-lt"/>
                    <a:cs typeface="Times New Roman" panose="02020603050405020304" pitchFamily="18" charset="0"/>
                  </a:rPr>
                  <a:t>chiều</a:t>
                </a:r>
                <a:r>
                  <a:rPr lang="en-US" sz="1800" dirty="0" smtClean="0"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latin typeface="+mn-lt"/>
                    <a:cs typeface="Times New Roman" panose="02020603050405020304" pitchFamily="18" charset="0"/>
                  </a:rPr>
                  <a:t>đến</a:t>
                </a:r>
                <a:r>
                  <a:rPr lang="en-US" sz="1800" dirty="0" smtClean="0">
                    <a:latin typeface="+mn-lt"/>
                    <a:cs typeface="Times New Roman" panose="02020603050405020304" pitchFamily="18" charset="0"/>
                  </a:rPr>
                  <a:t> 10 </a:t>
                </a:r>
                <a:r>
                  <a:rPr lang="en-US" sz="1800" dirty="0" err="1" smtClean="0">
                    <a:latin typeface="+mn-lt"/>
                    <a:cs typeface="Times New Roman" panose="02020603050405020304" pitchFamily="18" charset="0"/>
                  </a:rPr>
                  <a:t>giờ</a:t>
                </a:r>
                <a:r>
                  <a:rPr lang="en-US" sz="1800" dirty="0" smtClean="0"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latin typeface="+mn-lt"/>
                    <a:cs typeface="Times New Roman" panose="02020603050405020304" pitchFamily="18" charset="0"/>
                  </a:rPr>
                  <a:t>tối</a:t>
                </a:r>
                <a:r>
                  <a:rPr lang="en-US" sz="1800" dirty="0" smtClean="0">
                    <a:latin typeface="+mn-lt"/>
                    <a:cs typeface="Times New Roman" panose="02020603050405020304" pitchFamily="18" charset="0"/>
                  </a:rPr>
                  <a:t> (</a:t>
                </a:r>
                <a:r>
                  <a:rPr lang="en-US" sz="1800" dirty="0" err="1" smtClean="0">
                    <a:latin typeface="+mn-lt"/>
                    <a:cs typeface="Times New Roman" panose="02020603050405020304" pitchFamily="18" charset="0"/>
                  </a:rPr>
                  <a:t>theo</a:t>
                </a:r>
                <a:r>
                  <a:rPr lang="en-US" sz="1800" dirty="0" smtClean="0"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latin typeface="+mn-lt"/>
                    <a:cs typeface="Times New Roman" panose="02020603050405020304" pitchFamily="18" charset="0"/>
                  </a:rPr>
                  <a:t>đơn</a:t>
                </a:r>
                <a:r>
                  <a:rPr lang="en-US" sz="1800" dirty="0" smtClean="0"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latin typeface="+mn-lt"/>
                    <a:cs typeface="Times New Roman" panose="02020603050405020304" pitchFamily="18" charset="0"/>
                  </a:rPr>
                  <a:t>vị</a:t>
                </a:r>
                <a:r>
                  <a:rPr lang="en-US" sz="1800" dirty="0" smtClean="0"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latin typeface="+mn-lt"/>
                    <a:cs typeface="Times New Roman" panose="02020603050405020304" pitchFamily="18" charset="0"/>
                  </a:rPr>
                  <a:t>độ</a:t>
                </a:r>
                <a:r>
                  <a:rPr lang="en-US" sz="1800" dirty="0" smtClean="0">
                    <a:latin typeface="+mn-lt"/>
                    <a:cs typeface="Times New Roman" panose="02020603050405020304" pitchFamily="18" charset="0"/>
                  </a:rPr>
                  <a:t> C).</a:t>
                </a:r>
                <a:endParaRPr lang="en-US" sz="1800" dirty="0">
                  <a:latin typeface="+mn-lt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102724"/>
                <a:ext cx="5619155" cy="3662862"/>
              </a:xfrm>
              <a:prstGeom prst="rect">
                <a:avLst/>
              </a:prstGeom>
              <a:blipFill rotWithShape="0">
                <a:blip r:embed="rId4"/>
                <a:stretch>
                  <a:fillRect l="-868" r="-976" b="-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8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Giải</a:t>
            </a:r>
            <a:endParaRPr sz="24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399015" y="1307323"/>
                <a:ext cx="6159358" cy="3001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 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sz="18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(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C) 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 </a:t>
                </a:r>
                <a:endParaRPr lang="en-US" sz="18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fontAlgn="base">
                  <a:lnSpc>
                    <a:spcPct val="150000"/>
                  </a:lnSpc>
                </a:pP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T(</a:t>
                </a:r>
                <a:r>
                  <a:rPr lang="en-US" sz="1800" baseline="30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18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.(T</a:t>
                </a:r>
                <a:r>
                  <a:rPr lang="en-US" sz="1800" baseline="30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F-32) = 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(35,6 - 32) = 2</a:t>
                </a:r>
                <a:r>
                  <a:rPr lang="en-US" sz="1800" baseline="30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sz="18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fontAlgn="base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1800" dirty="0" err="1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18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8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18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lúc</a:t>
                </a:r>
                <a:r>
                  <a:rPr lang="en-US" sz="18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10 </a:t>
                </a:r>
                <a:r>
                  <a:rPr lang="en-US" sz="1800" dirty="0" err="1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18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tối</a:t>
                </a:r>
                <a:r>
                  <a:rPr lang="en-US" sz="18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1800" dirty="0" err="1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18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C) 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18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fontAlgn="base">
                  <a:lnSpc>
                    <a:spcPct val="150000"/>
                  </a:lnSpc>
                </a:pP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T(</a:t>
                </a:r>
                <a:r>
                  <a:rPr lang="en-US" sz="1800" baseline="300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1800" dirty="0" err="1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18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.(T</a:t>
                </a:r>
                <a:r>
                  <a:rPr lang="en-US" sz="1800" baseline="30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F-32) = 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(22,64</a:t>
                </a:r>
                <a:r>
                  <a:rPr lang="en-US" sz="1800" baseline="30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18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 - 32) = -</a:t>
                </a:r>
                <a:r>
                  <a:rPr lang="en-US" sz="18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5,2</a:t>
                </a:r>
                <a:r>
                  <a:rPr lang="en-US" sz="1800" baseline="30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18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sz="18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015" y="1307323"/>
                <a:ext cx="6159358" cy="3001847"/>
              </a:xfrm>
              <a:prstGeom prst="rect">
                <a:avLst/>
              </a:prstGeom>
              <a:blipFill rotWithShape="0">
                <a:blip r:embed="rId3"/>
                <a:stretch>
                  <a:fillRect l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420" y="1307323"/>
            <a:ext cx="3119491" cy="31194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8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Giải</a:t>
            </a:r>
            <a:endParaRPr sz="24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9838" y="1502531"/>
            <a:ext cx="564565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1800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C)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(-5,2</a:t>
            </a:r>
            <a:r>
              <a:rPr lang="en-US" sz="1800" baseline="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C) - 2</a:t>
            </a:r>
            <a:r>
              <a:rPr lang="en-US" sz="1800" baseline="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= -7,2</a:t>
            </a:r>
            <a:r>
              <a:rPr lang="en-US" sz="1800" baseline="30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8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1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5h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7,2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C so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10h </a:t>
            </a:r>
            <a:r>
              <a:rPr lang="en-US" sz="18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18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420" y="1307323"/>
            <a:ext cx="3119491" cy="311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5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6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chemeClr val="accent1">
                    <a:lumMod val="90000"/>
                    <a:lumOff val="10000"/>
                  </a:schemeClr>
                </a:solidFill>
                <a:latin typeface="+mn-lt"/>
              </a:rPr>
              <a:t>Bài</a:t>
            </a:r>
            <a:r>
              <a:rPr lang="en-US" sz="24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+mn-lt"/>
              </a:rPr>
              <a:t> 9 (SGK - tr28)</a:t>
            </a:r>
            <a:endParaRPr sz="2400" dirty="0">
              <a:solidFill>
                <a:schemeClr val="accent1">
                  <a:lumMod val="90000"/>
                  <a:lumOff val="10000"/>
                </a:schemeClr>
              </a:solidFill>
              <a:latin typeface="+mn-lt"/>
            </a:endParaRPr>
          </a:p>
        </p:txBody>
      </p:sp>
      <p:grpSp>
        <p:nvGrpSpPr>
          <p:cNvPr id="1047" name="Google Shape;1047;p63"/>
          <p:cNvGrpSpPr/>
          <p:nvPr/>
        </p:nvGrpSpPr>
        <p:grpSpPr>
          <a:xfrm rot="-387821">
            <a:off x="6644495" y="1635169"/>
            <a:ext cx="1764621" cy="2253081"/>
            <a:chOff x="6662225" y="1139925"/>
            <a:chExt cx="1453177" cy="1855428"/>
          </a:xfrm>
        </p:grpSpPr>
        <p:sp>
          <p:nvSpPr>
            <p:cNvPr id="1048" name="Google Shape;1048;p63"/>
            <p:cNvSpPr/>
            <p:nvPr/>
          </p:nvSpPr>
          <p:spPr>
            <a:xfrm>
              <a:off x="6662225" y="1142527"/>
              <a:ext cx="1451177" cy="1852825"/>
            </a:xfrm>
            <a:custGeom>
              <a:avLst/>
              <a:gdLst/>
              <a:ahLst/>
              <a:cxnLst/>
              <a:rect l="l" t="t" r="r" b="b"/>
              <a:pathLst>
                <a:path w="43494" h="55532" extrusionOk="0">
                  <a:moveTo>
                    <a:pt x="38277" y="1"/>
                  </a:moveTo>
                  <a:cubicBezTo>
                    <a:pt x="38226" y="1"/>
                    <a:pt x="38175" y="2"/>
                    <a:pt x="38124" y="6"/>
                  </a:cubicBezTo>
                  <a:lnTo>
                    <a:pt x="21241" y="994"/>
                  </a:lnTo>
                  <a:lnTo>
                    <a:pt x="4358" y="1982"/>
                  </a:lnTo>
                  <a:lnTo>
                    <a:pt x="4310" y="1982"/>
                  </a:lnTo>
                  <a:cubicBezTo>
                    <a:pt x="1869" y="2137"/>
                    <a:pt x="0" y="3518"/>
                    <a:pt x="143" y="5792"/>
                  </a:cubicBezTo>
                  <a:lnTo>
                    <a:pt x="655" y="14519"/>
                  </a:lnTo>
                  <a:lnTo>
                    <a:pt x="1179" y="23258"/>
                  </a:lnTo>
                  <a:cubicBezTo>
                    <a:pt x="1179" y="23282"/>
                    <a:pt x="1191" y="23306"/>
                    <a:pt x="1191" y="23330"/>
                  </a:cubicBezTo>
                  <a:cubicBezTo>
                    <a:pt x="1203" y="23354"/>
                    <a:pt x="2084" y="37843"/>
                    <a:pt x="2084" y="37843"/>
                  </a:cubicBezTo>
                  <a:lnTo>
                    <a:pt x="2929" y="52286"/>
                  </a:lnTo>
                  <a:cubicBezTo>
                    <a:pt x="3032" y="54118"/>
                    <a:pt x="4544" y="55531"/>
                    <a:pt x="6354" y="55531"/>
                  </a:cubicBezTo>
                  <a:cubicBezTo>
                    <a:pt x="6426" y="55531"/>
                    <a:pt x="6499" y="55529"/>
                    <a:pt x="6572" y="55524"/>
                  </a:cubicBezTo>
                  <a:lnTo>
                    <a:pt x="22467" y="54607"/>
                  </a:lnTo>
                  <a:lnTo>
                    <a:pt x="38350" y="53667"/>
                  </a:lnTo>
                  <a:cubicBezTo>
                    <a:pt x="40660" y="53524"/>
                    <a:pt x="42101" y="51833"/>
                    <a:pt x="42565" y="51309"/>
                  </a:cubicBezTo>
                  <a:cubicBezTo>
                    <a:pt x="43184" y="50631"/>
                    <a:pt x="43494" y="49726"/>
                    <a:pt x="43434" y="48809"/>
                  </a:cubicBezTo>
                  <a:lnTo>
                    <a:pt x="42077" y="25568"/>
                  </a:lnTo>
                  <a:lnTo>
                    <a:pt x="40719" y="2315"/>
                  </a:lnTo>
                  <a:cubicBezTo>
                    <a:pt x="40639" y="1009"/>
                    <a:pt x="39567" y="1"/>
                    <a:pt x="38277" y="1"/>
                  </a:cubicBezTo>
                  <a:close/>
                </a:path>
              </a:pathLst>
            </a:custGeom>
            <a:solidFill>
              <a:schemeClr val="dk1"/>
            </a:solidFill>
            <a:ln w="53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63"/>
            <p:cNvSpPr/>
            <p:nvPr/>
          </p:nvSpPr>
          <p:spPr>
            <a:xfrm>
              <a:off x="6727752" y="1142527"/>
              <a:ext cx="1387650" cy="1813054"/>
            </a:xfrm>
            <a:custGeom>
              <a:avLst/>
              <a:gdLst/>
              <a:ahLst/>
              <a:cxnLst/>
              <a:rect l="l" t="t" r="r" b="b"/>
              <a:pathLst>
                <a:path w="41590" h="54340" extrusionOk="0">
                  <a:moveTo>
                    <a:pt x="36313" y="1"/>
                  </a:moveTo>
                  <a:cubicBezTo>
                    <a:pt x="36262" y="1"/>
                    <a:pt x="36211" y="2"/>
                    <a:pt x="36160" y="6"/>
                  </a:cubicBezTo>
                  <a:lnTo>
                    <a:pt x="2394" y="1982"/>
                  </a:lnTo>
                  <a:cubicBezTo>
                    <a:pt x="1036" y="2065"/>
                    <a:pt x="1" y="3220"/>
                    <a:pt x="72" y="4589"/>
                  </a:cubicBezTo>
                  <a:lnTo>
                    <a:pt x="2787" y="51083"/>
                  </a:lnTo>
                  <a:cubicBezTo>
                    <a:pt x="2890" y="52922"/>
                    <a:pt x="4424" y="54339"/>
                    <a:pt x="6244" y="54339"/>
                  </a:cubicBezTo>
                  <a:cubicBezTo>
                    <a:pt x="6310" y="54339"/>
                    <a:pt x="6376" y="54337"/>
                    <a:pt x="6442" y="54334"/>
                  </a:cubicBezTo>
                  <a:lnTo>
                    <a:pt x="38232" y="52464"/>
                  </a:lnTo>
                  <a:cubicBezTo>
                    <a:pt x="40137" y="52357"/>
                    <a:pt x="41589" y="50714"/>
                    <a:pt x="41470" y="48809"/>
                  </a:cubicBezTo>
                  <a:lnTo>
                    <a:pt x="38755" y="2315"/>
                  </a:lnTo>
                  <a:cubicBezTo>
                    <a:pt x="38675" y="1009"/>
                    <a:pt x="37603" y="1"/>
                    <a:pt x="3631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63"/>
            <p:cNvSpPr/>
            <p:nvPr/>
          </p:nvSpPr>
          <p:spPr>
            <a:xfrm>
              <a:off x="6725784" y="1139925"/>
              <a:ext cx="1332398" cy="826718"/>
            </a:xfrm>
            <a:custGeom>
              <a:avLst/>
              <a:gdLst/>
              <a:ahLst/>
              <a:cxnLst/>
              <a:rect l="l" t="t" r="r" b="b"/>
              <a:pathLst>
                <a:path w="39934" h="24778" fill="none" extrusionOk="0">
                  <a:moveTo>
                    <a:pt x="39791" y="19860"/>
                  </a:moveTo>
                  <a:cubicBezTo>
                    <a:pt x="39934" y="22515"/>
                    <a:pt x="1262" y="24777"/>
                    <a:pt x="1107" y="22122"/>
                  </a:cubicBezTo>
                  <a:lnTo>
                    <a:pt x="83" y="4667"/>
                  </a:lnTo>
                  <a:cubicBezTo>
                    <a:pt x="0" y="3310"/>
                    <a:pt x="1036" y="2143"/>
                    <a:pt x="2405" y="2060"/>
                  </a:cubicBezTo>
                  <a:lnTo>
                    <a:pt x="36171" y="84"/>
                  </a:lnTo>
                  <a:cubicBezTo>
                    <a:pt x="37517" y="0"/>
                    <a:pt x="38683" y="1036"/>
                    <a:pt x="38767" y="2393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63"/>
            <p:cNvSpPr/>
            <p:nvPr/>
          </p:nvSpPr>
          <p:spPr>
            <a:xfrm>
              <a:off x="6778599" y="1189404"/>
              <a:ext cx="1218023" cy="606075"/>
            </a:xfrm>
            <a:custGeom>
              <a:avLst/>
              <a:gdLst/>
              <a:ahLst/>
              <a:cxnLst/>
              <a:rect l="l" t="t" r="r" b="b"/>
              <a:pathLst>
                <a:path w="36506" h="18165" extrusionOk="0">
                  <a:moveTo>
                    <a:pt x="33478" y="0"/>
                  </a:moveTo>
                  <a:cubicBezTo>
                    <a:pt x="33428" y="0"/>
                    <a:pt x="33377" y="2"/>
                    <a:pt x="33326" y="5"/>
                  </a:cubicBezTo>
                  <a:lnTo>
                    <a:pt x="2203" y="1827"/>
                  </a:lnTo>
                  <a:cubicBezTo>
                    <a:pt x="953" y="1899"/>
                    <a:pt x="1" y="2970"/>
                    <a:pt x="72" y="4220"/>
                  </a:cubicBezTo>
                  <a:lnTo>
                    <a:pt x="822" y="16972"/>
                  </a:lnTo>
                  <a:cubicBezTo>
                    <a:pt x="857" y="17641"/>
                    <a:pt x="1416" y="18164"/>
                    <a:pt x="2089" y="18164"/>
                  </a:cubicBezTo>
                  <a:cubicBezTo>
                    <a:pt x="2111" y="18164"/>
                    <a:pt x="2133" y="18164"/>
                    <a:pt x="2156" y="18162"/>
                  </a:cubicBezTo>
                  <a:lnTo>
                    <a:pt x="35279" y="16210"/>
                  </a:lnTo>
                  <a:cubicBezTo>
                    <a:pt x="35981" y="16174"/>
                    <a:pt x="36505" y="15567"/>
                    <a:pt x="36469" y="14876"/>
                  </a:cubicBezTo>
                  <a:lnTo>
                    <a:pt x="35731" y="2137"/>
                  </a:lnTo>
                  <a:cubicBezTo>
                    <a:pt x="35663" y="926"/>
                    <a:pt x="34663" y="0"/>
                    <a:pt x="334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63"/>
            <p:cNvSpPr/>
            <p:nvPr/>
          </p:nvSpPr>
          <p:spPr>
            <a:xfrm>
              <a:off x="6895373" y="204399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5" y="0"/>
                  </a:moveTo>
                  <a:cubicBezTo>
                    <a:pt x="4422" y="0"/>
                    <a:pt x="4408" y="1"/>
                    <a:pt x="4394" y="2"/>
                  </a:cubicBezTo>
                  <a:lnTo>
                    <a:pt x="537" y="240"/>
                  </a:lnTo>
                  <a:cubicBezTo>
                    <a:pt x="227" y="264"/>
                    <a:pt x="1" y="526"/>
                    <a:pt x="25" y="823"/>
                  </a:cubicBezTo>
                  <a:lnTo>
                    <a:pt x="263" y="4681"/>
                  </a:lnTo>
                  <a:cubicBezTo>
                    <a:pt x="275" y="4983"/>
                    <a:pt x="524" y="5205"/>
                    <a:pt x="823" y="5205"/>
                  </a:cubicBezTo>
                  <a:cubicBezTo>
                    <a:pt x="831" y="5205"/>
                    <a:pt x="839" y="5205"/>
                    <a:pt x="846" y="5205"/>
                  </a:cubicBezTo>
                  <a:lnTo>
                    <a:pt x="4704" y="4967"/>
                  </a:lnTo>
                  <a:cubicBezTo>
                    <a:pt x="5002" y="4943"/>
                    <a:pt x="5240" y="4681"/>
                    <a:pt x="5216" y="4371"/>
                  </a:cubicBezTo>
                  <a:lnTo>
                    <a:pt x="4978" y="526"/>
                  </a:lnTo>
                  <a:cubicBezTo>
                    <a:pt x="4955" y="230"/>
                    <a:pt x="4716" y="0"/>
                    <a:pt x="443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63"/>
            <p:cNvSpPr/>
            <p:nvPr/>
          </p:nvSpPr>
          <p:spPr>
            <a:xfrm>
              <a:off x="6909286" y="2265295"/>
              <a:ext cx="174432" cy="173631"/>
            </a:xfrm>
            <a:custGeom>
              <a:avLst/>
              <a:gdLst/>
              <a:ahLst/>
              <a:cxnLst/>
              <a:rect l="l" t="t" r="r" b="b"/>
              <a:pathLst>
                <a:path w="5228" h="5204" extrusionOk="0">
                  <a:moveTo>
                    <a:pt x="4406" y="0"/>
                  </a:moveTo>
                  <a:cubicBezTo>
                    <a:pt x="4398" y="0"/>
                    <a:pt x="4390" y="0"/>
                    <a:pt x="4382" y="1"/>
                  </a:cubicBezTo>
                  <a:lnTo>
                    <a:pt x="536" y="239"/>
                  </a:lnTo>
                  <a:cubicBezTo>
                    <a:pt x="227" y="262"/>
                    <a:pt x="1" y="524"/>
                    <a:pt x="13" y="834"/>
                  </a:cubicBezTo>
                  <a:lnTo>
                    <a:pt x="251" y="4680"/>
                  </a:lnTo>
                  <a:cubicBezTo>
                    <a:pt x="274" y="4981"/>
                    <a:pt x="523" y="5204"/>
                    <a:pt x="812" y="5204"/>
                  </a:cubicBezTo>
                  <a:cubicBezTo>
                    <a:pt x="819" y="5204"/>
                    <a:pt x="827" y="5204"/>
                    <a:pt x="834" y="5204"/>
                  </a:cubicBezTo>
                  <a:lnTo>
                    <a:pt x="4692" y="4965"/>
                  </a:lnTo>
                  <a:cubicBezTo>
                    <a:pt x="5001" y="4942"/>
                    <a:pt x="5228" y="4680"/>
                    <a:pt x="5216" y="4370"/>
                  </a:cubicBezTo>
                  <a:lnTo>
                    <a:pt x="4978" y="524"/>
                  </a:lnTo>
                  <a:cubicBezTo>
                    <a:pt x="4954" y="223"/>
                    <a:pt x="4705" y="0"/>
                    <a:pt x="4406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63"/>
            <p:cNvSpPr/>
            <p:nvPr/>
          </p:nvSpPr>
          <p:spPr>
            <a:xfrm>
              <a:off x="6922798" y="2486899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6" y="240"/>
                  </a:lnTo>
                  <a:cubicBezTo>
                    <a:pt x="239" y="252"/>
                    <a:pt x="1" y="514"/>
                    <a:pt x="24" y="824"/>
                  </a:cubicBezTo>
                  <a:lnTo>
                    <a:pt x="262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7" y="5195"/>
                    <a:pt x="832" y="5194"/>
                    <a:pt x="846" y="5193"/>
                  </a:cubicBezTo>
                  <a:lnTo>
                    <a:pt x="4703" y="4955"/>
                  </a:lnTo>
                  <a:cubicBezTo>
                    <a:pt x="5001" y="4931"/>
                    <a:pt x="5239" y="4669"/>
                    <a:pt x="5215" y="4372"/>
                  </a:cubicBezTo>
                  <a:lnTo>
                    <a:pt x="4977" y="514"/>
                  </a:lnTo>
                  <a:cubicBezTo>
                    <a:pt x="4966" y="220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63"/>
            <p:cNvSpPr/>
            <p:nvPr/>
          </p:nvSpPr>
          <p:spPr>
            <a:xfrm>
              <a:off x="7116643" y="2030478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7" y="240"/>
                  </a:lnTo>
                  <a:cubicBezTo>
                    <a:pt x="239" y="252"/>
                    <a:pt x="1" y="514"/>
                    <a:pt x="25" y="823"/>
                  </a:cubicBezTo>
                  <a:lnTo>
                    <a:pt x="263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8" y="5195"/>
                    <a:pt x="832" y="5194"/>
                    <a:pt x="846" y="5193"/>
                  </a:cubicBezTo>
                  <a:lnTo>
                    <a:pt x="4704" y="4955"/>
                  </a:lnTo>
                  <a:cubicBezTo>
                    <a:pt x="5001" y="4931"/>
                    <a:pt x="5240" y="4669"/>
                    <a:pt x="5216" y="4372"/>
                  </a:cubicBezTo>
                  <a:lnTo>
                    <a:pt x="4978" y="514"/>
                  </a:lnTo>
                  <a:cubicBezTo>
                    <a:pt x="4966" y="219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63"/>
            <p:cNvSpPr/>
            <p:nvPr/>
          </p:nvSpPr>
          <p:spPr>
            <a:xfrm>
              <a:off x="7130556" y="2251749"/>
              <a:ext cx="174432" cy="173331"/>
            </a:xfrm>
            <a:custGeom>
              <a:avLst/>
              <a:gdLst/>
              <a:ahLst/>
              <a:cxnLst/>
              <a:rect l="l" t="t" r="r" b="b"/>
              <a:pathLst>
                <a:path w="5228" h="5195" extrusionOk="0">
                  <a:moveTo>
                    <a:pt x="4425" y="0"/>
                  </a:moveTo>
                  <a:cubicBezTo>
                    <a:pt x="4411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7" y="252"/>
                    <a:pt x="0" y="514"/>
                    <a:pt x="12" y="823"/>
                  </a:cubicBezTo>
                  <a:lnTo>
                    <a:pt x="251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6" y="5195"/>
                    <a:pt x="831" y="5194"/>
                    <a:pt x="846" y="5193"/>
                  </a:cubicBezTo>
                  <a:lnTo>
                    <a:pt x="4692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5" y="230"/>
                    <a:pt x="4715" y="0"/>
                    <a:pt x="442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63"/>
            <p:cNvSpPr/>
            <p:nvPr/>
          </p:nvSpPr>
          <p:spPr>
            <a:xfrm>
              <a:off x="7144069" y="2472986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6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36" y="241"/>
                  </a:lnTo>
                  <a:cubicBezTo>
                    <a:pt x="238" y="264"/>
                    <a:pt x="0" y="526"/>
                    <a:pt x="24" y="824"/>
                  </a:cubicBezTo>
                  <a:lnTo>
                    <a:pt x="262" y="4682"/>
                  </a:lnTo>
                  <a:cubicBezTo>
                    <a:pt x="285" y="4983"/>
                    <a:pt x="535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3" y="4955"/>
                  </a:lnTo>
                  <a:cubicBezTo>
                    <a:pt x="5013" y="4944"/>
                    <a:pt x="5239" y="4682"/>
                    <a:pt x="5215" y="4372"/>
                  </a:cubicBezTo>
                  <a:lnTo>
                    <a:pt x="4977" y="526"/>
                  </a:lnTo>
                  <a:cubicBezTo>
                    <a:pt x="4966" y="231"/>
                    <a:pt x="4727" y="1"/>
                    <a:pt x="443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63"/>
            <p:cNvSpPr/>
            <p:nvPr/>
          </p:nvSpPr>
          <p:spPr>
            <a:xfrm>
              <a:off x="7337914" y="2016565"/>
              <a:ext cx="174833" cy="173365"/>
            </a:xfrm>
            <a:custGeom>
              <a:avLst/>
              <a:gdLst/>
              <a:ahLst/>
              <a:cxnLst/>
              <a:rect l="l" t="t" r="r" b="b"/>
              <a:pathLst>
                <a:path w="5240" h="5196" extrusionOk="0">
                  <a:moveTo>
                    <a:pt x="4437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48" y="240"/>
                  </a:lnTo>
                  <a:cubicBezTo>
                    <a:pt x="239" y="264"/>
                    <a:pt x="1" y="526"/>
                    <a:pt x="24" y="824"/>
                  </a:cubicBezTo>
                  <a:lnTo>
                    <a:pt x="262" y="4681"/>
                  </a:lnTo>
                  <a:cubicBezTo>
                    <a:pt x="285" y="4976"/>
                    <a:pt x="523" y="5195"/>
                    <a:pt x="803" y="5195"/>
                  </a:cubicBezTo>
                  <a:cubicBezTo>
                    <a:pt x="817" y="5195"/>
                    <a:pt x="831" y="5194"/>
                    <a:pt x="846" y="5193"/>
                  </a:cubicBezTo>
                  <a:lnTo>
                    <a:pt x="4704" y="4955"/>
                  </a:lnTo>
                  <a:cubicBezTo>
                    <a:pt x="5013" y="4943"/>
                    <a:pt x="5239" y="4681"/>
                    <a:pt x="5227" y="4372"/>
                  </a:cubicBezTo>
                  <a:lnTo>
                    <a:pt x="4977" y="514"/>
                  </a:lnTo>
                  <a:cubicBezTo>
                    <a:pt x="4966" y="230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63"/>
            <p:cNvSpPr/>
            <p:nvPr/>
          </p:nvSpPr>
          <p:spPr>
            <a:xfrm>
              <a:off x="7351827" y="2237869"/>
              <a:ext cx="174799" cy="173665"/>
            </a:xfrm>
            <a:custGeom>
              <a:avLst/>
              <a:gdLst/>
              <a:ahLst/>
              <a:cxnLst/>
              <a:rect l="l" t="t" r="r" b="b"/>
              <a:pathLst>
                <a:path w="5239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6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74" y="4982"/>
                    <a:pt x="523" y="5204"/>
                    <a:pt x="822" y="5204"/>
                  </a:cubicBezTo>
                  <a:cubicBezTo>
                    <a:pt x="830" y="5204"/>
                    <a:pt x="838" y="5204"/>
                    <a:pt x="846" y="5204"/>
                  </a:cubicBezTo>
                  <a:lnTo>
                    <a:pt x="4703" y="4966"/>
                  </a:lnTo>
                  <a:cubicBezTo>
                    <a:pt x="5001" y="4942"/>
                    <a:pt x="5239" y="4680"/>
                    <a:pt x="5215" y="4371"/>
                  </a:cubicBezTo>
                  <a:lnTo>
                    <a:pt x="4977" y="525"/>
                  </a:lnTo>
                  <a:cubicBezTo>
                    <a:pt x="4954" y="223"/>
                    <a:pt x="4704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63"/>
            <p:cNvSpPr/>
            <p:nvPr/>
          </p:nvSpPr>
          <p:spPr>
            <a:xfrm>
              <a:off x="7365339" y="2459140"/>
              <a:ext cx="174799" cy="173698"/>
            </a:xfrm>
            <a:custGeom>
              <a:avLst/>
              <a:gdLst/>
              <a:ahLst/>
              <a:cxnLst/>
              <a:rect l="l" t="t" r="r" b="b"/>
              <a:pathLst>
                <a:path w="5239" h="5206" extrusionOk="0">
                  <a:moveTo>
                    <a:pt x="4417" y="0"/>
                  </a:moveTo>
                  <a:cubicBezTo>
                    <a:pt x="4409" y="0"/>
                    <a:pt x="4401" y="0"/>
                    <a:pt x="4393" y="1"/>
                  </a:cubicBezTo>
                  <a:lnTo>
                    <a:pt x="548" y="239"/>
                  </a:lnTo>
                  <a:cubicBezTo>
                    <a:pt x="238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4" y="5205"/>
                  </a:cubicBezTo>
                  <a:cubicBezTo>
                    <a:pt x="818" y="5205"/>
                    <a:pt x="832" y="5205"/>
                    <a:pt x="845" y="5204"/>
                  </a:cubicBezTo>
                  <a:lnTo>
                    <a:pt x="4703" y="4966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77" y="525"/>
                  </a:lnTo>
                  <a:cubicBezTo>
                    <a:pt x="4965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63"/>
            <p:cNvSpPr/>
            <p:nvPr/>
          </p:nvSpPr>
          <p:spPr>
            <a:xfrm>
              <a:off x="7559184" y="2002719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17" y="0"/>
                  </a:moveTo>
                  <a:cubicBezTo>
                    <a:pt x="4409" y="0"/>
                    <a:pt x="4402" y="0"/>
                    <a:pt x="4394" y="0"/>
                  </a:cubicBezTo>
                  <a:lnTo>
                    <a:pt x="548" y="251"/>
                  </a:lnTo>
                  <a:cubicBezTo>
                    <a:pt x="238" y="262"/>
                    <a:pt x="0" y="524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5" y="5205"/>
                  </a:cubicBezTo>
                  <a:cubicBezTo>
                    <a:pt x="818" y="5205"/>
                    <a:pt x="832" y="5205"/>
                    <a:pt x="846" y="5204"/>
                  </a:cubicBezTo>
                  <a:lnTo>
                    <a:pt x="4703" y="4965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89" y="524"/>
                  </a:lnTo>
                  <a:cubicBezTo>
                    <a:pt x="4966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63"/>
            <p:cNvSpPr/>
            <p:nvPr/>
          </p:nvSpPr>
          <p:spPr>
            <a:xfrm>
              <a:off x="7573464" y="2225091"/>
              <a:ext cx="187545" cy="392673"/>
            </a:xfrm>
            <a:custGeom>
              <a:avLst/>
              <a:gdLst/>
              <a:ahLst/>
              <a:cxnLst/>
              <a:rect l="l" t="t" r="r" b="b"/>
              <a:pathLst>
                <a:path w="5621" h="11769" extrusionOk="0">
                  <a:moveTo>
                    <a:pt x="3961" y="1"/>
                  </a:moveTo>
                  <a:cubicBezTo>
                    <a:pt x="3939" y="1"/>
                    <a:pt x="3917" y="2"/>
                    <a:pt x="3894" y="3"/>
                  </a:cubicBezTo>
                  <a:lnTo>
                    <a:pt x="1001" y="182"/>
                  </a:lnTo>
                  <a:cubicBezTo>
                    <a:pt x="430" y="217"/>
                    <a:pt x="1" y="705"/>
                    <a:pt x="37" y="1277"/>
                  </a:cubicBezTo>
                  <a:lnTo>
                    <a:pt x="620" y="10802"/>
                  </a:lnTo>
                  <a:cubicBezTo>
                    <a:pt x="654" y="11351"/>
                    <a:pt x="1118" y="11768"/>
                    <a:pt x="1661" y="11768"/>
                  </a:cubicBezTo>
                  <a:cubicBezTo>
                    <a:pt x="1683" y="11768"/>
                    <a:pt x="1705" y="11768"/>
                    <a:pt x="1727" y="11766"/>
                  </a:cubicBezTo>
                  <a:lnTo>
                    <a:pt x="4609" y="11588"/>
                  </a:lnTo>
                  <a:cubicBezTo>
                    <a:pt x="5180" y="11552"/>
                    <a:pt x="5621" y="11064"/>
                    <a:pt x="5585" y="10492"/>
                  </a:cubicBezTo>
                  <a:lnTo>
                    <a:pt x="4990" y="967"/>
                  </a:lnTo>
                  <a:cubicBezTo>
                    <a:pt x="4955" y="418"/>
                    <a:pt x="4503" y="1"/>
                    <a:pt x="3961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63"/>
            <p:cNvSpPr/>
            <p:nvPr/>
          </p:nvSpPr>
          <p:spPr>
            <a:xfrm>
              <a:off x="7780855" y="1989174"/>
              <a:ext cx="174399" cy="173331"/>
            </a:xfrm>
            <a:custGeom>
              <a:avLst/>
              <a:gdLst/>
              <a:ahLst/>
              <a:cxnLst/>
              <a:rect l="l" t="t" r="r" b="b"/>
              <a:pathLst>
                <a:path w="5227" h="5195" extrusionOk="0">
                  <a:moveTo>
                    <a:pt x="4424" y="0"/>
                  </a:moveTo>
                  <a:cubicBezTo>
                    <a:pt x="4410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6" y="264"/>
                    <a:pt x="0" y="526"/>
                    <a:pt x="12" y="823"/>
                  </a:cubicBezTo>
                  <a:lnTo>
                    <a:pt x="250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5" y="5195"/>
                    <a:pt x="830" y="5194"/>
                    <a:pt x="845" y="5193"/>
                  </a:cubicBezTo>
                  <a:lnTo>
                    <a:pt x="4691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4" y="230"/>
                    <a:pt x="4715" y="0"/>
                    <a:pt x="4424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63"/>
            <p:cNvSpPr/>
            <p:nvPr/>
          </p:nvSpPr>
          <p:spPr>
            <a:xfrm>
              <a:off x="7794334" y="221041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7" y="1"/>
                  </a:moveTo>
                  <a:cubicBezTo>
                    <a:pt x="4423" y="1"/>
                    <a:pt x="4409" y="1"/>
                    <a:pt x="4394" y="2"/>
                  </a:cubicBezTo>
                  <a:lnTo>
                    <a:pt x="537" y="241"/>
                  </a:lnTo>
                  <a:cubicBezTo>
                    <a:pt x="239" y="264"/>
                    <a:pt x="1" y="526"/>
                    <a:pt x="25" y="824"/>
                  </a:cubicBezTo>
                  <a:lnTo>
                    <a:pt x="263" y="4682"/>
                  </a:lnTo>
                  <a:cubicBezTo>
                    <a:pt x="286" y="4983"/>
                    <a:pt x="524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4" y="4967"/>
                  </a:lnTo>
                  <a:cubicBezTo>
                    <a:pt x="5013" y="4944"/>
                    <a:pt x="5240" y="4682"/>
                    <a:pt x="5216" y="4372"/>
                  </a:cubicBezTo>
                  <a:lnTo>
                    <a:pt x="4978" y="526"/>
                  </a:lnTo>
                  <a:cubicBezTo>
                    <a:pt x="4966" y="231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63"/>
            <p:cNvSpPr/>
            <p:nvPr/>
          </p:nvSpPr>
          <p:spPr>
            <a:xfrm>
              <a:off x="7808247" y="2431714"/>
              <a:ext cx="174833" cy="173665"/>
            </a:xfrm>
            <a:custGeom>
              <a:avLst/>
              <a:gdLst/>
              <a:ahLst/>
              <a:cxnLst/>
              <a:rect l="l" t="t" r="r" b="b"/>
              <a:pathLst>
                <a:path w="5240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7" y="263"/>
                    <a:pt x="1" y="525"/>
                    <a:pt x="12" y="835"/>
                  </a:cubicBezTo>
                  <a:lnTo>
                    <a:pt x="251" y="4680"/>
                  </a:lnTo>
                  <a:cubicBezTo>
                    <a:pt x="274" y="4982"/>
                    <a:pt x="523" y="5205"/>
                    <a:pt x="823" y="5205"/>
                  </a:cubicBezTo>
                  <a:cubicBezTo>
                    <a:pt x="830" y="5205"/>
                    <a:pt x="838" y="5205"/>
                    <a:pt x="846" y="5204"/>
                  </a:cubicBezTo>
                  <a:lnTo>
                    <a:pt x="4692" y="4966"/>
                  </a:lnTo>
                  <a:cubicBezTo>
                    <a:pt x="5001" y="4942"/>
                    <a:pt x="5239" y="4680"/>
                    <a:pt x="5215" y="4383"/>
                  </a:cubicBezTo>
                  <a:lnTo>
                    <a:pt x="4977" y="525"/>
                  </a:lnTo>
                  <a:cubicBezTo>
                    <a:pt x="4954" y="223"/>
                    <a:pt x="4705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63"/>
            <p:cNvSpPr/>
            <p:nvPr/>
          </p:nvSpPr>
          <p:spPr>
            <a:xfrm>
              <a:off x="6800052" y="1292065"/>
              <a:ext cx="1175883" cy="415961"/>
            </a:xfrm>
            <a:custGeom>
              <a:avLst/>
              <a:gdLst/>
              <a:ahLst/>
              <a:cxnLst/>
              <a:rect l="l" t="t" r="r" b="b"/>
              <a:pathLst>
                <a:path w="35243" h="12467" extrusionOk="0">
                  <a:moveTo>
                    <a:pt x="34624" y="0"/>
                  </a:moveTo>
                  <a:lnTo>
                    <a:pt x="0" y="2048"/>
                  </a:lnTo>
                  <a:lnTo>
                    <a:pt x="608" y="12466"/>
                  </a:lnTo>
                  <a:lnTo>
                    <a:pt x="35243" y="10418"/>
                  </a:lnTo>
                  <a:lnTo>
                    <a:pt x="34624" y="0"/>
                  </a:lnTo>
                  <a:close/>
                </a:path>
              </a:pathLst>
            </a:custGeom>
            <a:solidFill>
              <a:schemeClr val="accen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63"/>
            <p:cNvSpPr/>
            <p:nvPr/>
          </p:nvSpPr>
          <p:spPr>
            <a:xfrm>
              <a:off x="6782569" y="1262204"/>
              <a:ext cx="1210449" cy="476052"/>
            </a:xfrm>
            <a:custGeom>
              <a:avLst/>
              <a:gdLst/>
              <a:ahLst/>
              <a:cxnLst/>
              <a:rect l="l" t="t" r="r" b="b"/>
              <a:pathLst>
                <a:path w="36279" h="14268" extrusionOk="0">
                  <a:moveTo>
                    <a:pt x="33225" y="1524"/>
                  </a:moveTo>
                  <a:cubicBezTo>
                    <a:pt x="33792" y="1524"/>
                    <a:pt x="34268" y="1965"/>
                    <a:pt x="34303" y="2538"/>
                  </a:cubicBezTo>
                  <a:lnTo>
                    <a:pt x="34731" y="9801"/>
                  </a:lnTo>
                  <a:cubicBezTo>
                    <a:pt x="34767" y="10396"/>
                    <a:pt x="34314" y="10908"/>
                    <a:pt x="33707" y="10944"/>
                  </a:cubicBezTo>
                  <a:lnTo>
                    <a:pt x="3120" y="12754"/>
                  </a:lnTo>
                  <a:cubicBezTo>
                    <a:pt x="3105" y="12754"/>
                    <a:pt x="3090" y="12755"/>
                    <a:pt x="3075" y="12755"/>
                  </a:cubicBezTo>
                  <a:cubicBezTo>
                    <a:pt x="2499" y="12755"/>
                    <a:pt x="2012" y="12310"/>
                    <a:pt x="1977" y="11730"/>
                  </a:cubicBezTo>
                  <a:lnTo>
                    <a:pt x="1548" y="4467"/>
                  </a:lnTo>
                  <a:cubicBezTo>
                    <a:pt x="1513" y="3872"/>
                    <a:pt x="1965" y="3360"/>
                    <a:pt x="2572" y="3324"/>
                  </a:cubicBezTo>
                  <a:lnTo>
                    <a:pt x="33160" y="1526"/>
                  </a:lnTo>
                  <a:cubicBezTo>
                    <a:pt x="33182" y="1525"/>
                    <a:pt x="33204" y="1524"/>
                    <a:pt x="33225" y="1524"/>
                  </a:cubicBezTo>
                  <a:close/>
                  <a:moveTo>
                    <a:pt x="34569" y="0"/>
                  </a:moveTo>
                  <a:cubicBezTo>
                    <a:pt x="34548" y="0"/>
                    <a:pt x="34526" y="1"/>
                    <a:pt x="34505" y="2"/>
                  </a:cubicBezTo>
                  <a:lnTo>
                    <a:pt x="1048" y="1979"/>
                  </a:lnTo>
                  <a:cubicBezTo>
                    <a:pt x="453" y="2014"/>
                    <a:pt x="1" y="2526"/>
                    <a:pt x="36" y="3122"/>
                  </a:cubicBezTo>
                  <a:lnTo>
                    <a:pt x="632" y="13254"/>
                  </a:lnTo>
                  <a:cubicBezTo>
                    <a:pt x="666" y="13827"/>
                    <a:pt x="1142" y="14268"/>
                    <a:pt x="1709" y="14268"/>
                  </a:cubicBezTo>
                  <a:cubicBezTo>
                    <a:pt x="1731" y="14268"/>
                    <a:pt x="1753" y="14267"/>
                    <a:pt x="1775" y="14266"/>
                  </a:cubicBezTo>
                  <a:lnTo>
                    <a:pt x="35231" y="12290"/>
                  </a:lnTo>
                  <a:cubicBezTo>
                    <a:pt x="35827" y="12254"/>
                    <a:pt x="36279" y="11742"/>
                    <a:pt x="36243" y="11147"/>
                  </a:cubicBezTo>
                  <a:lnTo>
                    <a:pt x="35648" y="1026"/>
                  </a:lnTo>
                  <a:cubicBezTo>
                    <a:pt x="35613" y="452"/>
                    <a:pt x="35137" y="0"/>
                    <a:pt x="3456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63"/>
            <p:cNvSpPr/>
            <p:nvPr/>
          </p:nvSpPr>
          <p:spPr>
            <a:xfrm>
              <a:off x="7020922" y="1453747"/>
              <a:ext cx="149775" cy="147807"/>
            </a:xfrm>
            <a:custGeom>
              <a:avLst/>
              <a:gdLst/>
              <a:ahLst/>
              <a:cxnLst/>
              <a:rect l="l" t="t" r="r" b="b"/>
              <a:pathLst>
                <a:path w="4489" h="4430" extrusionOk="0">
                  <a:moveTo>
                    <a:pt x="3394" y="893"/>
                  </a:moveTo>
                  <a:lnTo>
                    <a:pt x="3441" y="1691"/>
                  </a:lnTo>
                  <a:lnTo>
                    <a:pt x="941" y="1846"/>
                  </a:lnTo>
                  <a:lnTo>
                    <a:pt x="893" y="1036"/>
                  </a:lnTo>
                  <a:lnTo>
                    <a:pt x="3394" y="893"/>
                  </a:lnTo>
                  <a:close/>
                  <a:moveTo>
                    <a:pt x="3382" y="0"/>
                  </a:moveTo>
                  <a:lnTo>
                    <a:pt x="798" y="155"/>
                  </a:lnTo>
                  <a:lnTo>
                    <a:pt x="846" y="1012"/>
                  </a:lnTo>
                  <a:lnTo>
                    <a:pt x="0" y="1048"/>
                  </a:lnTo>
                  <a:lnTo>
                    <a:pt x="155" y="3631"/>
                  </a:lnTo>
                  <a:lnTo>
                    <a:pt x="1000" y="3584"/>
                  </a:lnTo>
                  <a:lnTo>
                    <a:pt x="1060" y="4429"/>
                  </a:lnTo>
                  <a:lnTo>
                    <a:pt x="4489" y="4215"/>
                  </a:lnTo>
                  <a:lnTo>
                    <a:pt x="4429" y="3322"/>
                  </a:lnTo>
                  <a:lnTo>
                    <a:pt x="1048" y="3536"/>
                  </a:lnTo>
                  <a:lnTo>
                    <a:pt x="1000" y="2739"/>
                  </a:lnTo>
                  <a:lnTo>
                    <a:pt x="4382" y="2524"/>
                  </a:lnTo>
                  <a:lnTo>
                    <a:pt x="4275" y="798"/>
                  </a:lnTo>
                  <a:lnTo>
                    <a:pt x="3429" y="845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63"/>
            <p:cNvSpPr/>
            <p:nvPr/>
          </p:nvSpPr>
          <p:spPr>
            <a:xfrm>
              <a:off x="7190545" y="1469629"/>
              <a:ext cx="147807" cy="95357"/>
            </a:xfrm>
            <a:custGeom>
              <a:avLst/>
              <a:gdLst/>
              <a:ahLst/>
              <a:cxnLst/>
              <a:rect l="l" t="t" r="r" b="b"/>
              <a:pathLst>
                <a:path w="4430" h="2858" extrusionOk="0">
                  <a:moveTo>
                    <a:pt x="4275" y="0"/>
                  </a:moveTo>
                  <a:lnTo>
                    <a:pt x="0" y="262"/>
                  </a:lnTo>
                  <a:lnTo>
                    <a:pt x="48" y="1155"/>
                  </a:lnTo>
                  <a:lnTo>
                    <a:pt x="4322" y="893"/>
                  </a:lnTo>
                  <a:lnTo>
                    <a:pt x="4275" y="0"/>
                  </a:lnTo>
                  <a:close/>
                  <a:moveTo>
                    <a:pt x="4382" y="1691"/>
                  </a:moveTo>
                  <a:lnTo>
                    <a:pt x="96" y="1965"/>
                  </a:lnTo>
                  <a:lnTo>
                    <a:pt x="155" y="2858"/>
                  </a:lnTo>
                  <a:lnTo>
                    <a:pt x="4429" y="2584"/>
                  </a:lnTo>
                  <a:lnTo>
                    <a:pt x="4382" y="16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63"/>
            <p:cNvSpPr/>
            <p:nvPr/>
          </p:nvSpPr>
          <p:spPr>
            <a:xfrm>
              <a:off x="7357765" y="1430693"/>
              <a:ext cx="152178" cy="151777"/>
            </a:xfrm>
            <a:custGeom>
              <a:avLst/>
              <a:gdLst/>
              <a:ahLst/>
              <a:cxnLst/>
              <a:rect l="l" t="t" r="r" b="b"/>
              <a:pathLst>
                <a:path w="4561" h="4549" extrusionOk="0">
                  <a:moveTo>
                    <a:pt x="4299" y="1"/>
                  </a:moveTo>
                  <a:lnTo>
                    <a:pt x="3406" y="60"/>
                  </a:lnTo>
                  <a:lnTo>
                    <a:pt x="3454" y="905"/>
                  </a:lnTo>
                  <a:lnTo>
                    <a:pt x="2644" y="953"/>
                  </a:lnTo>
                  <a:lnTo>
                    <a:pt x="2596" y="108"/>
                  </a:lnTo>
                  <a:lnTo>
                    <a:pt x="1703" y="167"/>
                  </a:lnTo>
                  <a:lnTo>
                    <a:pt x="1751" y="1013"/>
                  </a:lnTo>
                  <a:lnTo>
                    <a:pt x="941" y="1060"/>
                  </a:lnTo>
                  <a:lnTo>
                    <a:pt x="894" y="215"/>
                  </a:lnTo>
                  <a:lnTo>
                    <a:pt x="1" y="274"/>
                  </a:lnTo>
                  <a:lnTo>
                    <a:pt x="263" y="4549"/>
                  </a:lnTo>
                  <a:lnTo>
                    <a:pt x="1156" y="4489"/>
                  </a:lnTo>
                  <a:lnTo>
                    <a:pt x="1013" y="1953"/>
                  </a:lnTo>
                  <a:lnTo>
                    <a:pt x="1811" y="1906"/>
                  </a:lnTo>
                  <a:lnTo>
                    <a:pt x="1965" y="4442"/>
                  </a:lnTo>
                  <a:lnTo>
                    <a:pt x="2858" y="4382"/>
                  </a:lnTo>
                  <a:lnTo>
                    <a:pt x="2704" y="1846"/>
                  </a:lnTo>
                  <a:lnTo>
                    <a:pt x="3513" y="1798"/>
                  </a:lnTo>
                  <a:lnTo>
                    <a:pt x="3668" y="4334"/>
                  </a:lnTo>
                  <a:lnTo>
                    <a:pt x="4561" y="4287"/>
                  </a:lnTo>
                  <a:lnTo>
                    <a:pt x="42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63"/>
            <p:cNvSpPr/>
            <p:nvPr/>
          </p:nvSpPr>
          <p:spPr>
            <a:xfrm>
              <a:off x="7529390" y="1422352"/>
              <a:ext cx="148207" cy="148207"/>
            </a:xfrm>
            <a:custGeom>
              <a:avLst/>
              <a:gdLst/>
              <a:ahLst/>
              <a:cxnLst/>
              <a:rect l="l" t="t" r="r" b="b"/>
              <a:pathLst>
                <a:path w="4442" h="4442" extrusionOk="0">
                  <a:moveTo>
                    <a:pt x="3382" y="0"/>
                  </a:moveTo>
                  <a:lnTo>
                    <a:pt x="798" y="155"/>
                  </a:lnTo>
                  <a:lnTo>
                    <a:pt x="846" y="1001"/>
                  </a:lnTo>
                  <a:lnTo>
                    <a:pt x="0" y="1060"/>
                  </a:lnTo>
                  <a:lnTo>
                    <a:pt x="167" y="3644"/>
                  </a:lnTo>
                  <a:lnTo>
                    <a:pt x="1012" y="3596"/>
                  </a:lnTo>
                  <a:lnTo>
                    <a:pt x="1060" y="4442"/>
                  </a:lnTo>
                  <a:lnTo>
                    <a:pt x="3644" y="4275"/>
                  </a:lnTo>
                  <a:lnTo>
                    <a:pt x="3596" y="3429"/>
                  </a:lnTo>
                  <a:lnTo>
                    <a:pt x="4441" y="3382"/>
                  </a:lnTo>
                  <a:lnTo>
                    <a:pt x="4382" y="2489"/>
                  </a:lnTo>
                  <a:lnTo>
                    <a:pt x="3489" y="2548"/>
                  </a:lnTo>
                  <a:lnTo>
                    <a:pt x="3548" y="3394"/>
                  </a:lnTo>
                  <a:lnTo>
                    <a:pt x="1048" y="3537"/>
                  </a:lnTo>
                  <a:lnTo>
                    <a:pt x="893" y="1036"/>
                  </a:lnTo>
                  <a:lnTo>
                    <a:pt x="3382" y="893"/>
                  </a:lnTo>
                  <a:lnTo>
                    <a:pt x="3441" y="1739"/>
                  </a:lnTo>
                  <a:lnTo>
                    <a:pt x="4334" y="1679"/>
                  </a:lnTo>
                  <a:lnTo>
                    <a:pt x="4275" y="786"/>
                  </a:lnTo>
                  <a:lnTo>
                    <a:pt x="3429" y="846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63"/>
            <p:cNvSpPr/>
            <p:nvPr/>
          </p:nvSpPr>
          <p:spPr>
            <a:xfrm>
              <a:off x="7697812" y="1378244"/>
              <a:ext cx="87416" cy="87049"/>
            </a:xfrm>
            <a:custGeom>
              <a:avLst/>
              <a:gdLst/>
              <a:ahLst/>
              <a:cxnLst/>
              <a:rect l="l" t="t" r="r" b="b"/>
              <a:pathLst>
                <a:path w="2620" h="2609" extrusionOk="0">
                  <a:moveTo>
                    <a:pt x="1965" y="1"/>
                  </a:moveTo>
                  <a:lnTo>
                    <a:pt x="453" y="96"/>
                  </a:lnTo>
                  <a:lnTo>
                    <a:pt x="489" y="584"/>
                  </a:lnTo>
                  <a:lnTo>
                    <a:pt x="1" y="620"/>
                  </a:lnTo>
                  <a:lnTo>
                    <a:pt x="24" y="1132"/>
                  </a:lnTo>
                  <a:lnTo>
                    <a:pt x="548" y="1096"/>
                  </a:lnTo>
                  <a:lnTo>
                    <a:pt x="513" y="608"/>
                  </a:lnTo>
                  <a:lnTo>
                    <a:pt x="1977" y="513"/>
                  </a:lnTo>
                  <a:lnTo>
                    <a:pt x="2001" y="989"/>
                  </a:lnTo>
                  <a:lnTo>
                    <a:pt x="1013" y="1049"/>
                  </a:lnTo>
                  <a:lnTo>
                    <a:pt x="1048" y="1537"/>
                  </a:lnTo>
                  <a:lnTo>
                    <a:pt x="548" y="1573"/>
                  </a:lnTo>
                  <a:lnTo>
                    <a:pt x="584" y="2061"/>
                  </a:lnTo>
                  <a:lnTo>
                    <a:pt x="84" y="2096"/>
                  </a:lnTo>
                  <a:lnTo>
                    <a:pt x="132" y="2608"/>
                  </a:lnTo>
                  <a:lnTo>
                    <a:pt x="2620" y="2465"/>
                  </a:lnTo>
                  <a:lnTo>
                    <a:pt x="2584" y="1942"/>
                  </a:lnTo>
                  <a:lnTo>
                    <a:pt x="1096" y="2037"/>
                  </a:lnTo>
                  <a:lnTo>
                    <a:pt x="1072" y="1561"/>
                  </a:lnTo>
                  <a:lnTo>
                    <a:pt x="2060" y="1501"/>
                  </a:lnTo>
                  <a:lnTo>
                    <a:pt x="2025" y="1013"/>
                  </a:lnTo>
                  <a:lnTo>
                    <a:pt x="2525" y="977"/>
                  </a:lnTo>
                  <a:lnTo>
                    <a:pt x="2489" y="465"/>
                  </a:lnTo>
                  <a:lnTo>
                    <a:pt x="1989" y="489"/>
                  </a:lnTo>
                  <a:lnTo>
                    <a:pt x="19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63"/>
            <p:cNvSpPr/>
            <p:nvPr/>
          </p:nvSpPr>
          <p:spPr>
            <a:xfrm>
              <a:off x="6778599" y="1186801"/>
              <a:ext cx="1218023" cy="609812"/>
            </a:xfrm>
            <a:custGeom>
              <a:avLst/>
              <a:gdLst/>
              <a:ahLst/>
              <a:cxnLst/>
              <a:rect l="l" t="t" r="r" b="b"/>
              <a:pathLst>
                <a:path w="36506" h="18277" fill="none" extrusionOk="0">
                  <a:moveTo>
                    <a:pt x="35279" y="16288"/>
                  </a:moveTo>
                  <a:lnTo>
                    <a:pt x="2156" y="18240"/>
                  </a:lnTo>
                  <a:cubicBezTo>
                    <a:pt x="1453" y="18276"/>
                    <a:pt x="858" y="17740"/>
                    <a:pt x="822" y="17050"/>
                  </a:cubicBezTo>
                  <a:lnTo>
                    <a:pt x="72" y="4298"/>
                  </a:lnTo>
                  <a:cubicBezTo>
                    <a:pt x="1" y="3048"/>
                    <a:pt x="953" y="1977"/>
                    <a:pt x="2203" y="1905"/>
                  </a:cubicBezTo>
                  <a:lnTo>
                    <a:pt x="33326" y="83"/>
                  </a:lnTo>
                  <a:cubicBezTo>
                    <a:pt x="34576" y="0"/>
                    <a:pt x="35660" y="953"/>
                    <a:pt x="35731" y="2215"/>
                  </a:cubicBezTo>
                  <a:lnTo>
                    <a:pt x="36469" y="14954"/>
                  </a:lnTo>
                  <a:cubicBezTo>
                    <a:pt x="36505" y="15645"/>
                    <a:pt x="35981" y="16252"/>
                    <a:pt x="35279" y="16288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63"/>
            <p:cNvSpPr/>
            <p:nvPr/>
          </p:nvSpPr>
          <p:spPr>
            <a:xfrm>
              <a:off x="6949423" y="1821152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15" y="1"/>
                  </a:moveTo>
                  <a:cubicBezTo>
                    <a:pt x="5207" y="1"/>
                    <a:pt x="5199" y="1"/>
                    <a:pt x="5191" y="1"/>
                  </a:cubicBezTo>
                  <a:lnTo>
                    <a:pt x="643" y="287"/>
                  </a:lnTo>
                  <a:cubicBezTo>
                    <a:pt x="286" y="311"/>
                    <a:pt x="0" y="632"/>
                    <a:pt x="24" y="990"/>
                  </a:cubicBezTo>
                  <a:cubicBezTo>
                    <a:pt x="47" y="1344"/>
                    <a:pt x="333" y="1610"/>
                    <a:pt x="682" y="1610"/>
                  </a:cubicBezTo>
                  <a:cubicBezTo>
                    <a:pt x="697" y="1610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44" y="1299"/>
                    <a:pt x="5918" y="990"/>
                    <a:pt x="5894" y="620"/>
                  </a:cubicBezTo>
                  <a:cubicBezTo>
                    <a:pt x="5871" y="271"/>
                    <a:pt x="5573" y="1"/>
                    <a:pt x="5215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63"/>
            <p:cNvSpPr/>
            <p:nvPr/>
          </p:nvSpPr>
          <p:spPr>
            <a:xfrm>
              <a:off x="7669219" y="1776645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33" y="0"/>
                  </a:moveTo>
                  <a:cubicBezTo>
                    <a:pt x="5219" y="0"/>
                    <a:pt x="5205" y="1"/>
                    <a:pt x="5191" y="2"/>
                  </a:cubicBezTo>
                  <a:lnTo>
                    <a:pt x="643" y="288"/>
                  </a:lnTo>
                  <a:cubicBezTo>
                    <a:pt x="274" y="311"/>
                    <a:pt x="0" y="621"/>
                    <a:pt x="24" y="990"/>
                  </a:cubicBezTo>
                  <a:cubicBezTo>
                    <a:pt x="47" y="1333"/>
                    <a:pt x="334" y="1611"/>
                    <a:pt x="684" y="1611"/>
                  </a:cubicBezTo>
                  <a:cubicBezTo>
                    <a:pt x="698" y="1611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32" y="1300"/>
                    <a:pt x="5918" y="990"/>
                    <a:pt x="5894" y="621"/>
                  </a:cubicBezTo>
                  <a:cubicBezTo>
                    <a:pt x="5871" y="278"/>
                    <a:pt x="5573" y="0"/>
                    <a:pt x="5233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90606" y="1579757"/>
            <a:ext cx="573333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Mẹ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Minh </a:t>
            </a:r>
            <a:r>
              <a:rPr lang="en-US" sz="2000" dirty="0" err="1" smtClean="0"/>
              <a:t>gửi</a:t>
            </a:r>
            <a:r>
              <a:rPr lang="en-US" sz="2000" dirty="0" smtClean="0"/>
              <a:t> </a:t>
            </a:r>
            <a:r>
              <a:rPr lang="en-US" sz="2000" dirty="0" err="1" smtClean="0"/>
              <a:t>tiết</a:t>
            </a:r>
            <a:r>
              <a:rPr lang="en-US" sz="2000" dirty="0" smtClean="0"/>
              <a:t> </a:t>
            </a:r>
            <a:r>
              <a:rPr lang="en-US" sz="2000" dirty="0" err="1" smtClean="0"/>
              <a:t>kiệm</a:t>
            </a:r>
            <a:r>
              <a:rPr lang="en-US" sz="2000" dirty="0" smtClean="0"/>
              <a:t> 300 000 000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ngân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 err="1" smtClean="0"/>
              <a:t>kì</a:t>
            </a:r>
            <a:r>
              <a:rPr lang="en-US" sz="2000" dirty="0" smtClean="0"/>
              <a:t> </a:t>
            </a:r>
            <a:r>
              <a:rPr lang="en-US" sz="2000" dirty="0" err="1" smtClean="0"/>
              <a:t>hạn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. </a:t>
            </a:r>
            <a:r>
              <a:rPr lang="en-US" sz="2000" dirty="0" err="1" smtClean="0"/>
              <a:t>Hết</a:t>
            </a:r>
            <a:r>
              <a:rPr lang="en-US" sz="2000" dirty="0" smtClean="0"/>
              <a:t> </a:t>
            </a:r>
            <a:r>
              <a:rPr lang="en-US" sz="2000" dirty="0" err="1" smtClean="0"/>
              <a:t>thời</a:t>
            </a:r>
            <a:r>
              <a:rPr lang="en-US" sz="2000" dirty="0" smtClean="0"/>
              <a:t> </a:t>
            </a:r>
            <a:r>
              <a:rPr lang="en-US" sz="2000" dirty="0" err="1" smtClean="0"/>
              <a:t>hạn</a:t>
            </a:r>
            <a:r>
              <a:rPr lang="en-US" sz="2000" dirty="0" smtClean="0"/>
              <a:t> 1 </a:t>
            </a:r>
            <a:r>
              <a:rPr lang="en-US" sz="2000" dirty="0" err="1" smtClean="0"/>
              <a:t>năm</a:t>
            </a:r>
            <a:r>
              <a:rPr lang="en-US" sz="2000" dirty="0" smtClean="0"/>
              <a:t>, </a:t>
            </a:r>
            <a:r>
              <a:rPr lang="en-US" sz="2000" dirty="0" err="1" smtClean="0"/>
              <a:t>mẹ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Minh </a:t>
            </a:r>
            <a:r>
              <a:rPr lang="en-US" sz="2000" dirty="0" err="1" smtClean="0"/>
              <a:t>nhận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vốn</a:t>
            </a:r>
            <a:r>
              <a:rPr lang="en-US" sz="2000" dirty="0" smtClean="0"/>
              <a:t> </a:t>
            </a:r>
            <a:r>
              <a:rPr lang="en-US" sz="2000" dirty="0" err="1" smtClean="0"/>
              <a:t>lẫn</a:t>
            </a:r>
            <a:r>
              <a:rPr lang="en-US" sz="2000" dirty="0" smtClean="0"/>
              <a:t> </a:t>
            </a:r>
            <a:r>
              <a:rPr lang="en-US" sz="2000" dirty="0" err="1" smtClean="0"/>
              <a:t>lãi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321 600 000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.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lãi</a:t>
            </a:r>
            <a:r>
              <a:rPr lang="en-US" sz="2000" dirty="0" smtClean="0"/>
              <a:t> </a:t>
            </a:r>
            <a:r>
              <a:rPr lang="en-US" sz="2000" dirty="0" err="1" smtClean="0"/>
              <a:t>suất</a:t>
            </a:r>
            <a:r>
              <a:rPr lang="en-US" sz="2000" dirty="0" smtClean="0"/>
              <a:t> </a:t>
            </a:r>
            <a:r>
              <a:rPr lang="en-US" sz="2000" dirty="0" err="1" smtClean="0"/>
              <a:t>ngân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 err="1" smtClean="0"/>
              <a:t>gửi</a:t>
            </a:r>
            <a:r>
              <a:rPr lang="en-US" sz="2000" dirty="0" smtClean="0"/>
              <a:t> </a:t>
            </a:r>
            <a:r>
              <a:rPr lang="en-US" sz="2000" dirty="0" err="1" smtClean="0"/>
              <a:t>tiết</a:t>
            </a:r>
            <a:r>
              <a:rPr lang="en-US" sz="2000" dirty="0" smtClean="0"/>
              <a:t> </a:t>
            </a:r>
            <a:r>
              <a:rPr lang="en-US" sz="2000" dirty="0" err="1" smtClean="0"/>
              <a:t>kiệm</a:t>
            </a:r>
            <a:r>
              <a:rPr lang="en-US" sz="2000" dirty="0" smtClean="0"/>
              <a:t> </a:t>
            </a:r>
            <a:r>
              <a:rPr lang="en-US" sz="2000" dirty="0" err="1" smtClean="0"/>
              <a:t>này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6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chemeClr val="accent1">
                    <a:lumMod val="90000"/>
                    <a:lumOff val="10000"/>
                  </a:schemeClr>
                </a:solidFill>
                <a:latin typeface="+mn-lt"/>
              </a:rPr>
              <a:t>Bài</a:t>
            </a:r>
            <a:r>
              <a:rPr lang="en-US" sz="2400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+mn-lt"/>
              </a:rPr>
              <a:t> 9 (SGK - tr28)</a:t>
            </a:r>
            <a:endParaRPr sz="2400" dirty="0">
              <a:solidFill>
                <a:schemeClr val="accent1">
                  <a:lumMod val="90000"/>
                  <a:lumOff val="10000"/>
                </a:schemeClr>
              </a:solidFill>
              <a:latin typeface="+mn-lt"/>
            </a:endParaRPr>
          </a:p>
        </p:txBody>
      </p:sp>
      <p:grpSp>
        <p:nvGrpSpPr>
          <p:cNvPr id="1047" name="Google Shape;1047;p63"/>
          <p:cNvGrpSpPr/>
          <p:nvPr/>
        </p:nvGrpSpPr>
        <p:grpSpPr>
          <a:xfrm rot="-387821">
            <a:off x="6644495" y="1635169"/>
            <a:ext cx="1764621" cy="2253081"/>
            <a:chOff x="6662225" y="1139925"/>
            <a:chExt cx="1453177" cy="1855428"/>
          </a:xfrm>
        </p:grpSpPr>
        <p:sp>
          <p:nvSpPr>
            <p:cNvPr id="1048" name="Google Shape;1048;p63"/>
            <p:cNvSpPr/>
            <p:nvPr/>
          </p:nvSpPr>
          <p:spPr>
            <a:xfrm>
              <a:off x="6662225" y="1142527"/>
              <a:ext cx="1451177" cy="1852825"/>
            </a:xfrm>
            <a:custGeom>
              <a:avLst/>
              <a:gdLst/>
              <a:ahLst/>
              <a:cxnLst/>
              <a:rect l="l" t="t" r="r" b="b"/>
              <a:pathLst>
                <a:path w="43494" h="55532" extrusionOk="0">
                  <a:moveTo>
                    <a:pt x="38277" y="1"/>
                  </a:moveTo>
                  <a:cubicBezTo>
                    <a:pt x="38226" y="1"/>
                    <a:pt x="38175" y="2"/>
                    <a:pt x="38124" y="6"/>
                  </a:cubicBezTo>
                  <a:lnTo>
                    <a:pt x="21241" y="994"/>
                  </a:lnTo>
                  <a:lnTo>
                    <a:pt x="4358" y="1982"/>
                  </a:lnTo>
                  <a:lnTo>
                    <a:pt x="4310" y="1982"/>
                  </a:lnTo>
                  <a:cubicBezTo>
                    <a:pt x="1869" y="2137"/>
                    <a:pt x="0" y="3518"/>
                    <a:pt x="143" y="5792"/>
                  </a:cubicBezTo>
                  <a:lnTo>
                    <a:pt x="655" y="14519"/>
                  </a:lnTo>
                  <a:lnTo>
                    <a:pt x="1179" y="23258"/>
                  </a:lnTo>
                  <a:cubicBezTo>
                    <a:pt x="1179" y="23282"/>
                    <a:pt x="1191" y="23306"/>
                    <a:pt x="1191" y="23330"/>
                  </a:cubicBezTo>
                  <a:cubicBezTo>
                    <a:pt x="1203" y="23354"/>
                    <a:pt x="2084" y="37843"/>
                    <a:pt x="2084" y="37843"/>
                  </a:cubicBezTo>
                  <a:lnTo>
                    <a:pt x="2929" y="52286"/>
                  </a:lnTo>
                  <a:cubicBezTo>
                    <a:pt x="3032" y="54118"/>
                    <a:pt x="4544" y="55531"/>
                    <a:pt x="6354" y="55531"/>
                  </a:cubicBezTo>
                  <a:cubicBezTo>
                    <a:pt x="6426" y="55531"/>
                    <a:pt x="6499" y="55529"/>
                    <a:pt x="6572" y="55524"/>
                  </a:cubicBezTo>
                  <a:lnTo>
                    <a:pt x="22467" y="54607"/>
                  </a:lnTo>
                  <a:lnTo>
                    <a:pt x="38350" y="53667"/>
                  </a:lnTo>
                  <a:cubicBezTo>
                    <a:pt x="40660" y="53524"/>
                    <a:pt x="42101" y="51833"/>
                    <a:pt x="42565" y="51309"/>
                  </a:cubicBezTo>
                  <a:cubicBezTo>
                    <a:pt x="43184" y="50631"/>
                    <a:pt x="43494" y="49726"/>
                    <a:pt x="43434" y="48809"/>
                  </a:cubicBezTo>
                  <a:lnTo>
                    <a:pt x="42077" y="25568"/>
                  </a:lnTo>
                  <a:lnTo>
                    <a:pt x="40719" y="2315"/>
                  </a:lnTo>
                  <a:cubicBezTo>
                    <a:pt x="40639" y="1009"/>
                    <a:pt x="39567" y="1"/>
                    <a:pt x="38277" y="1"/>
                  </a:cubicBezTo>
                  <a:close/>
                </a:path>
              </a:pathLst>
            </a:custGeom>
            <a:solidFill>
              <a:schemeClr val="dk1"/>
            </a:solidFill>
            <a:ln w="53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63"/>
            <p:cNvSpPr/>
            <p:nvPr/>
          </p:nvSpPr>
          <p:spPr>
            <a:xfrm>
              <a:off x="6727752" y="1142527"/>
              <a:ext cx="1387650" cy="1813054"/>
            </a:xfrm>
            <a:custGeom>
              <a:avLst/>
              <a:gdLst/>
              <a:ahLst/>
              <a:cxnLst/>
              <a:rect l="l" t="t" r="r" b="b"/>
              <a:pathLst>
                <a:path w="41590" h="54340" extrusionOk="0">
                  <a:moveTo>
                    <a:pt x="36313" y="1"/>
                  </a:moveTo>
                  <a:cubicBezTo>
                    <a:pt x="36262" y="1"/>
                    <a:pt x="36211" y="2"/>
                    <a:pt x="36160" y="6"/>
                  </a:cubicBezTo>
                  <a:lnTo>
                    <a:pt x="2394" y="1982"/>
                  </a:lnTo>
                  <a:cubicBezTo>
                    <a:pt x="1036" y="2065"/>
                    <a:pt x="1" y="3220"/>
                    <a:pt x="72" y="4589"/>
                  </a:cubicBezTo>
                  <a:lnTo>
                    <a:pt x="2787" y="51083"/>
                  </a:lnTo>
                  <a:cubicBezTo>
                    <a:pt x="2890" y="52922"/>
                    <a:pt x="4424" y="54339"/>
                    <a:pt x="6244" y="54339"/>
                  </a:cubicBezTo>
                  <a:cubicBezTo>
                    <a:pt x="6310" y="54339"/>
                    <a:pt x="6376" y="54337"/>
                    <a:pt x="6442" y="54334"/>
                  </a:cubicBezTo>
                  <a:lnTo>
                    <a:pt x="38232" y="52464"/>
                  </a:lnTo>
                  <a:cubicBezTo>
                    <a:pt x="40137" y="52357"/>
                    <a:pt x="41589" y="50714"/>
                    <a:pt x="41470" y="48809"/>
                  </a:cubicBezTo>
                  <a:lnTo>
                    <a:pt x="38755" y="2315"/>
                  </a:lnTo>
                  <a:cubicBezTo>
                    <a:pt x="38675" y="1009"/>
                    <a:pt x="37603" y="1"/>
                    <a:pt x="3631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63"/>
            <p:cNvSpPr/>
            <p:nvPr/>
          </p:nvSpPr>
          <p:spPr>
            <a:xfrm>
              <a:off x="6725784" y="1139925"/>
              <a:ext cx="1332398" cy="826718"/>
            </a:xfrm>
            <a:custGeom>
              <a:avLst/>
              <a:gdLst/>
              <a:ahLst/>
              <a:cxnLst/>
              <a:rect l="l" t="t" r="r" b="b"/>
              <a:pathLst>
                <a:path w="39934" h="24778" fill="none" extrusionOk="0">
                  <a:moveTo>
                    <a:pt x="39791" y="19860"/>
                  </a:moveTo>
                  <a:cubicBezTo>
                    <a:pt x="39934" y="22515"/>
                    <a:pt x="1262" y="24777"/>
                    <a:pt x="1107" y="22122"/>
                  </a:cubicBezTo>
                  <a:lnTo>
                    <a:pt x="83" y="4667"/>
                  </a:lnTo>
                  <a:cubicBezTo>
                    <a:pt x="0" y="3310"/>
                    <a:pt x="1036" y="2143"/>
                    <a:pt x="2405" y="2060"/>
                  </a:cubicBezTo>
                  <a:lnTo>
                    <a:pt x="36171" y="84"/>
                  </a:lnTo>
                  <a:cubicBezTo>
                    <a:pt x="37517" y="0"/>
                    <a:pt x="38683" y="1036"/>
                    <a:pt x="38767" y="2393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63"/>
            <p:cNvSpPr/>
            <p:nvPr/>
          </p:nvSpPr>
          <p:spPr>
            <a:xfrm>
              <a:off x="6778599" y="1189404"/>
              <a:ext cx="1218023" cy="606075"/>
            </a:xfrm>
            <a:custGeom>
              <a:avLst/>
              <a:gdLst/>
              <a:ahLst/>
              <a:cxnLst/>
              <a:rect l="l" t="t" r="r" b="b"/>
              <a:pathLst>
                <a:path w="36506" h="18165" extrusionOk="0">
                  <a:moveTo>
                    <a:pt x="33478" y="0"/>
                  </a:moveTo>
                  <a:cubicBezTo>
                    <a:pt x="33428" y="0"/>
                    <a:pt x="33377" y="2"/>
                    <a:pt x="33326" y="5"/>
                  </a:cubicBezTo>
                  <a:lnTo>
                    <a:pt x="2203" y="1827"/>
                  </a:lnTo>
                  <a:cubicBezTo>
                    <a:pt x="953" y="1899"/>
                    <a:pt x="1" y="2970"/>
                    <a:pt x="72" y="4220"/>
                  </a:cubicBezTo>
                  <a:lnTo>
                    <a:pt x="822" y="16972"/>
                  </a:lnTo>
                  <a:cubicBezTo>
                    <a:pt x="857" y="17641"/>
                    <a:pt x="1416" y="18164"/>
                    <a:pt x="2089" y="18164"/>
                  </a:cubicBezTo>
                  <a:cubicBezTo>
                    <a:pt x="2111" y="18164"/>
                    <a:pt x="2133" y="18164"/>
                    <a:pt x="2156" y="18162"/>
                  </a:cubicBezTo>
                  <a:lnTo>
                    <a:pt x="35279" y="16210"/>
                  </a:lnTo>
                  <a:cubicBezTo>
                    <a:pt x="35981" y="16174"/>
                    <a:pt x="36505" y="15567"/>
                    <a:pt x="36469" y="14876"/>
                  </a:cubicBezTo>
                  <a:lnTo>
                    <a:pt x="35731" y="2137"/>
                  </a:lnTo>
                  <a:cubicBezTo>
                    <a:pt x="35663" y="926"/>
                    <a:pt x="34663" y="0"/>
                    <a:pt x="334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63"/>
            <p:cNvSpPr/>
            <p:nvPr/>
          </p:nvSpPr>
          <p:spPr>
            <a:xfrm>
              <a:off x="6895373" y="204399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5" y="0"/>
                  </a:moveTo>
                  <a:cubicBezTo>
                    <a:pt x="4422" y="0"/>
                    <a:pt x="4408" y="1"/>
                    <a:pt x="4394" y="2"/>
                  </a:cubicBezTo>
                  <a:lnTo>
                    <a:pt x="537" y="240"/>
                  </a:lnTo>
                  <a:cubicBezTo>
                    <a:pt x="227" y="264"/>
                    <a:pt x="1" y="526"/>
                    <a:pt x="25" y="823"/>
                  </a:cubicBezTo>
                  <a:lnTo>
                    <a:pt x="263" y="4681"/>
                  </a:lnTo>
                  <a:cubicBezTo>
                    <a:pt x="275" y="4983"/>
                    <a:pt x="524" y="5205"/>
                    <a:pt x="823" y="5205"/>
                  </a:cubicBezTo>
                  <a:cubicBezTo>
                    <a:pt x="831" y="5205"/>
                    <a:pt x="839" y="5205"/>
                    <a:pt x="846" y="5205"/>
                  </a:cubicBezTo>
                  <a:lnTo>
                    <a:pt x="4704" y="4967"/>
                  </a:lnTo>
                  <a:cubicBezTo>
                    <a:pt x="5002" y="4943"/>
                    <a:pt x="5240" y="4681"/>
                    <a:pt x="5216" y="4371"/>
                  </a:cubicBezTo>
                  <a:lnTo>
                    <a:pt x="4978" y="526"/>
                  </a:lnTo>
                  <a:cubicBezTo>
                    <a:pt x="4955" y="230"/>
                    <a:pt x="4716" y="0"/>
                    <a:pt x="443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63"/>
            <p:cNvSpPr/>
            <p:nvPr/>
          </p:nvSpPr>
          <p:spPr>
            <a:xfrm>
              <a:off x="6909286" y="2265295"/>
              <a:ext cx="174432" cy="173631"/>
            </a:xfrm>
            <a:custGeom>
              <a:avLst/>
              <a:gdLst/>
              <a:ahLst/>
              <a:cxnLst/>
              <a:rect l="l" t="t" r="r" b="b"/>
              <a:pathLst>
                <a:path w="5228" h="5204" extrusionOk="0">
                  <a:moveTo>
                    <a:pt x="4406" y="0"/>
                  </a:moveTo>
                  <a:cubicBezTo>
                    <a:pt x="4398" y="0"/>
                    <a:pt x="4390" y="0"/>
                    <a:pt x="4382" y="1"/>
                  </a:cubicBezTo>
                  <a:lnTo>
                    <a:pt x="536" y="239"/>
                  </a:lnTo>
                  <a:cubicBezTo>
                    <a:pt x="227" y="262"/>
                    <a:pt x="1" y="524"/>
                    <a:pt x="13" y="834"/>
                  </a:cubicBezTo>
                  <a:lnTo>
                    <a:pt x="251" y="4680"/>
                  </a:lnTo>
                  <a:cubicBezTo>
                    <a:pt x="274" y="4981"/>
                    <a:pt x="523" y="5204"/>
                    <a:pt x="812" y="5204"/>
                  </a:cubicBezTo>
                  <a:cubicBezTo>
                    <a:pt x="819" y="5204"/>
                    <a:pt x="827" y="5204"/>
                    <a:pt x="834" y="5204"/>
                  </a:cubicBezTo>
                  <a:lnTo>
                    <a:pt x="4692" y="4965"/>
                  </a:lnTo>
                  <a:cubicBezTo>
                    <a:pt x="5001" y="4942"/>
                    <a:pt x="5228" y="4680"/>
                    <a:pt x="5216" y="4370"/>
                  </a:cubicBezTo>
                  <a:lnTo>
                    <a:pt x="4978" y="524"/>
                  </a:lnTo>
                  <a:cubicBezTo>
                    <a:pt x="4954" y="223"/>
                    <a:pt x="4705" y="0"/>
                    <a:pt x="4406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63"/>
            <p:cNvSpPr/>
            <p:nvPr/>
          </p:nvSpPr>
          <p:spPr>
            <a:xfrm>
              <a:off x="6922798" y="2486899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6" y="240"/>
                  </a:lnTo>
                  <a:cubicBezTo>
                    <a:pt x="239" y="252"/>
                    <a:pt x="1" y="514"/>
                    <a:pt x="24" y="824"/>
                  </a:cubicBezTo>
                  <a:lnTo>
                    <a:pt x="262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7" y="5195"/>
                    <a:pt x="832" y="5194"/>
                    <a:pt x="846" y="5193"/>
                  </a:cubicBezTo>
                  <a:lnTo>
                    <a:pt x="4703" y="4955"/>
                  </a:lnTo>
                  <a:cubicBezTo>
                    <a:pt x="5001" y="4931"/>
                    <a:pt x="5239" y="4669"/>
                    <a:pt x="5215" y="4372"/>
                  </a:cubicBezTo>
                  <a:lnTo>
                    <a:pt x="4977" y="514"/>
                  </a:lnTo>
                  <a:cubicBezTo>
                    <a:pt x="4966" y="220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63"/>
            <p:cNvSpPr/>
            <p:nvPr/>
          </p:nvSpPr>
          <p:spPr>
            <a:xfrm>
              <a:off x="7116643" y="2030478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7" y="240"/>
                  </a:lnTo>
                  <a:cubicBezTo>
                    <a:pt x="239" y="252"/>
                    <a:pt x="1" y="514"/>
                    <a:pt x="25" y="823"/>
                  </a:cubicBezTo>
                  <a:lnTo>
                    <a:pt x="263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8" y="5195"/>
                    <a:pt x="832" y="5194"/>
                    <a:pt x="846" y="5193"/>
                  </a:cubicBezTo>
                  <a:lnTo>
                    <a:pt x="4704" y="4955"/>
                  </a:lnTo>
                  <a:cubicBezTo>
                    <a:pt x="5001" y="4931"/>
                    <a:pt x="5240" y="4669"/>
                    <a:pt x="5216" y="4372"/>
                  </a:cubicBezTo>
                  <a:lnTo>
                    <a:pt x="4978" y="514"/>
                  </a:lnTo>
                  <a:cubicBezTo>
                    <a:pt x="4966" y="219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63"/>
            <p:cNvSpPr/>
            <p:nvPr/>
          </p:nvSpPr>
          <p:spPr>
            <a:xfrm>
              <a:off x="7130556" y="2251749"/>
              <a:ext cx="174432" cy="173331"/>
            </a:xfrm>
            <a:custGeom>
              <a:avLst/>
              <a:gdLst/>
              <a:ahLst/>
              <a:cxnLst/>
              <a:rect l="l" t="t" r="r" b="b"/>
              <a:pathLst>
                <a:path w="5228" h="5195" extrusionOk="0">
                  <a:moveTo>
                    <a:pt x="4425" y="0"/>
                  </a:moveTo>
                  <a:cubicBezTo>
                    <a:pt x="4411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7" y="252"/>
                    <a:pt x="0" y="514"/>
                    <a:pt x="12" y="823"/>
                  </a:cubicBezTo>
                  <a:lnTo>
                    <a:pt x="251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6" y="5195"/>
                    <a:pt x="831" y="5194"/>
                    <a:pt x="846" y="5193"/>
                  </a:cubicBezTo>
                  <a:lnTo>
                    <a:pt x="4692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5" y="230"/>
                    <a:pt x="4715" y="0"/>
                    <a:pt x="442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63"/>
            <p:cNvSpPr/>
            <p:nvPr/>
          </p:nvSpPr>
          <p:spPr>
            <a:xfrm>
              <a:off x="7144069" y="2472986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6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36" y="241"/>
                  </a:lnTo>
                  <a:cubicBezTo>
                    <a:pt x="238" y="264"/>
                    <a:pt x="0" y="526"/>
                    <a:pt x="24" y="824"/>
                  </a:cubicBezTo>
                  <a:lnTo>
                    <a:pt x="262" y="4682"/>
                  </a:lnTo>
                  <a:cubicBezTo>
                    <a:pt x="285" y="4983"/>
                    <a:pt x="535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3" y="4955"/>
                  </a:lnTo>
                  <a:cubicBezTo>
                    <a:pt x="5013" y="4944"/>
                    <a:pt x="5239" y="4682"/>
                    <a:pt x="5215" y="4372"/>
                  </a:cubicBezTo>
                  <a:lnTo>
                    <a:pt x="4977" y="526"/>
                  </a:lnTo>
                  <a:cubicBezTo>
                    <a:pt x="4966" y="231"/>
                    <a:pt x="4727" y="1"/>
                    <a:pt x="443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63"/>
            <p:cNvSpPr/>
            <p:nvPr/>
          </p:nvSpPr>
          <p:spPr>
            <a:xfrm>
              <a:off x="7337914" y="2016565"/>
              <a:ext cx="174833" cy="173365"/>
            </a:xfrm>
            <a:custGeom>
              <a:avLst/>
              <a:gdLst/>
              <a:ahLst/>
              <a:cxnLst/>
              <a:rect l="l" t="t" r="r" b="b"/>
              <a:pathLst>
                <a:path w="5240" h="5196" extrusionOk="0">
                  <a:moveTo>
                    <a:pt x="4437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48" y="240"/>
                  </a:lnTo>
                  <a:cubicBezTo>
                    <a:pt x="239" y="264"/>
                    <a:pt x="1" y="526"/>
                    <a:pt x="24" y="824"/>
                  </a:cubicBezTo>
                  <a:lnTo>
                    <a:pt x="262" y="4681"/>
                  </a:lnTo>
                  <a:cubicBezTo>
                    <a:pt x="285" y="4976"/>
                    <a:pt x="523" y="5195"/>
                    <a:pt x="803" y="5195"/>
                  </a:cubicBezTo>
                  <a:cubicBezTo>
                    <a:pt x="817" y="5195"/>
                    <a:pt x="831" y="5194"/>
                    <a:pt x="846" y="5193"/>
                  </a:cubicBezTo>
                  <a:lnTo>
                    <a:pt x="4704" y="4955"/>
                  </a:lnTo>
                  <a:cubicBezTo>
                    <a:pt x="5013" y="4943"/>
                    <a:pt x="5239" y="4681"/>
                    <a:pt x="5227" y="4372"/>
                  </a:cubicBezTo>
                  <a:lnTo>
                    <a:pt x="4977" y="514"/>
                  </a:lnTo>
                  <a:cubicBezTo>
                    <a:pt x="4966" y="230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63"/>
            <p:cNvSpPr/>
            <p:nvPr/>
          </p:nvSpPr>
          <p:spPr>
            <a:xfrm>
              <a:off x="7351827" y="2237869"/>
              <a:ext cx="174799" cy="173665"/>
            </a:xfrm>
            <a:custGeom>
              <a:avLst/>
              <a:gdLst/>
              <a:ahLst/>
              <a:cxnLst/>
              <a:rect l="l" t="t" r="r" b="b"/>
              <a:pathLst>
                <a:path w="5239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6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74" y="4982"/>
                    <a:pt x="523" y="5204"/>
                    <a:pt x="822" y="5204"/>
                  </a:cubicBezTo>
                  <a:cubicBezTo>
                    <a:pt x="830" y="5204"/>
                    <a:pt x="838" y="5204"/>
                    <a:pt x="846" y="5204"/>
                  </a:cubicBezTo>
                  <a:lnTo>
                    <a:pt x="4703" y="4966"/>
                  </a:lnTo>
                  <a:cubicBezTo>
                    <a:pt x="5001" y="4942"/>
                    <a:pt x="5239" y="4680"/>
                    <a:pt x="5215" y="4371"/>
                  </a:cubicBezTo>
                  <a:lnTo>
                    <a:pt x="4977" y="525"/>
                  </a:lnTo>
                  <a:cubicBezTo>
                    <a:pt x="4954" y="223"/>
                    <a:pt x="4704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63"/>
            <p:cNvSpPr/>
            <p:nvPr/>
          </p:nvSpPr>
          <p:spPr>
            <a:xfrm>
              <a:off x="7365339" y="2459140"/>
              <a:ext cx="174799" cy="173698"/>
            </a:xfrm>
            <a:custGeom>
              <a:avLst/>
              <a:gdLst/>
              <a:ahLst/>
              <a:cxnLst/>
              <a:rect l="l" t="t" r="r" b="b"/>
              <a:pathLst>
                <a:path w="5239" h="5206" extrusionOk="0">
                  <a:moveTo>
                    <a:pt x="4417" y="0"/>
                  </a:moveTo>
                  <a:cubicBezTo>
                    <a:pt x="4409" y="0"/>
                    <a:pt x="4401" y="0"/>
                    <a:pt x="4393" y="1"/>
                  </a:cubicBezTo>
                  <a:lnTo>
                    <a:pt x="548" y="239"/>
                  </a:lnTo>
                  <a:cubicBezTo>
                    <a:pt x="238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4" y="5205"/>
                  </a:cubicBezTo>
                  <a:cubicBezTo>
                    <a:pt x="818" y="5205"/>
                    <a:pt x="832" y="5205"/>
                    <a:pt x="845" y="5204"/>
                  </a:cubicBezTo>
                  <a:lnTo>
                    <a:pt x="4703" y="4966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77" y="525"/>
                  </a:lnTo>
                  <a:cubicBezTo>
                    <a:pt x="4965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63"/>
            <p:cNvSpPr/>
            <p:nvPr/>
          </p:nvSpPr>
          <p:spPr>
            <a:xfrm>
              <a:off x="7559184" y="2002719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17" y="0"/>
                  </a:moveTo>
                  <a:cubicBezTo>
                    <a:pt x="4409" y="0"/>
                    <a:pt x="4402" y="0"/>
                    <a:pt x="4394" y="0"/>
                  </a:cubicBezTo>
                  <a:lnTo>
                    <a:pt x="548" y="251"/>
                  </a:lnTo>
                  <a:cubicBezTo>
                    <a:pt x="238" y="262"/>
                    <a:pt x="0" y="524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5" y="5205"/>
                  </a:cubicBezTo>
                  <a:cubicBezTo>
                    <a:pt x="818" y="5205"/>
                    <a:pt x="832" y="5205"/>
                    <a:pt x="846" y="5204"/>
                  </a:cubicBezTo>
                  <a:lnTo>
                    <a:pt x="4703" y="4965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89" y="524"/>
                  </a:lnTo>
                  <a:cubicBezTo>
                    <a:pt x="4966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63"/>
            <p:cNvSpPr/>
            <p:nvPr/>
          </p:nvSpPr>
          <p:spPr>
            <a:xfrm>
              <a:off x="7573464" y="2225091"/>
              <a:ext cx="187545" cy="392673"/>
            </a:xfrm>
            <a:custGeom>
              <a:avLst/>
              <a:gdLst/>
              <a:ahLst/>
              <a:cxnLst/>
              <a:rect l="l" t="t" r="r" b="b"/>
              <a:pathLst>
                <a:path w="5621" h="11769" extrusionOk="0">
                  <a:moveTo>
                    <a:pt x="3961" y="1"/>
                  </a:moveTo>
                  <a:cubicBezTo>
                    <a:pt x="3939" y="1"/>
                    <a:pt x="3917" y="2"/>
                    <a:pt x="3894" y="3"/>
                  </a:cubicBezTo>
                  <a:lnTo>
                    <a:pt x="1001" y="182"/>
                  </a:lnTo>
                  <a:cubicBezTo>
                    <a:pt x="430" y="217"/>
                    <a:pt x="1" y="705"/>
                    <a:pt x="37" y="1277"/>
                  </a:cubicBezTo>
                  <a:lnTo>
                    <a:pt x="620" y="10802"/>
                  </a:lnTo>
                  <a:cubicBezTo>
                    <a:pt x="654" y="11351"/>
                    <a:pt x="1118" y="11768"/>
                    <a:pt x="1661" y="11768"/>
                  </a:cubicBezTo>
                  <a:cubicBezTo>
                    <a:pt x="1683" y="11768"/>
                    <a:pt x="1705" y="11768"/>
                    <a:pt x="1727" y="11766"/>
                  </a:cubicBezTo>
                  <a:lnTo>
                    <a:pt x="4609" y="11588"/>
                  </a:lnTo>
                  <a:cubicBezTo>
                    <a:pt x="5180" y="11552"/>
                    <a:pt x="5621" y="11064"/>
                    <a:pt x="5585" y="10492"/>
                  </a:cubicBezTo>
                  <a:lnTo>
                    <a:pt x="4990" y="967"/>
                  </a:lnTo>
                  <a:cubicBezTo>
                    <a:pt x="4955" y="418"/>
                    <a:pt x="4503" y="1"/>
                    <a:pt x="3961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63"/>
            <p:cNvSpPr/>
            <p:nvPr/>
          </p:nvSpPr>
          <p:spPr>
            <a:xfrm>
              <a:off x="7780855" y="1989174"/>
              <a:ext cx="174399" cy="173331"/>
            </a:xfrm>
            <a:custGeom>
              <a:avLst/>
              <a:gdLst/>
              <a:ahLst/>
              <a:cxnLst/>
              <a:rect l="l" t="t" r="r" b="b"/>
              <a:pathLst>
                <a:path w="5227" h="5195" extrusionOk="0">
                  <a:moveTo>
                    <a:pt x="4424" y="0"/>
                  </a:moveTo>
                  <a:cubicBezTo>
                    <a:pt x="4410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6" y="264"/>
                    <a:pt x="0" y="526"/>
                    <a:pt x="12" y="823"/>
                  </a:cubicBezTo>
                  <a:lnTo>
                    <a:pt x="250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5" y="5195"/>
                    <a:pt x="830" y="5194"/>
                    <a:pt x="845" y="5193"/>
                  </a:cubicBezTo>
                  <a:lnTo>
                    <a:pt x="4691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4" y="230"/>
                    <a:pt x="4715" y="0"/>
                    <a:pt x="4424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63"/>
            <p:cNvSpPr/>
            <p:nvPr/>
          </p:nvSpPr>
          <p:spPr>
            <a:xfrm>
              <a:off x="7794334" y="221041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7" y="1"/>
                  </a:moveTo>
                  <a:cubicBezTo>
                    <a:pt x="4423" y="1"/>
                    <a:pt x="4409" y="1"/>
                    <a:pt x="4394" y="2"/>
                  </a:cubicBezTo>
                  <a:lnTo>
                    <a:pt x="537" y="241"/>
                  </a:lnTo>
                  <a:cubicBezTo>
                    <a:pt x="239" y="264"/>
                    <a:pt x="1" y="526"/>
                    <a:pt x="25" y="824"/>
                  </a:cubicBezTo>
                  <a:lnTo>
                    <a:pt x="263" y="4682"/>
                  </a:lnTo>
                  <a:cubicBezTo>
                    <a:pt x="286" y="4983"/>
                    <a:pt x="524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4" y="4967"/>
                  </a:lnTo>
                  <a:cubicBezTo>
                    <a:pt x="5013" y="4944"/>
                    <a:pt x="5240" y="4682"/>
                    <a:pt x="5216" y="4372"/>
                  </a:cubicBezTo>
                  <a:lnTo>
                    <a:pt x="4978" y="526"/>
                  </a:lnTo>
                  <a:cubicBezTo>
                    <a:pt x="4966" y="231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63"/>
            <p:cNvSpPr/>
            <p:nvPr/>
          </p:nvSpPr>
          <p:spPr>
            <a:xfrm>
              <a:off x="7808247" y="2431714"/>
              <a:ext cx="174833" cy="173665"/>
            </a:xfrm>
            <a:custGeom>
              <a:avLst/>
              <a:gdLst/>
              <a:ahLst/>
              <a:cxnLst/>
              <a:rect l="l" t="t" r="r" b="b"/>
              <a:pathLst>
                <a:path w="5240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7" y="263"/>
                    <a:pt x="1" y="525"/>
                    <a:pt x="12" y="835"/>
                  </a:cubicBezTo>
                  <a:lnTo>
                    <a:pt x="251" y="4680"/>
                  </a:lnTo>
                  <a:cubicBezTo>
                    <a:pt x="274" y="4982"/>
                    <a:pt x="523" y="5205"/>
                    <a:pt x="823" y="5205"/>
                  </a:cubicBezTo>
                  <a:cubicBezTo>
                    <a:pt x="830" y="5205"/>
                    <a:pt x="838" y="5205"/>
                    <a:pt x="846" y="5204"/>
                  </a:cubicBezTo>
                  <a:lnTo>
                    <a:pt x="4692" y="4966"/>
                  </a:lnTo>
                  <a:cubicBezTo>
                    <a:pt x="5001" y="4942"/>
                    <a:pt x="5239" y="4680"/>
                    <a:pt x="5215" y="4383"/>
                  </a:cubicBezTo>
                  <a:lnTo>
                    <a:pt x="4977" y="525"/>
                  </a:lnTo>
                  <a:cubicBezTo>
                    <a:pt x="4954" y="223"/>
                    <a:pt x="4705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63"/>
            <p:cNvSpPr/>
            <p:nvPr/>
          </p:nvSpPr>
          <p:spPr>
            <a:xfrm>
              <a:off x="6800052" y="1292065"/>
              <a:ext cx="1175883" cy="415961"/>
            </a:xfrm>
            <a:custGeom>
              <a:avLst/>
              <a:gdLst/>
              <a:ahLst/>
              <a:cxnLst/>
              <a:rect l="l" t="t" r="r" b="b"/>
              <a:pathLst>
                <a:path w="35243" h="12467" extrusionOk="0">
                  <a:moveTo>
                    <a:pt x="34624" y="0"/>
                  </a:moveTo>
                  <a:lnTo>
                    <a:pt x="0" y="2048"/>
                  </a:lnTo>
                  <a:lnTo>
                    <a:pt x="608" y="12466"/>
                  </a:lnTo>
                  <a:lnTo>
                    <a:pt x="35243" y="10418"/>
                  </a:lnTo>
                  <a:lnTo>
                    <a:pt x="34624" y="0"/>
                  </a:lnTo>
                  <a:close/>
                </a:path>
              </a:pathLst>
            </a:custGeom>
            <a:solidFill>
              <a:schemeClr val="accen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63"/>
            <p:cNvSpPr/>
            <p:nvPr/>
          </p:nvSpPr>
          <p:spPr>
            <a:xfrm>
              <a:off x="6782569" y="1262204"/>
              <a:ext cx="1210449" cy="476052"/>
            </a:xfrm>
            <a:custGeom>
              <a:avLst/>
              <a:gdLst/>
              <a:ahLst/>
              <a:cxnLst/>
              <a:rect l="l" t="t" r="r" b="b"/>
              <a:pathLst>
                <a:path w="36279" h="14268" extrusionOk="0">
                  <a:moveTo>
                    <a:pt x="33225" y="1524"/>
                  </a:moveTo>
                  <a:cubicBezTo>
                    <a:pt x="33792" y="1524"/>
                    <a:pt x="34268" y="1965"/>
                    <a:pt x="34303" y="2538"/>
                  </a:cubicBezTo>
                  <a:lnTo>
                    <a:pt x="34731" y="9801"/>
                  </a:lnTo>
                  <a:cubicBezTo>
                    <a:pt x="34767" y="10396"/>
                    <a:pt x="34314" y="10908"/>
                    <a:pt x="33707" y="10944"/>
                  </a:cubicBezTo>
                  <a:lnTo>
                    <a:pt x="3120" y="12754"/>
                  </a:lnTo>
                  <a:cubicBezTo>
                    <a:pt x="3105" y="12754"/>
                    <a:pt x="3090" y="12755"/>
                    <a:pt x="3075" y="12755"/>
                  </a:cubicBezTo>
                  <a:cubicBezTo>
                    <a:pt x="2499" y="12755"/>
                    <a:pt x="2012" y="12310"/>
                    <a:pt x="1977" y="11730"/>
                  </a:cubicBezTo>
                  <a:lnTo>
                    <a:pt x="1548" y="4467"/>
                  </a:lnTo>
                  <a:cubicBezTo>
                    <a:pt x="1513" y="3872"/>
                    <a:pt x="1965" y="3360"/>
                    <a:pt x="2572" y="3324"/>
                  </a:cubicBezTo>
                  <a:lnTo>
                    <a:pt x="33160" y="1526"/>
                  </a:lnTo>
                  <a:cubicBezTo>
                    <a:pt x="33182" y="1525"/>
                    <a:pt x="33204" y="1524"/>
                    <a:pt x="33225" y="1524"/>
                  </a:cubicBezTo>
                  <a:close/>
                  <a:moveTo>
                    <a:pt x="34569" y="0"/>
                  </a:moveTo>
                  <a:cubicBezTo>
                    <a:pt x="34548" y="0"/>
                    <a:pt x="34526" y="1"/>
                    <a:pt x="34505" y="2"/>
                  </a:cubicBezTo>
                  <a:lnTo>
                    <a:pt x="1048" y="1979"/>
                  </a:lnTo>
                  <a:cubicBezTo>
                    <a:pt x="453" y="2014"/>
                    <a:pt x="1" y="2526"/>
                    <a:pt x="36" y="3122"/>
                  </a:cubicBezTo>
                  <a:lnTo>
                    <a:pt x="632" y="13254"/>
                  </a:lnTo>
                  <a:cubicBezTo>
                    <a:pt x="666" y="13827"/>
                    <a:pt x="1142" y="14268"/>
                    <a:pt x="1709" y="14268"/>
                  </a:cubicBezTo>
                  <a:cubicBezTo>
                    <a:pt x="1731" y="14268"/>
                    <a:pt x="1753" y="14267"/>
                    <a:pt x="1775" y="14266"/>
                  </a:cubicBezTo>
                  <a:lnTo>
                    <a:pt x="35231" y="12290"/>
                  </a:lnTo>
                  <a:cubicBezTo>
                    <a:pt x="35827" y="12254"/>
                    <a:pt x="36279" y="11742"/>
                    <a:pt x="36243" y="11147"/>
                  </a:cubicBezTo>
                  <a:lnTo>
                    <a:pt x="35648" y="1026"/>
                  </a:lnTo>
                  <a:cubicBezTo>
                    <a:pt x="35613" y="452"/>
                    <a:pt x="35137" y="0"/>
                    <a:pt x="3456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63"/>
            <p:cNvSpPr/>
            <p:nvPr/>
          </p:nvSpPr>
          <p:spPr>
            <a:xfrm>
              <a:off x="7020922" y="1453747"/>
              <a:ext cx="149775" cy="147807"/>
            </a:xfrm>
            <a:custGeom>
              <a:avLst/>
              <a:gdLst/>
              <a:ahLst/>
              <a:cxnLst/>
              <a:rect l="l" t="t" r="r" b="b"/>
              <a:pathLst>
                <a:path w="4489" h="4430" extrusionOk="0">
                  <a:moveTo>
                    <a:pt x="3394" y="893"/>
                  </a:moveTo>
                  <a:lnTo>
                    <a:pt x="3441" y="1691"/>
                  </a:lnTo>
                  <a:lnTo>
                    <a:pt x="941" y="1846"/>
                  </a:lnTo>
                  <a:lnTo>
                    <a:pt x="893" y="1036"/>
                  </a:lnTo>
                  <a:lnTo>
                    <a:pt x="3394" y="893"/>
                  </a:lnTo>
                  <a:close/>
                  <a:moveTo>
                    <a:pt x="3382" y="0"/>
                  </a:moveTo>
                  <a:lnTo>
                    <a:pt x="798" y="155"/>
                  </a:lnTo>
                  <a:lnTo>
                    <a:pt x="846" y="1012"/>
                  </a:lnTo>
                  <a:lnTo>
                    <a:pt x="0" y="1048"/>
                  </a:lnTo>
                  <a:lnTo>
                    <a:pt x="155" y="3631"/>
                  </a:lnTo>
                  <a:lnTo>
                    <a:pt x="1000" y="3584"/>
                  </a:lnTo>
                  <a:lnTo>
                    <a:pt x="1060" y="4429"/>
                  </a:lnTo>
                  <a:lnTo>
                    <a:pt x="4489" y="4215"/>
                  </a:lnTo>
                  <a:lnTo>
                    <a:pt x="4429" y="3322"/>
                  </a:lnTo>
                  <a:lnTo>
                    <a:pt x="1048" y="3536"/>
                  </a:lnTo>
                  <a:lnTo>
                    <a:pt x="1000" y="2739"/>
                  </a:lnTo>
                  <a:lnTo>
                    <a:pt x="4382" y="2524"/>
                  </a:lnTo>
                  <a:lnTo>
                    <a:pt x="4275" y="798"/>
                  </a:lnTo>
                  <a:lnTo>
                    <a:pt x="3429" y="845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63"/>
            <p:cNvSpPr/>
            <p:nvPr/>
          </p:nvSpPr>
          <p:spPr>
            <a:xfrm>
              <a:off x="7190545" y="1469629"/>
              <a:ext cx="147807" cy="95357"/>
            </a:xfrm>
            <a:custGeom>
              <a:avLst/>
              <a:gdLst/>
              <a:ahLst/>
              <a:cxnLst/>
              <a:rect l="l" t="t" r="r" b="b"/>
              <a:pathLst>
                <a:path w="4430" h="2858" extrusionOk="0">
                  <a:moveTo>
                    <a:pt x="4275" y="0"/>
                  </a:moveTo>
                  <a:lnTo>
                    <a:pt x="0" y="262"/>
                  </a:lnTo>
                  <a:lnTo>
                    <a:pt x="48" y="1155"/>
                  </a:lnTo>
                  <a:lnTo>
                    <a:pt x="4322" y="893"/>
                  </a:lnTo>
                  <a:lnTo>
                    <a:pt x="4275" y="0"/>
                  </a:lnTo>
                  <a:close/>
                  <a:moveTo>
                    <a:pt x="4382" y="1691"/>
                  </a:moveTo>
                  <a:lnTo>
                    <a:pt x="96" y="1965"/>
                  </a:lnTo>
                  <a:lnTo>
                    <a:pt x="155" y="2858"/>
                  </a:lnTo>
                  <a:lnTo>
                    <a:pt x="4429" y="2584"/>
                  </a:lnTo>
                  <a:lnTo>
                    <a:pt x="4382" y="16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63"/>
            <p:cNvSpPr/>
            <p:nvPr/>
          </p:nvSpPr>
          <p:spPr>
            <a:xfrm>
              <a:off x="7357765" y="1430693"/>
              <a:ext cx="152178" cy="151777"/>
            </a:xfrm>
            <a:custGeom>
              <a:avLst/>
              <a:gdLst/>
              <a:ahLst/>
              <a:cxnLst/>
              <a:rect l="l" t="t" r="r" b="b"/>
              <a:pathLst>
                <a:path w="4561" h="4549" extrusionOk="0">
                  <a:moveTo>
                    <a:pt x="4299" y="1"/>
                  </a:moveTo>
                  <a:lnTo>
                    <a:pt x="3406" y="60"/>
                  </a:lnTo>
                  <a:lnTo>
                    <a:pt x="3454" y="905"/>
                  </a:lnTo>
                  <a:lnTo>
                    <a:pt x="2644" y="953"/>
                  </a:lnTo>
                  <a:lnTo>
                    <a:pt x="2596" y="108"/>
                  </a:lnTo>
                  <a:lnTo>
                    <a:pt x="1703" y="167"/>
                  </a:lnTo>
                  <a:lnTo>
                    <a:pt x="1751" y="1013"/>
                  </a:lnTo>
                  <a:lnTo>
                    <a:pt x="941" y="1060"/>
                  </a:lnTo>
                  <a:lnTo>
                    <a:pt x="894" y="215"/>
                  </a:lnTo>
                  <a:lnTo>
                    <a:pt x="1" y="274"/>
                  </a:lnTo>
                  <a:lnTo>
                    <a:pt x="263" y="4549"/>
                  </a:lnTo>
                  <a:lnTo>
                    <a:pt x="1156" y="4489"/>
                  </a:lnTo>
                  <a:lnTo>
                    <a:pt x="1013" y="1953"/>
                  </a:lnTo>
                  <a:lnTo>
                    <a:pt x="1811" y="1906"/>
                  </a:lnTo>
                  <a:lnTo>
                    <a:pt x="1965" y="4442"/>
                  </a:lnTo>
                  <a:lnTo>
                    <a:pt x="2858" y="4382"/>
                  </a:lnTo>
                  <a:lnTo>
                    <a:pt x="2704" y="1846"/>
                  </a:lnTo>
                  <a:lnTo>
                    <a:pt x="3513" y="1798"/>
                  </a:lnTo>
                  <a:lnTo>
                    <a:pt x="3668" y="4334"/>
                  </a:lnTo>
                  <a:lnTo>
                    <a:pt x="4561" y="4287"/>
                  </a:lnTo>
                  <a:lnTo>
                    <a:pt x="42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63"/>
            <p:cNvSpPr/>
            <p:nvPr/>
          </p:nvSpPr>
          <p:spPr>
            <a:xfrm>
              <a:off x="7529390" y="1422352"/>
              <a:ext cx="148207" cy="148207"/>
            </a:xfrm>
            <a:custGeom>
              <a:avLst/>
              <a:gdLst/>
              <a:ahLst/>
              <a:cxnLst/>
              <a:rect l="l" t="t" r="r" b="b"/>
              <a:pathLst>
                <a:path w="4442" h="4442" extrusionOk="0">
                  <a:moveTo>
                    <a:pt x="3382" y="0"/>
                  </a:moveTo>
                  <a:lnTo>
                    <a:pt x="798" y="155"/>
                  </a:lnTo>
                  <a:lnTo>
                    <a:pt x="846" y="1001"/>
                  </a:lnTo>
                  <a:lnTo>
                    <a:pt x="0" y="1060"/>
                  </a:lnTo>
                  <a:lnTo>
                    <a:pt x="167" y="3644"/>
                  </a:lnTo>
                  <a:lnTo>
                    <a:pt x="1012" y="3596"/>
                  </a:lnTo>
                  <a:lnTo>
                    <a:pt x="1060" y="4442"/>
                  </a:lnTo>
                  <a:lnTo>
                    <a:pt x="3644" y="4275"/>
                  </a:lnTo>
                  <a:lnTo>
                    <a:pt x="3596" y="3429"/>
                  </a:lnTo>
                  <a:lnTo>
                    <a:pt x="4441" y="3382"/>
                  </a:lnTo>
                  <a:lnTo>
                    <a:pt x="4382" y="2489"/>
                  </a:lnTo>
                  <a:lnTo>
                    <a:pt x="3489" y="2548"/>
                  </a:lnTo>
                  <a:lnTo>
                    <a:pt x="3548" y="3394"/>
                  </a:lnTo>
                  <a:lnTo>
                    <a:pt x="1048" y="3537"/>
                  </a:lnTo>
                  <a:lnTo>
                    <a:pt x="893" y="1036"/>
                  </a:lnTo>
                  <a:lnTo>
                    <a:pt x="3382" y="893"/>
                  </a:lnTo>
                  <a:lnTo>
                    <a:pt x="3441" y="1739"/>
                  </a:lnTo>
                  <a:lnTo>
                    <a:pt x="4334" y="1679"/>
                  </a:lnTo>
                  <a:lnTo>
                    <a:pt x="4275" y="786"/>
                  </a:lnTo>
                  <a:lnTo>
                    <a:pt x="3429" y="846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63"/>
            <p:cNvSpPr/>
            <p:nvPr/>
          </p:nvSpPr>
          <p:spPr>
            <a:xfrm>
              <a:off x="7697812" y="1378244"/>
              <a:ext cx="87416" cy="87049"/>
            </a:xfrm>
            <a:custGeom>
              <a:avLst/>
              <a:gdLst/>
              <a:ahLst/>
              <a:cxnLst/>
              <a:rect l="l" t="t" r="r" b="b"/>
              <a:pathLst>
                <a:path w="2620" h="2609" extrusionOk="0">
                  <a:moveTo>
                    <a:pt x="1965" y="1"/>
                  </a:moveTo>
                  <a:lnTo>
                    <a:pt x="453" y="96"/>
                  </a:lnTo>
                  <a:lnTo>
                    <a:pt x="489" y="584"/>
                  </a:lnTo>
                  <a:lnTo>
                    <a:pt x="1" y="620"/>
                  </a:lnTo>
                  <a:lnTo>
                    <a:pt x="24" y="1132"/>
                  </a:lnTo>
                  <a:lnTo>
                    <a:pt x="548" y="1096"/>
                  </a:lnTo>
                  <a:lnTo>
                    <a:pt x="513" y="608"/>
                  </a:lnTo>
                  <a:lnTo>
                    <a:pt x="1977" y="513"/>
                  </a:lnTo>
                  <a:lnTo>
                    <a:pt x="2001" y="989"/>
                  </a:lnTo>
                  <a:lnTo>
                    <a:pt x="1013" y="1049"/>
                  </a:lnTo>
                  <a:lnTo>
                    <a:pt x="1048" y="1537"/>
                  </a:lnTo>
                  <a:lnTo>
                    <a:pt x="548" y="1573"/>
                  </a:lnTo>
                  <a:lnTo>
                    <a:pt x="584" y="2061"/>
                  </a:lnTo>
                  <a:lnTo>
                    <a:pt x="84" y="2096"/>
                  </a:lnTo>
                  <a:lnTo>
                    <a:pt x="132" y="2608"/>
                  </a:lnTo>
                  <a:lnTo>
                    <a:pt x="2620" y="2465"/>
                  </a:lnTo>
                  <a:lnTo>
                    <a:pt x="2584" y="1942"/>
                  </a:lnTo>
                  <a:lnTo>
                    <a:pt x="1096" y="2037"/>
                  </a:lnTo>
                  <a:lnTo>
                    <a:pt x="1072" y="1561"/>
                  </a:lnTo>
                  <a:lnTo>
                    <a:pt x="2060" y="1501"/>
                  </a:lnTo>
                  <a:lnTo>
                    <a:pt x="2025" y="1013"/>
                  </a:lnTo>
                  <a:lnTo>
                    <a:pt x="2525" y="977"/>
                  </a:lnTo>
                  <a:lnTo>
                    <a:pt x="2489" y="465"/>
                  </a:lnTo>
                  <a:lnTo>
                    <a:pt x="1989" y="489"/>
                  </a:lnTo>
                  <a:lnTo>
                    <a:pt x="19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63"/>
            <p:cNvSpPr/>
            <p:nvPr/>
          </p:nvSpPr>
          <p:spPr>
            <a:xfrm>
              <a:off x="6778599" y="1186801"/>
              <a:ext cx="1218023" cy="609812"/>
            </a:xfrm>
            <a:custGeom>
              <a:avLst/>
              <a:gdLst/>
              <a:ahLst/>
              <a:cxnLst/>
              <a:rect l="l" t="t" r="r" b="b"/>
              <a:pathLst>
                <a:path w="36506" h="18277" fill="none" extrusionOk="0">
                  <a:moveTo>
                    <a:pt x="35279" y="16288"/>
                  </a:moveTo>
                  <a:lnTo>
                    <a:pt x="2156" y="18240"/>
                  </a:lnTo>
                  <a:cubicBezTo>
                    <a:pt x="1453" y="18276"/>
                    <a:pt x="858" y="17740"/>
                    <a:pt x="822" y="17050"/>
                  </a:cubicBezTo>
                  <a:lnTo>
                    <a:pt x="72" y="4298"/>
                  </a:lnTo>
                  <a:cubicBezTo>
                    <a:pt x="1" y="3048"/>
                    <a:pt x="953" y="1977"/>
                    <a:pt x="2203" y="1905"/>
                  </a:cubicBezTo>
                  <a:lnTo>
                    <a:pt x="33326" y="83"/>
                  </a:lnTo>
                  <a:cubicBezTo>
                    <a:pt x="34576" y="0"/>
                    <a:pt x="35660" y="953"/>
                    <a:pt x="35731" y="2215"/>
                  </a:cubicBezTo>
                  <a:lnTo>
                    <a:pt x="36469" y="14954"/>
                  </a:lnTo>
                  <a:cubicBezTo>
                    <a:pt x="36505" y="15645"/>
                    <a:pt x="35981" y="16252"/>
                    <a:pt x="35279" y="16288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63"/>
            <p:cNvSpPr/>
            <p:nvPr/>
          </p:nvSpPr>
          <p:spPr>
            <a:xfrm>
              <a:off x="6949423" y="1821152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15" y="1"/>
                  </a:moveTo>
                  <a:cubicBezTo>
                    <a:pt x="5207" y="1"/>
                    <a:pt x="5199" y="1"/>
                    <a:pt x="5191" y="1"/>
                  </a:cubicBezTo>
                  <a:lnTo>
                    <a:pt x="643" y="287"/>
                  </a:lnTo>
                  <a:cubicBezTo>
                    <a:pt x="286" y="311"/>
                    <a:pt x="0" y="632"/>
                    <a:pt x="24" y="990"/>
                  </a:cubicBezTo>
                  <a:cubicBezTo>
                    <a:pt x="47" y="1344"/>
                    <a:pt x="333" y="1610"/>
                    <a:pt x="682" y="1610"/>
                  </a:cubicBezTo>
                  <a:cubicBezTo>
                    <a:pt x="697" y="1610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44" y="1299"/>
                    <a:pt x="5918" y="990"/>
                    <a:pt x="5894" y="620"/>
                  </a:cubicBezTo>
                  <a:cubicBezTo>
                    <a:pt x="5871" y="271"/>
                    <a:pt x="5573" y="1"/>
                    <a:pt x="5215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63"/>
            <p:cNvSpPr/>
            <p:nvPr/>
          </p:nvSpPr>
          <p:spPr>
            <a:xfrm>
              <a:off x="7669219" y="1776645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33" y="0"/>
                  </a:moveTo>
                  <a:cubicBezTo>
                    <a:pt x="5219" y="0"/>
                    <a:pt x="5205" y="1"/>
                    <a:pt x="5191" y="2"/>
                  </a:cubicBezTo>
                  <a:lnTo>
                    <a:pt x="643" y="288"/>
                  </a:lnTo>
                  <a:cubicBezTo>
                    <a:pt x="274" y="311"/>
                    <a:pt x="0" y="621"/>
                    <a:pt x="24" y="990"/>
                  </a:cubicBezTo>
                  <a:cubicBezTo>
                    <a:pt x="47" y="1333"/>
                    <a:pt x="334" y="1611"/>
                    <a:pt x="684" y="1611"/>
                  </a:cubicBezTo>
                  <a:cubicBezTo>
                    <a:pt x="698" y="1611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32" y="1300"/>
                    <a:pt x="5918" y="990"/>
                    <a:pt x="5894" y="621"/>
                  </a:cubicBezTo>
                  <a:cubicBezTo>
                    <a:pt x="5871" y="278"/>
                    <a:pt x="5573" y="0"/>
                    <a:pt x="5233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44" y="693556"/>
            <a:ext cx="1297172" cy="85258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46243" y="888308"/>
            <a:ext cx="1297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Giải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901139" y="1479939"/>
            <a:ext cx="58354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321 600 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000 − 300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000 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000 = 21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600 000 (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21 600 000 : 300 000 000.100%=7,2%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 7,2%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906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KHỞI ĐỘNG</a:t>
            </a:r>
            <a:endParaRPr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57" name="Google Shape;357;p29"/>
          <p:cNvGrpSpPr/>
          <p:nvPr/>
        </p:nvGrpSpPr>
        <p:grpSpPr>
          <a:xfrm rot="1820824">
            <a:off x="6746315" y="2742271"/>
            <a:ext cx="363429" cy="3807821"/>
            <a:chOff x="7291170" y="1804698"/>
            <a:chExt cx="225602" cy="2363743"/>
          </a:xfrm>
        </p:grpSpPr>
        <p:sp>
          <p:nvSpPr>
            <p:cNvPr id="358" name="Google Shape;358;p29"/>
            <p:cNvSpPr/>
            <p:nvPr/>
          </p:nvSpPr>
          <p:spPr>
            <a:xfrm>
              <a:off x="7370769" y="1804698"/>
              <a:ext cx="66466" cy="89300"/>
            </a:xfrm>
            <a:custGeom>
              <a:avLst/>
              <a:gdLst/>
              <a:ahLst/>
              <a:cxnLst/>
              <a:rect l="l" t="t" r="r" b="b"/>
              <a:pathLst>
                <a:path w="1144" h="1537" extrusionOk="0">
                  <a:moveTo>
                    <a:pt x="572" y="0"/>
                  </a:moveTo>
                  <a:lnTo>
                    <a:pt x="0" y="1536"/>
                  </a:lnTo>
                  <a:lnTo>
                    <a:pt x="1143" y="1536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7291170" y="1893941"/>
              <a:ext cx="225602" cy="216539"/>
            </a:xfrm>
            <a:custGeom>
              <a:avLst/>
              <a:gdLst/>
              <a:ahLst/>
              <a:cxnLst/>
              <a:rect l="l" t="t" r="r" b="b"/>
              <a:pathLst>
                <a:path w="3883" h="3727" extrusionOk="0">
                  <a:moveTo>
                    <a:pt x="1370" y="0"/>
                  </a:moveTo>
                  <a:lnTo>
                    <a:pt x="1" y="3727"/>
                  </a:lnTo>
                  <a:lnTo>
                    <a:pt x="3882" y="3727"/>
                  </a:lnTo>
                  <a:lnTo>
                    <a:pt x="2513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9"/>
            <p:cNvSpPr/>
            <p:nvPr/>
          </p:nvSpPr>
          <p:spPr>
            <a:xfrm>
              <a:off x="7291170" y="2110423"/>
              <a:ext cx="225602" cy="2058018"/>
            </a:xfrm>
            <a:custGeom>
              <a:avLst/>
              <a:gdLst/>
              <a:ahLst/>
              <a:cxnLst/>
              <a:rect l="l" t="t" r="r" b="b"/>
              <a:pathLst>
                <a:path w="3883" h="35422" extrusionOk="0">
                  <a:moveTo>
                    <a:pt x="1" y="1"/>
                  </a:moveTo>
                  <a:lnTo>
                    <a:pt x="1" y="34874"/>
                  </a:lnTo>
                  <a:cubicBezTo>
                    <a:pt x="1" y="35184"/>
                    <a:pt x="251" y="35422"/>
                    <a:pt x="549" y="35422"/>
                  </a:cubicBezTo>
                  <a:lnTo>
                    <a:pt x="3335" y="35422"/>
                  </a:lnTo>
                  <a:cubicBezTo>
                    <a:pt x="3632" y="35422"/>
                    <a:pt x="3882" y="35184"/>
                    <a:pt x="3882" y="34874"/>
                  </a:cubicBezTo>
                  <a:lnTo>
                    <a:pt x="3882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9"/>
            <p:cNvSpPr/>
            <p:nvPr/>
          </p:nvSpPr>
          <p:spPr>
            <a:xfrm>
              <a:off x="7363855" y="2110423"/>
              <a:ext cx="80294" cy="2058018"/>
            </a:xfrm>
            <a:custGeom>
              <a:avLst/>
              <a:gdLst/>
              <a:ahLst/>
              <a:cxnLst/>
              <a:rect l="l" t="t" r="r" b="b"/>
              <a:pathLst>
                <a:path w="1382" h="35422" extrusionOk="0">
                  <a:moveTo>
                    <a:pt x="0" y="1"/>
                  </a:moveTo>
                  <a:lnTo>
                    <a:pt x="0" y="35422"/>
                  </a:lnTo>
                  <a:lnTo>
                    <a:pt x="1381" y="35422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1170043" y="1166429"/>
            <a:ext cx="68039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smtClean="0"/>
              <a:t>C</a:t>
            </a:r>
            <a:r>
              <a:rPr lang="vi-VN" sz="2000" i="1" dirty="0" smtClean="0"/>
              <a:t>hia </a:t>
            </a:r>
            <a:r>
              <a:rPr lang="vi-VN" sz="2000" i="1" dirty="0"/>
              <a:t>lớp thành 4 nhóm hoạt </a:t>
            </a:r>
            <a:r>
              <a:rPr lang="vi-VN" sz="2000" i="1" dirty="0" smtClean="0"/>
              <a:t>động</a:t>
            </a:r>
            <a:r>
              <a:rPr lang="en-US" sz="2000" i="1" dirty="0" smtClean="0"/>
              <a:t>, </a:t>
            </a:r>
            <a:r>
              <a:rPr lang="vi-VN" sz="2000" i="1" dirty="0" smtClean="0"/>
              <a:t>tổng </a:t>
            </a:r>
            <a:r>
              <a:rPr lang="vi-VN" sz="2000" i="1" dirty="0"/>
              <a:t>hợp ý kiến vào giấy A1 thành sơ đồ tư duy theo các yêu </a:t>
            </a:r>
            <a:r>
              <a:rPr lang="vi-VN" sz="2000" i="1" dirty="0" smtClean="0"/>
              <a:t>cầu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sau</a:t>
            </a:r>
            <a:r>
              <a:rPr lang="en-US" sz="2000" i="1" dirty="0" smtClean="0"/>
              <a:t>:</a:t>
            </a:r>
            <a:endParaRPr lang="en-US" sz="2000" i="1" dirty="0"/>
          </a:p>
        </p:txBody>
      </p:sp>
      <p:sp>
        <p:nvSpPr>
          <p:cNvPr id="4" name="Rectangle 3"/>
          <p:cNvSpPr/>
          <p:nvPr/>
        </p:nvSpPr>
        <p:spPr>
          <a:xfrm>
            <a:off x="1170043" y="2213808"/>
            <a:ext cx="547384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 smtClean="0"/>
              <a:t>Nhóm</a:t>
            </a:r>
            <a:r>
              <a:rPr lang="en-US" sz="2000" b="1" dirty="0" smtClean="0"/>
              <a:t> </a:t>
            </a:r>
            <a:r>
              <a:rPr lang="en-US" sz="2000" b="1" dirty="0"/>
              <a:t>1: </a:t>
            </a:r>
            <a:r>
              <a:rPr lang="en-US" sz="2000" dirty="0">
                <a:solidFill>
                  <a:srgbClr val="0070C0"/>
                </a:solidFill>
              </a:rPr>
              <a:t>TẬP HỢP Q CÁC SỐ HỮU TỈ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Khái</a:t>
            </a:r>
            <a:r>
              <a:rPr lang="en-US" sz="2000" dirty="0" smtClean="0"/>
              <a:t> </a:t>
            </a:r>
            <a:r>
              <a:rPr lang="en-US" sz="2000" dirty="0" err="1"/>
              <a:t>niệm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hữu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Thứ</a:t>
            </a:r>
            <a:r>
              <a:rPr lang="en-US" sz="2000" dirty="0" smtClean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hữu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hữu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trục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hữu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1960" y="4335694"/>
            <a:ext cx="4417887" cy="49316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oogle Shape;1450;p87"/>
          <p:cNvGrpSpPr/>
          <p:nvPr/>
        </p:nvGrpSpPr>
        <p:grpSpPr>
          <a:xfrm>
            <a:off x="1288404" y="1154802"/>
            <a:ext cx="6906010" cy="3472559"/>
            <a:chOff x="1765391" y="268295"/>
            <a:chExt cx="5529199" cy="4283100"/>
          </a:xfrm>
        </p:grpSpPr>
        <p:sp>
          <p:nvSpPr>
            <p:cNvPr id="63" name="Google Shape;1451;p87"/>
            <p:cNvSpPr/>
            <p:nvPr/>
          </p:nvSpPr>
          <p:spPr>
            <a:xfrm rot="10800000" flipH="1">
              <a:off x="1765391" y="268295"/>
              <a:ext cx="5489400" cy="42831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52;p87"/>
            <p:cNvSpPr/>
            <p:nvPr/>
          </p:nvSpPr>
          <p:spPr>
            <a:xfrm rot="5156997">
              <a:off x="6679484" y="3907321"/>
              <a:ext cx="685955" cy="544256"/>
            </a:xfrm>
            <a:prstGeom prst="rtTriangle">
              <a:avLst/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1453;p87"/>
          <p:cNvSpPr txBox="1">
            <a:spLocks noGrp="1"/>
          </p:cNvSpPr>
          <p:nvPr>
            <p:ph type="ctrTitle"/>
          </p:nvPr>
        </p:nvSpPr>
        <p:spPr>
          <a:xfrm>
            <a:off x="2879461" y="751478"/>
            <a:ext cx="3375900" cy="6355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latin typeface="+mn-lt"/>
              </a:rPr>
              <a:t>Bài</a:t>
            </a:r>
            <a:r>
              <a:rPr lang="en-US" sz="2400" dirty="0" smtClean="0">
                <a:latin typeface="+mn-lt"/>
              </a:rPr>
              <a:t> 10 (SGK - tr28)</a:t>
            </a:r>
            <a:endParaRPr sz="2400" dirty="0">
              <a:latin typeface="+mn-lt"/>
            </a:endParaRPr>
          </a:p>
        </p:txBody>
      </p:sp>
      <p:grpSp>
        <p:nvGrpSpPr>
          <p:cNvPr id="66" name="Google Shape;1476;p87"/>
          <p:cNvGrpSpPr/>
          <p:nvPr/>
        </p:nvGrpSpPr>
        <p:grpSpPr>
          <a:xfrm rot="3746136">
            <a:off x="705565" y="601127"/>
            <a:ext cx="540498" cy="1298853"/>
            <a:chOff x="3149325" y="2393675"/>
            <a:chExt cx="359100" cy="862941"/>
          </a:xfrm>
        </p:grpSpPr>
        <p:sp>
          <p:nvSpPr>
            <p:cNvPr id="67" name="Google Shape;1477;p87"/>
            <p:cNvSpPr/>
            <p:nvPr/>
          </p:nvSpPr>
          <p:spPr>
            <a:xfrm>
              <a:off x="3149325" y="2393675"/>
              <a:ext cx="359100" cy="862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" name="Google Shape;1478;p87"/>
            <p:cNvGrpSpPr/>
            <p:nvPr/>
          </p:nvGrpSpPr>
          <p:grpSpPr>
            <a:xfrm>
              <a:off x="3149325" y="2393675"/>
              <a:ext cx="359030" cy="862941"/>
              <a:chOff x="3149325" y="2393675"/>
              <a:chExt cx="359030" cy="862941"/>
            </a:xfrm>
          </p:grpSpPr>
          <p:sp>
            <p:nvSpPr>
              <p:cNvPr id="69" name="Google Shape;1479;p87"/>
              <p:cNvSpPr/>
              <p:nvPr/>
            </p:nvSpPr>
            <p:spPr>
              <a:xfrm flipH="1">
                <a:off x="3149325" y="2688476"/>
                <a:ext cx="359030" cy="272970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9062" extrusionOk="0">
                    <a:moveTo>
                      <a:pt x="11918" y="1"/>
                    </a:moveTo>
                    <a:lnTo>
                      <a:pt x="0" y="7680"/>
                    </a:lnTo>
                    <a:lnTo>
                      <a:pt x="0" y="9061"/>
                    </a:lnTo>
                    <a:lnTo>
                      <a:pt x="11918" y="1382"/>
                    </a:lnTo>
                    <a:lnTo>
                      <a:pt x="11918" y="1"/>
                    </a:lnTo>
                    <a:close/>
                  </a:path>
                </a:pathLst>
              </a:custGeom>
              <a:solidFill>
                <a:srgbClr val="FBF2C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480;p87"/>
              <p:cNvSpPr/>
              <p:nvPr/>
            </p:nvSpPr>
            <p:spPr>
              <a:xfrm flipH="1">
                <a:off x="3149325" y="2393675"/>
                <a:ext cx="359030" cy="526180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17468" extrusionOk="0">
                    <a:moveTo>
                      <a:pt x="1726" y="1"/>
                    </a:moveTo>
                    <a:cubicBezTo>
                      <a:pt x="774" y="1"/>
                      <a:pt x="0" y="775"/>
                      <a:pt x="0" y="1727"/>
                    </a:cubicBezTo>
                    <a:lnTo>
                      <a:pt x="0" y="17467"/>
                    </a:lnTo>
                    <a:lnTo>
                      <a:pt x="11918" y="9788"/>
                    </a:lnTo>
                    <a:lnTo>
                      <a:pt x="11918" y="1727"/>
                    </a:lnTo>
                    <a:cubicBezTo>
                      <a:pt x="11918" y="775"/>
                      <a:pt x="11144" y="1"/>
                      <a:pt x="101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481;p87"/>
              <p:cNvSpPr/>
              <p:nvPr/>
            </p:nvSpPr>
            <p:spPr>
              <a:xfrm flipH="1">
                <a:off x="3149325" y="2730075"/>
                <a:ext cx="359030" cy="526541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17480" extrusionOk="0">
                    <a:moveTo>
                      <a:pt x="11918" y="1"/>
                    </a:moveTo>
                    <a:lnTo>
                      <a:pt x="0" y="7680"/>
                    </a:lnTo>
                    <a:lnTo>
                      <a:pt x="0" y="15741"/>
                    </a:lnTo>
                    <a:cubicBezTo>
                      <a:pt x="0" y="16693"/>
                      <a:pt x="774" y="17479"/>
                      <a:pt x="1726" y="17479"/>
                    </a:cubicBezTo>
                    <a:lnTo>
                      <a:pt x="10180" y="17479"/>
                    </a:lnTo>
                    <a:cubicBezTo>
                      <a:pt x="11144" y="17467"/>
                      <a:pt x="11918" y="16693"/>
                      <a:pt x="11918" y="15741"/>
                    </a:cubicBezTo>
                    <a:lnTo>
                      <a:pt x="11918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482;p87"/>
              <p:cNvSpPr/>
              <p:nvPr/>
            </p:nvSpPr>
            <p:spPr>
              <a:xfrm flipH="1">
                <a:off x="3149325" y="2688476"/>
                <a:ext cx="359030" cy="272970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9062" extrusionOk="0">
                    <a:moveTo>
                      <a:pt x="11918" y="1"/>
                    </a:moveTo>
                    <a:lnTo>
                      <a:pt x="0" y="7680"/>
                    </a:lnTo>
                    <a:lnTo>
                      <a:pt x="0" y="9061"/>
                    </a:lnTo>
                    <a:lnTo>
                      <a:pt x="11918" y="1382"/>
                    </a:lnTo>
                    <a:lnTo>
                      <a:pt x="11918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3" name="Google Shape;1483;p87"/>
          <p:cNvGrpSpPr/>
          <p:nvPr/>
        </p:nvGrpSpPr>
        <p:grpSpPr>
          <a:xfrm rot="-1365765">
            <a:off x="896050" y="3786826"/>
            <a:ext cx="584746" cy="865623"/>
            <a:chOff x="4715450" y="3995275"/>
            <a:chExt cx="388475" cy="575075"/>
          </a:xfrm>
        </p:grpSpPr>
        <p:sp>
          <p:nvSpPr>
            <p:cNvPr id="74" name="Google Shape;1484;p87"/>
            <p:cNvSpPr/>
            <p:nvPr/>
          </p:nvSpPr>
          <p:spPr>
            <a:xfrm>
              <a:off x="4888400" y="4273875"/>
              <a:ext cx="55675" cy="47725"/>
            </a:xfrm>
            <a:custGeom>
              <a:avLst/>
              <a:gdLst/>
              <a:ahLst/>
              <a:cxnLst/>
              <a:rect l="l" t="t" r="r" b="b"/>
              <a:pathLst>
                <a:path w="2227" h="1909" extrusionOk="0">
                  <a:moveTo>
                    <a:pt x="1274" y="0"/>
                  </a:moveTo>
                  <a:cubicBezTo>
                    <a:pt x="429" y="0"/>
                    <a:pt x="0" y="1024"/>
                    <a:pt x="596" y="1631"/>
                  </a:cubicBezTo>
                  <a:cubicBezTo>
                    <a:pt x="791" y="1823"/>
                    <a:pt x="1029" y="1908"/>
                    <a:pt x="1262" y="1908"/>
                  </a:cubicBezTo>
                  <a:cubicBezTo>
                    <a:pt x="1755" y="1908"/>
                    <a:pt x="2227" y="1527"/>
                    <a:pt x="2227" y="953"/>
                  </a:cubicBezTo>
                  <a:cubicBezTo>
                    <a:pt x="2227" y="429"/>
                    <a:pt x="1798" y="0"/>
                    <a:pt x="12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485;p87"/>
            <p:cNvSpPr/>
            <p:nvPr/>
          </p:nvSpPr>
          <p:spPr>
            <a:xfrm>
              <a:off x="4904475" y="4281900"/>
              <a:ext cx="31575" cy="31575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536" y="1"/>
                  </a:moveTo>
                  <a:lnTo>
                    <a:pt x="536" y="537"/>
                  </a:lnTo>
                  <a:lnTo>
                    <a:pt x="0" y="537"/>
                  </a:lnTo>
                  <a:lnTo>
                    <a:pt x="0" y="727"/>
                  </a:lnTo>
                  <a:lnTo>
                    <a:pt x="536" y="727"/>
                  </a:lnTo>
                  <a:lnTo>
                    <a:pt x="536" y="1263"/>
                  </a:lnTo>
                  <a:lnTo>
                    <a:pt x="738" y="1263"/>
                  </a:lnTo>
                  <a:lnTo>
                    <a:pt x="738" y="727"/>
                  </a:lnTo>
                  <a:lnTo>
                    <a:pt x="1262" y="727"/>
                  </a:lnTo>
                  <a:lnTo>
                    <a:pt x="1262" y="537"/>
                  </a:lnTo>
                  <a:lnTo>
                    <a:pt x="738" y="537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486;p87"/>
            <p:cNvSpPr/>
            <p:nvPr/>
          </p:nvSpPr>
          <p:spPr>
            <a:xfrm>
              <a:off x="4715450" y="3995275"/>
              <a:ext cx="388475" cy="575075"/>
            </a:xfrm>
            <a:custGeom>
              <a:avLst/>
              <a:gdLst/>
              <a:ahLst/>
              <a:cxnLst/>
              <a:rect l="l" t="t" r="r" b="b"/>
              <a:pathLst>
                <a:path w="15539" h="23003" extrusionOk="0">
                  <a:moveTo>
                    <a:pt x="1572" y="0"/>
                  </a:moveTo>
                  <a:cubicBezTo>
                    <a:pt x="703" y="0"/>
                    <a:pt x="1" y="703"/>
                    <a:pt x="1" y="1572"/>
                  </a:cubicBezTo>
                  <a:lnTo>
                    <a:pt x="1" y="4060"/>
                  </a:lnTo>
                  <a:cubicBezTo>
                    <a:pt x="1" y="4524"/>
                    <a:pt x="215" y="4965"/>
                    <a:pt x="584" y="5263"/>
                  </a:cubicBezTo>
                  <a:cubicBezTo>
                    <a:pt x="1537" y="6048"/>
                    <a:pt x="2037" y="8787"/>
                    <a:pt x="2037" y="11501"/>
                  </a:cubicBezTo>
                  <a:cubicBezTo>
                    <a:pt x="2037" y="14216"/>
                    <a:pt x="1537" y="16955"/>
                    <a:pt x="584" y="17740"/>
                  </a:cubicBezTo>
                  <a:cubicBezTo>
                    <a:pt x="215" y="18038"/>
                    <a:pt x="1" y="18479"/>
                    <a:pt x="1" y="18943"/>
                  </a:cubicBezTo>
                  <a:lnTo>
                    <a:pt x="1" y="21431"/>
                  </a:lnTo>
                  <a:cubicBezTo>
                    <a:pt x="1" y="22300"/>
                    <a:pt x="703" y="23003"/>
                    <a:pt x="1572" y="23003"/>
                  </a:cubicBezTo>
                  <a:lnTo>
                    <a:pt x="13967" y="23003"/>
                  </a:lnTo>
                  <a:cubicBezTo>
                    <a:pt x="14836" y="23003"/>
                    <a:pt x="15538" y="22300"/>
                    <a:pt x="15538" y="21431"/>
                  </a:cubicBezTo>
                  <a:lnTo>
                    <a:pt x="15538" y="18943"/>
                  </a:lnTo>
                  <a:cubicBezTo>
                    <a:pt x="15538" y="18479"/>
                    <a:pt x="15324" y="18038"/>
                    <a:pt x="14955" y="17740"/>
                  </a:cubicBezTo>
                  <a:cubicBezTo>
                    <a:pt x="13991" y="16955"/>
                    <a:pt x="13491" y="14216"/>
                    <a:pt x="13491" y="11501"/>
                  </a:cubicBezTo>
                  <a:cubicBezTo>
                    <a:pt x="13491" y="8787"/>
                    <a:pt x="13991" y="6048"/>
                    <a:pt x="14955" y="5263"/>
                  </a:cubicBezTo>
                  <a:cubicBezTo>
                    <a:pt x="15324" y="4965"/>
                    <a:pt x="15538" y="4524"/>
                    <a:pt x="15538" y="4060"/>
                  </a:cubicBezTo>
                  <a:lnTo>
                    <a:pt x="15538" y="1572"/>
                  </a:lnTo>
                  <a:cubicBezTo>
                    <a:pt x="15538" y="703"/>
                    <a:pt x="14836" y="0"/>
                    <a:pt x="13967" y="0"/>
                  </a:cubicBezTo>
                  <a:close/>
                </a:path>
              </a:pathLst>
            </a:custGeom>
            <a:solidFill>
              <a:srgbClr val="F0C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487;p87"/>
            <p:cNvSpPr/>
            <p:nvPr/>
          </p:nvSpPr>
          <p:spPr>
            <a:xfrm>
              <a:off x="4730350" y="4010450"/>
              <a:ext cx="358400" cy="545025"/>
            </a:xfrm>
            <a:custGeom>
              <a:avLst/>
              <a:gdLst/>
              <a:ahLst/>
              <a:cxnLst/>
              <a:rect l="l" t="t" r="r" b="b"/>
              <a:pathLst>
                <a:path w="14336" h="21801" extrusionOk="0">
                  <a:moveTo>
                    <a:pt x="976" y="0"/>
                  </a:moveTo>
                  <a:cubicBezTo>
                    <a:pt x="441" y="0"/>
                    <a:pt x="12" y="429"/>
                    <a:pt x="12" y="965"/>
                  </a:cubicBezTo>
                  <a:lnTo>
                    <a:pt x="12" y="3453"/>
                  </a:lnTo>
                  <a:cubicBezTo>
                    <a:pt x="0" y="3739"/>
                    <a:pt x="143" y="4013"/>
                    <a:pt x="369" y="4191"/>
                  </a:cubicBezTo>
                  <a:cubicBezTo>
                    <a:pt x="1607" y="5215"/>
                    <a:pt x="2048" y="8323"/>
                    <a:pt x="2048" y="10906"/>
                  </a:cubicBezTo>
                  <a:cubicBezTo>
                    <a:pt x="2048" y="13478"/>
                    <a:pt x="1607" y="16598"/>
                    <a:pt x="369" y="17610"/>
                  </a:cubicBezTo>
                  <a:cubicBezTo>
                    <a:pt x="143" y="17788"/>
                    <a:pt x="12" y="18062"/>
                    <a:pt x="12" y="18348"/>
                  </a:cubicBezTo>
                  <a:lnTo>
                    <a:pt x="12" y="20824"/>
                  </a:lnTo>
                  <a:cubicBezTo>
                    <a:pt x="12" y="21360"/>
                    <a:pt x="441" y="21801"/>
                    <a:pt x="976" y="21801"/>
                  </a:cubicBezTo>
                  <a:lnTo>
                    <a:pt x="13371" y="21801"/>
                  </a:lnTo>
                  <a:cubicBezTo>
                    <a:pt x="13907" y="21801"/>
                    <a:pt x="14335" y="21360"/>
                    <a:pt x="14335" y="20824"/>
                  </a:cubicBezTo>
                  <a:lnTo>
                    <a:pt x="14335" y="18348"/>
                  </a:lnTo>
                  <a:cubicBezTo>
                    <a:pt x="14335" y="18062"/>
                    <a:pt x="14204" y="17788"/>
                    <a:pt x="13978" y="17610"/>
                  </a:cubicBezTo>
                  <a:cubicBezTo>
                    <a:pt x="12740" y="16598"/>
                    <a:pt x="12299" y="13478"/>
                    <a:pt x="12299" y="10906"/>
                  </a:cubicBezTo>
                  <a:cubicBezTo>
                    <a:pt x="12299" y="8323"/>
                    <a:pt x="12740" y="5215"/>
                    <a:pt x="13978" y="4191"/>
                  </a:cubicBezTo>
                  <a:cubicBezTo>
                    <a:pt x="14204" y="4013"/>
                    <a:pt x="14335" y="3739"/>
                    <a:pt x="14335" y="3453"/>
                  </a:cubicBezTo>
                  <a:lnTo>
                    <a:pt x="14335" y="965"/>
                  </a:lnTo>
                  <a:cubicBezTo>
                    <a:pt x="14335" y="429"/>
                    <a:pt x="13907" y="0"/>
                    <a:pt x="13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95250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488;p87"/>
            <p:cNvSpPr/>
            <p:nvPr/>
          </p:nvSpPr>
          <p:spPr>
            <a:xfrm>
              <a:off x="4715450" y="3995275"/>
              <a:ext cx="388475" cy="575075"/>
            </a:xfrm>
            <a:custGeom>
              <a:avLst/>
              <a:gdLst/>
              <a:ahLst/>
              <a:cxnLst/>
              <a:rect l="l" t="t" r="r" b="b"/>
              <a:pathLst>
                <a:path w="15539" h="23003" extrusionOk="0">
                  <a:moveTo>
                    <a:pt x="13967" y="595"/>
                  </a:moveTo>
                  <a:cubicBezTo>
                    <a:pt x="14503" y="595"/>
                    <a:pt x="14943" y="1024"/>
                    <a:pt x="14943" y="1572"/>
                  </a:cubicBezTo>
                  <a:lnTo>
                    <a:pt x="14943" y="4048"/>
                  </a:lnTo>
                  <a:cubicBezTo>
                    <a:pt x="14943" y="4346"/>
                    <a:pt x="14800" y="4620"/>
                    <a:pt x="14574" y="4798"/>
                  </a:cubicBezTo>
                  <a:cubicBezTo>
                    <a:pt x="13348" y="5810"/>
                    <a:pt x="12895" y="8930"/>
                    <a:pt x="12895" y="11501"/>
                  </a:cubicBezTo>
                  <a:cubicBezTo>
                    <a:pt x="12895" y="14073"/>
                    <a:pt x="13348" y="17193"/>
                    <a:pt x="14586" y="18205"/>
                  </a:cubicBezTo>
                  <a:cubicBezTo>
                    <a:pt x="14800" y="18383"/>
                    <a:pt x="14931" y="18657"/>
                    <a:pt x="14943" y="18943"/>
                  </a:cubicBezTo>
                  <a:lnTo>
                    <a:pt x="14943" y="21431"/>
                  </a:lnTo>
                  <a:cubicBezTo>
                    <a:pt x="14943" y="21967"/>
                    <a:pt x="14503" y="22396"/>
                    <a:pt x="13967" y="22396"/>
                  </a:cubicBezTo>
                  <a:lnTo>
                    <a:pt x="1572" y="22396"/>
                  </a:lnTo>
                  <a:cubicBezTo>
                    <a:pt x="1037" y="22396"/>
                    <a:pt x="608" y="21967"/>
                    <a:pt x="608" y="21431"/>
                  </a:cubicBezTo>
                  <a:lnTo>
                    <a:pt x="608" y="18943"/>
                  </a:lnTo>
                  <a:cubicBezTo>
                    <a:pt x="608" y="18657"/>
                    <a:pt x="739" y="18383"/>
                    <a:pt x="965" y="18205"/>
                  </a:cubicBezTo>
                  <a:cubicBezTo>
                    <a:pt x="2203" y="17193"/>
                    <a:pt x="2644" y="14073"/>
                    <a:pt x="2644" y="11501"/>
                  </a:cubicBezTo>
                  <a:cubicBezTo>
                    <a:pt x="2644" y="8930"/>
                    <a:pt x="2203" y="5810"/>
                    <a:pt x="965" y="4798"/>
                  </a:cubicBezTo>
                  <a:cubicBezTo>
                    <a:pt x="739" y="4620"/>
                    <a:pt x="608" y="4346"/>
                    <a:pt x="608" y="4048"/>
                  </a:cubicBezTo>
                  <a:lnTo>
                    <a:pt x="608" y="1572"/>
                  </a:lnTo>
                  <a:cubicBezTo>
                    <a:pt x="608" y="1024"/>
                    <a:pt x="1037" y="595"/>
                    <a:pt x="1572" y="595"/>
                  </a:cubicBezTo>
                  <a:close/>
                  <a:moveTo>
                    <a:pt x="1572" y="0"/>
                  </a:moveTo>
                  <a:cubicBezTo>
                    <a:pt x="703" y="0"/>
                    <a:pt x="1" y="703"/>
                    <a:pt x="1" y="1572"/>
                  </a:cubicBezTo>
                  <a:lnTo>
                    <a:pt x="1" y="4060"/>
                  </a:lnTo>
                  <a:cubicBezTo>
                    <a:pt x="1" y="4524"/>
                    <a:pt x="215" y="4965"/>
                    <a:pt x="584" y="5263"/>
                  </a:cubicBezTo>
                  <a:cubicBezTo>
                    <a:pt x="1537" y="6048"/>
                    <a:pt x="2037" y="8787"/>
                    <a:pt x="2037" y="11501"/>
                  </a:cubicBezTo>
                  <a:cubicBezTo>
                    <a:pt x="2037" y="14216"/>
                    <a:pt x="1537" y="16955"/>
                    <a:pt x="584" y="17740"/>
                  </a:cubicBezTo>
                  <a:cubicBezTo>
                    <a:pt x="215" y="18038"/>
                    <a:pt x="1" y="18479"/>
                    <a:pt x="1" y="18943"/>
                  </a:cubicBezTo>
                  <a:lnTo>
                    <a:pt x="1" y="21431"/>
                  </a:lnTo>
                  <a:cubicBezTo>
                    <a:pt x="1" y="22300"/>
                    <a:pt x="703" y="23003"/>
                    <a:pt x="1572" y="23003"/>
                  </a:cubicBezTo>
                  <a:lnTo>
                    <a:pt x="13967" y="23003"/>
                  </a:lnTo>
                  <a:cubicBezTo>
                    <a:pt x="14836" y="23003"/>
                    <a:pt x="15538" y="22300"/>
                    <a:pt x="15538" y="21431"/>
                  </a:cubicBezTo>
                  <a:lnTo>
                    <a:pt x="15538" y="18943"/>
                  </a:lnTo>
                  <a:cubicBezTo>
                    <a:pt x="15538" y="18479"/>
                    <a:pt x="15324" y="18038"/>
                    <a:pt x="14955" y="17740"/>
                  </a:cubicBezTo>
                  <a:cubicBezTo>
                    <a:pt x="13991" y="16955"/>
                    <a:pt x="13491" y="14216"/>
                    <a:pt x="13491" y="11501"/>
                  </a:cubicBezTo>
                  <a:cubicBezTo>
                    <a:pt x="13491" y="8787"/>
                    <a:pt x="13991" y="6048"/>
                    <a:pt x="14955" y="5263"/>
                  </a:cubicBezTo>
                  <a:cubicBezTo>
                    <a:pt x="15324" y="4965"/>
                    <a:pt x="15538" y="4524"/>
                    <a:pt x="15538" y="4060"/>
                  </a:cubicBezTo>
                  <a:lnTo>
                    <a:pt x="15538" y="1572"/>
                  </a:lnTo>
                  <a:cubicBezTo>
                    <a:pt x="15538" y="703"/>
                    <a:pt x="14836" y="0"/>
                    <a:pt x="13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489;p87"/>
            <p:cNvSpPr/>
            <p:nvPr/>
          </p:nvSpPr>
          <p:spPr>
            <a:xfrm>
              <a:off x="4830050" y="4072350"/>
              <a:ext cx="159275" cy="498000"/>
            </a:xfrm>
            <a:custGeom>
              <a:avLst/>
              <a:gdLst/>
              <a:ahLst/>
              <a:cxnLst/>
              <a:rect l="l" t="t" r="r" b="b"/>
              <a:pathLst>
                <a:path w="6371" h="19920" extrusionOk="0">
                  <a:moveTo>
                    <a:pt x="1" y="1"/>
                  </a:moveTo>
                  <a:lnTo>
                    <a:pt x="1" y="19920"/>
                  </a:lnTo>
                  <a:lnTo>
                    <a:pt x="6371" y="19920"/>
                  </a:lnTo>
                  <a:lnTo>
                    <a:pt x="6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490;p87"/>
            <p:cNvSpPr/>
            <p:nvPr/>
          </p:nvSpPr>
          <p:spPr>
            <a:xfrm>
              <a:off x="4881250" y="4072350"/>
              <a:ext cx="108075" cy="498000"/>
            </a:xfrm>
            <a:custGeom>
              <a:avLst/>
              <a:gdLst/>
              <a:ahLst/>
              <a:cxnLst/>
              <a:rect l="l" t="t" r="r" b="b"/>
              <a:pathLst>
                <a:path w="4323" h="19920" extrusionOk="0">
                  <a:moveTo>
                    <a:pt x="1" y="1"/>
                  </a:moveTo>
                  <a:lnTo>
                    <a:pt x="1" y="19920"/>
                  </a:lnTo>
                  <a:lnTo>
                    <a:pt x="4323" y="19920"/>
                  </a:lnTo>
                  <a:lnTo>
                    <a:pt x="432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491;p87"/>
            <p:cNvSpPr/>
            <p:nvPr/>
          </p:nvSpPr>
          <p:spPr>
            <a:xfrm>
              <a:off x="4881250" y="4072350"/>
              <a:ext cx="23550" cy="498000"/>
            </a:xfrm>
            <a:custGeom>
              <a:avLst/>
              <a:gdLst/>
              <a:ahLst/>
              <a:cxnLst/>
              <a:rect l="l" t="t" r="r" b="b"/>
              <a:pathLst>
                <a:path w="942" h="19920" extrusionOk="0">
                  <a:moveTo>
                    <a:pt x="1" y="1"/>
                  </a:moveTo>
                  <a:lnTo>
                    <a:pt x="1" y="19920"/>
                  </a:lnTo>
                  <a:lnTo>
                    <a:pt x="941" y="19920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492;p87"/>
            <p:cNvSpPr/>
            <p:nvPr/>
          </p:nvSpPr>
          <p:spPr>
            <a:xfrm>
              <a:off x="4903275" y="4258975"/>
              <a:ext cx="55700" cy="47725"/>
            </a:xfrm>
            <a:custGeom>
              <a:avLst/>
              <a:gdLst/>
              <a:ahLst/>
              <a:cxnLst/>
              <a:rect l="l" t="t" r="r" b="b"/>
              <a:pathLst>
                <a:path w="2228" h="1909" extrusionOk="0">
                  <a:moveTo>
                    <a:pt x="1275" y="1"/>
                  </a:moveTo>
                  <a:cubicBezTo>
                    <a:pt x="429" y="1"/>
                    <a:pt x="1" y="1025"/>
                    <a:pt x="596" y="1632"/>
                  </a:cubicBezTo>
                  <a:cubicBezTo>
                    <a:pt x="791" y="1823"/>
                    <a:pt x="1029" y="1909"/>
                    <a:pt x="1263" y="1909"/>
                  </a:cubicBezTo>
                  <a:cubicBezTo>
                    <a:pt x="1755" y="1909"/>
                    <a:pt x="2227" y="1527"/>
                    <a:pt x="2227" y="953"/>
                  </a:cubicBezTo>
                  <a:cubicBezTo>
                    <a:pt x="2227" y="430"/>
                    <a:pt x="1799" y="1"/>
                    <a:pt x="1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493;p87"/>
            <p:cNvSpPr/>
            <p:nvPr/>
          </p:nvSpPr>
          <p:spPr>
            <a:xfrm>
              <a:off x="4919350" y="4267025"/>
              <a:ext cx="31575" cy="31575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536" y="0"/>
                  </a:moveTo>
                  <a:lnTo>
                    <a:pt x="536" y="536"/>
                  </a:lnTo>
                  <a:lnTo>
                    <a:pt x="1" y="536"/>
                  </a:lnTo>
                  <a:lnTo>
                    <a:pt x="1" y="727"/>
                  </a:lnTo>
                  <a:lnTo>
                    <a:pt x="536" y="727"/>
                  </a:lnTo>
                  <a:lnTo>
                    <a:pt x="536" y="1262"/>
                  </a:lnTo>
                  <a:lnTo>
                    <a:pt x="739" y="1262"/>
                  </a:lnTo>
                  <a:lnTo>
                    <a:pt x="739" y="727"/>
                  </a:lnTo>
                  <a:lnTo>
                    <a:pt x="1263" y="727"/>
                  </a:lnTo>
                  <a:lnTo>
                    <a:pt x="1263" y="536"/>
                  </a:lnTo>
                  <a:lnTo>
                    <a:pt x="739" y="536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1494;p87"/>
          <p:cNvGrpSpPr/>
          <p:nvPr/>
        </p:nvGrpSpPr>
        <p:grpSpPr>
          <a:xfrm rot="-1579501">
            <a:off x="8022811" y="-128790"/>
            <a:ext cx="331072" cy="3427514"/>
            <a:chOff x="4298066" y="1730525"/>
            <a:chExt cx="219952" cy="2277116"/>
          </a:xfrm>
        </p:grpSpPr>
        <p:grpSp>
          <p:nvGrpSpPr>
            <p:cNvPr id="85" name="Google Shape;1495;p87"/>
            <p:cNvGrpSpPr/>
            <p:nvPr/>
          </p:nvGrpSpPr>
          <p:grpSpPr>
            <a:xfrm>
              <a:off x="4301119" y="1732113"/>
              <a:ext cx="216900" cy="2275528"/>
              <a:chOff x="4298100" y="1730525"/>
              <a:chExt cx="216900" cy="2275528"/>
            </a:xfrm>
          </p:grpSpPr>
          <p:sp>
            <p:nvSpPr>
              <p:cNvPr id="94" name="Google Shape;1496;p87"/>
              <p:cNvSpPr/>
              <p:nvPr/>
            </p:nvSpPr>
            <p:spPr>
              <a:xfrm>
                <a:off x="4300188" y="3793353"/>
                <a:ext cx="212700" cy="212700"/>
              </a:xfrm>
              <a:prstGeom prst="pie">
                <a:avLst>
                  <a:gd name="adj1" fmla="val 21583463"/>
                  <a:gd name="adj2" fmla="val 10817117"/>
                </a:avLst>
              </a:prstGeom>
              <a:solidFill>
                <a:schemeClr val="lt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0" dir="288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497;p87"/>
              <p:cNvSpPr/>
              <p:nvPr/>
            </p:nvSpPr>
            <p:spPr>
              <a:xfrm>
                <a:off x="4300225" y="2019375"/>
                <a:ext cx="212700" cy="18801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0" dir="288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498;p87"/>
              <p:cNvSpPr/>
              <p:nvPr/>
            </p:nvSpPr>
            <p:spPr>
              <a:xfrm>
                <a:off x="4298100" y="1730525"/>
                <a:ext cx="216900" cy="288900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0" dir="288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" name="Google Shape;1499;p87"/>
            <p:cNvSpPr/>
            <p:nvPr/>
          </p:nvSpPr>
          <p:spPr>
            <a:xfrm>
              <a:off x="4333292" y="2054577"/>
              <a:ext cx="76086" cy="1704070"/>
            </a:xfrm>
            <a:custGeom>
              <a:avLst/>
              <a:gdLst/>
              <a:ahLst/>
              <a:cxnLst/>
              <a:rect l="l" t="t" r="r" b="b"/>
              <a:pathLst>
                <a:path w="1286" h="28802" extrusionOk="0">
                  <a:moveTo>
                    <a:pt x="0" y="1"/>
                  </a:moveTo>
                  <a:lnTo>
                    <a:pt x="0" y="28802"/>
                  </a:lnTo>
                  <a:lnTo>
                    <a:pt x="1286" y="28802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500;p87"/>
            <p:cNvSpPr/>
            <p:nvPr/>
          </p:nvSpPr>
          <p:spPr>
            <a:xfrm>
              <a:off x="4375536" y="1730525"/>
              <a:ext cx="62064" cy="84606"/>
            </a:xfrm>
            <a:custGeom>
              <a:avLst/>
              <a:gdLst/>
              <a:ahLst/>
              <a:cxnLst/>
              <a:rect l="l" t="t" r="r" b="b"/>
              <a:pathLst>
                <a:path w="1049" h="1430" extrusionOk="0">
                  <a:moveTo>
                    <a:pt x="524" y="1"/>
                  </a:moveTo>
                  <a:lnTo>
                    <a:pt x="0" y="1429"/>
                  </a:lnTo>
                  <a:lnTo>
                    <a:pt x="1048" y="1429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501;p87"/>
            <p:cNvSpPr/>
            <p:nvPr/>
          </p:nvSpPr>
          <p:spPr>
            <a:xfrm>
              <a:off x="4300159" y="1815073"/>
              <a:ext cx="212817" cy="204356"/>
            </a:xfrm>
            <a:custGeom>
              <a:avLst/>
              <a:gdLst/>
              <a:ahLst/>
              <a:cxnLst/>
              <a:rect l="l" t="t" r="r" b="b"/>
              <a:pathLst>
                <a:path w="3597" h="3454" extrusionOk="0">
                  <a:moveTo>
                    <a:pt x="1274" y="0"/>
                  </a:moveTo>
                  <a:lnTo>
                    <a:pt x="0" y="3453"/>
                  </a:lnTo>
                  <a:lnTo>
                    <a:pt x="3596" y="3453"/>
                  </a:lnTo>
                  <a:lnTo>
                    <a:pt x="232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502;p87"/>
            <p:cNvSpPr/>
            <p:nvPr/>
          </p:nvSpPr>
          <p:spPr>
            <a:xfrm>
              <a:off x="4298066" y="3860793"/>
              <a:ext cx="217017" cy="142351"/>
            </a:xfrm>
            <a:custGeom>
              <a:avLst/>
              <a:gdLst/>
              <a:ahLst/>
              <a:cxnLst/>
              <a:rect l="l" t="t" r="r" b="b"/>
              <a:pathLst>
                <a:path w="3668" h="2406" extrusionOk="0">
                  <a:moveTo>
                    <a:pt x="36" y="0"/>
                  </a:moveTo>
                  <a:lnTo>
                    <a:pt x="36" y="548"/>
                  </a:lnTo>
                  <a:cubicBezTo>
                    <a:pt x="1" y="1572"/>
                    <a:pt x="822" y="2405"/>
                    <a:pt x="1834" y="2405"/>
                  </a:cubicBezTo>
                  <a:cubicBezTo>
                    <a:pt x="2846" y="2405"/>
                    <a:pt x="3668" y="1572"/>
                    <a:pt x="3632" y="548"/>
                  </a:cubicBezTo>
                  <a:lnTo>
                    <a:pt x="3632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503;p87"/>
            <p:cNvSpPr/>
            <p:nvPr/>
          </p:nvSpPr>
          <p:spPr>
            <a:xfrm>
              <a:off x="4300159" y="2019373"/>
              <a:ext cx="212817" cy="1704070"/>
            </a:xfrm>
            <a:custGeom>
              <a:avLst/>
              <a:gdLst/>
              <a:ahLst/>
              <a:cxnLst/>
              <a:rect l="l" t="t" r="r" b="b"/>
              <a:pathLst>
                <a:path w="3597" h="28802" extrusionOk="0">
                  <a:moveTo>
                    <a:pt x="0" y="0"/>
                  </a:moveTo>
                  <a:lnTo>
                    <a:pt x="0" y="28801"/>
                  </a:lnTo>
                  <a:lnTo>
                    <a:pt x="3596" y="28801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504;p87"/>
            <p:cNvSpPr/>
            <p:nvPr/>
          </p:nvSpPr>
          <p:spPr>
            <a:xfrm>
              <a:off x="4368496" y="2019373"/>
              <a:ext cx="76145" cy="1704070"/>
            </a:xfrm>
            <a:custGeom>
              <a:avLst/>
              <a:gdLst/>
              <a:ahLst/>
              <a:cxnLst/>
              <a:rect l="l" t="t" r="r" b="b"/>
              <a:pathLst>
                <a:path w="1287" h="28802" extrusionOk="0">
                  <a:moveTo>
                    <a:pt x="0" y="0"/>
                  </a:moveTo>
                  <a:lnTo>
                    <a:pt x="0" y="28801"/>
                  </a:lnTo>
                  <a:lnTo>
                    <a:pt x="1286" y="28801"/>
                  </a:lnTo>
                  <a:lnTo>
                    <a:pt x="1286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505;p87"/>
            <p:cNvSpPr/>
            <p:nvPr/>
          </p:nvSpPr>
          <p:spPr>
            <a:xfrm>
              <a:off x="4300159" y="3723410"/>
              <a:ext cx="212817" cy="137440"/>
            </a:xfrm>
            <a:custGeom>
              <a:avLst/>
              <a:gdLst/>
              <a:ahLst/>
              <a:cxnLst/>
              <a:rect l="l" t="t" r="r" b="b"/>
              <a:pathLst>
                <a:path w="3597" h="2323" extrusionOk="0">
                  <a:moveTo>
                    <a:pt x="0" y="0"/>
                  </a:moveTo>
                  <a:lnTo>
                    <a:pt x="0" y="2322"/>
                  </a:lnTo>
                  <a:lnTo>
                    <a:pt x="3596" y="2322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506;p87"/>
            <p:cNvSpPr/>
            <p:nvPr/>
          </p:nvSpPr>
          <p:spPr>
            <a:xfrm>
              <a:off x="4300159" y="3764944"/>
              <a:ext cx="212817" cy="53603"/>
            </a:xfrm>
            <a:custGeom>
              <a:avLst/>
              <a:gdLst/>
              <a:ahLst/>
              <a:cxnLst/>
              <a:rect l="l" t="t" r="r" b="b"/>
              <a:pathLst>
                <a:path w="3597" h="906" extrusionOk="0">
                  <a:moveTo>
                    <a:pt x="0" y="1"/>
                  </a:moveTo>
                  <a:lnTo>
                    <a:pt x="0" y="906"/>
                  </a:lnTo>
                  <a:lnTo>
                    <a:pt x="3596" y="906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44038" y="1506739"/>
            <a:ext cx="64163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Bác</a:t>
            </a:r>
            <a:r>
              <a:rPr lang="en-US" sz="2000" dirty="0" smtClean="0"/>
              <a:t> </a:t>
            </a:r>
            <a:r>
              <a:rPr lang="en-US" sz="2000" dirty="0" err="1" smtClean="0"/>
              <a:t>Lan</a:t>
            </a:r>
            <a:r>
              <a:rPr lang="en-US" sz="2000" dirty="0" smtClean="0"/>
              <a:t> </a:t>
            </a:r>
            <a:r>
              <a:rPr lang="en-US" sz="2000" dirty="0" err="1" smtClean="0"/>
              <a:t>mua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món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ở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siêu</a:t>
            </a:r>
            <a:r>
              <a:rPr lang="en-US" sz="2000" dirty="0" smtClean="0"/>
              <a:t> </a:t>
            </a:r>
            <a:r>
              <a:rPr lang="en-US" sz="2000" dirty="0" err="1" smtClean="0"/>
              <a:t>thị</a:t>
            </a:r>
            <a:r>
              <a:rPr lang="en-US" sz="2000" dirty="0" smtClean="0"/>
              <a:t>: </a:t>
            </a:r>
            <a:r>
              <a:rPr lang="en-US" sz="2000" dirty="0" err="1" smtClean="0"/>
              <a:t>Món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thứ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125 000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giảm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30%; </a:t>
            </a:r>
            <a:r>
              <a:rPr lang="en-US" sz="2000" dirty="0" err="1" smtClean="0"/>
              <a:t>món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thứ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300 000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giảm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15%; </a:t>
            </a:r>
            <a:r>
              <a:rPr lang="en-US" sz="2000" dirty="0" err="1" smtClean="0"/>
              <a:t>món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thứ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giảm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40%.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tiền</a:t>
            </a:r>
            <a:r>
              <a:rPr lang="en-US" sz="2000" dirty="0" smtClean="0"/>
              <a:t> </a:t>
            </a:r>
            <a:r>
              <a:rPr lang="en-US" sz="2000" dirty="0" err="1" smtClean="0"/>
              <a:t>bác</a:t>
            </a:r>
            <a:r>
              <a:rPr lang="en-US" sz="2000" dirty="0" smtClean="0"/>
              <a:t> </a:t>
            </a:r>
            <a:r>
              <a:rPr lang="en-US" sz="2000" dirty="0" err="1" smtClean="0"/>
              <a:t>Lan</a:t>
            </a:r>
            <a:r>
              <a:rPr lang="en-US" sz="2000" dirty="0" smtClean="0"/>
              <a:t> </a:t>
            </a:r>
            <a:r>
              <a:rPr lang="en-US" sz="2000" dirty="0" err="1" smtClean="0"/>
              <a:t>phải</a:t>
            </a:r>
            <a:r>
              <a:rPr lang="en-US" sz="2000" dirty="0" smtClean="0"/>
              <a:t> </a:t>
            </a:r>
            <a:r>
              <a:rPr lang="en-US" sz="2000" dirty="0" err="1" smtClean="0"/>
              <a:t>thanh</a:t>
            </a:r>
            <a:r>
              <a:rPr lang="en-US" sz="2000" dirty="0" smtClean="0"/>
              <a:t> </a:t>
            </a:r>
            <a:r>
              <a:rPr lang="en-US" sz="2000" dirty="0" err="1" smtClean="0"/>
              <a:t>toán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692 500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. </a:t>
            </a:r>
            <a:r>
              <a:rPr lang="en-US" sz="2000" dirty="0" err="1" smtClean="0"/>
              <a:t>Hỏi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tiền</a:t>
            </a:r>
            <a:r>
              <a:rPr lang="en-US" sz="2000" dirty="0" smtClean="0"/>
              <a:t> </a:t>
            </a:r>
            <a:r>
              <a:rPr lang="en-US" sz="2000" dirty="0" err="1" smtClean="0"/>
              <a:t>món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thứ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lúc</a:t>
            </a:r>
            <a:r>
              <a:rPr lang="en-US" sz="2000" dirty="0" smtClean="0"/>
              <a:t> </a:t>
            </a:r>
            <a:r>
              <a:rPr lang="en-US" sz="2000" dirty="0" err="1" smtClean="0"/>
              <a:t>chưa</a:t>
            </a:r>
            <a:r>
              <a:rPr lang="en-US" sz="2000" dirty="0" smtClean="0"/>
              <a:t> </a:t>
            </a:r>
            <a:r>
              <a:rPr lang="en-US" sz="2000" dirty="0" err="1" smtClean="0"/>
              <a:t>giảm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bao</a:t>
            </a:r>
            <a:r>
              <a:rPr lang="en-US" sz="2000" dirty="0" smtClean="0"/>
              <a:t> </a:t>
            </a:r>
            <a:r>
              <a:rPr lang="en-US" sz="2000" dirty="0" err="1" smtClean="0"/>
              <a:t>nhiêu</a:t>
            </a:r>
            <a:r>
              <a:rPr lang="en-US" sz="2000" dirty="0" smtClean="0"/>
              <a:t>?</a:t>
            </a:r>
            <a:endParaRPr lang="en-US" sz="2000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6" name="Google Shape;3326;p9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effectLst>
            <a:outerShdw dist="95250" dir="294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rgbClr val="C00000"/>
                </a:solidFill>
                <a:latin typeface="+mn-lt"/>
              </a:rPr>
              <a:t>Giải</a:t>
            </a:r>
            <a:endParaRPr dirty="0">
              <a:solidFill>
                <a:srgbClr val="C00000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720000" y="1017725"/>
                <a:ext cx="6323744" cy="3728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1800" dirty="0" smtClean="0"/>
                  <a:t>Món hàng thứ nhất sau khi giảm có giá là: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vi-VN" sz="1800" dirty="0"/>
                  <a:t>(100%−30%).125 </a:t>
                </a:r>
                <a:r>
                  <a:rPr lang="vi-VN" sz="1800" dirty="0" smtClean="0"/>
                  <a:t>000</a:t>
                </a:r>
                <a:r>
                  <a:rPr lang="en-US" sz="1800" dirty="0" smtClean="0"/>
                  <a:t> </a:t>
                </a:r>
                <a:r>
                  <a:rPr lang="vi-VN" sz="1800" dirty="0" smtClean="0"/>
                  <a:t>=</a:t>
                </a:r>
                <a:r>
                  <a:rPr lang="en-US" sz="1800" dirty="0" smtClean="0"/>
                  <a:t> </a:t>
                </a:r>
                <a:r>
                  <a:rPr lang="vi-VN" sz="1800" dirty="0" smtClean="0"/>
                  <a:t>87 </a:t>
                </a:r>
                <a:r>
                  <a:rPr lang="vi-VN" sz="1800" dirty="0"/>
                  <a:t>500(đồng)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1800" dirty="0"/>
                  <a:t>Món hàng thứ hai sau khi giảm có giá là: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vi-VN" sz="1800" dirty="0"/>
                  <a:t>(100%−15%). 300 </a:t>
                </a:r>
                <a:r>
                  <a:rPr lang="vi-VN" sz="1800" dirty="0" smtClean="0"/>
                  <a:t>000</a:t>
                </a:r>
                <a:r>
                  <a:rPr lang="en-US" sz="1800" dirty="0" smtClean="0"/>
                  <a:t> </a:t>
                </a:r>
                <a:r>
                  <a:rPr lang="vi-VN" sz="1800" dirty="0" smtClean="0"/>
                  <a:t>=</a:t>
                </a:r>
                <a:r>
                  <a:rPr lang="en-US" sz="1800" dirty="0" smtClean="0"/>
                  <a:t> </a:t>
                </a:r>
                <a:r>
                  <a:rPr lang="vi-VN" sz="1800" dirty="0" smtClean="0"/>
                  <a:t>255 </a:t>
                </a:r>
                <a:r>
                  <a:rPr lang="vi-VN" sz="1800" dirty="0"/>
                  <a:t>000(đồng)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1800" dirty="0"/>
                  <a:t>Giá tiền món hàng thứ ba khi đã giảm là: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vi-VN" sz="1800" dirty="0"/>
                  <a:t>692 500 – 87 500 – 255 000 = 350 000 (đồng)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1800" dirty="0"/>
                  <a:t>Giá tiền món hàng thứ ba khi chưa giảm là: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vi-VN" sz="1800" dirty="0"/>
                  <a:t>350 000 : (100%−40%)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1750000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1800" dirty="0" smtClean="0"/>
                  <a:t> </a:t>
                </a:r>
                <a:r>
                  <a:rPr lang="vi-VN" sz="1800" dirty="0"/>
                  <a:t>≈ 583333 (đồng)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017725"/>
                <a:ext cx="6323744" cy="3728841"/>
              </a:xfrm>
              <a:prstGeom prst="rect">
                <a:avLst/>
              </a:prstGeom>
              <a:blipFill rotWithShape="0">
                <a:blip r:embed="rId3"/>
                <a:stretch>
                  <a:fillRect l="-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043" y="1446587"/>
            <a:ext cx="2609636" cy="2609636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6" name="Google Shape;3326;p9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effectLst>
            <a:outerShdw dist="95250" dir="294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chemeClr val="accent1">
                    <a:lumMod val="90000"/>
                    <a:lumOff val="10000"/>
                  </a:schemeClr>
                </a:solidFill>
                <a:latin typeface="+mn-lt"/>
              </a:rPr>
              <a:t>Bài</a:t>
            </a:r>
            <a:r>
              <a:rPr lang="en-US" dirty="0" smtClean="0">
                <a:solidFill>
                  <a:schemeClr val="accent1">
                    <a:lumMod val="90000"/>
                    <a:lumOff val="10000"/>
                  </a:schemeClr>
                </a:solidFill>
                <a:latin typeface="+mn-lt"/>
              </a:rPr>
              <a:t> 11 (SGK - tr28)</a:t>
            </a:r>
            <a:endParaRPr dirty="0">
              <a:solidFill>
                <a:schemeClr val="accent1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7748" y="1017725"/>
            <a:ext cx="7468503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/>
              <a:t>Nhân</a:t>
            </a:r>
            <a:r>
              <a:rPr lang="en-US" sz="1800" dirty="0" smtClean="0"/>
              <a:t> </a:t>
            </a:r>
            <a:r>
              <a:rPr lang="en-US" sz="1800" dirty="0" err="1" smtClean="0"/>
              <a:t>ngày</a:t>
            </a:r>
            <a:r>
              <a:rPr lang="en-US" sz="1800" dirty="0" smtClean="0"/>
              <a:t> 30/4, </a:t>
            </a:r>
            <a:r>
              <a:rPr lang="en-US" sz="1800" dirty="0" err="1" smtClean="0"/>
              <a:t>một</a:t>
            </a:r>
            <a:r>
              <a:rPr lang="en-US" sz="1800" dirty="0" smtClean="0"/>
              <a:t> </a:t>
            </a: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thời</a:t>
            </a:r>
            <a:r>
              <a:rPr lang="en-US" sz="1800" dirty="0" smtClean="0"/>
              <a:t> </a:t>
            </a:r>
            <a:r>
              <a:rPr lang="en-US" sz="1800" dirty="0" err="1" smtClean="0"/>
              <a:t>trang</a:t>
            </a:r>
            <a:r>
              <a:rPr lang="en-US" sz="1800" dirty="0" smtClean="0"/>
              <a:t> </a:t>
            </a:r>
            <a:r>
              <a:rPr lang="en-US" sz="1800" dirty="0" err="1" smtClean="0"/>
              <a:t>giảm</a:t>
            </a:r>
            <a:r>
              <a:rPr lang="en-US" sz="1800" dirty="0" smtClean="0"/>
              <a:t> </a:t>
            </a:r>
            <a:r>
              <a:rPr lang="en-US" sz="1800" dirty="0" err="1" smtClean="0"/>
              <a:t>giá</a:t>
            </a:r>
            <a:r>
              <a:rPr lang="en-US" sz="1800" dirty="0" smtClean="0"/>
              <a:t> 20%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tất</a:t>
            </a:r>
            <a:r>
              <a:rPr lang="en-US" sz="1800" dirty="0" smtClean="0"/>
              <a:t> </a:t>
            </a:r>
            <a:r>
              <a:rPr lang="en-US" sz="1800" dirty="0" err="1" smtClean="0"/>
              <a:t>cả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sản</a:t>
            </a:r>
            <a:r>
              <a:rPr lang="en-US" sz="1800" dirty="0" smtClean="0"/>
              <a:t> </a:t>
            </a:r>
            <a:r>
              <a:rPr lang="en-US" sz="1800" dirty="0" err="1" smtClean="0"/>
              <a:t>phẩm</a:t>
            </a:r>
            <a:r>
              <a:rPr lang="en-US" sz="1800" dirty="0" smtClean="0"/>
              <a:t>. </a:t>
            </a:r>
            <a:r>
              <a:rPr lang="en-US" sz="1800" dirty="0" err="1" smtClean="0"/>
              <a:t>Đặc</a:t>
            </a:r>
            <a:r>
              <a:rPr lang="en-US" sz="1800" dirty="0" smtClean="0"/>
              <a:t> </a:t>
            </a:r>
            <a:r>
              <a:rPr lang="en-US" sz="1800" dirty="0" err="1" smtClean="0"/>
              <a:t>biệt</a:t>
            </a:r>
            <a:r>
              <a:rPr lang="en-US" sz="1800" dirty="0" smtClean="0"/>
              <a:t> </a:t>
            </a:r>
            <a:r>
              <a:rPr lang="en-US" sz="1800" dirty="0" err="1" smtClean="0"/>
              <a:t>nếu</a:t>
            </a:r>
            <a:r>
              <a:rPr lang="en-US" sz="1800" dirty="0" smtClean="0"/>
              <a:t> </a:t>
            </a:r>
            <a:r>
              <a:rPr lang="en-US" sz="1800" dirty="0" err="1" smtClean="0"/>
              <a:t>khách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nào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thẻ</a:t>
            </a:r>
            <a:r>
              <a:rPr lang="en-US" sz="1800" dirty="0" smtClean="0"/>
              <a:t> </a:t>
            </a:r>
            <a:r>
              <a:rPr lang="en-US" sz="1800" dirty="0" err="1" smtClean="0"/>
              <a:t>khách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thân</a:t>
            </a:r>
            <a:r>
              <a:rPr lang="en-US" sz="1800" dirty="0" smtClean="0"/>
              <a:t> </a:t>
            </a:r>
            <a:r>
              <a:rPr lang="en-US" sz="1800" dirty="0" err="1" smtClean="0"/>
              <a:t>thiết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thì</a:t>
            </a:r>
            <a:r>
              <a:rPr lang="en-US" sz="1800" dirty="0"/>
              <a:t> </a:t>
            </a:r>
            <a:r>
              <a:rPr lang="en-US" sz="1800" dirty="0" err="1" smtClean="0"/>
              <a:t>được</a:t>
            </a:r>
            <a:r>
              <a:rPr lang="en-US" sz="1800" dirty="0" smtClean="0"/>
              <a:t> </a:t>
            </a:r>
            <a:r>
              <a:rPr lang="en-US" sz="1800" dirty="0" err="1" smtClean="0"/>
              <a:t>giảm</a:t>
            </a:r>
            <a:r>
              <a:rPr lang="en-US" sz="1800" dirty="0" smtClean="0"/>
              <a:t> </a:t>
            </a:r>
            <a:r>
              <a:rPr lang="en-US" sz="1800" dirty="0" err="1" smtClean="0"/>
              <a:t>giá</a:t>
            </a:r>
            <a:r>
              <a:rPr lang="en-US" sz="1800" dirty="0" smtClean="0"/>
              <a:t> </a:t>
            </a:r>
            <a:r>
              <a:rPr lang="en-US" sz="1800" dirty="0" err="1" smtClean="0"/>
              <a:t>thêm</a:t>
            </a:r>
            <a:r>
              <a:rPr lang="en-US" sz="1800" dirty="0" smtClean="0"/>
              <a:t> 10% </a:t>
            </a:r>
            <a:r>
              <a:rPr lang="en-US" sz="1800" dirty="0" err="1" smtClean="0"/>
              <a:t>trên</a:t>
            </a:r>
            <a:r>
              <a:rPr lang="en-US" sz="1800" dirty="0" smtClean="0"/>
              <a:t> </a:t>
            </a:r>
            <a:r>
              <a:rPr lang="en-US" sz="1800" dirty="0" err="1" smtClean="0"/>
              <a:t>giá</a:t>
            </a:r>
            <a:r>
              <a:rPr lang="en-US" sz="1800" dirty="0" smtClean="0"/>
              <a:t> </a:t>
            </a:r>
            <a:r>
              <a:rPr lang="en-US" sz="1800" dirty="0" err="1" smtClean="0"/>
              <a:t>đã</a:t>
            </a:r>
            <a:r>
              <a:rPr lang="en-US" sz="1800" dirty="0" smtClean="0"/>
              <a:t> </a:t>
            </a:r>
            <a:r>
              <a:rPr lang="en-US" sz="1800" dirty="0" err="1" smtClean="0"/>
              <a:t>giảm</a:t>
            </a:r>
            <a:r>
              <a:rPr lang="en-US" sz="1800" dirty="0" smtClean="0"/>
              <a:t>. </a:t>
            </a: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US" sz="1800" dirty="0" err="1" smtClean="0"/>
              <a:t>Chị</a:t>
            </a:r>
            <a:r>
              <a:rPr lang="en-US" sz="1800" dirty="0" smtClean="0"/>
              <a:t> </a:t>
            </a:r>
            <a:r>
              <a:rPr lang="en-US" sz="1800" dirty="0" err="1" smtClean="0"/>
              <a:t>Thanh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khách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thân</a:t>
            </a:r>
            <a:r>
              <a:rPr lang="en-US" sz="1800" dirty="0" smtClean="0"/>
              <a:t> </a:t>
            </a:r>
            <a:r>
              <a:rPr lang="en-US" sz="1800" dirty="0" err="1" smtClean="0"/>
              <a:t>thiết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, </a:t>
            </a:r>
            <a:r>
              <a:rPr lang="en-US" sz="1800" dirty="0" err="1" smtClean="0"/>
              <a:t>chị</a:t>
            </a:r>
            <a:r>
              <a:rPr lang="en-US" sz="1800" dirty="0" smtClean="0"/>
              <a:t> </a:t>
            </a:r>
            <a:r>
              <a:rPr lang="en-US" sz="1800" dirty="0" err="1" smtClean="0"/>
              <a:t>đã</a:t>
            </a:r>
            <a:r>
              <a:rPr lang="en-US" sz="1800" dirty="0" smtClean="0"/>
              <a:t> </a:t>
            </a:r>
            <a:r>
              <a:rPr lang="en-US" sz="1800" dirty="0" err="1" smtClean="0"/>
              <a:t>đến</a:t>
            </a:r>
            <a:r>
              <a:rPr lang="en-US" sz="1800" dirty="0" smtClean="0"/>
              <a:t> </a:t>
            </a: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mua</a:t>
            </a:r>
            <a:r>
              <a:rPr lang="en-US" sz="1800" dirty="0" smtClean="0"/>
              <a:t> </a:t>
            </a:r>
            <a:r>
              <a:rPr lang="en-US" sz="1800" dirty="0" err="1" smtClean="0"/>
              <a:t>một</a:t>
            </a:r>
            <a:r>
              <a:rPr lang="en-US" sz="1800" dirty="0" smtClean="0"/>
              <a:t> </a:t>
            </a:r>
            <a:r>
              <a:rPr lang="en-US" sz="1800" dirty="0" err="1" smtClean="0"/>
              <a:t>chiếc</a:t>
            </a:r>
            <a:r>
              <a:rPr lang="en-US" sz="1800" dirty="0" smtClean="0"/>
              <a:t> </a:t>
            </a:r>
            <a:r>
              <a:rPr lang="en-US" sz="1800" dirty="0" err="1" smtClean="0"/>
              <a:t>váy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giá</a:t>
            </a:r>
            <a:r>
              <a:rPr lang="en-US" sz="1800" dirty="0" smtClean="0"/>
              <a:t> </a:t>
            </a:r>
            <a:r>
              <a:rPr lang="en-US" sz="1800" dirty="0" err="1" smtClean="0"/>
              <a:t>niêm</a:t>
            </a:r>
            <a:r>
              <a:rPr lang="en-US" sz="1800" dirty="0" smtClean="0"/>
              <a:t> </a:t>
            </a:r>
            <a:r>
              <a:rPr lang="en-US" sz="1800" dirty="0" err="1" smtClean="0"/>
              <a:t>yết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800 000 </a:t>
            </a:r>
            <a:r>
              <a:rPr lang="en-US" sz="1800" dirty="0" err="1" smtClean="0"/>
              <a:t>đồng</a:t>
            </a:r>
            <a:r>
              <a:rPr lang="en-US" sz="1800" dirty="0" smtClean="0"/>
              <a:t>. </a:t>
            </a:r>
            <a:r>
              <a:rPr lang="en-US" sz="1800" dirty="0" err="1" smtClean="0"/>
              <a:t>Hỏi</a:t>
            </a:r>
            <a:r>
              <a:rPr lang="en-US" sz="1800" dirty="0" smtClean="0"/>
              <a:t> </a:t>
            </a:r>
            <a:r>
              <a:rPr lang="en-US" sz="1800" dirty="0" err="1" smtClean="0"/>
              <a:t>chị</a:t>
            </a:r>
            <a:r>
              <a:rPr lang="en-US" sz="1800" dirty="0" smtClean="0"/>
              <a:t> </a:t>
            </a:r>
            <a:r>
              <a:rPr lang="en-US" sz="1800" dirty="0" err="1" smtClean="0"/>
              <a:t>Thanh</a:t>
            </a:r>
            <a:r>
              <a:rPr lang="en-US" sz="1800" dirty="0" smtClean="0"/>
              <a:t> </a:t>
            </a:r>
            <a:r>
              <a:rPr lang="en-US" sz="1800" dirty="0" err="1" smtClean="0"/>
              <a:t>phải</a:t>
            </a:r>
            <a:r>
              <a:rPr lang="en-US" sz="1800" dirty="0" smtClean="0"/>
              <a:t> </a:t>
            </a:r>
            <a:r>
              <a:rPr lang="en-US" sz="1800" dirty="0" err="1" smtClean="0"/>
              <a:t>trả</a:t>
            </a:r>
            <a:r>
              <a:rPr lang="en-US" sz="1800" dirty="0" smtClean="0"/>
              <a:t> </a:t>
            </a:r>
            <a:r>
              <a:rPr lang="en-US" sz="1800" dirty="0" err="1" smtClean="0"/>
              <a:t>bao</a:t>
            </a:r>
            <a:r>
              <a:rPr lang="en-US" sz="1800" dirty="0" smtClean="0"/>
              <a:t> </a:t>
            </a:r>
            <a:r>
              <a:rPr lang="en-US" sz="1800" dirty="0" err="1" smtClean="0"/>
              <a:t>nhiêu</a:t>
            </a:r>
            <a:r>
              <a:rPr lang="en-US" sz="1800" dirty="0" smtClean="0"/>
              <a:t> </a:t>
            </a:r>
            <a:r>
              <a:rPr lang="en-US" sz="1800" dirty="0" err="1" smtClean="0"/>
              <a:t>tiền</a:t>
            </a:r>
            <a:r>
              <a:rPr lang="en-US" sz="1800" dirty="0" smtClean="0"/>
              <a:t> </a:t>
            </a:r>
            <a:r>
              <a:rPr lang="en-US" sz="1800" dirty="0" err="1" smtClean="0"/>
              <a:t>cho</a:t>
            </a:r>
            <a:r>
              <a:rPr lang="en-US" sz="1800" dirty="0" smtClean="0"/>
              <a:t> </a:t>
            </a:r>
            <a:r>
              <a:rPr lang="en-US" sz="1800" dirty="0" err="1" smtClean="0"/>
              <a:t>chiếc</a:t>
            </a:r>
            <a:r>
              <a:rPr lang="en-US" sz="1800" dirty="0" smtClean="0"/>
              <a:t> </a:t>
            </a:r>
            <a:r>
              <a:rPr lang="en-US" sz="1800" dirty="0" err="1" smtClean="0"/>
              <a:t>váy</a:t>
            </a:r>
            <a:r>
              <a:rPr lang="en-US" sz="1800" dirty="0" smtClean="0"/>
              <a:t> </a:t>
            </a:r>
            <a:r>
              <a:rPr lang="en-US" sz="1800" dirty="0" err="1" smtClean="0"/>
              <a:t>đó</a:t>
            </a:r>
            <a:r>
              <a:rPr lang="en-US" sz="1800" dirty="0" smtClean="0"/>
              <a:t>?</a:t>
            </a: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US" sz="1800" dirty="0" err="1" smtClean="0"/>
              <a:t>Cô</a:t>
            </a:r>
            <a:r>
              <a:rPr lang="en-US" sz="1800" dirty="0" smtClean="0"/>
              <a:t> Minh </a:t>
            </a:r>
            <a:r>
              <a:rPr lang="en-US" sz="1800" dirty="0" err="1" smtClean="0"/>
              <a:t>cũng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một</a:t>
            </a:r>
            <a:r>
              <a:rPr lang="en-US" sz="1800" dirty="0" smtClean="0"/>
              <a:t> </a:t>
            </a:r>
            <a:r>
              <a:rPr lang="en-US" sz="1800" dirty="0" err="1" smtClean="0"/>
              <a:t>khách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 </a:t>
            </a:r>
            <a:r>
              <a:rPr lang="en-US" sz="1800" dirty="0" err="1" smtClean="0"/>
              <a:t>thân</a:t>
            </a:r>
            <a:r>
              <a:rPr lang="en-US" sz="1800" dirty="0" smtClean="0"/>
              <a:t> </a:t>
            </a:r>
            <a:r>
              <a:rPr lang="en-US" sz="1800" dirty="0" err="1" smtClean="0"/>
              <a:t>thiết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cửa</a:t>
            </a:r>
            <a:r>
              <a:rPr lang="en-US" sz="1800" dirty="0" smtClean="0"/>
              <a:t> </a:t>
            </a:r>
            <a:r>
              <a:rPr lang="en-US" sz="1800" dirty="0" err="1" smtClean="0"/>
              <a:t>hàng</a:t>
            </a:r>
            <a:r>
              <a:rPr lang="en-US" sz="1800" dirty="0" smtClean="0"/>
              <a:t>, </a:t>
            </a:r>
            <a:r>
              <a:rPr lang="en-US" sz="1800" dirty="0" err="1" smtClean="0"/>
              <a:t>cô</a:t>
            </a:r>
            <a:r>
              <a:rPr lang="en-US" sz="1800" dirty="0" smtClean="0"/>
              <a:t> </a:t>
            </a:r>
            <a:r>
              <a:rPr lang="en-US" sz="1800" dirty="0" err="1" smtClean="0"/>
              <a:t>đã</a:t>
            </a:r>
            <a:r>
              <a:rPr lang="en-US" sz="1800" dirty="0" smtClean="0"/>
              <a:t> </a:t>
            </a:r>
            <a:r>
              <a:rPr lang="en-US" sz="1800" dirty="0" err="1" smtClean="0"/>
              <a:t>mua</a:t>
            </a:r>
            <a:r>
              <a:rPr lang="en-US" sz="1800" dirty="0" smtClean="0"/>
              <a:t> </a:t>
            </a:r>
            <a:r>
              <a:rPr lang="en-US" sz="1800" dirty="0" err="1" smtClean="0"/>
              <a:t>một</a:t>
            </a:r>
            <a:r>
              <a:rPr lang="en-US" sz="1800" dirty="0" smtClean="0"/>
              <a:t> </a:t>
            </a:r>
            <a:r>
              <a:rPr lang="en-US" sz="1800" dirty="0" err="1" smtClean="0"/>
              <a:t>chiếc</a:t>
            </a:r>
            <a:r>
              <a:rPr lang="en-US" sz="1800" dirty="0" smtClean="0"/>
              <a:t> </a:t>
            </a:r>
            <a:r>
              <a:rPr lang="en-US" sz="1800" dirty="0" err="1" smtClean="0"/>
              <a:t>túi</a:t>
            </a:r>
            <a:r>
              <a:rPr lang="en-US" sz="1800" dirty="0" smtClean="0"/>
              <a:t> </a:t>
            </a:r>
            <a:r>
              <a:rPr lang="en-US" sz="1800" dirty="0" err="1" smtClean="0"/>
              <a:t>xách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phải</a:t>
            </a:r>
            <a:r>
              <a:rPr lang="en-US" sz="1800" dirty="0" smtClean="0"/>
              <a:t> </a:t>
            </a:r>
            <a:r>
              <a:rPr lang="en-US" sz="1800" dirty="0" err="1" smtClean="0"/>
              <a:t>trả</a:t>
            </a:r>
            <a:r>
              <a:rPr lang="en-US" sz="1800" dirty="0" smtClean="0"/>
              <a:t> </a:t>
            </a:r>
            <a:r>
              <a:rPr lang="en-US" sz="1800" dirty="0" err="1" smtClean="0"/>
              <a:t>số</a:t>
            </a:r>
            <a:r>
              <a:rPr lang="en-US" sz="1800" dirty="0" smtClean="0"/>
              <a:t> </a:t>
            </a:r>
            <a:r>
              <a:rPr lang="en-US" sz="1800" dirty="0" err="1" smtClean="0"/>
              <a:t>tiền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864 000 </a:t>
            </a:r>
            <a:r>
              <a:rPr lang="en-US" sz="1800" dirty="0" err="1" smtClean="0"/>
              <a:t>đồng</a:t>
            </a:r>
            <a:r>
              <a:rPr lang="en-US" sz="1800" dirty="0" smtClean="0"/>
              <a:t>. </a:t>
            </a:r>
            <a:r>
              <a:rPr lang="en-US" sz="1800" dirty="0" err="1" smtClean="0"/>
              <a:t>Hỏi</a:t>
            </a:r>
            <a:r>
              <a:rPr lang="en-US" sz="1800" dirty="0" smtClean="0"/>
              <a:t> </a:t>
            </a:r>
            <a:r>
              <a:rPr lang="en-US" sz="1800" dirty="0" err="1" smtClean="0"/>
              <a:t>giá</a:t>
            </a:r>
            <a:r>
              <a:rPr lang="en-US" sz="1800" dirty="0" smtClean="0"/>
              <a:t> ban </a:t>
            </a:r>
            <a:r>
              <a:rPr lang="en-US" sz="1800" dirty="0" err="1" smtClean="0"/>
              <a:t>đầu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chiếc</a:t>
            </a:r>
            <a:r>
              <a:rPr lang="en-US" sz="1800" dirty="0" smtClean="0"/>
              <a:t> </a:t>
            </a:r>
            <a:r>
              <a:rPr lang="en-US" sz="1800" dirty="0" err="1" smtClean="0"/>
              <a:t>túi</a:t>
            </a:r>
            <a:r>
              <a:rPr lang="en-US" sz="1800" dirty="0" smtClean="0"/>
              <a:t> </a:t>
            </a:r>
            <a:r>
              <a:rPr lang="en-US" sz="1800" dirty="0" err="1" smtClean="0"/>
              <a:t>xách</a:t>
            </a:r>
            <a:r>
              <a:rPr lang="en-US" sz="1800" dirty="0" smtClean="0"/>
              <a:t> </a:t>
            </a:r>
            <a:r>
              <a:rPr lang="en-US" sz="1800" dirty="0" err="1" smtClean="0"/>
              <a:t>đó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bao</a:t>
            </a:r>
            <a:r>
              <a:rPr lang="en-US" sz="1800" dirty="0" smtClean="0"/>
              <a:t> </a:t>
            </a:r>
            <a:r>
              <a:rPr lang="en-US" sz="1800" dirty="0" err="1" smtClean="0"/>
              <a:t>nhiêu</a:t>
            </a:r>
            <a:r>
              <a:rPr lang="en-US" sz="1800" dirty="0" smtClean="0"/>
              <a:t>?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15" y="190703"/>
            <a:ext cx="355482" cy="6723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74" y="3681353"/>
            <a:ext cx="1048822" cy="132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7426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2"/>
          </p:nvPr>
        </p:nvSpPr>
        <p:spPr>
          <a:xfrm>
            <a:off x="3285705" y="442844"/>
            <a:ext cx="2305500" cy="527700"/>
          </a:xfrm>
        </p:spPr>
        <p:txBody>
          <a:bodyPr/>
          <a:lstStyle/>
          <a:p>
            <a:r>
              <a:rPr lang="en-US" sz="2400" dirty="0" err="1" smtClean="0">
                <a:latin typeface="+mn-lt"/>
              </a:rPr>
              <a:t>Giải</a:t>
            </a:r>
            <a:endParaRPr lang="en-US" sz="2400" dirty="0">
              <a:latin typeface="+mn-lt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360" y="15377"/>
            <a:ext cx="624951" cy="69131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145569" y="1360251"/>
            <a:ext cx="49983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a) Giá chiếc váy khi được giảm 20%  là: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(100% - 20%) .800 000 = 640 000 (đồng)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Giá chiếc váy khi được giảm tiếp 10% là: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(100</a:t>
            </a:r>
            <a:r>
              <a:rPr lang="vi-VN" sz="2000" dirty="0" smtClean="0"/>
              <a:t>%</a:t>
            </a:r>
            <a:r>
              <a:rPr lang="en-US" sz="2000" dirty="0" smtClean="0"/>
              <a:t> </a:t>
            </a:r>
            <a:r>
              <a:rPr lang="vi-VN" sz="2000" dirty="0" smtClean="0"/>
              <a:t>-</a:t>
            </a:r>
            <a:r>
              <a:rPr lang="en-US" sz="2000" dirty="0" smtClean="0"/>
              <a:t> </a:t>
            </a:r>
            <a:r>
              <a:rPr lang="vi-VN" sz="2000" dirty="0" smtClean="0"/>
              <a:t>10</a:t>
            </a:r>
            <a:r>
              <a:rPr lang="vi-VN" sz="2000" dirty="0"/>
              <a:t>%). 640 000 = 576 000 (đồng)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Vậy chị Thanh phải trả 576 000 đồng cho chiếc váy.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47"/>
          <a:stretch/>
        </p:blipFill>
        <p:spPr>
          <a:xfrm>
            <a:off x="5507960" y="3267182"/>
            <a:ext cx="3290055" cy="15864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596" y="1257509"/>
            <a:ext cx="1431161" cy="1431161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idx="2"/>
          </p:nvPr>
        </p:nvSpPr>
        <p:spPr>
          <a:xfrm>
            <a:off x="3285705" y="442844"/>
            <a:ext cx="2305500" cy="527700"/>
          </a:xfrm>
        </p:spPr>
        <p:txBody>
          <a:bodyPr/>
          <a:lstStyle/>
          <a:p>
            <a:r>
              <a:rPr lang="en-US" sz="2400" dirty="0" err="1" smtClean="0">
                <a:latin typeface="+mn-lt"/>
              </a:rPr>
              <a:t>Giải</a:t>
            </a:r>
            <a:endParaRPr lang="en-US" sz="2400" dirty="0">
              <a:latin typeface="+mn-lt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360" y="15377"/>
            <a:ext cx="624951" cy="6913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47"/>
          <a:stretch/>
        </p:blipFill>
        <p:spPr>
          <a:xfrm>
            <a:off x="-82193" y="3539379"/>
            <a:ext cx="2777359" cy="133920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208" y="1026676"/>
            <a:ext cx="1431161" cy="14311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06486" y="1257508"/>
            <a:ext cx="668746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b)  Giá của chiếc túi trước khi được giảm 10% là:</a:t>
            </a:r>
          </a:p>
          <a:p>
            <a:pPr algn="ctr">
              <a:lnSpc>
                <a:spcPct val="150000"/>
              </a:lnSpc>
            </a:pPr>
            <a:r>
              <a:rPr lang="vi-VN" sz="2000" dirty="0" smtClean="0"/>
              <a:t>864</a:t>
            </a:r>
            <a:r>
              <a:rPr lang="en-US" sz="2000" dirty="0" smtClean="0"/>
              <a:t> </a:t>
            </a:r>
            <a:r>
              <a:rPr lang="vi-VN" sz="2000" dirty="0" smtClean="0"/>
              <a:t>000</a:t>
            </a:r>
            <a:r>
              <a:rPr lang="vi-VN" sz="2000" dirty="0"/>
              <a:t>: (100% </a:t>
            </a:r>
            <a:r>
              <a:rPr lang="vi-VN" sz="2000" dirty="0" smtClean="0"/>
              <a:t>-</a:t>
            </a:r>
            <a:r>
              <a:rPr lang="en-US" sz="2000" dirty="0" smtClean="0"/>
              <a:t> </a:t>
            </a:r>
            <a:r>
              <a:rPr lang="vi-VN" sz="2000" dirty="0" smtClean="0"/>
              <a:t>10%)</a:t>
            </a:r>
            <a:r>
              <a:rPr lang="en-US" sz="2000" dirty="0" smtClean="0"/>
              <a:t> </a:t>
            </a:r>
            <a:r>
              <a:rPr lang="vi-VN" sz="2000" dirty="0" smtClean="0"/>
              <a:t>=</a:t>
            </a:r>
            <a:r>
              <a:rPr lang="en-US" sz="2000" dirty="0" smtClean="0"/>
              <a:t> </a:t>
            </a:r>
            <a:r>
              <a:rPr lang="vi-VN" sz="2000" dirty="0" smtClean="0"/>
              <a:t>960 </a:t>
            </a:r>
            <a:r>
              <a:rPr lang="vi-VN" sz="2000" dirty="0"/>
              <a:t>000 (đồng)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Giá của chiếc túi trước khi được giảm 20% là:</a:t>
            </a:r>
          </a:p>
          <a:p>
            <a:pPr algn="ctr">
              <a:lnSpc>
                <a:spcPct val="150000"/>
              </a:lnSpc>
            </a:pPr>
            <a:r>
              <a:rPr lang="vi-VN" sz="2000" dirty="0"/>
              <a:t>960 000 : (100% - 20</a:t>
            </a:r>
            <a:r>
              <a:rPr lang="vi-VN" sz="2000" dirty="0" smtClean="0"/>
              <a:t>%)</a:t>
            </a:r>
            <a:r>
              <a:rPr lang="en-US" sz="2000" dirty="0" smtClean="0"/>
              <a:t> </a:t>
            </a:r>
            <a:r>
              <a:rPr lang="vi-VN" sz="2000" dirty="0" smtClean="0"/>
              <a:t>=</a:t>
            </a:r>
            <a:r>
              <a:rPr lang="en-US" sz="2000" dirty="0" smtClean="0"/>
              <a:t> </a:t>
            </a:r>
            <a:r>
              <a:rPr lang="vi-VN" sz="2000" dirty="0" smtClean="0"/>
              <a:t>1 </a:t>
            </a:r>
            <a:r>
              <a:rPr lang="vi-VN" sz="2000" dirty="0"/>
              <a:t>200 000 (đồng)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Vậy giá ban đầu của chiếc túi xách đó là 1 200 000 đồng.</a:t>
            </a:r>
          </a:p>
        </p:txBody>
      </p:sp>
    </p:spTree>
    <p:extLst>
      <p:ext uri="{BB962C8B-B14F-4D97-AF65-F5344CB8AC3E}">
        <p14:creationId xmlns:p14="http://schemas.microsoft.com/office/powerpoint/2010/main" val="3335151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64"/>
          <p:cNvSpPr/>
          <p:nvPr/>
        </p:nvSpPr>
        <p:spPr>
          <a:xfrm>
            <a:off x="3450025" y="1543041"/>
            <a:ext cx="2244000" cy="29772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6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82875" tIns="365750" rIns="18287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1" name="Google Shape;1081;p64"/>
          <p:cNvSpPr/>
          <p:nvPr/>
        </p:nvSpPr>
        <p:spPr>
          <a:xfrm>
            <a:off x="5972074" y="1543041"/>
            <a:ext cx="2510927" cy="29772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6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82875" tIns="365750" rIns="18287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2" name="Google Shape;1082;p64"/>
          <p:cNvSpPr/>
          <p:nvPr/>
        </p:nvSpPr>
        <p:spPr>
          <a:xfrm>
            <a:off x="794438" y="1543041"/>
            <a:ext cx="2244000" cy="29772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6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182875" tIns="365750" rIns="18287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3" name="Google Shape;1083;p6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HƯỚNG DẪN VỀ NHÀ</a:t>
            </a:r>
            <a:endParaRPr sz="28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84" name="Google Shape;1084;p64"/>
          <p:cNvSpPr/>
          <p:nvPr/>
        </p:nvSpPr>
        <p:spPr>
          <a:xfrm>
            <a:off x="1630113" y="1176263"/>
            <a:ext cx="572700" cy="5727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C00000"/>
                </a:solidFill>
                <a:latin typeface="+mn-lt"/>
                <a:ea typeface="Merriweather Sans"/>
                <a:cs typeface="Merriweather Sans"/>
                <a:sym typeface="Merriweather Sans"/>
              </a:rPr>
              <a:t>1</a:t>
            </a:r>
            <a:endParaRPr sz="2500" b="1">
              <a:solidFill>
                <a:srgbClr val="C00000"/>
              </a:solidFill>
              <a:latin typeface="+mn-lt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085" name="Google Shape;1085;p64"/>
          <p:cNvSpPr/>
          <p:nvPr/>
        </p:nvSpPr>
        <p:spPr>
          <a:xfrm>
            <a:off x="4285663" y="1176263"/>
            <a:ext cx="572700" cy="5727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C00000"/>
                </a:solidFill>
                <a:latin typeface="+mn-lt"/>
                <a:ea typeface="Merriweather Sans"/>
                <a:cs typeface="Merriweather Sans"/>
                <a:sym typeface="Merriweather Sans"/>
              </a:rPr>
              <a:t>2</a:t>
            </a:r>
            <a:endParaRPr sz="2500" b="1">
              <a:solidFill>
                <a:srgbClr val="C00000"/>
              </a:solidFill>
              <a:latin typeface="+mn-lt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086" name="Google Shape;1086;p64"/>
          <p:cNvSpPr/>
          <p:nvPr/>
        </p:nvSpPr>
        <p:spPr>
          <a:xfrm>
            <a:off x="6941187" y="1176263"/>
            <a:ext cx="572700" cy="5727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C00000"/>
                </a:solidFill>
                <a:latin typeface="+mn-lt"/>
                <a:ea typeface="Merriweather Sans"/>
                <a:cs typeface="Merriweather Sans"/>
                <a:sym typeface="Merriweather Sans"/>
              </a:rPr>
              <a:t>3</a:t>
            </a:r>
            <a:endParaRPr sz="2500" b="1">
              <a:solidFill>
                <a:srgbClr val="C00000"/>
              </a:solidFill>
              <a:latin typeface="+mn-lt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3871" y="2015978"/>
            <a:ext cx="21651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Ôn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 smtClean="0"/>
              <a:t>kiến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học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3489433" y="2015978"/>
            <a:ext cx="21651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/>
              <a:t>Hoàn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SBT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5972074" y="2038769"/>
            <a:ext cx="25109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 smtClean="0"/>
              <a:t>mới</a:t>
            </a:r>
            <a:r>
              <a:rPr lang="en-US" sz="2000" dirty="0"/>
              <a:t> </a:t>
            </a:r>
            <a:r>
              <a:rPr lang="en-US" sz="2000" b="1" dirty="0" err="1" smtClean="0"/>
              <a:t>Bài</a:t>
            </a:r>
            <a:r>
              <a:rPr lang="en-US" sz="2000" b="1" dirty="0" smtClean="0"/>
              <a:t> </a:t>
            </a:r>
            <a:r>
              <a:rPr lang="en-US" sz="2000" b="1" dirty="0"/>
              <a:t>1.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vô</a:t>
            </a:r>
            <a:r>
              <a:rPr lang="en-US" sz="2000" b="1" dirty="0"/>
              <a:t> </a:t>
            </a:r>
            <a:r>
              <a:rPr lang="en-US" sz="2000" b="1" dirty="0" err="1"/>
              <a:t>tỉ</a:t>
            </a:r>
            <a:r>
              <a:rPr lang="en-US" sz="2000" b="1" dirty="0"/>
              <a:t>. </a:t>
            </a:r>
            <a:r>
              <a:rPr lang="en-US" sz="2000" b="1" dirty="0" err="1"/>
              <a:t>Căn</a:t>
            </a:r>
            <a:r>
              <a:rPr lang="en-US" sz="2000" b="1" dirty="0"/>
              <a:t> </a:t>
            </a:r>
            <a:r>
              <a:rPr lang="en-US" sz="2000" b="1" dirty="0" err="1"/>
              <a:t>bậc</a:t>
            </a:r>
            <a:r>
              <a:rPr lang="en-US" sz="2000" b="1" dirty="0"/>
              <a:t> </a:t>
            </a:r>
            <a:r>
              <a:rPr lang="en-US" sz="2000" b="1" dirty="0" err="1"/>
              <a:t>hai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 smtClean="0"/>
              <a:t>học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0" grpId="0" animBg="1"/>
      <p:bldP spid="1081" grpId="0" animBg="1"/>
      <p:bldP spid="1082" grpId="0" animBg="1"/>
      <p:bldP spid="1084" grpId="0" animBg="1"/>
      <p:bldP spid="1085" grpId="0" animBg="1"/>
      <p:bldP spid="1086" grpId="0" animBg="1"/>
      <p:bldP spid="2" grpId="0"/>
      <p:bldP spid="45" grpId="0"/>
      <p:bldP spid="4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1960" y="4335694"/>
            <a:ext cx="4417887" cy="49316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4679A"/>
              </a:solidFill>
            </a:endParaRPr>
          </a:p>
        </p:txBody>
      </p:sp>
      <p:grpSp>
        <p:nvGrpSpPr>
          <p:cNvPr id="62" name="Google Shape;1450;p87"/>
          <p:cNvGrpSpPr/>
          <p:nvPr/>
        </p:nvGrpSpPr>
        <p:grpSpPr>
          <a:xfrm>
            <a:off x="1285728" y="901620"/>
            <a:ext cx="6906010" cy="3472559"/>
            <a:chOff x="1765391" y="268295"/>
            <a:chExt cx="5529199" cy="4283100"/>
          </a:xfrm>
        </p:grpSpPr>
        <p:sp>
          <p:nvSpPr>
            <p:cNvPr id="63" name="Google Shape;1451;p87"/>
            <p:cNvSpPr/>
            <p:nvPr/>
          </p:nvSpPr>
          <p:spPr>
            <a:xfrm rot="10800000" flipH="1">
              <a:off x="1765391" y="268295"/>
              <a:ext cx="5489400" cy="42831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1452;p87"/>
            <p:cNvSpPr/>
            <p:nvPr/>
          </p:nvSpPr>
          <p:spPr>
            <a:xfrm rot="5156997">
              <a:off x="6679484" y="3907321"/>
              <a:ext cx="685955" cy="544256"/>
            </a:xfrm>
            <a:prstGeom prst="rtTriangle">
              <a:avLst/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6" name="Google Shape;1476;p87"/>
          <p:cNvGrpSpPr/>
          <p:nvPr/>
        </p:nvGrpSpPr>
        <p:grpSpPr>
          <a:xfrm rot="3746136">
            <a:off x="705565" y="601127"/>
            <a:ext cx="540498" cy="1298853"/>
            <a:chOff x="3149325" y="2393675"/>
            <a:chExt cx="359100" cy="862941"/>
          </a:xfrm>
        </p:grpSpPr>
        <p:sp>
          <p:nvSpPr>
            <p:cNvPr id="67" name="Google Shape;1477;p87"/>
            <p:cNvSpPr/>
            <p:nvPr/>
          </p:nvSpPr>
          <p:spPr>
            <a:xfrm>
              <a:off x="3149325" y="2393675"/>
              <a:ext cx="359100" cy="862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68" name="Google Shape;1478;p87"/>
            <p:cNvGrpSpPr/>
            <p:nvPr/>
          </p:nvGrpSpPr>
          <p:grpSpPr>
            <a:xfrm>
              <a:off x="3149325" y="2393675"/>
              <a:ext cx="359030" cy="862941"/>
              <a:chOff x="3149325" y="2393675"/>
              <a:chExt cx="359030" cy="862941"/>
            </a:xfrm>
          </p:grpSpPr>
          <p:sp>
            <p:nvSpPr>
              <p:cNvPr id="69" name="Google Shape;1479;p87"/>
              <p:cNvSpPr/>
              <p:nvPr/>
            </p:nvSpPr>
            <p:spPr>
              <a:xfrm flipH="1">
                <a:off x="3149325" y="2688476"/>
                <a:ext cx="359030" cy="272970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9062" extrusionOk="0">
                    <a:moveTo>
                      <a:pt x="11918" y="1"/>
                    </a:moveTo>
                    <a:lnTo>
                      <a:pt x="0" y="7680"/>
                    </a:lnTo>
                    <a:lnTo>
                      <a:pt x="0" y="9061"/>
                    </a:lnTo>
                    <a:lnTo>
                      <a:pt x="11918" y="1382"/>
                    </a:lnTo>
                    <a:lnTo>
                      <a:pt x="11918" y="1"/>
                    </a:lnTo>
                    <a:close/>
                  </a:path>
                </a:pathLst>
              </a:custGeom>
              <a:solidFill>
                <a:srgbClr val="FBF2C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Google Shape;1480;p87"/>
              <p:cNvSpPr/>
              <p:nvPr/>
            </p:nvSpPr>
            <p:spPr>
              <a:xfrm flipH="1">
                <a:off x="3149325" y="2393675"/>
                <a:ext cx="359030" cy="526180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17468" extrusionOk="0">
                    <a:moveTo>
                      <a:pt x="1726" y="1"/>
                    </a:moveTo>
                    <a:cubicBezTo>
                      <a:pt x="774" y="1"/>
                      <a:pt x="0" y="775"/>
                      <a:pt x="0" y="1727"/>
                    </a:cubicBezTo>
                    <a:lnTo>
                      <a:pt x="0" y="17467"/>
                    </a:lnTo>
                    <a:lnTo>
                      <a:pt x="11918" y="9788"/>
                    </a:lnTo>
                    <a:lnTo>
                      <a:pt x="11918" y="1727"/>
                    </a:lnTo>
                    <a:cubicBezTo>
                      <a:pt x="11918" y="775"/>
                      <a:pt x="11144" y="1"/>
                      <a:pt x="101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1481;p87"/>
              <p:cNvSpPr/>
              <p:nvPr/>
            </p:nvSpPr>
            <p:spPr>
              <a:xfrm flipH="1">
                <a:off x="3149325" y="2730075"/>
                <a:ext cx="359030" cy="526541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17480" extrusionOk="0">
                    <a:moveTo>
                      <a:pt x="11918" y="1"/>
                    </a:moveTo>
                    <a:lnTo>
                      <a:pt x="0" y="7680"/>
                    </a:lnTo>
                    <a:lnTo>
                      <a:pt x="0" y="15741"/>
                    </a:lnTo>
                    <a:cubicBezTo>
                      <a:pt x="0" y="16693"/>
                      <a:pt x="774" y="17479"/>
                      <a:pt x="1726" y="17479"/>
                    </a:cubicBezTo>
                    <a:lnTo>
                      <a:pt x="10180" y="17479"/>
                    </a:lnTo>
                    <a:cubicBezTo>
                      <a:pt x="11144" y="17467"/>
                      <a:pt x="11918" y="16693"/>
                      <a:pt x="11918" y="15741"/>
                    </a:cubicBezTo>
                    <a:lnTo>
                      <a:pt x="11918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1482;p87"/>
              <p:cNvSpPr/>
              <p:nvPr/>
            </p:nvSpPr>
            <p:spPr>
              <a:xfrm flipH="1">
                <a:off x="3149325" y="2688476"/>
                <a:ext cx="359030" cy="272970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9062" extrusionOk="0">
                    <a:moveTo>
                      <a:pt x="11918" y="1"/>
                    </a:moveTo>
                    <a:lnTo>
                      <a:pt x="0" y="7680"/>
                    </a:lnTo>
                    <a:lnTo>
                      <a:pt x="0" y="9061"/>
                    </a:lnTo>
                    <a:lnTo>
                      <a:pt x="11918" y="1382"/>
                    </a:lnTo>
                    <a:lnTo>
                      <a:pt x="11918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73" name="Google Shape;1483;p87"/>
          <p:cNvGrpSpPr/>
          <p:nvPr/>
        </p:nvGrpSpPr>
        <p:grpSpPr>
          <a:xfrm rot="-1365765">
            <a:off x="896050" y="3786826"/>
            <a:ext cx="584746" cy="865623"/>
            <a:chOff x="4715450" y="3995275"/>
            <a:chExt cx="388475" cy="575075"/>
          </a:xfrm>
        </p:grpSpPr>
        <p:sp>
          <p:nvSpPr>
            <p:cNvPr id="74" name="Google Shape;1484;p87"/>
            <p:cNvSpPr/>
            <p:nvPr/>
          </p:nvSpPr>
          <p:spPr>
            <a:xfrm>
              <a:off x="4888400" y="4273875"/>
              <a:ext cx="55675" cy="47725"/>
            </a:xfrm>
            <a:custGeom>
              <a:avLst/>
              <a:gdLst/>
              <a:ahLst/>
              <a:cxnLst/>
              <a:rect l="l" t="t" r="r" b="b"/>
              <a:pathLst>
                <a:path w="2227" h="1909" extrusionOk="0">
                  <a:moveTo>
                    <a:pt x="1274" y="0"/>
                  </a:moveTo>
                  <a:cubicBezTo>
                    <a:pt x="429" y="0"/>
                    <a:pt x="0" y="1024"/>
                    <a:pt x="596" y="1631"/>
                  </a:cubicBezTo>
                  <a:cubicBezTo>
                    <a:pt x="791" y="1823"/>
                    <a:pt x="1029" y="1908"/>
                    <a:pt x="1262" y="1908"/>
                  </a:cubicBezTo>
                  <a:cubicBezTo>
                    <a:pt x="1755" y="1908"/>
                    <a:pt x="2227" y="1527"/>
                    <a:pt x="2227" y="953"/>
                  </a:cubicBezTo>
                  <a:cubicBezTo>
                    <a:pt x="2227" y="429"/>
                    <a:pt x="1798" y="0"/>
                    <a:pt x="12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" name="Google Shape;1485;p87"/>
            <p:cNvSpPr/>
            <p:nvPr/>
          </p:nvSpPr>
          <p:spPr>
            <a:xfrm>
              <a:off x="4904475" y="4281900"/>
              <a:ext cx="31575" cy="31575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536" y="1"/>
                  </a:moveTo>
                  <a:lnTo>
                    <a:pt x="536" y="537"/>
                  </a:lnTo>
                  <a:lnTo>
                    <a:pt x="0" y="537"/>
                  </a:lnTo>
                  <a:lnTo>
                    <a:pt x="0" y="727"/>
                  </a:lnTo>
                  <a:lnTo>
                    <a:pt x="536" y="727"/>
                  </a:lnTo>
                  <a:lnTo>
                    <a:pt x="536" y="1263"/>
                  </a:lnTo>
                  <a:lnTo>
                    <a:pt x="738" y="1263"/>
                  </a:lnTo>
                  <a:lnTo>
                    <a:pt x="738" y="727"/>
                  </a:lnTo>
                  <a:lnTo>
                    <a:pt x="1262" y="727"/>
                  </a:lnTo>
                  <a:lnTo>
                    <a:pt x="1262" y="537"/>
                  </a:lnTo>
                  <a:lnTo>
                    <a:pt x="738" y="537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" name="Google Shape;1486;p87"/>
            <p:cNvSpPr/>
            <p:nvPr/>
          </p:nvSpPr>
          <p:spPr>
            <a:xfrm>
              <a:off x="4715450" y="3995275"/>
              <a:ext cx="388475" cy="575075"/>
            </a:xfrm>
            <a:custGeom>
              <a:avLst/>
              <a:gdLst/>
              <a:ahLst/>
              <a:cxnLst/>
              <a:rect l="l" t="t" r="r" b="b"/>
              <a:pathLst>
                <a:path w="15539" h="23003" extrusionOk="0">
                  <a:moveTo>
                    <a:pt x="1572" y="0"/>
                  </a:moveTo>
                  <a:cubicBezTo>
                    <a:pt x="703" y="0"/>
                    <a:pt x="1" y="703"/>
                    <a:pt x="1" y="1572"/>
                  </a:cubicBezTo>
                  <a:lnTo>
                    <a:pt x="1" y="4060"/>
                  </a:lnTo>
                  <a:cubicBezTo>
                    <a:pt x="1" y="4524"/>
                    <a:pt x="215" y="4965"/>
                    <a:pt x="584" y="5263"/>
                  </a:cubicBezTo>
                  <a:cubicBezTo>
                    <a:pt x="1537" y="6048"/>
                    <a:pt x="2037" y="8787"/>
                    <a:pt x="2037" y="11501"/>
                  </a:cubicBezTo>
                  <a:cubicBezTo>
                    <a:pt x="2037" y="14216"/>
                    <a:pt x="1537" y="16955"/>
                    <a:pt x="584" y="17740"/>
                  </a:cubicBezTo>
                  <a:cubicBezTo>
                    <a:pt x="215" y="18038"/>
                    <a:pt x="1" y="18479"/>
                    <a:pt x="1" y="18943"/>
                  </a:cubicBezTo>
                  <a:lnTo>
                    <a:pt x="1" y="21431"/>
                  </a:lnTo>
                  <a:cubicBezTo>
                    <a:pt x="1" y="22300"/>
                    <a:pt x="703" y="23003"/>
                    <a:pt x="1572" y="23003"/>
                  </a:cubicBezTo>
                  <a:lnTo>
                    <a:pt x="13967" y="23003"/>
                  </a:lnTo>
                  <a:cubicBezTo>
                    <a:pt x="14836" y="23003"/>
                    <a:pt x="15538" y="22300"/>
                    <a:pt x="15538" y="21431"/>
                  </a:cubicBezTo>
                  <a:lnTo>
                    <a:pt x="15538" y="18943"/>
                  </a:lnTo>
                  <a:cubicBezTo>
                    <a:pt x="15538" y="18479"/>
                    <a:pt x="15324" y="18038"/>
                    <a:pt x="14955" y="17740"/>
                  </a:cubicBezTo>
                  <a:cubicBezTo>
                    <a:pt x="13991" y="16955"/>
                    <a:pt x="13491" y="14216"/>
                    <a:pt x="13491" y="11501"/>
                  </a:cubicBezTo>
                  <a:cubicBezTo>
                    <a:pt x="13491" y="8787"/>
                    <a:pt x="13991" y="6048"/>
                    <a:pt x="14955" y="5263"/>
                  </a:cubicBezTo>
                  <a:cubicBezTo>
                    <a:pt x="15324" y="4965"/>
                    <a:pt x="15538" y="4524"/>
                    <a:pt x="15538" y="4060"/>
                  </a:cubicBezTo>
                  <a:lnTo>
                    <a:pt x="15538" y="1572"/>
                  </a:lnTo>
                  <a:cubicBezTo>
                    <a:pt x="15538" y="703"/>
                    <a:pt x="14836" y="0"/>
                    <a:pt x="13967" y="0"/>
                  </a:cubicBezTo>
                  <a:close/>
                </a:path>
              </a:pathLst>
            </a:custGeom>
            <a:solidFill>
              <a:srgbClr val="F0C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1487;p87"/>
            <p:cNvSpPr/>
            <p:nvPr/>
          </p:nvSpPr>
          <p:spPr>
            <a:xfrm>
              <a:off x="4730350" y="4010450"/>
              <a:ext cx="358400" cy="545025"/>
            </a:xfrm>
            <a:custGeom>
              <a:avLst/>
              <a:gdLst/>
              <a:ahLst/>
              <a:cxnLst/>
              <a:rect l="l" t="t" r="r" b="b"/>
              <a:pathLst>
                <a:path w="14336" h="21801" extrusionOk="0">
                  <a:moveTo>
                    <a:pt x="976" y="0"/>
                  </a:moveTo>
                  <a:cubicBezTo>
                    <a:pt x="441" y="0"/>
                    <a:pt x="12" y="429"/>
                    <a:pt x="12" y="965"/>
                  </a:cubicBezTo>
                  <a:lnTo>
                    <a:pt x="12" y="3453"/>
                  </a:lnTo>
                  <a:cubicBezTo>
                    <a:pt x="0" y="3739"/>
                    <a:pt x="143" y="4013"/>
                    <a:pt x="369" y="4191"/>
                  </a:cubicBezTo>
                  <a:cubicBezTo>
                    <a:pt x="1607" y="5215"/>
                    <a:pt x="2048" y="8323"/>
                    <a:pt x="2048" y="10906"/>
                  </a:cubicBezTo>
                  <a:cubicBezTo>
                    <a:pt x="2048" y="13478"/>
                    <a:pt x="1607" y="16598"/>
                    <a:pt x="369" y="17610"/>
                  </a:cubicBezTo>
                  <a:cubicBezTo>
                    <a:pt x="143" y="17788"/>
                    <a:pt x="12" y="18062"/>
                    <a:pt x="12" y="18348"/>
                  </a:cubicBezTo>
                  <a:lnTo>
                    <a:pt x="12" y="20824"/>
                  </a:lnTo>
                  <a:cubicBezTo>
                    <a:pt x="12" y="21360"/>
                    <a:pt x="441" y="21801"/>
                    <a:pt x="976" y="21801"/>
                  </a:cubicBezTo>
                  <a:lnTo>
                    <a:pt x="13371" y="21801"/>
                  </a:lnTo>
                  <a:cubicBezTo>
                    <a:pt x="13907" y="21801"/>
                    <a:pt x="14335" y="21360"/>
                    <a:pt x="14335" y="20824"/>
                  </a:cubicBezTo>
                  <a:lnTo>
                    <a:pt x="14335" y="18348"/>
                  </a:lnTo>
                  <a:cubicBezTo>
                    <a:pt x="14335" y="18062"/>
                    <a:pt x="14204" y="17788"/>
                    <a:pt x="13978" y="17610"/>
                  </a:cubicBezTo>
                  <a:cubicBezTo>
                    <a:pt x="12740" y="16598"/>
                    <a:pt x="12299" y="13478"/>
                    <a:pt x="12299" y="10906"/>
                  </a:cubicBezTo>
                  <a:cubicBezTo>
                    <a:pt x="12299" y="8323"/>
                    <a:pt x="12740" y="5215"/>
                    <a:pt x="13978" y="4191"/>
                  </a:cubicBezTo>
                  <a:cubicBezTo>
                    <a:pt x="14204" y="4013"/>
                    <a:pt x="14335" y="3739"/>
                    <a:pt x="14335" y="3453"/>
                  </a:cubicBezTo>
                  <a:lnTo>
                    <a:pt x="14335" y="965"/>
                  </a:lnTo>
                  <a:cubicBezTo>
                    <a:pt x="14335" y="429"/>
                    <a:pt x="13907" y="0"/>
                    <a:pt x="13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95250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1488;p87"/>
            <p:cNvSpPr/>
            <p:nvPr/>
          </p:nvSpPr>
          <p:spPr>
            <a:xfrm>
              <a:off x="4715450" y="3995275"/>
              <a:ext cx="388475" cy="575075"/>
            </a:xfrm>
            <a:custGeom>
              <a:avLst/>
              <a:gdLst/>
              <a:ahLst/>
              <a:cxnLst/>
              <a:rect l="l" t="t" r="r" b="b"/>
              <a:pathLst>
                <a:path w="15539" h="23003" extrusionOk="0">
                  <a:moveTo>
                    <a:pt x="13967" y="595"/>
                  </a:moveTo>
                  <a:cubicBezTo>
                    <a:pt x="14503" y="595"/>
                    <a:pt x="14943" y="1024"/>
                    <a:pt x="14943" y="1572"/>
                  </a:cubicBezTo>
                  <a:lnTo>
                    <a:pt x="14943" y="4048"/>
                  </a:lnTo>
                  <a:cubicBezTo>
                    <a:pt x="14943" y="4346"/>
                    <a:pt x="14800" y="4620"/>
                    <a:pt x="14574" y="4798"/>
                  </a:cubicBezTo>
                  <a:cubicBezTo>
                    <a:pt x="13348" y="5810"/>
                    <a:pt x="12895" y="8930"/>
                    <a:pt x="12895" y="11501"/>
                  </a:cubicBezTo>
                  <a:cubicBezTo>
                    <a:pt x="12895" y="14073"/>
                    <a:pt x="13348" y="17193"/>
                    <a:pt x="14586" y="18205"/>
                  </a:cubicBezTo>
                  <a:cubicBezTo>
                    <a:pt x="14800" y="18383"/>
                    <a:pt x="14931" y="18657"/>
                    <a:pt x="14943" y="18943"/>
                  </a:cubicBezTo>
                  <a:lnTo>
                    <a:pt x="14943" y="21431"/>
                  </a:lnTo>
                  <a:cubicBezTo>
                    <a:pt x="14943" y="21967"/>
                    <a:pt x="14503" y="22396"/>
                    <a:pt x="13967" y="22396"/>
                  </a:cubicBezTo>
                  <a:lnTo>
                    <a:pt x="1572" y="22396"/>
                  </a:lnTo>
                  <a:cubicBezTo>
                    <a:pt x="1037" y="22396"/>
                    <a:pt x="608" y="21967"/>
                    <a:pt x="608" y="21431"/>
                  </a:cubicBezTo>
                  <a:lnTo>
                    <a:pt x="608" y="18943"/>
                  </a:lnTo>
                  <a:cubicBezTo>
                    <a:pt x="608" y="18657"/>
                    <a:pt x="739" y="18383"/>
                    <a:pt x="965" y="18205"/>
                  </a:cubicBezTo>
                  <a:cubicBezTo>
                    <a:pt x="2203" y="17193"/>
                    <a:pt x="2644" y="14073"/>
                    <a:pt x="2644" y="11501"/>
                  </a:cubicBezTo>
                  <a:cubicBezTo>
                    <a:pt x="2644" y="8930"/>
                    <a:pt x="2203" y="5810"/>
                    <a:pt x="965" y="4798"/>
                  </a:cubicBezTo>
                  <a:cubicBezTo>
                    <a:pt x="739" y="4620"/>
                    <a:pt x="608" y="4346"/>
                    <a:pt x="608" y="4048"/>
                  </a:cubicBezTo>
                  <a:lnTo>
                    <a:pt x="608" y="1572"/>
                  </a:lnTo>
                  <a:cubicBezTo>
                    <a:pt x="608" y="1024"/>
                    <a:pt x="1037" y="595"/>
                    <a:pt x="1572" y="595"/>
                  </a:cubicBezTo>
                  <a:close/>
                  <a:moveTo>
                    <a:pt x="1572" y="0"/>
                  </a:moveTo>
                  <a:cubicBezTo>
                    <a:pt x="703" y="0"/>
                    <a:pt x="1" y="703"/>
                    <a:pt x="1" y="1572"/>
                  </a:cubicBezTo>
                  <a:lnTo>
                    <a:pt x="1" y="4060"/>
                  </a:lnTo>
                  <a:cubicBezTo>
                    <a:pt x="1" y="4524"/>
                    <a:pt x="215" y="4965"/>
                    <a:pt x="584" y="5263"/>
                  </a:cubicBezTo>
                  <a:cubicBezTo>
                    <a:pt x="1537" y="6048"/>
                    <a:pt x="2037" y="8787"/>
                    <a:pt x="2037" y="11501"/>
                  </a:cubicBezTo>
                  <a:cubicBezTo>
                    <a:pt x="2037" y="14216"/>
                    <a:pt x="1537" y="16955"/>
                    <a:pt x="584" y="17740"/>
                  </a:cubicBezTo>
                  <a:cubicBezTo>
                    <a:pt x="215" y="18038"/>
                    <a:pt x="1" y="18479"/>
                    <a:pt x="1" y="18943"/>
                  </a:cubicBezTo>
                  <a:lnTo>
                    <a:pt x="1" y="21431"/>
                  </a:lnTo>
                  <a:cubicBezTo>
                    <a:pt x="1" y="22300"/>
                    <a:pt x="703" y="23003"/>
                    <a:pt x="1572" y="23003"/>
                  </a:cubicBezTo>
                  <a:lnTo>
                    <a:pt x="13967" y="23003"/>
                  </a:lnTo>
                  <a:cubicBezTo>
                    <a:pt x="14836" y="23003"/>
                    <a:pt x="15538" y="22300"/>
                    <a:pt x="15538" y="21431"/>
                  </a:cubicBezTo>
                  <a:lnTo>
                    <a:pt x="15538" y="18943"/>
                  </a:lnTo>
                  <a:cubicBezTo>
                    <a:pt x="15538" y="18479"/>
                    <a:pt x="15324" y="18038"/>
                    <a:pt x="14955" y="17740"/>
                  </a:cubicBezTo>
                  <a:cubicBezTo>
                    <a:pt x="13991" y="16955"/>
                    <a:pt x="13491" y="14216"/>
                    <a:pt x="13491" y="11501"/>
                  </a:cubicBezTo>
                  <a:cubicBezTo>
                    <a:pt x="13491" y="8787"/>
                    <a:pt x="13991" y="6048"/>
                    <a:pt x="14955" y="5263"/>
                  </a:cubicBezTo>
                  <a:cubicBezTo>
                    <a:pt x="15324" y="4965"/>
                    <a:pt x="15538" y="4524"/>
                    <a:pt x="15538" y="4060"/>
                  </a:cubicBezTo>
                  <a:lnTo>
                    <a:pt x="15538" y="1572"/>
                  </a:lnTo>
                  <a:cubicBezTo>
                    <a:pt x="15538" y="703"/>
                    <a:pt x="14836" y="0"/>
                    <a:pt x="13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" name="Google Shape;1489;p87"/>
            <p:cNvSpPr/>
            <p:nvPr/>
          </p:nvSpPr>
          <p:spPr>
            <a:xfrm>
              <a:off x="4830050" y="4072350"/>
              <a:ext cx="159275" cy="498000"/>
            </a:xfrm>
            <a:custGeom>
              <a:avLst/>
              <a:gdLst/>
              <a:ahLst/>
              <a:cxnLst/>
              <a:rect l="l" t="t" r="r" b="b"/>
              <a:pathLst>
                <a:path w="6371" h="19920" extrusionOk="0">
                  <a:moveTo>
                    <a:pt x="1" y="1"/>
                  </a:moveTo>
                  <a:lnTo>
                    <a:pt x="1" y="19920"/>
                  </a:lnTo>
                  <a:lnTo>
                    <a:pt x="6371" y="19920"/>
                  </a:lnTo>
                  <a:lnTo>
                    <a:pt x="6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" name="Google Shape;1490;p87"/>
            <p:cNvSpPr/>
            <p:nvPr/>
          </p:nvSpPr>
          <p:spPr>
            <a:xfrm>
              <a:off x="4881250" y="4072350"/>
              <a:ext cx="108075" cy="498000"/>
            </a:xfrm>
            <a:custGeom>
              <a:avLst/>
              <a:gdLst/>
              <a:ahLst/>
              <a:cxnLst/>
              <a:rect l="l" t="t" r="r" b="b"/>
              <a:pathLst>
                <a:path w="4323" h="19920" extrusionOk="0">
                  <a:moveTo>
                    <a:pt x="1" y="1"/>
                  </a:moveTo>
                  <a:lnTo>
                    <a:pt x="1" y="19920"/>
                  </a:lnTo>
                  <a:lnTo>
                    <a:pt x="4323" y="19920"/>
                  </a:lnTo>
                  <a:lnTo>
                    <a:pt x="432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Google Shape;1491;p87"/>
            <p:cNvSpPr/>
            <p:nvPr/>
          </p:nvSpPr>
          <p:spPr>
            <a:xfrm>
              <a:off x="4881250" y="4072350"/>
              <a:ext cx="23550" cy="498000"/>
            </a:xfrm>
            <a:custGeom>
              <a:avLst/>
              <a:gdLst/>
              <a:ahLst/>
              <a:cxnLst/>
              <a:rect l="l" t="t" r="r" b="b"/>
              <a:pathLst>
                <a:path w="942" h="19920" extrusionOk="0">
                  <a:moveTo>
                    <a:pt x="1" y="1"/>
                  </a:moveTo>
                  <a:lnTo>
                    <a:pt x="1" y="19920"/>
                  </a:lnTo>
                  <a:lnTo>
                    <a:pt x="941" y="19920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1492;p87"/>
            <p:cNvSpPr/>
            <p:nvPr/>
          </p:nvSpPr>
          <p:spPr>
            <a:xfrm>
              <a:off x="4903275" y="4258975"/>
              <a:ext cx="55700" cy="47725"/>
            </a:xfrm>
            <a:custGeom>
              <a:avLst/>
              <a:gdLst/>
              <a:ahLst/>
              <a:cxnLst/>
              <a:rect l="l" t="t" r="r" b="b"/>
              <a:pathLst>
                <a:path w="2228" h="1909" extrusionOk="0">
                  <a:moveTo>
                    <a:pt x="1275" y="1"/>
                  </a:moveTo>
                  <a:cubicBezTo>
                    <a:pt x="429" y="1"/>
                    <a:pt x="1" y="1025"/>
                    <a:pt x="596" y="1632"/>
                  </a:cubicBezTo>
                  <a:cubicBezTo>
                    <a:pt x="791" y="1823"/>
                    <a:pt x="1029" y="1909"/>
                    <a:pt x="1263" y="1909"/>
                  </a:cubicBezTo>
                  <a:cubicBezTo>
                    <a:pt x="1755" y="1909"/>
                    <a:pt x="2227" y="1527"/>
                    <a:pt x="2227" y="953"/>
                  </a:cubicBezTo>
                  <a:cubicBezTo>
                    <a:pt x="2227" y="430"/>
                    <a:pt x="1799" y="1"/>
                    <a:pt x="1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1493;p87"/>
            <p:cNvSpPr/>
            <p:nvPr/>
          </p:nvSpPr>
          <p:spPr>
            <a:xfrm>
              <a:off x="4919350" y="4267025"/>
              <a:ext cx="31575" cy="31575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536" y="0"/>
                  </a:moveTo>
                  <a:lnTo>
                    <a:pt x="536" y="536"/>
                  </a:lnTo>
                  <a:lnTo>
                    <a:pt x="1" y="536"/>
                  </a:lnTo>
                  <a:lnTo>
                    <a:pt x="1" y="727"/>
                  </a:lnTo>
                  <a:lnTo>
                    <a:pt x="536" y="727"/>
                  </a:lnTo>
                  <a:lnTo>
                    <a:pt x="536" y="1262"/>
                  </a:lnTo>
                  <a:lnTo>
                    <a:pt x="739" y="1262"/>
                  </a:lnTo>
                  <a:lnTo>
                    <a:pt x="739" y="727"/>
                  </a:lnTo>
                  <a:lnTo>
                    <a:pt x="1263" y="727"/>
                  </a:lnTo>
                  <a:lnTo>
                    <a:pt x="1263" y="536"/>
                  </a:lnTo>
                  <a:lnTo>
                    <a:pt x="739" y="536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4" name="Google Shape;1494;p87"/>
          <p:cNvGrpSpPr/>
          <p:nvPr/>
        </p:nvGrpSpPr>
        <p:grpSpPr>
          <a:xfrm rot="-1579501">
            <a:off x="8022811" y="-128790"/>
            <a:ext cx="331072" cy="3427514"/>
            <a:chOff x="4298066" y="1730525"/>
            <a:chExt cx="219952" cy="2277116"/>
          </a:xfrm>
        </p:grpSpPr>
        <p:grpSp>
          <p:nvGrpSpPr>
            <p:cNvPr id="85" name="Google Shape;1495;p87"/>
            <p:cNvGrpSpPr/>
            <p:nvPr/>
          </p:nvGrpSpPr>
          <p:grpSpPr>
            <a:xfrm>
              <a:off x="4301119" y="1732113"/>
              <a:ext cx="216900" cy="2275528"/>
              <a:chOff x="4298100" y="1730525"/>
              <a:chExt cx="216900" cy="2275528"/>
            </a:xfrm>
          </p:grpSpPr>
          <p:sp>
            <p:nvSpPr>
              <p:cNvPr id="94" name="Google Shape;1496;p87"/>
              <p:cNvSpPr/>
              <p:nvPr/>
            </p:nvSpPr>
            <p:spPr>
              <a:xfrm>
                <a:off x="4300188" y="3793353"/>
                <a:ext cx="212700" cy="212700"/>
              </a:xfrm>
              <a:prstGeom prst="pie">
                <a:avLst>
                  <a:gd name="adj1" fmla="val 21583463"/>
                  <a:gd name="adj2" fmla="val 10817117"/>
                </a:avLst>
              </a:prstGeom>
              <a:solidFill>
                <a:schemeClr val="lt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0" dir="288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1497;p87"/>
              <p:cNvSpPr/>
              <p:nvPr/>
            </p:nvSpPr>
            <p:spPr>
              <a:xfrm>
                <a:off x="4300225" y="2019375"/>
                <a:ext cx="212700" cy="18801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0" dir="288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1498;p87"/>
              <p:cNvSpPr/>
              <p:nvPr/>
            </p:nvSpPr>
            <p:spPr>
              <a:xfrm>
                <a:off x="4298100" y="1730525"/>
                <a:ext cx="216900" cy="288900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0" dir="288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86" name="Google Shape;1499;p87"/>
            <p:cNvSpPr/>
            <p:nvPr/>
          </p:nvSpPr>
          <p:spPr>
            <a:xfrm>
              <a:off x="4333292" y="2054577"/>
              <a:ext cx="76086" cy="1704070"/>
            </a:xfrm>
            <a:custGeom>
              <a:avLst/>
              <a:gdLst/>
              <a:ahLst/>
              <a:cxnLst/>
              <a:rect l="l" t="t" r="r" b="b"/>
              <a:pathLst>
                <a:path w="1286" h="28802" extrusionOk="0">
                  <a:moveTo>
                    <a:pt x="0" y="1"/>
                  </a:moveTo>
                  <a:lnTo>
                    <a:pt x="0" y="28802"/>
                  </a:lnTo>
                  <a:lnTo>
                    <a:pt x="1286" y="28802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" name="Google Shape;1500;p87"/>
            <p:cNvSpPr/>
            <p:nvPr/>
          </p:nvSpPr>
          <p:spPr>
            <a:xfrm>
              <a:off x="4375536" y="1730525"/>
              <a:ext cx="62064" cy="84606"/>
            </a:xfrm>
            <a:custGeom>
              <a:avLst/>
              <a:gdLst/>
              <a:ahLst/>
              <a:cxnLst/>
              <a:rect l="l" t="t" r="r" b="b"/>
              <a:pathLst>
                <a:path w="1049" h="1430" extrusionOk="0">
                  <a:moveTo>
                    <a:pt x="524" y="1"/>
                  </a:moveTo>
                  <a:lnTo>
                    <a:pt x="0" y="1429"/>
                  </a:lnTo>
                  <a:lnTo>
                    <a:pt x="1048" y="1429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" name="Google Shape;1501;p87"/>
            <p:cNvSpPr/>
            <p:nvPr/>
          </p:nvSpPr>
          <p:spPr>
            <a:xfrm>
              <a:off x="4300159" y="1815073"/>
              <a:ext cx="212817" cy="204356"/>
            </a:xfrm>
            <a:custGeom>
              <a:avLst/>
              <a:gdLst/>
              <a:ahLst/>
              <a:cxnLst/>
              <a:rect l="l" t="t" r="r" b="b"/>
              <a:pathLst>
                <a:path w="3597" h="3454" extrusionOk="0">
                  <a:moveTo>
                    <a:pt x="1274" y="0"/>
                  </a:moveTo>
                  <a:lnTo>
                    <a:pt x="0" y="3453"/>
                  </a:lnTo>
                  <a:lnTo>
                    <a:pt x="3596" y="3453"/>
                  </a:lnTo>
                  <a:lnTo>
                    <a:pt x="232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" name="Google Shape;1502;p87"/>
            <p:cNvSpPr/>
            <p:nvPr/>
          </p:nvSpPr>
          <p:spPr>
            <a:xfrm>
              <a:off x="4298066" y="3860793"/>
              <a:ext cx="217017" cy="142351"/>
            </a:xfrm>
            <a:custGeom>
              <a:avLst/>
              <a:gdLst/>
              <a:ahLst/>
              <a:cxnLst/>
              <a:rect l="l" t="t" r="r" b="b"/>
              <a:pathLst>
                <a:path w="3668" h="2406" extrusionOk="0">
                  <a:moveTo>
                    <a:pt x="36" y="0"/>
                  </a:moveTo>
                  <a:lnTo>
                    <a:pt x="36" y="548"/>
                  </a:lnTo>
                  <a:cubicBezTo>
                    <a:pt x="1" y="1572"/>
                    <a:pt x="822" y="2405"/>
                    <a:pt x="1834" y="2405"/>
                  </a:cubicBezTo>
                  <a:cubicBezTo>
                    <a:pt x="2846" y="2405"/>
                    <a:pt x="3668" y="1572"/>
                    <a:pt x="3632" y="548"/>
                  </a:cubicBezTo>
                  <a:lnTo>
                    <a:pt x="3632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" name="Google Shape;1503;p87"/>
            <p:cNvSpPr/>
            <p:nvPr/>
          </p:nvSpPr>
          <p:spPr>
            <a:xfrm>
              <a:off x="4300159" y="2019373"/>
              <a:ext cx="212817" cy="1704070"/>
            </a:xfrm>
            <a:custGeom>
              <a:avLst/>
              <a:gdLst/>
              <a:ahLst/>
              <a:cxnLst/>
              <a:rect l="l" t="t" r="r" b="b"/>
              <a:pathLst>
                <a:path w="3597" h="28802" extrusionOk="0">
                  <a:moveTo>
                    <a:pt x="0" y="0"/>
                  </a:moveTo>
                  <a:lnTo>
                    <a:pt x="0" y="28801"/>
                  </a:lnTo>
                  <a:lnTo>
                    <a:pt x="3596" y="28801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" name="Google Shape;1504;p87"/>
            <p:cNvSpPr/>
            <p:nvPr/>
          </p:nvSpPr>
          <p:spPr>
            <a:xfrm>
              <a:off x="4368496" y="2019373"/>
              <a:ext cx="76145" cy="1704070"/>
            </a:xfrm>
            <a:custGeom>
              <a:avLst/>
              <a:gdLst/>
              <a:ahLst/>
              <a:cxnLst/>
              <a:rect l="l" t="t" r="r" b="b"/>
              <a:pathLst>
                <a:path w="1287" h="28802" extrusionOk="0">
                  <a:moveTo>
                    <a:pt x="0" y="0"/>
                  </a:moveTo>
                  <a:lnTo>
                    <a:pt x="0" y="28801"/>
                  </a:lnTo>
                  <a:lnTo>
                    <a:pt x="1286" y="28801"/>
                  </a:lnTo>
                  <a:lnTo>
                    <a:pt x="1286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" name="Google Shape;1505;p87"/>
            <p:cNvSpPr/>
            <p:nvPr/>
          </p:nvSpPr>
          <p:spPr>
            <a:xfrm>
              <a:off x="4300159" y="3723410"/>
              <a:ext cx="212817" cy="137440"/>
            </a:xfrm>
            <a:custGeom>
              <a:avLst/>
              <a:gdLst/>
              <a:ahLst/>
              <a:cxnLst/>
              <a:rect l="l" t="t" r="r" b="b"/>
              <a:pathLst>
                <a:path w="3597" h="2323" extrusionOk="0">
                  <a:moveTo>
                    <a:pt x="0" y="0"/>
                  </a:moveTo>
                  <a:lnTo>
                    <a:pt x="0" y="2322"/>
                  </a:lnTo>
                  <a:lnTo>
                    <a:pt x="3596" y="2322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" name="Google Shape;1506;p87"/>
            <p:cNvSpPr/>
            <p:nvPr/>
          </p:nvSpPr>
          <p:spPr>
            <a:xfrm>
              <a:off x="4300159" y="3764944"/>
              <a:ext cx="212817" cy="53603"/>
            </a:xfrm>
            <a:custGeom>
              <a:avLst/>
              <a:gdLst/>
              <a:ahLst/>
              <a:cxnLst/>
              <a:rect l="l" t="t" r="r" b="b"/>
              <a:pathLst>
                <a:path w="3597" h="906" extrusionOk="0">
                  <a:moveTo>
                    <a:pt x="0" y="1"/>
                  </a:moveTo>
                  <a:lnTo>
                    <a:pt x="0" y="906"/>
                  </a:lnTo>
                  <a:lnTo>
                    <a:pt x="3596" y="906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713554" y="1397871"/>
            <a:ext cx="6066505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HẸN GẶP LẠI CÁC EM TRONG TIẾT HỌC SAU!</a:t>
            </a:r>
            <a:endParaRPr lang="en-US" sz="40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22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35"/>
          <p:cNvGrpSpPr/>
          <p:nvPr/>
        </p:nvGrpSpPr>
        <p:grpSpPr>
          <a:xfrm>
            <a:off x="1337557" y="925034"/>
            <a:ext cx="6538381" cy="3722516"/>
            <a:chOff x="254503" y="268253"/>
            <a:chExt cx="8511300" cy="4594800"/>
          </a:xfrm>
        </p:grpSpPr>
        <p:sp>
          <p:nvSpPr>
            <p:cNvPr id="477" name="Google Shape;477;p35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5"/>
            <p:cNvSpPr/>
            <p:nvPr/>
          </p:nvSpPr>
          <p:spPr>
            <a:xfrm rot="5400000">
              <a:off x="7962550" y="4060577"/>
              <a:ext cx="825900" cy="776400"/>
            </a:xfrm>
            <a:prstGeom prst="rtTriangle">
              <a:avLst/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1" name="Google Shape;481;p35"/>
          <p:cNvSpPr txBox="1">
            <a:spLocks noGrp="1"/>
          </p:cNvSpPr>
          <p:nvPr>
            <p:ph type="title" idx="2"/>
          </p:nvPr>
        </p:nvSpPr>
        <p:spPr>
          <a:xfrm>
            <a:off x="2794532" y="384734"/>
            <a:ext cx="3414882" cy="10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Nhóm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2: </a:t>
            </a:r>
            <a:r>
              <a:rPr lang="en-US" sz="2000" b="0" dirty="0" smtClean="0">
                <a:solidFill>
                  <a:srgbClr val="002060"/>
                </a:solidFill>
                <a:latin typeface="+mn-lt"/>
              </a:rPr>
              <a:t>CÁC PHÉP TÍNH VỚI SỐ HỮU TỈ</a:t>
            </a:r>
            <a:endParaRPr sz="2000" b="0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482" name="Google Shape;482;p35"/>
          <p:cNvGrpSpPr/>
          <p:nvPr/>
        </p:nvGrpSpPr>
        <p:grpSpPr>
          <a:xfrm>
            <a:off x="142447" y="2080008"/>
            <a:ext cx="1644513" cy="2819995"/>
            <a:chOff x="142447" y="2080008"/>
            <a:chExt cx="1644513" cy="2819995"/>
          </a:xfrm>
        </p:grpSpPr>
        <p:sp>
          <p:nvSpPr>
            <p:cNvPr id="483" name="Google Shape;483;p35"/>
            <p:cNvSpPr/>
            <p:nvPr/>
          </p:nvSpPr>
          <p:spPr>
            <a:xfrm>
              <a:off x="569746" y="3005050"/>
              <a:ext cx="1122900" cy="1642500"/>
            </a:xfrm>
            <a:prstGeom prst="roundRect">
              <a:avLst>
                <a:gd name="adj" fmla="val 12662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04775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4" name="Google Shape;484;p35"/>
            <p:cNvGrpSpPr/>
            <p:nvPr/>
          </p:nvGrpSpPr>
          <p:grpSpPr>
            <a:xfrm>
              <a:off x="142447" y="2080008"/>
              <a:ext cx="1644513" cy="2819995"/>
              <a:chOff x="3695625" y="535000"/>
              <a:chExt cx="1415975" cy="2428100"/>
            </a:xfrm>
          </p:grpSpPr>
          <p:sp>
            <p:nvSpPr>
              <p:cNvPr id="485" name="Google Shape;485;p35"/>
              <p:cNvSpPr/>
              <p:nvPr/>
            </p:nvSpPr>
            <p:spPr>
              <a:xfrm>
                <a:off x="4055500" y="1334675"/>
                <a:ext cx="975150" cy="1585200"/>
              </a:xfrm>
              <a:custGeom>
                <a:avLst/>
                <a:gdLst/>
                <a:ahLst/>
                <a:cxnLst/>
                <a:rect l="l" t="t" r="r" b="b"/>
                <a:pathLst>
                  <a:path w="39006" h="63408" extrusionOk="0">
                    <a:moveTo>
                      <a:pt x="19503" y="1"/>
                    </a:moveTo>
                    <a:cubicBezTo>
                      <a:pt x="9751" y="1"/>
                      <a:pt x="0" y="1361"/>
                      <a:pt x="0" y="4081"/>
                    </a:cubicBezTo>
                    <a:lnTo>
                      <a:pt x="0" y="58219"/>
                    </a:lnTo>
                    <a:lnTo>
                      <a:pt x="72" y="58219"/>
                    </a:lnTo>
                    <a:cubicBezTo>
                      <a:pt x="72" y="61678"/>
                      <a:pt x="9787" y="63407"/>
                      <a:pt x="19503" y="63407"/>
                    </a:cubicBezTo>
                    <a:cubicBezTo>
                      <a:pt x="29218" y="63407"/>
                      <a:pt x="38934" y="61678"/>
                      <a:pt x="38934" y="58219"/>
                    </a:cubicBezTo>
                    <a:lnTo>
                      <a:pt x="39005" y="58219"/>
                    </a:lnTo>
                    <a:lnTo>
                      <a:pt x="39005" y="4081"/>
                    </a:lnTo>
                    <a:cubicBezTo>
                      <a:pt x="39005" y="1361"/>
                      <a:pt x="29254" y="1"/>
                      <a:pt x="19503" y="1"/>
                    </a:cubicBezTo>
                    <a:close/>
                  </a:path>
                </a:pathLst>
              </a:custGeom>
              <a:solidFill>
                <a:srgbClr val="496697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5"/>
              <p:cNvSpPr/>
              <p:nvPr/>
            </p:nvSpPr>
            <p:spPr>
              <a:xfrm>
                <a:off x="4106700" y="1374200"/>
                <a:ext cx="872750" cy="168500"/>
              </a:xfrm>
              <a:custGeom>
                <a:avLst/>
                <a:gdLst/>
                <a:ahLst/>
                <a:cxnLst/>
                <a:rect l="l" t="t" r="r" b="b"/>
                <a:pathLst>
                  <a:path w="34910" h="6740" extrusionOk="0">
                    <a:moveTo>
                      <a:pt x="17455" y="0"/>
                    </a:moveTo>
                    <a:cubicBezTo>
                      <a:pt x="7822" y="0"/>
                      <a:pt x="0" y="1512"/>
                      <a:pt x="0" y="3370"/>
                    </a:cubicBezTo>
                    <a:cubicBezTo>
                      <a:pt x="0" y="5227"/>
                      <a:pt x="7822" y="6739"/>
                      <a:pt x="17455" y="6739"/>
                    </a:cubicBezTo>
                    <a:cubicBezTo>
                      <a:pt x="27099" y="6739"/>
                      <a:pt x="34909" y="5227"/>
                      <a:pt x="34909" y="3370"/>
                    </a:cubicBezTo>
                    <a:cubicBezTo>
                      <a:pt x="34909" y="1512"/>
                      <a:pt x="27099" y="0"/>
                      <a:pt x="17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5"/>
              <p:cNvSpPr/>
              <p:nvPr/>
            </p:nvSpPr>
            <p:spPr>
              <a:xfrm>
                <a:off x="4236475" y="1255125"/>
                <a:ext cx="380125" cy="1178750"/>
              </a:xfrm>
              <a:custGeom>
                <a:avLst/>
                <a:gdLst/>
                <a:ahLst/>
                <a:cxnLst/>
                <a:rect l="l" t="t" r="r" b="b"/>
                <a:pathLst>
                  <a:path w="15205" h="47150" extrusionOk="0">
                    <a:moveTo>
                      <a:pt x="5251" y="1"/>
                    </a:moveTo>
                    <a:lnTo>
                      <a:pt x="0" y="46018"/>
                    </a:lnTo>
                    <a:lnTo>
                      <a:pt x="9954" y="47149"/>
                    </a:lnTo>
                    <a:lnTo>
                      <a:pt x="15204" y="1132"/>
                    </a:lnTo>
                    <a:lnTo>
                      <a:pt x="5251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5"/>
              <p:cNvSpPr/>
              <p:nvPr/>
            </p:nvSpPr>
            <p:spPr>
              <a:xfrm>
                <a:off x="4296000" y="1019675"/>
                <a:ext cx="33487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40911" extrusionOk="0">
                    <a:moveTo>
                      <a:pt x="13395" y="1"/>
                    </a:moveTo>
                    <a:lnTo>
                      <a:pt x="5823" y="1441"/>
                    </a:lnTo>
                    <a:cubicBezTo>
                      <a:pt x="5918" y="1644"/>
                      <a:pt x="5954" y="1870"/>
                      <a:pt x="5930" y="2096"/>
                    </a:cubicBezTo>
                    <a:cubicBezTo>
                      <a:pt x="5852" y="2759"/>
                      <a:pt x="5293" y="3248"/>
                      <a:pt x="4641" y="3248"/>
                    </a:cubicBezTo>
                    <a:cubicBezTo>
                      <a:pt x="4591" y="3248"/>
                      <a:pt x="4540" y="3245"/>
                      <a:pt x="4489" y="3239"/>
                    </a:cubicBezTo>
                    <a:cubicBezTo>
                      <a:pt x="4394" y="3227"/>
                      <a:pt x="4287" y="3204"/>
                      <a:pt x="4191" y="3168"/>
                    </a:cubicBezTo>
                    <a:lnTo>
                      <a:pt x="0" y="39922"/>
                    </a:lnTo>
                    <a:lnTo>
                      <a:pt x="8728" y="40911"/>
                    </a:lnTo>
                    <a:lnTo>
                      <a:pt x="13395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5"/>
              <p:cNvSpPr/>
              <p:nvPr/>
            </p:nvSpPr>
            <p:spPr>
              <a:xfrm>
                <a:off x="4296000" y="1019675"/>
                <a:ext cx="33487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40911" fill="none" extrusionOk="0">
                    <a:moveTo>
                      <a:pt x="13395" y="1"/>
                    </a:moveTo>
                    <a:lnTo>
                      <a:pt x="8728" y="40911"/>
                    </a:lnTo>
                    <a:lnTo>
                      <a:pt x="0" y="39922"/>
                    </a:lnTo>
                    <a:lnTo>
                      <a:pt x="4191" y="3168"/>
                    </a:lnTo>
                    <a:cubicBezTo>
                      <a:pt x="4287" y="3204"/>
                      <a:pt x="4394" y="3227"/>
                      <a:pt x="4489" y="3239"/>
                    </a:cubicBezTo>
                    <a:cubicBezTo>
                      <a:pt x="5203" y="3323"/>
                      <a:pt x="5846" y="2811"/>
                      <a:pt x="5930" y="2096"/>
                    </a:cubicBezTo>
                    <a:cubicBezTo>
                      <a:pt x="5954" y="1870"/>
                      <a:pt x="5918" y="1644"/>
                      <a:pt x="5823" y="1441"/>
                    </a:cubicBezTo>
                    <a:lnTo>
                      <a:pt x="13395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5"/>
              <p:cNvSpPr/>
              <p:nvPr/>
            </p:nvSpPr>
            <p:spPr>
              <a:xfrm>
                <a:off x="4493950" y="1019675"/>
                <a:ext cx="13692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40911" extrusionOk="0">
                    <a:moveTo>
                      <a:pt x="5477" y="1"/>
                    </a:moveTo>
                    <a:lnTo>
                      <a:pt x="4632" y="156"/>
                    </a:lnTo>
                    <a:lnTo>
                      <a:pt x="0" y="40827"/>
                    </a:lnTo>
                    <a:lnTo>
                      <a:pt x="810" y="40911"/>
                    </a:lnTo>
                    <a:lnTo>
                      <a:pt x="5477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5"/>
              <p:cNvSpPr/>
              <p:nvPr/>
            </p:nvSpPr>
            <p:spPr>
              <a:xfrm>
                <a:off x="4393325" y="1124750"/>
                <a:ext cx="2256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6" fill="none" extrusionOk="0">
                    <a:moveTo>
                      <a:pt x="9026" y="1"/>
                    </a:moveTo>
                    <a:lnTo>
                      <a:pt x="1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5"/>
              <p:cNvSpPr/>
              <p:nvPr/>
            </p:nvSpPr>
            <p:spPr>
              <a:xfrm>
                <a:off x="4381125" y="1229525"/>
                <a:ext cx="22565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28" fill="none" extrusionOk="0">
                    <a:moveTo>
                      <a:pt x="9026" y="1"/>
                    </a:moveTo>
                    <a:lnTo>
                      <a:pt x="1" y="1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5"/>
              <p:cNvSpPr/>
              <p:nvPr/>
            </p:nvSpPr>
            <p:spPr>
              <a:xfrm>
                <a:off x="4369225" y="1334600"/>
                <a:ext cx="2256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6" fill="none" extrusionOk="0">
                    <a:moveTo>
                      <a:pt x="9025" y="1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5"/>
              <p:cNvSpPr/>
              <p:nvPr/>
            </p:nvSpPr>
            <p:spPr>
              <a:xfrm>
                <a:off x="4357325" y="1439675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5"/>
              <p:cNvSpPr/>
              <p:nvPr/>
            </p:nvSpPr>
            <p:spPr>
              <a:xfrm>
                <a:off x="4345400" y="1544750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6" y="0"/>
                    </a:moveTo>
                    <a:lnTo>
                      <a:pt x="1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5"/>
              <p:cNvSpPr/>
              <p:nvPr/>
            </p:nvSpPr>
            <p:spPr>
              <a:xfrm>
                <a:off x="4333200" y="1649525"/>
                <a:ext cx="225950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9038" h="1727" fill="none" extrusionOk="0">
                    <a:moveTo>
                      <a:pt x="9038" y="0"/>
                    </a:moveTo>
                    <a:lnTo>
                      <a:pt x="1" y="1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5"/>
              <p:cNvSpPr/>
              <p:nvPr/>
            </p:nvSpPr>
            <p:spPr>
              <a:xfrm>
                <a:off x="4321300" y="1754600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5"/>
              <p:cNvSpPr/>
              <p:nvPr/>
            </p:nvSpPr>
            <p:spPr>
              <a:xfrm>
                <a:off x="4309400" y="1859675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5"/>
              <p:cNvSpPr/>
              <p:nvPr/>
            </p:nvSpPr>
            <p:spPr>
              <a:xfrm>
                <a:off x="4389175" y="1145600"/>
                <a:ext cx="241425" cy="12617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50471" extrusionOk="0">
                    <a:moveTo>
                      <a:pt x="5703" y="0"/>
                    </a:moveTo>
                    <a:lnTo>
                      <a:pt x="0" y="50006"/>
                    </a:lnTo>
                    <a:lnTo>
                      <a:pt x="4203" y="50471"/>
                    </a:lnTo>
                    <a:lnTo>
                      <a:pt x="9608" y="3131"/>
                    </a:lnTo>
                    <a:cubicBezTo>
                      <a:pt x="9656" y="2667"/>
                      <a:pt x="9442" y="2227"/>
                      <a:pt x="9037" y="1988"/>
                    </a:cubicBezTo>
                    <a:lnTo>
                      <a:pt x="5703" y="0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5"/>
              <p:cNvSpPr/>
              <p:nvPr/>
            </p:nvSpPr>
            <p:spPr>
              <a:xfrm>
                <a:off x="4389175" y="1145600"/>
                <a:ext cx="241425" cy="12617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50471" fill="none" extrusionOk="0">
                    <a:moveTo>
                      <a:pt x="4203" y="50471"/>
                    </a:moveTo>
                    <a:lnTo>
                      <a:pt x="9608" y="3131"/>
                    </a:lnTo>
                    <a:cubicBezTo>
                      <a:pt x="9656" y="2667"/>
                      <a:pt x="9442" y="2227"/>
                      <a:pt x="9037" y="1988"/>
                    </a:cubicBezTo>
                    <a:lnTo>
                      <a:pt x="5703" y="0"/>
                    </a:lnTo>
                    <a:lnTo>
                      <a:pt x="0" y="5000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5"/>
              <p:cNvSpPr/>
              <p:nvPr/>
            </p:nvSpPr>
            <p:spPr>
              <a:xfrm>
                <a:off x="4460900" y="1296200"/>
                <a:ext cx="186350" cy="1111175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44447" extrusionOk="0">
                    <a:moveTo>
                      <a:pt x="5037" y="1"/>
                    </a:moveTo>
                    <a:lnTo>
                      <a:pt x="1" y="44161"/>
                    </a:lnTo>
                    <a:lnTo>
                      <a:pt x="2572" y="44447"/>
                    </a:lnTo>
                    <a:lnTo>
                      <a:pt x="7418" y="1930"/>
                    </a:lnTo>
                    <a:cubicBezTo>
                      <a:pt x="7454" y="1644"/>
                      <a:pt x="7323" y="1370"/>
                      <a:pt x="7073" y="1227"/>
                    </a:cubicBezTo>
                    <a:lnTo>
                      <a:pt x="5037" y="1"/>
                    </a:lnTo>
                    <a:close/>
                  </a:path>
                </a:pathLst>
              </a:custGeom>
              <a:solidFill>
                <a:srgbClr val="C9709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5"/>
              <p:cNvSpPr/>
              <p:nvPr/>
            </p:nvSpPr>
            <p:spPr>
              <a:xfrm>
                <a:off x="4460900" y="1296200"/>
                <a:ext cx="186350" cy="1111175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44447" fill="none" extrusionOk="0">
                    <a:moveTo>
                      <a:pt x="2572" y="44447"/>
                    </a:moveTo>
                    <a:lnTo>
                      <a:pt x="7418" y="1930"/>
                    </a:lnTo>
                    <a:cubicBezTo>
                      <a:pt x="7454" y="1644"/>
                      <a:pt x="7323" y="1370"/>
                      <a:pt x="7073" y="1227"/>
                    </a:cubicBezTo>
                    <a:lnTo>
                      <a:pt x="5037" y="1"/>
                    </a:lnTo>
                    <a:lnTo>
                      <a:pt x="1" y="44161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5"/>
              <p:cNvSpPr/>
              <p:nvPr/>
            </p:nvSpPr>
            <p:spPr>
              <a:xfrm>
                <a:off x="4236775" y="1139925"/>
                <a:ext cx="247675" cy="124990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9996" extrusionOk="0">
                    <a:moveTo>
                      <a:pt x="9906" y="1"/>
                    </a:moveTo>
                    <a:lnTo>
                      <a:pt x="6215" y="1192"/>
                    </a:lnTo>
                    <a:cubicBezTo>
                      <a:pt x="5775" y="1334"/>
                      <a:pt x="5453" y="1727"/>
                      <a:pt x="5406" y="2192"/>
                    </a:cubicBezTo>
                    <a:lnTo>
                      <a:pt x="0" y="49519"/>
                    </a:lnTo>
                    <a:lnTo>
                      <a:pt x="4203" y="49995"/>
                    </a:lnTo>
                    <a:lnTo>
                      <a:pt x="9906" y="1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5"/>
              <p:cNvSpPr/>
              <p:nvPr/>
            </p:nvSpPr>
            <p:spPr>
              <a:xfrm>
                <a:off x="4236775" y="1139925"/>
                <a:ext cx="247675" cy="124990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9996" fill="none" extrusionOk="0">
                    <a:moveTo>
                      <a:pt x="0" y="49519"/>
                    </a:moveTo>
                    <a:lnTo>
                      <a:pt x="5406" y="2192"/>
                    </a:lnTo>
                    <a:cubicBezTo>
                      <a:pt x="5453" y="1727"/>
                      <a:pt x="5775" y="1334"/>
                      <a:pt x="6215" y="1192"/>
                    </a:cubicBezTo>
                    <a:lnTo>
                      <a:pt x="9906" y="1"/>
                    </a:lnTo>
                    <a:lnTo>
                      <a:pt x="4203" y="4999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5"/>
              <p:cNvSpPr/>
              <p:nvPr/>
            </p:nvSpPr>
            <p:spPr>
              <a:xfrm>
                <a:off x="4206700" y="1274775"/>
                <a:ext cx="190225" cy="1103725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44149" extrusionOk="0">
                    <a:moveTo>
                      <a:pt x="7609" y="0"/>
                    </a:moveTo>
                    <a:lnTo>
                      <a:pt x="5346" y="727"/>
                    </a:lnTo>
                    <a:cubicBezTo>
                      <a:pt x="5085" y="810"/>
                      <a:pt x="4882" y="1048"/>
                      <a:pt x="4858" y="1334"/>
                    </a:cubicBezTo>
                    <a:lnTo>
                      <a:pt x="1" y="43851"/>
                    </a:lnTo>
                    <a:lnTo>
                      <a:pt x="2572" y="44149"/>
                    </a:lnTo>
                    <a:lnTo>
                      <a:pt x="76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5"/>
              <p:cNvSpPr/>
              <p:nvPr/>
            </p:nvSpPr>
            <p:spPr>
              <a:xfrm>
                <a:off x="4206700" y="1274775"/>
                <a:ext cx="190225" cy="1103725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44149" fill="none" extrusionOk="0">
                    <a:moveTo>
                      <a:pt x="1" y="43851"/>
                    </a:moveTo>
                    <a:lnTo>
                      <a:pt x="4858" y="1334"/>
                    </a:lnTo>
                    <a:cubicBezTo>
                      <a:pt x="4882" y="1048"/>
                      <a:pt x="5085" y="810"/>
                      <a:pt x="5346" y="727"/>
                    </a:cubicBezTo>
                    <a:lnTo>
                      <a:pt x="7609" y="0"/>
                    </a:lnTo>
                    <a:lnTo>
                      <a:pt x="2572" y="44149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5"/>
              <p:cNvSpPr/>
              <p:nvPr/>
            </p:nvSpPr>
            <p:spPr>
              <a:xfrm>
                <a:off x="4407000" y="1805325"/>
                <a:ext cx="51850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1744" extrusionOk="0">
                    <a:moveTo>
                      <a:pt x="918" y="1"/>
                    </a:moveTo>
                    <a:cubicBezTo>
                      <a:pt x="485" y="1"/>
                      <a:pt x="105" y="329"/>
                      <a:pt x="61" y="769"/>
                    </a:cubicBezTo>
                    <a:cubicBezTo>
                      <a:pt x="0" y="1332"/>
                      <a:pt x="449" y="1743"/>
                      <a:pt x="932" y="1743"/>
                    </a:cubicBezTo>
                    <a:cubicBezTo>
                      <a:pt x="1114" y="1743"/>
                      <a:pt x="1300" y="1685"/>
                      <a:pt x="1466" y="1555"/>
                    </a:cubicBezTo>
                    <a:cubicBezTo>
                      <a:pt x="2073" y="1067"/>
                      <a:pt x="1787" y="91"/>
                      <a:pt x="1025" y="7"/>
                    </a:cubicBezTo>
                    <a:cubicBezTo>
                      <a:pt x="989" y="3"/>
                      <a:pt x="954" y="1"/>
                      <a:pt x="918" y="1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5"/>
              <p:cNvSpPr/>
              <p:nvPr/>
            </p:nvSpPr>
            <p:spPr>
              <a:xfrm>
                <a:off x="4313550" y="1889075"/>
                <a:ext cx="22880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9152" h="7746" extrusionOk="0">
                    <a:moveTo>
                      <a:pt x="4111" y="1"/>
                    </a:moveTo>
                    <a:cubicBezTo>
                      <a:pt x="2275" y="1"/>
                      <a:pt x="478" y="1294"/>
                      <a:pt x="239" y="3444"/>
                    </a:cubicBezTo>
                    <a:cubicBezTo>
                      <a:pt x="1" y="5563"/>
                      <a:pt x="1513" y="7480"/>
                      <a:pt x="3632" y="7718"/>
                    </a:cubicBezTo>
                    <a:cubicBezTo>
                      <a:pt x="3793" y="7736"/>
                      <a:pt x="3950" y="7745"/>
                      <a:pt x="4105" y="7745"/>
                    </a:cubicBezTo>
                    <a:cubicBezTo>
                      <a:pt x="7257" y="7745"/>
                      <a:pt x="9152" y="4044"/>
                      <a:pt x="7109" y="1467"/>
                    </a:cubicBezTo>
                    <a:cubicBezTo>
                      <a:pt x="6309" y="459"/>
                      <a:pt x="5203" y="1"/>
                      <a:pt x="4111" y="1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5"/>
              <p:cNvSpPr/>
              <p:nvPr/>
            </p:nvSpPr>
            <p:spPr>
              <a:xfrm>
                <a:off x="4313550" y="1858175"/>
                <a:ext cx="231325" cy="233700"/>
              </a:xfrm>
              <a:custGeom>
                <a:avLst/>
                <a:gdLst/>
                <a:ahLst/>
                <a:cxnLst/>
                <a:rect l="l" t="t" r="r" b="b"/>
                <a:pathLst>
                  <a:path w="9253" h="9348" fill="none" extrusionOk="0">
                    <a:moveTo>
                      <a:pt x="3632" y="8954"/>
                    </a:moveTo>
                    <a:cubicBezTo>
                      <a:pt x="7061" y="9347"/>
                      <a:pt x="9252" y="5406"/>
                      <a:pt x="7109" y="2703"/>
                    </a:cubicBezTo>
                    <a:cubicBezTo>
                      <a:pt x="4966" y="1"/>
                      <a:pt x="620" y="1251"/>
                      <a:pt x="239" y="4680"/>
                    </a:cubicBezTo>
                    <a:cubicBezTo>
                      <a:pt x="1" y="6799"/>
                      <a:pt x="1513" y="8716"/>
                      <a:pt x="3632" y="8954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5"/>
              <p:cNvSpPr/>
              <p:nvPr/>
            </p:nvSpPr>
            <p:spPr>
              <a:xfrm>
                <a:off x="4911850" y="713500"/>
                <a:ext cx="199750" cy="414950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16598" extrusionOk="0">
                    <a:moveTo>
                      <a:pt x="6340" y="1"/>
                    </a:moveTo>
                    <a:cubicBezTo>
                      <a:pt x="6298" y="1"/>
                      <a:pt x="6256" y="18"/>
                      <a:pt x="6227" y="56"/>
                    </a:cubicBezTo>
                    <a:cubicBezTo>
                      <a:pt x="5275" y="1556"/>
                      <a:pt x="1120" y="8128"/>
                      <a:pt x="596" y="10664"/>
                    </a:cubicBezTo>
                    <a:cubicBezTo>
                      <a:pt x="0" y="13522"/>
                      <a:pt x="1060" y="16153"/>
                      <a:pt x="2965" y="16546"/>
                    </a:cubicBezTo>
                    <a:cubicBezTo>
                      <a:pt x="3128" y="16581"/>
                      <a:pt x="3292" y="16598"/>
                      <a:pt x="3456" y="16598"/>
                    </a:cubicBezTo>
                    <a:cubicBezTo>
                      <a:pt x="5194" y="16598"/>
                      <a:pt x="6922" y="14692"/>
                      <a:pt x="7466" y="12081"/>
                    </a:cubicBezTo>
                    <a:cubicBezTo>
                      <a:pt x="7990" y="9557"/>
                      <a:pt x="6775" y="1866"/>
                      <a:pt x="6489" y="103"/>
                    </a:cubicBezTo>
                    <a:cubicBezTo>
                      <a:pt x="6468" y="39"/>
                      <a:pt x="6404" y="1"/>
                      <a:pt x="63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5"/>
              <p:cNvSpPr/>
              <p:nvPr/>
            </p:nvSpPr>
            <p:spPr>
              <a:xfrm>
                <a:off x="4678775" y="1094425"/>
                <a:ext cx="361675" cy="1418225"/>
              </a:xfrm>
              <a:custGeom>
                <a:avLst/>
                <a:gdLst/>
                <a:ahLst/>
                <a:cxnLst/>
                <a:rect l="l" t="t" r="r" b="b"/>
                <a:pathLst>
                  <a:path w="14467" h="56729" extrusionOk="0">
                    <a:moveTo>
                      <a:pt x="11219" y="0"/>
                    </a:moveTo>
                    <a:cubicBezTo>
                      <a:pt x="10754" y="0"/>
                      <a:pt x="10345" y="332"/>
                      <a:pt x="10252" y="809"/>
                    </a:cubicBezTo>
                    <a:lnTo>
                      <a:pt x="96" y="55554"/>
                    </a:lnTo>
                    <a:cubicBezTo>
                      <a:pt x="1" y="56078"/>
                      <a:pt x="346" y="56590"/>
                      <a:pt x="870" y="56709"/>
                    </a:cubicBezTo>
                    <a:cubicBezTo>
                      <a:pt x="938" y="56722"/>
                      <a:pt x="1005" y="56729"/>
                      <a:pt x="1071" y="56729"/>
                    </a:cubicBezTo>
                    <a:cubicBezTo>
                      <a:pt x="1529" y="56729"/>
                      <a:pt x="1934" y="56416"/>
                      <a:pt x="2049" y="55959"/>
                    </a:cubicBezTo>
                    <a:lnTo>
                      <a:pt x="14348" y="1654"/>
                    </a:lnTo>
                    <a:cubicBezTo>
                      <a:pt x="14467" y="1118"/>
                      <a:pt x="14122" y="583"/>
                      <a:pt x="13586" y="464"/>
                    </a:cubicBezTo>
                    <a:lnTo>
                      <a:pt x="11431" y="23"/>
                    </a:lnTo>
                    <a:cubicBezTo>
                      <a:pt x="11360" y="8"/>
                      <a:pt x="11289" y="0"/>
                      <a:pt x="11219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5"/>
              <p:cNvSpPr/>
              <p:nvPr/>
            </p:nvSpPr>
            <p:spPr>
              <a:xfrm>
                <a:off x="4905000" y="1074700"/>
                <a:ext cx="14440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8504" extrusionOk="0">
                    <a:moveTo>
                      <a:pt x="2316" y="0"/>
                    </a:moveTo>
                    <a:cubicBezTo>
                      <a:pt x="1799" y="0"/>
                      <a:pt x="1417" y="99"/>
                      <a:pt x="1370" y="336"/>
                    </a:cubicBezTo>
                    <a:lnTo>
                      <a:pt x="1" y="7682"/>
                    </a:lnTo>
                    <a:cubicBezTo>
                      <a:pt x="9" y="7647"/>
                      <a:pt x="88" y="7631"/>
                      <a:pt x="219" y="7631"/>
                    </a:cubicBezTo>
                    <a:cubicBezTo>
                      <a:pt x="1064" y="7631"/>
                      <a:pt x="4053" y="8277"/>
                      <a:pt x="4001" y="8504"/>
                    </a:cubicBezTo>
                    <a:lnTo>
                      <a:pt x="5656" y="1217"/>
                    </a:lnTo>
                    <a:cubicBezTo>
                      <a:pt x="5775" y="621"/>
                      <a:pt x="3616" y="0"/>
                      <a:pt x="23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5"/>
              <p:cNvSpPr/>
              <p:nvPr/>
            </p:nvSpPr>
            <p:spPr>
              <a:xfrm>
                <a:off x="4925550" y="1068300"/>
                <a:ext cx="131625" cy="91025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3641" extrusionOk="0">
                    <a:moveTo>
                      <a:pt x="1124" y="0"/>
                    </a:moveTo>
                    <a:cubicBezTo>
                      <a:pt x="686" y="0"/>
                      <a:pt x="382" y="69"/>
                      <a:pt x="345" y="235"/>
                    </a:cubicBezTo>
                    <a:lnTo>
                      <a:pt x="12" y="2640"/>
                    </a:lnTo>
                    <a:cubicBezTo>
                      <a:pt x="0" y="2723"/>
                      <a:pt x="203" y="2830"/>
                      <a:pt x="453" y="2878"/>
                    </a:cubicBezTo>
                    <a:lnTo>
                      <a:pt x="4013" y="3616"/>
                    </a:lnTo>
                    <a:cubicBezTo>
                      <a:pt x="4101" y="3633"/>
                      <a:pt x="4187" y="3641"/>
                      <a:pt x="4261" y="3641"/>
                    </a:cubicBezTo>
                    <a:cubicBezTo>
                      <a:pt x="4397" y="3641"/>
                      <a:pt x="4497" y="3615"/>
                      <a:pt x="4513" y="3568"/>
                    </a:cubicBezTo>
                    <a:lnTo>
                      <a:pt x="5156" y="1223"/>
                    </a:lnTo>
                    <a:cubicBezTo>
                      <a:pt x="5264" y="698"/>
                      <a:pt x="2515" y="0"/>
                      <a:pt x="1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5"/>
              <p:cNvSpPr/>
              <p:nvPr/>
            </p:nvSpPr>
            <p:spPr>
              <a:xfrm>
                <a:off x="3979000" y="1003025"/>
                <a:ext cx="878100" cy="1227050"/>
              </a:xfrm>
              <a:custGeom>
                <a:avLst/>
                <a:gdLst/>
                <a:ahLst/>
                <a:cxnLst/>
                <a:rect l="l" t="t" r="r" b="b"/>
                <a:pathLst>
                  <a:path w="35124" h="49082" extrusionOk="0">
                    <a:moveTo>
                      <a:pt x="2632" y="0"/>
                    </a:moveTo>
                    <a:lnTo>
                      <a:pt x="0" y="1441"/>
                    </a:lnTo>
                    <a:lnTo>
                      <a:pt x="5715" y="11847"/>
                    </a:lnTo>
                    <a:lnTo>
                      <a:pt x="5727" y="11847"/>
                    </a:lnTo>
                    <a:lnTo>
                      <a:pt x="26004" y="48792"/>
                    </a:lnTo>
                    <a:cubicBezTo>
                      <a:pt x="26101" y="48979"/>
                      <a:pt x="26292" y="49081"/>
                      <a:pt x="26486" y="49081"/>
                    </a:cubicBezTo>
                    <a:cubicBezTo>
                      <a:pt x="26601" y="49081"/>
                      <a:pt x="26716" y="49046"/>
                      <a:pt x="26813" y="48970"/>
                    </a:cubicBezTo>
                    <a:cubicBezTo>
                      <a:pt x="35124" y="42803"/>
                      <a:pt x="18538" y="10954"/>
                      <a:pt x="7716" y="9251"/>
                    </a:cubicBezTo>
                    <a:lnTo>
                      <a:pt x="263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5"/>
              <p:cNvSpPr/>
              <p:nvPr/>
            </p:nvSpPr>
            <p:spPr>
              <a:xfrm>
                <a:off x="3695625" y="646225"/>
                <a:ext cx="484150" cy="590850"/>
              </a:xfrm>
              <a:custGeom>
                <a:avLst/>
                <a:gdLst/>
                <a:ahLst/>
                <a:cxnLst/>
                <a:rect l="l" t="t" r="r" b="b"/>
                <a:pathLst>
                  <a:path w="19366" h="23634" extrusionOk="0">
                    <a:moveTo>
                      <a:pt x="8395" y="4490"/>
                    </a:moveTo>
                    <a:cubicBezTo>
                      <a:pt x="9768" y="4490"/>
                      <a:pt x="10748" y="5786"/>
                      <a:pt x="11645" y="7426"/>
                    </a:cubicBezTo>
                    <a:cubicBezTo>
                      <a:pt x="12835" y="9581"/>
                      <a:pt x="13431" y="11534"/>
                      <a:pt x="11276" y="12724"/>
                    </a:cubicBezTo>
                    <a:cubicBezTo>
                      <a:pt x="10736" y="13019"/>
                      <a:pt x="10231" y="13153"/>
                      <a:pt x="9758" y="13153"/>
                    </a:cubicBezTo>
                    <a:cubicBezTo>
                      <a:pt x="8343" y="13153"/>
                      <a:pt x="7218" y="11959"/>
                      <a:pt x="6335" y="10343"/>
                    </a:cubicBezTo>
                    <a:cubicBezTo>
                      <a:pt x="5144" y="8188"/>
                      <a:pt x="4823" y="6081"/>
                      <a:pt x="6978" y="4902"/>
                    </a:cubicBezTo>
                    <a:cubicBezTo>
                      <a:pt x="7495" y="4618"/>
                      <a:pt x="7964" y="4490"/>
                      <a:pt x="8395" y="4490"/>
                    </a:cubicBezTo>
                    <a:close/>
                    <a:moveTo>
                      <a:pt x="8285" y="0"/>
                    </a:moveTo>
                    <a:cubicBezTo>
                      <a:pt x="7167" y="0"/>
                      <a:pt x="5999" y="298"/>
                      <a:pt x="4811" y="949"/>
                    </a:cubicBezTo>
                    <a:cubicBezTo>
                      <a:pt x="465" y="3330"/>
                      <a:pt x="1" y="8176"/>
                      <a:pt x="2382" y="12522"/>
                    </a:cubicBezTo>
                    <a:cubicBezTo>
                      <a:pt x="4069" y="15594"/>
                      <a:pt x="6448" y="17755"/>
                      <a:pt x="9519" y="17755"/>
                    </a:cubicBezTo>
                    <a:cubicBezTo>
                      <a:pt x="9959" y="17755"/>
                      <a:pt x="10414" y="17710"/>
                      <a:pt x="10883" y="17618"/>
                    </a:cubicBezTo>
                    <a:lnTo>
                      <a:pt x="14038" y="23368"/>
                    </a:lnTo>
                    <a:cubicBezTo>
                      <a:pt x="14142" y="23554"/>
                      <a:pt x="14362" y="23634"/>
                      <a:pt x="14656" y="23634"/>
                    </a:cubicBezTo>
                    <a:cubicBezTo>
                      <a:pt x="16115" y="23634"/>
                      <a:pt x="19366" y="21645"/>
                      <a:pt x="18860" y="20713"/>
                    </a:cubicBezTo>
                    <a:lnTo>
                      <a:pt x="15693" y="14939"/>
                    </a:lnTo>
                    <a:cubicBezTo>
                      <a:pt x="18265" y="12177"/>
                      <a:pt x="17515" y="8748"/>
                      <a:pt x="15610" y="5259"/>
                    </a:cubicBezTo>
                    <a:cubicBezTo>
                      <a:pt x="13880" y="2102"/>
                      <a:pt x="11257" y="0"/>
                      <a:pt x="8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5"/>
              <p:cNvSpPr/>
              <p:nvPr/>
            </p:nvSpPr>
            <p:spPr>
              <a:xfrm>
                <a:off x="4016200" y="951825"/>
                <a:ext cx="348875" cy="1362425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54497" extrusionOk="0">
                    <a:moveTo>
                      <a:pt x="10573" y="0"/>
                    </a:moveTo>
                    <a:lnTo>
                      <a:pt x="7585" y="179"/>
                    </a:lnTo>
                    <a:lnTo>
                      <a:pt x="8240" y="10716"/>
                    </a:lnTo>
                    <a:cubicBezTo>
                      <a:pt x="1" y="17943"/>
                      <a:pt x="3037" y="53721"/>
                      <a:pt x="13347" y="54495"/>
                    </a:cubicBezTo>
                    <a:cubicBezTo>
                      <a:pt x="13361" y="54496"/>
                      <a:pt x="13374" y="54496"/>
                      <a:pt x="13388" y="54496"/>
                    </a:cubicBezTo>
                    <a:cubicBezTo>
                      <a:pt x="13703" y="54496"/>
                      <a:pt x="13954" y="54231"/>
                      <a:pt x="13943" y="53912"/>
                    </a:cubicBezTo>
                    <a:lnTo>
                      <a:pt x="11300" y="11835"/>
                    </a:lnTo>
                    <a:lnTo>
                      <a:pt x="11312" y="11835"/>
                    </a:lnTo>
                    <a:lnTo>
                      <a:pt x="1057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5"/>
              <p:cNvSpPr/>
              <p:nvPr/>
            </p:nvSpPr>
            <p:spPr>
              <a:xfrm>
                <a:off x="4264150" y="1232500"/>
                <a:ext cx="100925" cy="108175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3270" extrusionOk="0">
                    <a:moveTo>
                      <a:pt x="1346" y="1"/>
                    </a:moveTo>
                    <a:cubicBezTo>
                      <a:pt x="882" y="25"/>
                      <a:pt x="429" y="120"/>
                      <a:pt x="0" y="287"/>
                    </a:cubicBezTo>
                    <a:lnTo>
                      <a:pt x="2656" y="42768"/>
                    </a:lnTo>
                    <a:cubicBezTo>
                      <a:pt x="2667" y="42887"/>
                      <a:pt x="2632" y="43018"/>
                      <a:pt x="2560" y="43113"/>
                    </a:cubicBezTo>
                    <a:cubicBezTo>
                      <a:pt x="2846" y="43197"/>
                      <a:pt x="3132" y="43244"/>
                      <a:pt x="3429" y="43268"/>
                    </a:cubicBezTo>
                    <a:cubicBezTo>
                      <a:pt x="3443" y="43269"/>
                      <a:pt x="3456" y="43269"/>
                      <a:pt x="3470" y="43269"/>
                    </a:cubicBezTo>
                    <a:cubicBezTo>
                      <a:pt x="3785" y="43269"/>
                      <a:pt x="4036" y="43004"/>
                      <a:pt x="4025" y="42685"/>
                    </a:cubicBezTo>
                    <a:lnTo>
                      <a:pt x="1346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5"/>
              <p:cNvSpPr/>
              <p:nvPr/>
            </p:nvSpPr>
            <p:spPr>
              <a:xfrm>
                <a:off x="4175750" y="1333350"/>
                <a:ext cx="63275" cy="53575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143" extrusionOk="0">
                    <a:moveTo>
                      <a:pt x="1422" y="1"/>
                    </a:moveTo>
                    <a:cubicBezTo>
                      <a:pt x="1401" y="1"/>
                      <a:pt x="1379" y="2"/>
                      <a:pt x="1358" y="3"/>
                    </a:cubicBezTo>
                    <a:cubicBezTo>
                      <a:pt x="405" y="63"/>
                      <a:pt x="0" y="1241"/>
                      <a:pt x="715" y="1872"/>
                    </a:cubicBezTo>
                    <a:cubicBezTo>
                      <a:pt x="927" y="2059"/>
                      <a:pt x="1174" y="2143"/>
                      <a:pt x="1416" y="2143"/>
                    </a:cubicBezTo>
                    <a:cubicBezTo>
                      <a:pt x="1989" y="2143"/>
                      <a:pt x="2531" y="1673"/>
                      <a:pt x="2489" y="1003"/>
                    </a:cubicBezTo>
                    <a:cubicBezTo>
                      <a:pt x="2454" y="441"/>
                      <a:pt x="1978" y="1"/>
                      <a:pt x="14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5"/>
              <p:cNvSpPr/>
              <p:nvPr/>
            </p:nvSpPr>
            <p:spPr>
              <a:xfrm>
                <a:off x="4039125" y="535000"/>
                <a:ext cx="39055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15622" h="25029" extrusionOk="0">
                    <a:moveTo>
                      <a:pt x="7655" y="4510"/>
                    </a:moveTo>
                    <a:cubicBezTo>
                      <a:pt x="9917" y="4510"/>
                      <a:pt x="10721" y="6411"/>
                      <a:pt x="10871" y="8779"/>
                    </a:cubicBezTo>
                    <a:cubicBezTo>
                      <a:pt x="11026" y="11232"/>
                      <a:pt x="10418" y="13280"/>
                      <a:pt x="7966" y="13435"/>
                    </a:cubicBezTo>
                    <a:lnTo>
                      <a:pt x="7966" y="13423"/>
                    </a:lnTo>
                    <a:cubicBezTo>
                      <a:pt x="7874" y="13429"/>
                      <a:pt x="7786" y="13431"/>
                      <a:pt x="7700" y="13431"/>
                    </a:cubicBezTo>
                    <a:cubicBezTo>
                      <a:pt x="5462" y="13431"/>
                      <a:pt x="4960" y="11522"/>
                      <a:pt x="4810" y="9160"/>
                    </a:cubicBezTo>
                    <a:cubicBezTo>
                      <a:pt x="4668" y="6696"/>
                      <a:pt x="4953" y="4672"/>
                      <a:pt x="7406" y="4517"/>
                    </a:cubicBezTo>
                    <a:cubicBezTo>
                      <a:pt x="7491" y="4512"/>
                      <a:pt x="7574" y="4510"/>
                      <a:pt x="7655" y="4510"/>
                    </a:cubicBezTo>
                    <a:close/>
                    <a:moveTo>
                      <a:pt x="7655" y="0"/>
                    </a:moveTo>
                    <a:cubicBezTo>
                      <a:pt x="7479" y="0"/>
                      <a:pt x="7301" y="6"/>
                      <a:pt x="7120" y="16"/>
                    </a:cubicBezTo>
                    <a:cubicBezTo>
                      <a:pt x="2179" y="314"/>
                      <a:pt x="0" y="4481"/>
                      <a:pt x="310" y="9434"/>
                    </a:cubicBezTo>
                    <a:cubicBezTo>
                      <a:pt x="560" y="13399"/>
                      <a:pt x="1762" y="16697"/>
                      <a:pt x="5418" y="17650"/>
                    </a:cubicBezTo>
                    <a:lnTo>
                      <a:pt x="5834" y="24234"/>
                    </a:lnTo>
                    <a:cubicBezTo>
                      <a:pt x="5865" y="24782"/>
                      <a:pt x="6918" y="25029"/>
                      <a:pt x="8093" y="25029"/>
                    </a:cubicBezTo>
                    <a:cubicBezTo>
                      <a:pt x="9624" y="25029"/>
                      <a:pt x="11364" y="24609"/>
                      <a:pt x="11323" y="23888"/>
                    </a:cubicBezTo>
                    <a:lnTo>
                      <a:pt x="10906" y="17340"/>
                    </a:lnTo>
                    <a:cubicBezTo>
                      <a:pt x="14466" y="15983"/>
                      <a:pt x="15621" y="12518"/>
                      <a:pt x="15371" y="8494"/>
                    </a:cubicBezTo>
                    <a:cubicBezTo>
                      <a:pt x="15073" y="3733"/>
                      <a:pt x="12288" y="0"/>
                      <a:pt x="76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5"/>
              <p:cNvSpPr/>
              <p:nvPr/>
            </p:nvSpPr>
            <p:spPr>
              <a:xfrm>
                <a:off x="4109075" y="1439975"/>
                <a:ext cx="863525" cy="151700"/>
              </a:xfrm>
              <a:custGeom>
                <a:avLst/>
                <a:gdLst/>
                <a:ahLst/>
                <a:cxnLst/>
                <a:rect l="l" t="t" r="r" b="b"/>
                <a:pathLst>
                  <a:path w="34541" h="6068" extrusionOk="0">
                    <a:moveTo>
                      <a:pt x="34540" y="0"/>
                    </a:moveTo>
                    <a:cubicBezTo>
                      <a:pt x="33052" y="1572"/>
                      <a:pt x="25932" y="2763"/>
                      <a:pt x="17360" y="2763"/>
                    </a:cubicBezTo>
                    <a:cubicBezTo>
                      <a:pt x="8930" y="2763"/>
                      <a:pt x="1905" y="1608"/>
                      <a:pt x="262" y="84"/>
                    </a:cubicBezTo>
                    <a:lnTo>
                      <a:pt x="262" y="84"/>
                    </a:lnTo>
                    <a:lnTo>
                      <a:pt x="274" y="143"/>
                    </a:lnTo>
                    <a:lnTo>
                      <a:pt x="0" y="2370"/>
                    </a:lnTo>
                    <a:cubicBezTo>
                      <a:pt x="0" y="2370"/>
                      <a:pt x="3882" y="5192"/>
                      <a:pt x="11109" y="5965"/>
                    </a:cubicBezTo>
                    <a:cubicBezTo>
                      <a:pt x="11765" y="6036"/>
                      <a:pt x="12495" y="6067"/>
                      <a:pt x="13280" y="6067"/>
                    </a:cubicBezTo>
                    <a:cubicBezTo>
                      <a:pt x="21151" y="6067"/>
                      <a:pt x="34540" y="2858"/>
                      <a:pt x="34540" y="2858"/>
                    </a:cubicBezTo>
                    <a:lnTo>
                      <a:pt x="3454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5"/>
              <p:cNvSpPr/>
              <p:nvPr/>
            </p:nvSpPr>
            <p:spPr>
              <a:xfrm>
                <a:off x="4574300" y="2420450"/>
                <a:ext cx="19975" cy="1360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442" extrusionOk="0">
                    <a:moveTo>
                      <a:pt x="1" y="5442"/>
                    </a:moveTo>
                    <a:lnTo>
                      <a:pt x="799" y="1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5"/>
              <p:cNvSpPr/>
              <p:nvPr/>
            </p:nvSpPr>
            <p:spPr>
              <a:xfrm>
                <a:off x="4574300" y="2419550"/>
                <a:ext cx="26225" cy="1369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5478" extrusionOk="0">
                    <a:moveTo>
                      <a:pt x="560" y="1"/>
                    </a:moveTo>
                    <a:lnTo>
                      <a:pt x="1" y="5478"/>
                    </a:lnTo>
                    <a:lnTo>
                      <a:pt x="1" y="5478"/>
                    </a:lnTo>
                    <a:lnTo>
                      <a:pt x="1049" y="72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5"/>
              <p:cNvSpPr/>
              <p:nvPr/>
            </p:nvSpPr>
            <p:spPr>
              <a:xfrm>
                <a:off x="4908575" y="2422225"/>
                <a:ext cx="18475" cy="1363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5454" extrusionOk="0">
                    <a:moveTo>
                      <a:pt x="739" y="5454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5"/>
              <p:cNvSpPr/>
              <p:nvPr/>
            </p:nvSpPr>
            <p:spPr>
              <a:xfrm>
                <a:off x="4902625" y="2421650"/>
                <a:ext cx="24425" cy="13692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477" extrusionOk="0">
                    <a:moveTo>
                      <a:pt x="489" y="0"/>
                    </a:moveTo>
                    <a:lnTo>
                      <a:pt x="0" y="60"/>
                    </a:lnTo>
                    <a:lnTo>
                      <a:pt x="977" y="5477"/>
                    </a:lnTo>
                    <a:lnTo>
                      <a:pt x="977" y="5477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5"/>
              <p:cNvSpPr/>
              <p:nvPr/>
            </p:nvSpPr>
            <p:spPr>
              <a:xfrm>
                <a:off x="4554950" y="1303525"/>
                <a:ext cx="237575" cy="1160150"/>
              </a:xfrm>
              <a:custGeom>
                <a:avLst/>
                <a:gdLst/>
                <a:ahLst/>
                <a:cxnLst/>
                <a:rect l="l" t="t" r="r" b="b"/>
                <a:pathLst>
                  <a:path w="9503" h="46406" extrusionOk="0">
                    <a:moveTo>
                      <a:pt x="7953" y="1"/>
                    </a:moveTo>
                    <a:cubicBezTo>
                      <a:pt x="7252" y="1"/>
                      <a:pt x="6635" y="518"/>
                      <a:pt x="6537" y="1232"/>
                    </a:cubicBezTo>
                    <a:lnTo>
                      <a:pt x="120" y="44749"/>
                    </a:lnTo>
                    <a:cubicBezTo>
                      <a:pt x="1" y="45535"/>
                      <a:pt x="549" y="46273"/>
                      <a:pt x="1346" y="46392"/>
                    </a:cubicBezTo>
                    <a:cubicBezTo>
                      <a:pt x="1414" y="46401"/>
                      <a:pt x="1480" y="46406"/>
                      <a:pt x="1546" y="46406"/>
                    </a:cubicBezTo>
                    <a:cubicBezTo>
                      <a:pt x="2252" y="46406"/>
                      <a:pt x="2869" y="45896"/>
                      <a:pt x="2977" y="45178"/>
                    </a:cubicBezTo>
                    <a:lnTo>
                      <a:pt x="9395" y="1648"/>
                    </a:lnTo>
                    <a:cubicBezTo>
                      <a:pt x="9502" y="863"/>
                      <a:pt x="8954" y="124"/>
                      <a:pt x="8169" y="17"/>
                    </a:cubicBezTo>
                    <a:cubicBezTo>
                      <a:pt x="8096" y="6"/>
                      <a:pt x="8024" y="1"/>
                      <a:pt x="79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5"/>
              <p:cNvSpPr/>
              <p:nvPr/>
            </p:nvSpPr>
            <p:spPr>
              <a:xfrm>
                <a:off x="4723125" y="1303375"/>
                <a:ext cx="223575" cy="1162375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46495" extrusionOk="0">
                    <a:moveTo>
                      <a:pt x="1536" y="1"/>
                    </a:moveTo>
                    <a:cubicBezTo>
                      <a:pt x="1477" y="1"/>
                      <a:pt x="1418" y="4"/>
                      <a:pt x="1358" y="11"/>
                    </a:cubicBezTo>
                    <a:cubicBezTo>
                      <a:pt x="561" y="119"/>
                      <a:pt x="1" y="857"/>
                      <a:pt x="108" y="1643"/>
                    </a:cubicBezTo>
                    <a:lnTo>
                      <a:pt x="5966" y="45231"/>
                    </a:lnTo>
                    <a:cubicBezTo>
                      <a:pt x="6064" y="45963"/>
                      <a:pt x="6684" y="46494"/>
                      <a:pt x="7401" y="46494"/>
                    </a:cubicBezTo>
                    <a:cubicBezTo>
                      <a:pt x="7466" y="46494"/>
                      <a:pt x="7531" y="46490"/>
                      <a:pt x="7597" y="46481"/>
                    </a:cubicBezTo>
                    <a:cubicBezTo>
                      <a:pt x="8383" y="46374"/>
                      <a:pt x="8943" y="45648"/>
                      <a:pt x="8835" y="44850"/>
                    </a:cubicBezTo>
                    <a:lnTo>
                      <a:pt x="2977" y="1262"/>
                    </a:lnTo>
                    <a:cubicBezTo>
                      <a:pt x="2878" y="524"/>
                      <a:pt x="2251" y="1"/>
                      <a:pt x="15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5"/>
              <p:cNvSpPr/>
              <p:nvPr/>
            </p:nvSpPr>
            <p:spPr>
              <a:xfrm>
                <a:off x="4720750" y="1000025"/>
                <a:ext cx="82775" cy="328050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13122" extrusionOk="0">
                    <a:moveTo>
                      <a:pt x="1681" y="1"/>
                    </a:moveTo>
                    <a:cubicBezTo>
                      <a:pt x="798" y="1"/>
                      <a:pt x="84" y="711"/>
                      <a:pt x="72" y="1596"/>
                    </a:cubicBezTo>
                    <a:lnTo>
                      <a:pt x="1" y="13098"/>
                    </a:lnTo>
                    <a:lnTo>
                      <a:pt x="3227" y="13122"/>
                    </a:lnTo>
                    <a:lnTo>
                      <a:pt x="3311" y="1620"/>
                    </a:lnTo>
                    <a:cubicBezTo>
                      <a:pt x="3311" y="727"/>
                      <a:pt x="2596" y="1"/>
                      <a:pt x="1703" y="1"/>
                    </a:cubicBezTo>
                    <a:cubicBezTo>
                      <a:pt x="1696" y="1"/>
                      <a:pt x="1689" y="1"/>
                      <a:pt x="16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5"/>
              <p:cNvSpPr/>
              <p:nvPr/>
            </p:nvSpPr>
            <p:spPr>
              <a:xfrm>
                <a:off x="4762125" y="1060450"/>
                <a:ext cx="1525" cy="2673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693" extrusionOk="0">
                    <a:moveTo>
                      <a:pt x="60" y="1"/>
                    </a:moveTo>
                    <a:lnTo>
                      <a:pt x="1" y="10693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5"/>
              <p:cNvSpPr/>
              <p:nvPr/>
            </p:nvSpPr>
            <p:spPr>
              <a:xfrm>
                <a:off x="4762125" y="1060450"/>
                <a:ext cx="1525" cy="2673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693" fill="none" extrusionOk="0">
                    <a:moveTo>
                      <a:pt x="60" y="1"/>
                    </a:moveTo>
                    <a:lnTo>
                      <a:pt x="1" y="10693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5"/>
              <p:cNvSpPr/>
              <p:nvPr/>
            </p:nvSpPr>
            <p:spPr>
              <a:xfrm>
                <a:off x="4683250" y="1208700"/>
                <a:ext cx="156000" cy="227725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9109" extrusionOk="0">
                    <a:moveTo>
                      <a:pt x="60" y="0"/>
                    </a:moveTo>
                    <a:lnTo>
                      <a:pt x="12" y="5989"/>
                    </a:lnTo>
                    <a:cubicBezTo>
                      <a:pt x="0" y="7704"/>
                      <a:pt x="1382" y="9097"/>
                      <a:pt x="3096" y="9109"/>
                    </a:cubicBezTo>
                    <a:cubicBezTo>
                      <a:pt x="3103" y="9109"/>
                      <a:pt x="3111" y="9109"/>
                      <a:pt x="3118" y="9109"/>
                    </a:cubicBezTo>
                    <a:cubicBezTo>
                      <a:pt x="4811" y="9109"/>
                      <a:pt x="6192" y="7732"/>
                      <a:pt x="6204" y="6037"/>
                    </a:cubicBezTo>
                    <a:lnTo>
                      <a:pt x="6239" y="3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5"/>
              <p:cNvSpPr/>
              <p:nvPr/>
            </p:nvSpPr>
            <p:spPr>
              <a:xfrm>
                <a:off x="4715400" y="1291450"/>
                <a:ext cx="7712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643" extrusionOk="0">
                    <a:moveTo>
                      <a:pt x="1774" y="0"/>
                    </a:moveTo>
                    <a:cubicBezTo>
                      <a:pt x="596" y="0"/>
                      <a:pt x="0" y="1405"/>
                      <a:pt x="834" y="2250"/>
                    </a:cubicBezTo>
                    <a:cubicBezTo>
                      <a:pt x="1101" y="2522"/>
                      <a:pt x="1431" y="2643"/>
                      <a:pt x="1755" y="2643"/>
                    </a:cubicBezTo>
                    <a:cubicBezTo>
                      <a:pt x="2428" y="2643"/>
                      <a:pt x="3076" y="2121"/>
                      <a:pt x="3084" y="1334"/>
                    </a:cubicBezTo>
                    <a:cubicBezTo>
                      <a:pt x="3084" y="596"/>
                      <a:pt x="2501" y="12"/>
                      <a:pt x="17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5"/>
              <p:cNvSpPr/>
              <p:nvPr/>
            </p:nvSpPr>
            <p:spPr>
              <a:xfrm>
                <a:off x="4055500" y="1436700"/>
                <a:ext cx="975150" cy="1526400"/>
              </a:xfrm>
              <a:custGeom>
                <a:avLst/>
                <a:gdLst/>
                <a:ahLst/>
                <a:cxnLst/>
                <a:rect l="l" t="t" r="r" b="b"/>
                <a:pathLst>
                  <a:path w="39006" h="61056" fill="none" extrusionOk="0">
                    <a:moveTo>
                      <a:pt x="0" y="0"/>
                    </a:moveTo>
                    <a:lnTo>
                      <a:pt x="0" y="54138"/>
                    </a:lnTo>
                    <a:lnTo>
                      <a:pt x="72" y="54138"/>
                    </a:lnTo>
                    <a:cubicBezTo>
                      <a:pt x="72" y="61056"/>
                      <a:pt x="38934" y="61056"/>
                      <a:pt x="38934" y="54138"/>
                    </a:cubicBezTo>
                    <a:lnTo>
                      <a:pt x="39005" y="54138"/>
                    </a:lnTo>
                    <a:lnTo>
                      <a:pt x="39005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5"/>
              <p:cNvSpPr/>
              <p:nvPr/>
            </p:nvSpPr>
            <p:spPr>
              <a:xfrm>
                <a:off x="4106700" y="1458425"/>
                <a:ext cx="872750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34910" h="36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" y="191"/>
                      <a:pt x="72" y="382"/>
                      <a:pt x="191" y="536"/>
                    </a:cubicBezTo>
                    <a:cubicBezTo>
                      <a:pt x="322" y="679"/>
                      <a:pt x="464" y="810"/>
                      <a:pt x="619" y="929"/>
                    </a:cubicBezTo>
                    <a:cubicBezTo>
                      <a:pt x="929" y="1155"/>
                      <a:pt x="1262" y="1334"/>
                      <a:pt x="1619" y="1489"/>
                    </a:cubicBezTo>
                    <a:cubicBezTo>
                      <a:pt x="2334" y="1787"/>
                      <a:pt x="3060" y="2025"/>
                      <a:pt x="3798" y="2215"/>
                    </a:cubicBezTo>
                    <a:cubicBezTo>
                      <a:pt x="5286" y="2584"/>
                      <a:pt x="6799" y="2858"/>
                      <a:pt x="8311" y="3049"/>
                    </a:cubicBezTo>
                    <a:cubicBezTo>
                      <a:pt x="11347" y="3430"/>
                      <a:pt x="14395" y="3608"/>
                      <a:pt x="17455" y="3608"/>
                    </a:cubicBezTo>
                    <a:cubicBezTo>
                      <a:pt x="20515" y="3608"/>
                      <a:pt x="23563" y="3430"/>
                      <a:pt x="26599" y="3049"/>
                    </a:cubicBezTo>
                    <a:cubicBezTo>
                      <a:pt x="28123" y="2858"/>
                      <a:pt x="29623" y="2584"/>
                      <a:pt x="31111" y="2215"/>
                    </a:cubicBezTo>
                    <a:cubicBezTo>
                      <a:pt x="31849" y="2025"/>
                      <a:pt x="32576" y="1787"/>
                      <a:pt x="33290" y="1489"/>
                    </a:cubicBezTo>
                    <a:cubicBezTo>
                      <a:pt x="33647" y="1334"/>
                      <a:pt x="33981" y="1155"/>
                      <a:pt x="34302" y="929"/>
                    </a:cubicBezTo>
                    <a:cubicBezTo>
                      <a:pt x="34457" y="822"/>
                      <a:pt x="34588" y="679"/>
                      <a:pt x="34719" y="536"/>
                    </a:cubicBezTo>
                    <a:cubicBezTo>
                      <a:pt x="34838" y="382"/>
                      <a:pt x="34897" y="191"/>
                      <a:pt x="34909" y="1"/>
                    </a:cubicBezTo>
                    <a:lnTo>
                      <a:pt x="34909" y="1"/>
                    </a:lnTo>
                    <a:cubicBezTo>
                      <a:pt x="34897" y="191"/>
                      <a:pt x="34814" y="370"/>
                      <a:pt x="34695" y="513"/>
                    </a:cubicBezTo>
                    <a:cubicBezTo>
                      <a:pt x="34564" y="655"/>
                      <a:pt x="34421" y="774"/>
                      <a:pt x="34254" y="870"/>
                    </a:cubicBezTo>
                    <a:cubicBezTo>
                      <a:pt x="33945" y="1072"/>
                      <a:pt x="33600" y="1239"/>
                      <a:pt x="33242" y="1370"/>
                    </a:cubicBezTo>
                    <a:cubicBezTo>
                      <a:pt x="32528" y="1632"/>
                      <a:pt x="31802" y="1834"/>
                      <a:pt x="31063" y="1989"/>
                    </a:cubicBezTo>
                    <a:cubicBezTo>
                      <a:pt x="29575" y="2310"/>
                      <a:pt x="28075" y="2537"/>
                      <a:pt x="26563" y="2691"/>
                    </a:cubicBezTo>
                    <a:cubicBezTo>
                      <a:pt x="23647" y="2978"/>
                      <a:pt x="20720" y="3133"/>
                      <a:pt x="17782" y="3133"/>
                    </a:cubicBezTo>
                    <a:cubicBezTo>
                      <a:pt x="17673" y="3133"/>
                      <a:pt x="17564" y="3132"/>
                      <a:pt x="17455" y="3132"/>
                    </a:cubicBezTo>
                    <a:cubicBezTo>
                      <a:pt x="17346" y="3132"/>
                      <a:pt x="17237" y="3133"/>
                      <a:pt x="17128" y="3133"/>
                    </a:cubicBezTo>
                    <a:cubicBezTo>
                      <a:pt x="14201" y="3133"/>
                      <a:pt x="11274" y="2978"/>
                      <a:pt x="8358" y="2691"/>
                    </a:cubicBezTo>
                    <a:cubicBezTo>
                      <a:pt x="6846" y="2537"/>
                      <a:pt x="5346" y="2310"/>
                      <a:pt x="3858" y="1989"/>
                    </a:cubicBezTo>
                    <a:cubicBezTo>
                      <a:pt x="3120" y="1834"/>
                      <a:pt x="2381" y="1632"/>
                      <a:pt x="1667" y="1370"/>
                    </a:cubicBezTo>
                    <a:cubicBezTo>
                      <a:pt x="1322" y="1239"/>
                      <a:pt x="976" y="1072"/>
                      <a:pt x="655" y="870"/>
                    </a:cubicBezTo>
                    <a:cubicBezTo>
                      <a:pt x="500" y="763"/>
                      <a:pt x="357" y="644"/>
                      <a:pt x="226" y="513"/>
                    </a:cubicBezTo>
                    <a:cubicBezTo>
                      <a:pt x="95" y="370"/>
                      <a:pt x="24" y="19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5"/>
              <p:cNvSpPr/>
              <p:nvPr/>
            </p:nvSpPr>
            <p:spPr>
              <a:xfrm>
                <a:off x="4055800" y="1438750"/>
                <a:ext cx="974850" cy="1481125"/>
              </a:xfrm>
              <a:custGeom>
                <a:avLst/>
                <a:gdLst/>
                <a:ahLst/>
                <a:cxnLst/>
                <a:rect l="l" t="t" r="r" b="b"/>
                <a:pathLst>
                  <a:path w="38994" h="59245" extrusionOk="0">
                    <a:moveTo>
                      <a:pt x="169" y="0"/>
                    </a:moveTo>
                    <a:cubicBezTo>
                      <a:pt x="77" y="0"/>
                      <a:pt x="0" y="73"/>
                      <a:pt x="0" y="168"/>
                    </a:cubicBezTo>
                    <a:lnTo>
                      <a:pt x="0" y="54056"/>
                    </a:lnTo>
                    <a:lnTo>
                      <a:pt x="72" y="54056"/>
                    </a:lnTo>
                    <a:cubicBezTo>
                      <a:pt x="72" y="57515"/>
                      <a:pt x="9784" y="59244"/>
                      <a:pt x="19497" y="59244"/>
                    </a:cubicBezTo>
                    <a:cubicBezTo>
                      <a:pt x="29209" y="59244"/>
                      <a:pt x="38922" y="57515"/>
                      <a:pt x="38922" y="54056"/>
                    </a:cubicBezTo>
                    <a:lnTo>
                      <a:pt x="38993" y="54056"/>
                    </a:lnTo>
                    <a:lnTo>
                      <a:pt x="38993" y="180"/>
                    </a:lnTo>
                    <a:cubicBezTo>
                      <a:pt x="38993" y="75"/>
                      <a:pt x="38908" y="0"/>
                      <a:pt x="38819" y="0"/>
                    </a:cubicBezTo>
                    <a:cubicBezTo>
                      <a:pt x="38797" y="0"/>
                      <a:pt x="38776" y="4"/>
                      <a:pt x="38755" y="14"/>
                    </a:cubicBezTo>
                    <a:lnTo>
                      <a:pt x="38303" y="204"/>
                    </a:lnTo>
                    <a:cubicBezTo>
                      <a:pt x="37683" y="490"/>
                      <a:pt x="37124" y="895"/>
                      <a:pt x="36671" y="1395"/>
                    </a:cubicBezTo>
                    <a:cubicBezTo>
                      <a:pt x="35195" y="2966"/>
                      <a:pt x="28063" y="4157"/>
                      <a:pt x="19491" y="4157"/>
                    </a:cubicBezTo>
                    <a:cubicBezTo>
                      <a:pt x="10490" y="4157"/>
                      <a:pt x="3072" y="2847"/>
                      <a:pt x="2143" y="1157"/>
                    </a:cubicBezTo>
                    <a:cubicBezTo>
                      <a:pt x="2000" y="883"/>
                      <a:pt x="1774" y="680"/>
                      <a:pt x="1500" y="561"/>
                    </a:cubicBezTo>
                    <a:lnTo>
                      <a:pt x="238" y="14"/>
                    </a:lnTo>
                    <a:cubicBezTo>
                      <a:pt x="215" y="4"/>
                      <a:pt x="192" y="0"/>
                      <a:pt x="1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2701950" y="1571530"/>
            <a:ext cx="4572000" cy="2805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Cộng</a:t>
            </a:r>
            <a:r>
              <a:rPr lang="en-US" sz="2000" dirty="0"/>
              <a:t>, </a:t>
            </a:r>
            <a:r>
              <a:rPr lang="en-US" sz="2000" dirty="0" err="1"/>
              <a:t>trừ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hữu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r>
              <a:rPr lang="en-US" sz="2000" dirty="0"/>
              <a:t>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/>
              <a:t>chất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cộng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hữu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r>
              <a:rPr lang="en-US" sz="2000" dirty="0"/>
              <a:t>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Nhân</a:t>
            </a:r>
            <a:r>
              <a:rPr lang="en-US" sz="2000" dirty="0" smtClean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hữu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r>
              <a:rPr lang="en-US" sz="2000" dirty="0"/>
              <a:t>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/>
              <a:t>chất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hữu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Quy</a:t>
            </a:r>
            <a:r>
              <a:rPr lang="en-US" sz="2000" dirty="0" smtClean="0"/>
              <a:t> </a:t>
            </a:r>
            <a:r>
              <a:rPr lang="en-US" sz="2000" dirty="0" err="1"/>
              <a:t>tắc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ngoặc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Chia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hữu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endParaRPr lang="en-US" sz="20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0"/>
          <p:cNvSpPr txBox="1">
            <a:spLocks noGrp="1"/>
          </p:cNvSpPr>
          <p:nvPr>
            <p:ph type="title" idx="2"/>
          </p:nvPr>
        </p:nvSpPr>
        <p:spPr>
          <a:xfrm>
            <a:off x="847945" y="861431"/>
            <a:ext cx="1519655" cy="5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+mn-lt"/>
              </a:rPr>
              <a:t>Nhóm 3</a:t>
            </a:r>
            <a:endParaRPr sz="2400" dirty="0">
              <a:latin typeface="+mn-lt"/>
            </a:endParaRPr>
          </a:p>
        </p:txBody>
      </p:sp>
      <p:sp>
        <p:nvSpPr>
          <p:cNvPr id="377" name="Google Shape;377;p30"/>
          <p:cNvSpPr txBox="1">
            <a:spLocks noGrp="1"/>
          </p:cNvSpPr>
          <p:nvPr>
            <p:ph type="title" idx="7"/>
          </p:nvPr>
        </p:nvSpPr>
        <p:spPr>
          <a:xfrm>
            <a:off x="847945" y="2894344"/>
            <a:ext cx="1519655" cy="5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+mn-lt"/>
              </a:rPr>
              <a:t>Nhóm 4</a:t>
            </a:r>
            <a:endParaRPr sz="2400" dirty="0">
              <a:latin typeface="+mn-lt"/>
            </a:endParaRPr>
          </a:p>
        </p:txBody>
      </p:sp>
      <p:grpSp>
        <p:nvGrpSpPr>
          <p:cNvPr id="382" name="Google Shape;382;p30"/>
          <p:cNvGrpSpPr/>
          <p:nvPr/>
        </p:nvGrpSpPr>
        <p:grpSpPr>
          <a:xfrm rot="-324537">
            <a:off x="-62446" y="2806051"/>
            <a:ext cx="983421" cy="2294997"/>
            <a:chOff x="5531625" y="1388600"/>
            <a:chExt cx="1402438" cy="3272851"/>
          </a:xfrm>
        </p:grpSpPr>
        <p:sp>
          <p:nvSpPr>
            <p:cNvPr id="383" name="Google Shape;383;p30"/>
            <p:cNvSpPr/>
            <p:nvPr/>
          </p:nvSpPr>
          <p:spPr>
            <a:xfrm>
              <a:off x="5562213" y="3420332"/>
              <a:ext cx="1371850" cy="77651"/>
            </a:xfrm>
            <a:custGeom>
              <a:avLst/>
              <a:gdLst/>
              <a:ahLst/>
              <a:cxnLst/>
              <a:rect l="l" t="t" r="r" b="b"/>
              <a:pathLst>
                <a:path w="26730" h="1513" extrusionOk="0">
                  <a:moveTo>
                    <a:pt x="512" y="1"/>
                  </a:moveTo>
                  <a:cubicBezTo>
                    <a:pt x="226" y="1"/>
                    <a:pt x="0" y="346"/>
                    <a:pt x="0" y="763"/>
                  </a:cubicBezTo>
                  <a:cubicBezTo>
                    <a:pt x="0" y="1179"/>
                    <a:pt x="226" y="1513"/>
                    <a:pt x="512" y="1513"/>
                  </a:cubicBezTo>
                  <a:lnTo>
                    <a:pt x="26218" y="1513"/>
                  </a:lnTo>
                  <a:cubicBezTo>
                    <a:pt x="26503" y="1513"/>
                    <a:pt x="26730" y="1179"/>
                    <a:pt x="26730" y="763"/>
                  </a:cubicBezTo>
                  <a:cubicBezTo>
                    <a:pt x="26730" y="346"/>
                    <a:pt x="26503" y="1"/>
                    <a:pt x="26218" y="1"/>
                  </a:cubicBez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0"/>
            <p:cNvSpPr/>
            <p:nvPr/>
          </p:nvSpPr>
          <p:spPr>
            <a:xfrm>
              <a:off x="5745484" y="2438390"/>
              <a:ext cx="472424" cy="2103299"/>
            </a:xfrm>
            <a:custGeom>
              <a:avLst/>
              <a:gdLst/>
              <a:ahLst/>
              <a:cxnLst/>
              <a:rect l="l" t="t" r="r" b="b"/>
              <a:pathLst>
                <a:path w="9205" h="40982" extrusionOk="0">
                  <a:moveTo>
                    <a:pt x="5347" y="0"/>
                  </a:moveTo>
                  <a:lnTo>
                    <a:pt x="1" y="20705"/>
                  </a:lnTo>
                  <a:lnTo>
                    <a:pt x="1870" y="40982"/>
                  </a:lnTo>
                  <a:lnTo>
                    <a:pt x="3894" y="40982"/>
                  </a:lnTo>
                  <a:lnTo>
                    <a:pt x="3894" y="20491"/>
                  </a:lnTo>
                  <a:lnTo>
                    <a:pt x="9204" y="1667"/>
                  </a:lnTo>
                  <a:lnTo>
                    <a:pt x="5347" y="0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0"/>
            <p:cNvSpPr/>
            <p:nvPr/>
          </p:nvSpPr>
          <p:spPr>
            <a:xfrm>
              <a:off x="6276513" y="2438390"/>
              <a:ext cx="472372" cy="2103299"/>
            </a:xfrm>
            <a:custGeom>
              <a:avLst/>
              <a:gdLst/>
              <a:ahLst/>
              <a:cxnLst/>
              <a:rect l="l" t="t" r="r" b="b"/>
              <a:pathLst>
                <a:path w="9204" h="40982" extrusionOk="0">
                  <a:moveTo>
                    <a:pt x="3858" y="0"/>
                  </a:moveTo>
                  <a:lnTo>
                    <a:pt x="0" y="1667"/>
                  </a:lnTo>
                  <a:lnTo>
                    <a:pt x="5311" y="20491"/>
                  </a:lnTo>
                  <a:lnTo>
                    <a:pt x="5311" y="40982"/>
                  </a:lnTo>
                  <a:lnTo>
                    <a:pt x="7335" y="40982"/>
                  </a:lnTo>
                  <a:lnTo>
                    <a:pt x="9204" y="20705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0"/>
            <p:cNvSpPr/>
            <p:nvPr/>
          </p:nvSpPr>
          <p:spPr>
            <a:xfrm>
              <a:off x="6214775" y="1945250"/>
              <a:ext cx="64823" cy="173604"/>
            </a:xfrm>
            <a:custGeom>
              <a:avLst/>
              <a:gdLst/>
              <a:ahLst/>
              <a:cxnLst/>
              <a:rect l="l" t="t" r="r" b="b"/>
              <a:pathLst>
                <a:path w="1263" h="3585" extrusionOk="0">
                  <a:moveTo>
                    <a:pt x="1" y="1"/>
                  </a:moveTo>
                  <a:lnTo>
                    <a:pt x="1" y="3584"/>
                  </a:lnTo>
                  <a:lnTo>
                    <a:pt x="1263" y="3584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6140868" y="1419137"/>
              <a:ext cx="212065" cy="534113"/>
            </a:xfrm>
            <a:custGeom>
              <a:avLst/>
              <a:gdLst/>
              <a:ahLst/>
              <a:cxnLst/>
              <a:rect l="l" t="t" r="r" b="b"/>
              <a:pathLst>
                <a:path w="4132" h="10407" extrusionOk="0">
                  <a:moveTo>
                    <a:pt x="2072" y="1"/>
                  </a:moveTo>
                  <a:cubicBezTo>
                    <a:pt x="929" y="1"/>
                    <a:pt x="0" y="929"/>
                    <a:pt x="0" y="2072"/>
                  </a:cubicBezTo>
                  <a:lnTo>
                    <a:pt x="0" y="8335"/>
                  </a:lnTo>
                  <a:cubicBezTo>
                    <a:pt x="0" y="9478"/>
                    <a:pt x="929" y="10407"/>
                    <a:pt x="2072" y="10407"/>
                  </a:cubicBezTo>
                  <a:cubicBezTo>
                    <a:pt x="3215" y="10407"/>
                    <a:pt x="4132" y="9478"/>
                    <a:pt x="4132" y="8335"/>
                  </a:cubicBezTo>
                  <a:lnTo>
                    <a:pt x="4132" y="2072"/>
                  </a:lnTo>
                  <a:cubicBezTo>
                    <a:pt x="4132" y="929"/>
                    <a:pt x="3215" y="1"/>
                    <a:pt x="2072" y="1"/>
                  </a:cubicBez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0"/>
            <p:cNvSpPr/>
            <p:nvPr/>
          </p:nvSpPr>
          <p:spPr>
            <a:xfrm>
              <a:off x="5937377" y="2012469"/>
              <a:ext cx="619052" cy="544686"/>
            </a:xfrm>
            <a:custGeom>
              <a:avLst/>
              <a:gdLst/>
              <a:ahLst/>
              <a:cxnLst/>
              <a:rect l="l" t="t" r="r" b="b"/>
              <a:pathLst>
                <a:path w="12062" h="10613" extrusionOk="0">
                  <a:moveTo>
                    <a:pt x="6039" y="1"/>
                  </a:moveTo>
                  <a:cubicBezTo>
                    <a:pt x="4354" y="1"/>
                    <a:pt x="2699" y="803"/>
                    <a:pt x="1667" y="2299"/>
                  </a:cubicBezTo>
                  <a:cubicBezTo>
                    <a:pt x="1" y="4704"/>
                    <a:pt x="608" y="8014"/>
                    <a:pt x="3025" y="9680"/>
                  </a:cubicBezTo>
                  <a:cubicBezTo>
                    <a:pt x="3945" y="10310"/>
                    <a:pt x="4992" y="10613"/>
                    <a:pt x="6029" y="10613"/>
                  </a:cubicBezTo>
                  <a:cubicBezTo>
                    <a:pt x="7716" y="10613"/>
                    <a:pt x="9374" y="9813"/>
                    <a:pt x="10407" y="8323"/>
                  </a:cubicBezTo>
                  <a:cubicBezTo>
                    <a:pt x="12062" y="5906"/>
                    <a:pt x="11454" y="2608"/>
                    <a:pt x="9049" y="941"/>
                  </a:cubicBezTo>
                  <a:cubicBezTo>
                    <a:pt x="8128" y="306"/>
                    <a:pt x="7078" y="1"/>
                    <a:pt x="6039" y="1"/>
                  </a:cubicBez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0"/>
            <p:cNvSpPr/>
            <p:nvPr/>
          </p:nvSpPr>
          <p:spPr>
            <a:xfrm>
              <a:off x="6095038" y="2170746"/>
              <a:ext cx="265851" cy="228231"/>
            </a:xfrm>
            <a:custGeom>
              <a:avLst/>
              <a:gdLst/>
              <a:ahLst/>
              <a:cxnLst/>
              <a:rect l="l" t="t" r="r" b="b"/>
              <a:pathLst>
                <a:path w="5180" h="4447" extrusionOk="0">
                  <a:moveTo>
                    <a:pt x="2965" y="0"/>
                  </a:moveTo>
                  <a:cubicBezTo>
                    <a:pt x="989" y="0"/>
                    <a:pt x="0" y="2394"/>
                    <a:pt x="1393" y="3787"/>
                  </a:cubicBezTo>
                  <a:cubicBezTo>
                    <a:pt x="1845" y="4242"/>
                    <a:pt x="2402" y="4446"/>
                    <a:pt x="2949" y="4446"/>
                  </a:cubicBezTo>
                  <a:cubicBezTo>
                    <a:pt x="4087" y="4446"/>
                    <a:pt x="5180" y="3562"/>
                    <a:pt x="5180" y="2227"/>
                  </a:cubicBezTo>
                  <a:cubicBezTo>
                    <a:pt x="5180" y="1001"/>
                    <a:pt x="4191" y="0"/>
                    <a:pt x="29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0"/>
            <p:cNvSpPr/>
            <p:nvPr/>
          </p:nvSpPr>
          <p:spPr>
            <a:xfrm>
              <a:off x="5531625" y="3450869"/>
              <a:ext cx="1371902" cy="77702"/>
            </a:xfrm>
            <a:custGeom>
              <a:avLst/>
              <a:gdLst/>
              <a:ahLst/>
              <a:cxnLst/>
              <a:rect l="l" t="t" r="r" b="b"/>
              <a:pathLst>
                <a:path w="26731" h="1514" extrusionOk="0">
                  <a:moveTo>
                    <a:pt x="513" y="1"/>
                  </a:moveTo>
                  <a:cubicBezTo>
                    <a:pt x="227" y="1"/>
                    <a:pt x="1" y="346"/>
                    <a:pt x="1" y="763"/>
                  </a:cubicBezTo>
                  <a:cubicBezTo>
                    <a:pt x="1" y="1180"/>
                    <a:pt x="227" y="1513"/>
                    <a:pt x="513" y="1513"/>
                  </a:cubicBezTo>
                  <a:lnTo>
                    <a:pt x="26218" y="1513"/>
                  </a:lnTo>
                  <a:cubicBezTo>
                    <a:pt x="26504" y="1513"/>
                    <a:pt x="26730" y="1180"/>
                    <a:pt x="26730" y="763"/>
                  </a:cubicBezTo>
                  <a:cubicBezTo>
                    <a:pt x="26730" y="346"/>
                    <a:pt x="26504" y="1"/>
                    <a:pt x="2621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0"/>
            <p:cNvSpPr/>
            <p:nvPr/>
          </p:nvSpPr>
          <p:spPr>
            <a:xfrm>
              <a:off x="5841456" y="4541613"/>
              <a:ext cx="103928" cy="119838"/>
            </a:xfrm>
            <a:custGeom>
              <a:avLst/>
              <a:gdLst/>
              <a:ahLst/>
              <a:cxnLst/>
              <a:rect l="l" t="t" r="r" b="b"/>
              <a:pathLst>
                <a:path w="2025" h="2335" extrusionOk="0">
                  <a:moveTo>
                    <a:pt x="0" y="1"/>
                  </a:moveTo>
                  <a:lnTo>
                    <a:pt x="965" y="2334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0"/>
            <p:cNvSpPr/>
            <p:nvPr/>
          </p:nvSpPr>
          <p:spPr>
            <a:xfrm>
              <a:off x="6549032" y="4541613"/>
              <a:ext cx="103928" cy="119838"/>
            </a:xfrm>
            <a:custGeom>
              <a:avLst/>
              <a:gdLst/>
              <a:ahLst/>
              <a:cxnLst/>
              <a:rect l="l" t="t" r="r" b="b"/>
              <a:pathLst>
                <a:path w="2025" h="2335" extrusionOk="0">
                  <a:moveTo>
                    <a:pt x="1" y="1"/>
                  </a:moveTo>
                  <a:lnTo>
                    <a:pt x="1013" y="2334"/>
                  </a:lnTo>
                  <a:lnTo>
                    <a:pt x="2025" y="1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0"/>
            <p:cNvSpPr/>
            <p:nvPr/>
          </p:nvSpPr>
          <p:spPr>
            <a:xfrm>
              <a:off x="5776072" y="2407853"/>
              <a:ext cx="472372" cy="2103299"/>
            </a:xfrm>
            <a:custGeom>
              <a:avLst/>
              <a:gdLst/>
              <a:ahLst/>
              <a:cxnLst/>
              <a:rect l="l" t="t" r="r" b="b"/>
              <a:pathLst>
                <a:path w="9204" h="40982" extrusionOk="0">
                  <a:moveTo>
                    <a:pt x="5346" y="0"/>
                  </a:moveTo>
                  <a:lnTo>
                    <a:pt x="0" y="20705"/>
                  </a:lnTo>
                  <a:lnTo>
                    <a:pt x="1870" y="40981"/>
                  </a:lnTo>
                  <a:lnTo>
                    <a:pt x="3894" y="40981"/>
                  </a:lnTo>
                  <a:lnTo>
                    <a:pt x="3894" y="20491"/>
                  </a:lnTo>
                  <a:lnTo>
                    <a:pt x="9204" y="1667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0"/>
            <p:cNvSpPr/>
            <p:nvPr/>
          </p:nvSpPr>
          <p:spPr>
            <a:xfrm>
              <a:off x="6307049" y="2407853"/>
              <a:ext cx="472424" cy="2103299"/>
            </a:xfrm>
            <a:custGeom>
              <a:avLst/>
              <a:gdLst/>
              <a:ahLst/>
              <a:cxnLst/>
              <a:rect l="l" t="t" r="r" b="b"/>
              <a:pathLst>
                <a:path w="9205" h="40982" extrusionOk="0">
                  <a:moveTo>
                    <a:pt x="3858" y="0"/>
                  </a:moveTo>
                  <a:lnTo>
                    <a:pt x="1" y="1667"/>
                  </a:lnTo>
                  <a:lnTo>
                    <a:pt x="5311" y="20491"/>
                  </a:lnTo>
                  <a:lnTo>
                    <a:pt x="5311" y="40981"/>
                  </a:lnTo>
                  <a:lnTo>
                    <a:pt x="7335" y="40981"/>
                  </a:lnTo>
                  <a:lnTo>
                    <a:pt x="9204" y="20705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0"/>
            <p:cNvSpPr/>
            <p:nvPr/>
          </p:nvSpPr>
          <p:spPr>
            <a:xfrm>
              <a:off x="6245360" y="1904334"/>
              <a:ext cx="64820" cy="183991"/>
            </a:xfrm>
            <a:custGeom>
              <a:avLst/>
              <a:gdLst/>
              <a:ahLst/>
              <a:cxnLst/>
              <a:rect l="l" t="t" r="r" b="b"/>
              <a:pathLst>
                <a:path w="1263" h="3585" extrusionOk="0">
                  <a:moveTo>
                    <a:pt x="0" y="0"/>
                  </a:moveTo>
                  <a:lnTo>
                    <a:pt x="0" y="3584"/>
                  </a:lnTo>
                  <a:lnTo>
                    <a:pt x="1262" y="3584"/>
                  </a:lnTo>
                  <a:lnTo>
                    <a:pt x="1262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6171405" y="1388600"/>
              <a:ext cx="212116" cy="534113"/>
            </a:xfrm>
            <a:custGeom>
              <a:avLst/>
              <a:gdLst/>
              <a:ahLst/>
              <a:cxnLst/>
              <a:rect l="l" t="t" r="r" b="b"/>
              <a:pathLst>
                <a:path w="4133" h="10407" extrusionOk="0">
                  <a:moveTo>
                    <a:pt x="2072" y="0"/>
                  </a:moveTo>
                  <a:cubicBezTo>
                    <a:pt x="929" y="0"/>
                    <a:pt x="1" y="929"/>
                    <a:pt x="1" y="2072"/>
                  </a:cubicBezTo>
                  <a:lnTo>
                    <a:pt x="1" y="8335"/>
                  </a:lnTo>
                  <a:cubicBezTo>
                    <a:pt x="1" y="9478"/>
                    <a:pt x="929" y="10406"/>
                    <a:pt x="2072" y="10406"/>
                  </a:cubicBezTo>
                  <a:cubicBezTo>
                    <a:pt x="3215" y="10406"/>
                    <a:pt x="4132" y="9478"/>
                    <a:pt x="4132" y="8335"/>
                  </a:cubicBezTo>
                  <a:lnTo>
                    <a:pt x="4132" y="2072"/>
                  </a:lnTo>
                  <a:cubicBezTo>
                    <a:pt x="4132" y="929"/>
                    <a:pt x="3215" y="0"/>
                    <a:pt x="207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0"/>
            <p:cNvSpPr/>
            <p:nvPr/>
          </p:nvSpPr>
          <p:spPr>
            <a:xfrm>
              <a:off x="5968529" y="1981933"/>
              <a:ext cx="618436" cy="544686"/>
            </a:xfrm>
            <a:custGeom>
              <a:avLst/>
              <a:gdLst/>
              <a:ahLst/>
              <a:cxnLst/>
              <a:rect l="l" t="t" r="r" b="b"/>
              <a:pathLst>
                <a:path w="12050" h="10613" extrusionOk="0">
                  <a:moveTo>
                    <a:pt x="6027" y="0"/>
                  </a:moveTo>
                  <a:cubicBezTo>
                    <a:pt x="4342" y="0"/>
                    <a:pt x="2687" y="803"/>
                    <a:pt x="1656" y="2298"/>
                  </a:cubicBezTo>
                  <a:cubicBezTo>
                    <a:pt x="1" y="4703"/>
                    <a:pt x="608" y="8013"/>
                    <a:pt x="3013" y="9680"/>
                  </a:cubicBezTo>
                  <a:cubicBezTo>
                    <a:pt x="3933" y="10310"/>
                    <a:pt x="4981" y="10612"/>
                    <a:pt x="6018" y="10612"/>
                  </a:cubicBezTo>
                  <a:cubicBezTo>
                    <a:pt x="7704" y="10612"/>
                    <a:pt x="9363" y="9812"/>
                    <a:pt x="10395" y="8323"/>
                  </a:cubicBezTo>
                  <a:cubicBezTo>
                    <a:pt x="12050" y="5906"/>
                    <a:pt x="11443" y="2608"/>
                    <a:pt x="9038" y="941"/>
                  </a:cubicBezTo>
                  <a:cubicBezTo>
                    <a:pt x="8116" y="305"/>
                    <a:pt x="7066" y="0"/>
                    <a:pt x="6027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0"/>
            <p:cNvSpPr/>
            <p:nvPr/>
          </p:nvSpPr>
          <p:spPr>
            <a:xfrm>
              <a:off x="6125575" y="2140209"/>
              <a:ext cx="265851" cy="228180"/>
            </a:xfrm>
            <a:custGeom>
              <a:avLst/>
              <a:gdLst/>
              <a:ahLst/>
              <a:cxnLst/>
              <a:rect l="l" t="t" r="r" b="b"/>
              <a:pathLst>
                <a:path w="5180" h="4446" extrusionOk="0">
                  <a:moveTo>
                    <a:pt x="2965" y="0"/>
                  </a:moveTo>
                  <a:cubicBezTo>
                    <a:pt x="989" y="0"/>
                    <a:pt x="1" y="2393"/>
                    <a:pt x="1394" y="3786"/>
                  </a:cubicBezTo>
                  <a:cubicBezTo>
                    <a:pt x="1846" y="4242"/>
                    <a:pt x="2403" y="4446"/>
                    <a:pt x="2949" y="4446"/>
                  </a:cubicBezTo>
                  <a:cubicBezTo>
                    <a:pt x="4088" y="4446"/>
                    <a:pt x="5180" y="3562"/>
                    <a:pt x="5180" y="2227"/>
                  </a:cubicBezTo>
                  <a:cubicBezTo>
                    <a:pt x="5180" y="1000"/>
                    <a:pt x="4192" y="0"/>
                    <a:pt x="296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5871993" y="4511077"/>
              <a:ext cx="103928" cy="119787"/>
            </a:xfrm>
            <a:custGeom>
              <a:avLst/>
              <a:gdLst/>
              <a:ahLst/>
              <a:cxnLst/>
              <a:rect l="l" t="t" r="r" b="b"/>
              <a:pathLst>
                <a:path w="2025" h="2334" extrusionOk="0">
                  <a:moveTo>
                    <a:pt x="1" y="0"/>
                  </a:moveTo>
                  <a:lnTo>
                    <a:pt x="965" y="2334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0"/>
            <p:cNvSpPr/>
            <p:nvPr/>
          </p:nvSpPr>
          <p:spPr>
            <a:xfrm>
              <a:off x="6579569" y="4511077"/>
              <a:ext cx="103979" cy="119787"/>
            </a:xfrm>
            <a:custGeom>
              <a:avLst/>
              <a:gdLst/>
              <a:ahLst/>
              <a:cxnLst/>
              <a:rect l="l" t="t" r="r" b="b"/>
              <a:pathLst>
                <a:path w="2026" h="2334" extrusionOk="0">
                  <a:moveTo>
                    <a:pt x="1" y="0"/>
                  </a:moveTo>
                  <a:lnTo>
                    <a:pt x="1013" y="2334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Rectangle 15"/>
          <p:cNvSpPr/>
          <p:nvPr/>
        </p:nvSpPr>
        <p:spPr>
          <a:xfrm>
            <a:off x="2481553" y="995921"/>
            <a:ext cx="41440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LŨY THỪA CỦA MỘT SỐ HỮU TỈ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49098" y="1417016"/>
            <a:ext cx="57278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 smtClean="0"/>
              <a:t>Lũy </a:t>
            </a:r>
            <a:r>
              <a:rPr lang="vi-VN" sz="2000" dirty="0"/>
              <a:t>thừa với số mũ tự nhiên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 smtClean="0"/>
              <a:t>Tích </a:t>
            </a:r>
            <a:r>
              <a:rPr lang="vi-VN" sz="2000" dirty="0"/>
              <a:t>và thương của hai lũy thừa cùng cơ số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 smtClean="0"/>
              <a:t>Lũy </a:t>
            </a:r>
            <a:r>
              <a:rPr lang="vi-VN" sz="2000" dirty="0"/>
              <a:t>thừa của lũy thừa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49098" y="2996612"/>
            <a:ext cx="61478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QUY TẮC DẤU NGOẶC VÀ QUY TẮC CHUYỂN VẾ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49098" y="3311096"/>
            <a:ext cx="4572000" cy="1420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Quy</a:t>
            </a:r>
            <a:r>
              <a:rPr lang="en-US" sz="2000" dirty="0" smtClean="0"/>
              <a:t> </a:t>
            </a:r>
            <a:r>
              <a:rPr lang="en-US" sz="2000" dirty="0" err="1"/>
              <a:t>tắc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</a:t>
            </a:r>
            <a:r>
              <a:rPr lang="en-US" sz="2000" dirty="0" err="1"/>
              <a:t>ngoặc</a:t>
            </a:r>
            <a:r>
              <a:rPr lang="en-US" sz="2000" dirty="0"/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Quy</a:t>
            </a:r>
            <a:r>
              <a:rPr lang="en-US" sz="2000" dirty="0" smtClean="0"/>
              <a:t> </a:t>
            </a:r>
            <a:r>
              <a:rPr lang="en-US" sz="2000" dirty="0" err="1"/>
              <a:t>tắc</a:t>
            </a:r>
            <a:r>
              <a:rPr lang="en-US" sz="2000" dirty="0"/>
              <a:t>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vế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/>
              <a:t>Thứ</a:t>
            </a:r>
            <a:r>
              <a:rPr lang="en-US" sz="2000" dirty="0" smtClean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.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085" y="233336"/>
            <a:ext cx="1465838" cy="96264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0" animBg="1"/>
      <p:bldP spid="377" grpId="0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5" name="Google Shape;805;p54"/>
          <p:cNvGrpSpPr/>
          <p:nvPr/>
        </p:nvGrpSpPr>
        <p:grpSpPr>
          <a:xfrm>
            <a:off x="715025" y="1148092"/>
            <a:ext cx="7713807" cy="2848555"/>
            <a:chOff x="323525" y="225000"/>
            <a:chExt cx="8385484" cy="4582084"/>
          </a:xfrm>
        </p:grpSpPr>
        <p:sp>
          <p:nvSpPr>
            <p:cNvPr id="806" name="Google Shape;806;p54"/>
            <p:cNvSpPr/>
            <p:nvPr/>
          </p:nvSpPr>
          <p:spPr>
            <a:xfrm rot="10800000" flipH="1">
              <a:off x="440709" y="342184"/>
              <a:ext cx="8268300" cy="4464900"/>
            </a:xfrm>
            <a:prstGeom prst="snip1Rect">
              <a:avLst>
                <a:gd name="adj" fmla="val 0"/>
              </a:avLst>
            </a:pr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4"/>
            <p:cNvSpPr/>
            <p:nvPr/>
          </p:nvSpPr>
          <p:spPr>
            <a:xfrm rot="10800000" flipH="1">
              <a:off x="323525" y="225000"/>
              <a:ext cx="8268300" cy="4464900"/>
            </a:xfrm>
            <a:prstGeom prst="snip1Rect">
              <a:avLst>
                <a:gd name="adj" fmla="val 0"/>
              </a:avLst>
            </a:prstGeom>
            <a:solidFill>
              <a:srgbClr val="FFFFFF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9" name="Picture 4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34" y="1638142"/>
            <a:ext cx="7508902" cy="1720409"/>
          </a:xfrm>
          <a:prstGeom prst="rect">
            <a:avLst/>
          </a:prstGeom>
        </p:spPr>
      </p:pic>
      <p:grpSp>
        <p:nvGrpSpPr>
          <p:cNvPr id="50" name="Google Shape;810;p54"/>
          <p:cNvGrpSpPr/>
          <p:nvPr/>
        </p:nvGrpSpPr>
        <p:grpSpPr>
          <a:xfrm rot="-1298631">
            <a:off x="344585" y="126302"/>
            <a:ext cx="793231" cy="2475923"/>
            <a:chOff x="3380913" y="2209950"/>
            <a:chExt cx="777911" cy="2428104"/>
          </a:xfrm>
        </p:grpSpPr>
        <p:sp>
          <p:nvSpPr>
            <p:cNvPr id="51" name="Google Shape;811;p54"/>
            <p:cNvSpPr/>
            <p:nvPr/>
          </p:nvSpPr>
          <p:spPr>
            <a:xfrm>
              <a:off x="3495547" y="4493650"/>
              <a:ext cx="30250" cy="135784"/>
            </a:xfrm>
            <a:custGeom>
              <a:avLst/>
              <a:gdLst/>
              <a:ahLst/>
              <a:cxnLst/>
              <a:rect l="l" t="t" r="r" b="b"/>
              <a:pathLst>
                <a:path w="751" h="3371" extrusionOk="0">
                  <a:moveTo>
                    <a:pt x="96" y="1"/>
                  </a:moveTo>
                  <a:lnTo>
                    <a:pt x="1" y="3370"/>
                  </a:lnTo>
                  <a:lnTo>
                    <a:pt x="751" y="84"/>
                  </a:lnTo>
                  <a:lnTo>
                    <a:pt x="417" y="36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12;p54"/>
            <p:cNvSpPr/>
            <p:nvPr/>
          </p:nvSpPr>
          <p:spPr>
            <a:xfrm>
              <a:off x="3486927" y="4485393"/>
              <a:ext cx="48457" cy="152661"/>
            </a:xfrm>
            <a:custGeom>
              <a:avLst/>
              <a:gdLst/>
              <a:ahLst/>
              <a:cxnLst/>
              <a:rect l="l" t="t" r="r" b="b"/>
              <a:pathLst>
                <a:path w="1203" h="3790" extrusionOk="0">
                  <a:moveTo>
                    <a:pt x="512" y="456"/>
                  </a:moveTo>
                  <a:lnTo>
                    <a:pt x="691" y="480"/>
                  </a:lnTo>
                  <a:lnTo>
                    <a:pt x="488" y="1396"/>
                  </a:lnTo>
                  <a:lnTo>
                    <a:pt x="512" y="456"/>
                  </a:lnTo>
                  <a:close/>
                  <a:moveTo>
                    <a:pt x="302" y="0"/>
                  </a:moveTo>
                  <a:cubicBezTo>
                    <a:pt x="253" y="0"/>
                    <a:pt x="206" y="22"/>
                    <a:pt x="167" y="51"/>
                  </a:cubicBezTo>
                  <a:cubicBezTo>
                    <a:pt x="119" y="87"/>
                    <a:pt x="95" y="146"/>
                    <a:pt x="95" y="206"/>
                  </a:cubicBezTo>
                  <a:lnTo>
                    <a:pt x="0" y="3575"/>
                  </a:lnTo>
                  <a:cubicBezTo>
                    <a:pt x="0" y="3682"/>
                    <a:pt x="72" y="3778"/>
                    <a:pt x="191" y="3789"/>
                  </a:cubicBezTo>
                  <a:lnTo>
                    <a:pt x="215" y="3789"/>
                  </a:lnTo>
                  <a:cubicBezTo>
                    <a:pt x="310" y="3789"/>
                    <a:pt x="405" y="3718"/>
                    <a:pt x="429" y="3623"/>
                  </a:cubicBezTo>
                  <a:lnTo>
                    <a:pt x="1167" y="349"/>
                  </a:lnTo>
                  <a:cubicBezTo>
                    <a:pt x="1203" y="218"/>
                    <a:pt x="1119" y="99"/>
                    <a:pt x="988" y="87"/>
                  </a:cubicBezTo>
                  <a:lnTo>
                    <a:pt x="334" y="3"/>
                  </a:lnTo>
                  <a:cubicBezTo>
                    <a:pt x="323" y="1"/>
                    <a:pt x="312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13;p54"/>
            <p:cNvSpPr/>
            <p:nvPr/>
          </p:nvSpPr>
          <p:spPr>
            <a:xfrm>
              <a:off x="3485477" y="4273485"/>
              <a:ext cx="110327" cy="252394"/>
            </a:xfrm>
            <a:custGeom>
              <a:avLst/>
              <a:gdLst/>
              <a:ahLst/>
              <a:cxnLst/>
              <a:rect l="l" t="t" r="r" b="b"/>
              <a:pathLst>
                <a:path w="2739" h="6266" extrusionOk="0">
                  <a:moveTo>
                    <a:pt x="1035" y="1"/>
                  </a:moveTo>
                  <a:cubicBezTo>
                    <a:pt x="878" y="1"/>
                    <a:pt x="737" y="105"/>
                    <a:pt x="715" y="264"/>
                  </a:cubicBezTo>
                  <a:lnTo>
                    <a:pt x="24" y="5741"/>
                  </a:lnTo>
                  <a:cubicBezTo>
                    <a:pt x="0" y="5907"/>
                    <a:pt x="120" y="6062"/>
                    <a:pt x="286" y="6086"/>
                  </a:cubicBezTo>
                  <a:lnTo>
                    <a:pt x="1679" y="6264"/>
                  </a:lnTo>
                  <a:cubicBezTo>
                    <a:pt x="1688" y="6265"/>
                    <a:pt x="1696" y="6265"/>
                    <a:pt x="1704" y="6265"/>
                  </a:cubicBezTo>
                  <a:cubicBezTo>
                    <a:pt x="1861" y="6265"/>
                    <a:pt x="2002" y="6161"/>
                    <a:pt x="2025" y="6003"/>
                  </a:cubicBezTo>
                  <a:lnTo>
                    <a:pt x="2715" y="526"/>
                  </a:lnTo>
                  <a:cubicBezTo>
                    <a:pt x="2739" y="359"/>
                    <a:pt x="2620" y="204"/>
                    <a:pt x="2453" y="180"/>
                  </a:cubicBezTo>
                  <a:lnTo>
                    <a:pt x="1060" y="2"/>
                  </a:lnTo>
                  <a:cubicBezTo>
                    <a:pt x="1052" y="1"/>
                    <a:pt x="1043" y="1"/>
                    <a:pt x="103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14;p54"/>
            <p:cNvSpPr/>
            <p:nvPr/>
          </p:nvSpPr>
          <p:spPr>
            <a:xfrm>
              <a:off x="3477340" y="4265670"/>
              <a:ext cx="127607" cy="267822"/>
            </a:xfrm>
            <a:custGeom>
              <a:avLst/>
              <a:gdLst/>
              <a:ahLst/>
              <a:cxnLst/>
              <a:rect l="l" t="t" r="r" b="b"/>
              <a:pathLst>
                <a:path w="3168" h="6649" extrusionOk="0">
                  <a:moveTo>
                    <a:pt x="1441" y="434"/>
                  </a:moveTo>
                  <a:lnTo>
                    <a:pt x="2441" y="565"/>
                  </a:lnTo>
                  <a:cubicBezTo>
                    <a:pt x="2596" y="577"/>
                    <a:pt x="2703" y="720"/>
                    <a:pt x="2691" y="874"/>
                  </a:cubicBezTo>
                  <a:lnTo>
                    <a:pt x="2048" y="5958"/>
                  </a:lnTo>
                  <a:cubicBezTo>
                    <a:pt x="2026" y="6100"/>
                    <a:pt x="1905" y="6211"/>
                    <a:pt x="1766" y="6211"/>
                  </a:cubicBezTo>
                  <a:cubicBezTo>
                    <a:pt x="1753" y="6211"/>
                    <a:pt x="1740" y="6210"/>
                    <a:pt x="1726" y="6208"/>
                  </a:cubicBezTo>
                  <a:lnTo>
                    <a:pt x="726" y="6077"/>
                  </a:lnTo>
                  <a:cubicBezTo>
                    <a:pt x="560" y="6066"/>
                    <a:pt x="453" y="5923"/>
                    <a:pt x="476" y="5756"/>
                  </a:cubicBezTo>
                  <a:lnTo>
                    <a:pt x="1119" y="684"/>
                  </a:lnTo>
                  <a:cubicBezTo>
                    <a:pt x="1131" y="601"/>
                    <a:pt x="1167" y="541"/>
                    <a:pt x="1226" y="493"/>
                  </a:cubicBezTo>
                  <a:cubicBezTo>
                    <a:pt x="1274" y="458"/>
                    <a:pt x="1345" y="434"/>
                    <a:pt x="1405" y="434"/>
                  </a:cubicBezTo>
                  <a:close/>
                  <a:moveTo>
                    <a:pt x="1414" y="0"/>
                  </a:moveTo>
                  <a:cubicBezTo>
                    <a:pt x="1055" y="0"/>
                    <a:pt x="735" y="272"/>
                    <a:pt x="691" y="636"/>
                  </a:cubicBezTo>
                  <a:lnTo>
                    <a:pt x="48" y="5708"/>
                  </a:lnTo>
                  <a:cubicBezTo>
                    <a:pt x="0" y="6101"/>
                    <a:pt x="274" y="6458"/>
                    <a:pt x="667" y="6518"/>
                  </a:cubicBezTo>
                  <a:lnTo>
                    <a:pt x="1667" y="6637"/>
                  </a:lnTo>
                  <a:lnTo>
                    <a:pt x="1762" y="6637"/>
                  </a:lnTo>
                  <a:lnTo>
                    <a:pt x="1762" y="6649"/>
                  </a:lnTo>
                  <a:cubicBezTo>
                    <a:pt x="2119" y="6649"/>
                    <a:pt x="2429" y="6375"/>
                    <a:pt x="2477" y="6018"/>
                  </a:cubicBezTo>
                  <a:lnTo>
                    <a:pt x="3120" y="934"/>
                  </a:lnTo>
                  <a:cubicBezTo>
                    <a:pt x="3167" y="541"/>
                    <a:pt x="2893" y="184"/>
                    <a:pt x="2500" y="136"/>
                  </a:cubicBezTo>
                  <a:lnTo>
                    <a:pt x="1500" y="5"/>
                  </a:lnTo>
                  <a:cubicBezTo>
                    <a:pt x="1471" y="2"/>
                    <a:pt x="1443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15;p54"/>
            <p:cNvSpPr/>
            <p:nvPr/>
          </p:nvSpPr>
          <p:spPr>
            <a:xfrm>
              <a:off x="3394849" y="4310179"/>
              <a:ext cx="90670" cy="39434"/>
            </a:xfrm>
            <a:custGeom>
              <a:avLst/>
              <a:gdLst/>
              <a:ahLst/>
              <a:cxnLst/>
              <a:rect l="l" t="t" r="r" b="b"/>
              <a:pathLst>
                <a:path w="2251" h="979" extrusionOk="0">
                  <a:moveTo>
                    <a:pt x="360" y="1"/>
                  </a:moveTo>
                  <a:cubicBezTo>
                    <a:pt x="209" y="1"/>
                    <a:pt x="79" y="102"/>
                    <a:pt x="48" y="258"/>
                  </a:cubicBezTo>
                  <a:cubicBezTo>
                    <a:pt x="0" y="436"/>
                    <a:pt x="119" y="615"/>
                    <a:pt x="298" y="650"/>
                  </a:cubicBezTo>
                  <a:lnTo>
                    <a:pt x="1822" y="972"/>
                  </a:lnTo>
                  <a:cubicBezTo>
                    <a:pt x="1843" y="976"/>
                    <a:pt x="1865" y="978"/>
                    <a:pt x="1886" y="978"/>
                  </a:cubicBezTo>
                  <a:cubicBezTo>
                    <a:pt x="2041" y="978"/>
                    <a:pt x="2183" y="867"/>
                    <a:pt x="2215" y="710"/>
                  </a:cubicBezTo>
                  <a:cubicBezTo>
                    <a:pt x="2250" y="531"/>
                    <a:pt x="2131" y="365"/>
                    <a:pt x="1953" y="317"/>
                  </a:cubicBezTo>
                  <a:lnTo>
                    <a:pt x="429" y="8"/>
                  </a:lnTo>
                  <a:cubicBezTo>
                    <a:pt x="406" y="3"/>
                    <a:pt x="383" y="1"/>
                    <a:pt x="360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16;p54"/>
            <p:cNvSpPr/>
            <p:nvPr/>
          </p:nvSpPr>
          <p:spPr>
            <a:xfrm>
              <a:off x="3380913" y="4301478"/>
              <a:ext cx="120921" cy="56996"/>
            </a:xfrm>
            <a:custGeom>
              <a:avLst/>
              <a:gdLst/>
              <a:ahLst/>
              <a:cxnLst/>
              <a:rect l="l" t="t" r="r" b="b"/>
              <a:pathLst>
                <a:path w="3002" h="1415" extrusionOk="0">
                  <a:moveTo>
                    <a:pt x="696" y="430"/>
                  </a:moveTo>
                  <a:cubicBezTo>
                    <a:pt x="710" y="430"/>
                    <a:pt x="724" y="433"/>
                    <a:pt x="739" y="438"/>
                  </a:cubicBezTo>
                  <a:lnTo>
                    <a:pt x="2263" y="747"/>
                  </a:lnTo>
                  <a:cubicBezTo>
                    <a:pt x="2323" y="759"/>
                    <a:pt x="2358" y="819"/>
                    <a:pt x="2346" y="890"/>
                  </a:cubicBezTo>
                  <a:cubicBezTo>
                    <a:pt x="2336" y="942"/>
                    <a:pt x="2290" y="976"/>
                    <a:pt x="2238" y="976"/>
                  </a:cubicBezTo>
                  <a:cubicBezTo>
                    <a:pt x="2231" y="976"/>
                    <a:pt x="2223" y="975"/>
                    <a:pt x="2215" y="974"/>
                  </a:cubicBezTo>
                  <a:lnTo>
                    <a:pt x="691" y="652"/>
                  </a:lnTo>
                  <a:cubicBezTo>
                    <a:pt x="620" y="640"/>
                    <a:pt x="584" y="581"/>
                    <a:pt x="596" y="521"/>
                  </a:cubicBezTo>
                  <a:cubicBezTo>
                    <a:pt x="608" y="485"/>
                    <a:pt x="620" y="462"/>
                    <a:pt x="644" y="450"/>
                  </a:cubicBezTo>
                  <a:cubicBezTo>
                    <a:pt x="658" y="436"/>
                    <a:pt x="676" y="430"/>
                    <a:pt x="696" y="430"/>
                  </a:cubicBezTo>
                  <a:close/>
                  <a:moveTo>
                    <a:pt x="719" y="0"/>
                  </a:moveTo>
                  <a:cubicBezTo>
                    <a:pt x="612" y="0"/>
                    <a:pt x="508" y="29"/>
                    <a:pt x="418" y="93"/>
                  </a:cubicBezTo>
                  <a:cubicBezTo>
                    <a:pt x="1" y="355"/>
                    <a:pt x="120" y="974"/>
                    <a:pt x="596" y="1081"/>
                  </a:cubicBezTo>
                  <a:lnTo>
                    <a:pt x="2120" y="1402"/>
                  </a:lnTo>
                  <a:cubicBezTo>
                    <a:pt x="2156" y="1402"/>
                    <a:pt x="2192" y="1402"/>
                    <a:pt x="2239" y="1414"/>
                  </a:cubicBezTo>
                  <a:cubicBezTo>
                    <a:pt x="2894" y="1414"/>
                    <a:pt x="3001" y="462"/>
                    <a:pt x="2346" y="331"/>
                  </a:cubicBezTo>
                  <a:lnTo>
                    <a:pt x="822" y="9"/>
                  </a:lnTo>
                  <a:cubicBezTo>
                    <a:pt x="788" y="3"/>
                    <a:pt x="753" y="0"/>
                    <a:pt x="719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17;p54"/>
            <p:cNvSpPr/>
            <p:nvPr/>
          </p:nvSpPr>
          <p:spPr>
            <a:xfrm>
              <a:off x="3419298" y="278976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1"/>
                  </a:moveTo>
                  <a:cubicBezTo>
                    <a:pt x="5848" y="1"/>
                    <a:pt x="5613" y="181"/>
                    <a:pt x="5561" y="452"/>
                  </a:cubicBezTo>
                  <a:lnTo>
                    <a:pt x="72" y="40743"/>
                  </a:lnTo>
                  <a:cubicBezTo>
                    <a:pt x="0" y="41053"/>
                    <a:pt x="203" y="41350"/>
                    <a:pt x="500" y="41410"/>
                  </a:cubicBezTo>
                  <a:lnTo>
                    <a:pt x="1620" y="41648"/>
                  </a:lnTo>
                  <a:cubicBezTo>
                    <a:pt x="1655" y="41655"/>
                    <a:pt x="1690" y="41658"/>
                    <a:pt x="1725" y="41658"/>
                  </a:cubicBezTo>
                  <a:cubicBezTo>
                    <a:pt x="1984" y="41658"/>
                    <a:pt x="2223" y="41470"/>
                    <a:pt x="2286" y="41207"/>
                  </a:cubicBezTo>
                  <a:lnTo>
                    <a:pt x="7775" y="917"/>
                  </a:lnTo>
                  <a:cubicBezTo>
                    <a:pt x="7835" y="607"/>
                    <a:pt x="7644" y="309"/>
                    <a:pt x="7335" y="250"/>
                  </a:cubicBezTo>
                  <a:lnTo>
                    <a:pt x="6227" y="12"/>
                  </a:lnTo>
                  <a:cubicBezTo>
                    <a:pt x="6189" y="4"/>
                    <a:pt x="6151" y="1"/>
                    <a:pt x="611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18;p54"/>
            <p:cNvSpPr/>
            <p:nvPr/>
          </p:nvSpPr>
          <p:spPr>
            <a:xfrm>
              <a:off x="3410195" y="2781429"/>
              <a:ext cx="333800" cy="1695063"/>
            </a:xfrm>
            <a:custGeom>
              <a:avLst/>
              <a:gdLst/>
              <a:ahLst/>
              <a:cxnLst/>
              <a:rect l="l" t="t" r="r" b="b"/>
              <a:pathLst>
                <a:path w="8287" h="42082" extrusionOk="0">
                  <a:moveTo>
                    <a:pt x="6330" y="424"/>
                  </a:moveTo>
                  <a:cubicBezTo>
                    <a:pt x="6355" y="424"/>
                    <a:pt x="6380" y="427"/>
                    <a:pt x="6406" y="433"/>
                  </a:cubicBezTo>
                  <a:lnTo>
                    <a:pt x="7513" y="671"/>
                  </a:lnTo>
                  <a:cubicBezTo>
                    <a:pt x="7608" y="683"/>
                    <a:pt x="7692" y="743"/>
                    <a:pt x="7739" y="814"/>
                  </a:cubicBezTo>
                  <a:cubicBezTo>
                    <a:pt x="7787" y="886"/>
                    <a:pt x="7811" y="981"/>
                    <a:pt x="7787" y="1076"/>
                  </a:cubicBezTo>
                  <a:lnTo>
                    <a:pt x="7787" y="1088"/>
                  </a:lnTo>
                  <a:lnTo>
                    <a:pt x="2298" y="41379"/>
                  </a:lnTo>
                  <a:cubicBezTo>
                    <a:pt x="2256" y="41536"/>
                    <a:pt x="2113" y="41647"/>
                    <a:pt x="1949" y="41647"/>
                  </a:cubicBezTo>
                  <a:cubicBezTo>
                    <a:pt x="1927" y="41647"/>
                    <a:pt x="1904" y="41645"/>
                    <a:pt x="1881" y="41641"/>
                  </a:cubicBezTo>
                  <a:lnTo>
                    <a:pt x="774" y="41402"/>
                  </a:lnTo>
                  <a:cubicBezTo>
                    <a:pt x="584" y="41367"/>
                    <a:pt x="465" y="41176"/>
                    <a:pt x="500" y="40998"/>
                  </a:cubicBezTo>
                  <a:lnTo>
                    <a:pt x="500" y="40986"/>
                  </a:lnTo>
                  <a:lnTo>
                    <a:pt x="6001" y="695"/>
                  </a:lnTo>
                  <a:cubicBezTo>
                    <a:pt x="6013" y="612"/>
                    <a:pt x="6072" y="528"/>
                    <a:pt x="6144" y="481"/>
                  </a:cubicBezTo>
                  <a:cubicBezTo>
                    <a:pt x="6196" y="446"/>
                    <a:pt x="6261" y="424"/>
                    <a:pt x="6330" y="424"/>
                  </a:cubicBezTo>
                  <a:close/>
                  <a:moveTo>
                    <a:pt x="6334" y="1"/>
                  </a:moveTo>
                  <a:cubicBezTo>
                    <a:pt x="5976" y="1"/>
                    <a:pt x="5656" y="247"/>
                    <a:pt x="5572" y="612"/>
                  </a:cubicBezTo>
                  <a:lnTo>
                    <a:pt x="5572" y="624"/>
                  </a:lnTo>
                  <a:lnTo>
                    <a:pt x="84" y="40914"/>
                  </a:lnTo>
                  <a:cubicBezTo>
                    <a:pt x="0" y="41331"/>
                    <a:pt x="262" y="41736"/>
                    <a:pt x="691" y="41831"/>
                  </a:cubicBezTo>
                  <a:lnTo>
                    <a:pt x="1798" y="42057"/>
                  </a:lnTo>
                  <a:cubicBezTo>
                    <a:pt x="1846" y="42069"/>
                    <a:pt x="1905" y="42069"/>
                    <a:pt x="1953" y="42081"/>
                  </a:cubicBezTo>
                  <a:cubicBezTo>
                    <a:pt x="2322" y="42081"/>
                    <a:pt x="2643" y="41819"/>
                    <a:pt x="2727" y="41462"/>
                  </a:cubicBezTo>
                  <a:lnTo>
                    <a:pt x="2727" y="41450"/>
                  </a:lnTo>
                  <a:lnTo>
                    <a:pt x="8216" y="1159"/>
                  </a:lnTo>
                  <a:cubicBezTo>
                    <a:pt x="8287" y="743"/>
                    <a:pt x="8025" y="338"/>
                    <a:pt x="7608" y="255"/>
                  </a:cubicBezTo>
                  <a:lnTo>
                    <a:pt x="6489" y="16"/>
                  </a:lnTo>
                  <a:cubicBezTo>
                    <a:pt x="6437" y="6"/>
                    <a:pt x="6385" y="1"/>
                    <a:pt x="633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19;p54"/>
            <p:cNvSpPr/>
            <p:nvPr/>
          </p:nvSpPr>
          <p:spPr>
            <a:xfrm>
              <a:off x="4033634" y="4416435"/>
              <a:ext cx="49424" cy="209134"/>
            </a:xfrm>
            <a:custGeom>
              <a:avLst/>
              <a:gdLst/>
              <a:ahLst/>
              <a:cxnLst/>
              <a:rect l="l" t="t" r="r" b="b"/>
              <a:pathLst>
                <a:path w="1227" h="5192" extrusionOk="0">
                  <a:moveTo>
                    <a:pt x="643" y="1"/>
                  </a:moveTo>
                  <a:lnTo>
                    <a:pt x="322" y="72"/>
                  </a:lnTo>
                  <a:lnTo>
                    <a:pt x="0" y="132"/>
                  </a:lnTo>
                  <a:lnTo>
                    <a:pt x="1227" y="5192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20;p54"/>
            <p:cNvSpPr/>
            <p:nvPr/>
          </p:nvSpPr>
          <p:spPr>
            <a:xfrm>
              <a:off x="4024048" y="4407654"/>
              <a:ext cx="68113" cy="226575"/>
            </a:xfrm>
            <a:custGeom>
              <a:avLst/>
              <a:gdLst/>
              <a:ahLst/>
              <a:cxnLst/>
              <a:rect l="l" t="t" r="r" b="b"/>
              <a:pathLst>
                <a:path w="1691" h="5625" extrusionOk="0">
                  <a:moveTo>
                    <a:pt x="691" y="481"/>
                  </a:moveTo>
                  <a:lnTo>
                    <a:pt x="869" y="2064"/>
                  </a:lnTo>
                  <a:lnTo>
                    <a:pt x="500" y="516"/>
                  </a:lnTo>
                  <a:lnTo>
                    <a:pt x="691" y="481"/>
                  </a:lnTo>
                  <a:close/>
                  <a:moveTo>
                    <a:pt x="878" y="0"/>
                  </a:moveTo>
                  <a:cubicBezTo>
                    <a:pt x="863" y="0"/>
                    <a:pt x="849" y="2"/>
                    <a:pt x="834" y="5"/>
                  </a:cubicBezTo>
                  <a:lnTo>
                    <a:pt x="191" y="135"/>
                  </a:lnTo>
                  <a:cubicBezTo>
                    <a:pt x="72" y="159"/>
                    <a:pt x="0" y="278"/>
                    <a:pt x="24" y="397"/>
                  </a:cubicBezTo>
                  <a:lnTo>
                    <a:pt x="1262" y="5458"/>
                  </a:lnTo>
                  <a:cubicBezTo>
                    <a:pt x="1274" y="5553"/>
                    <a:pt x="1369" y="5624"/>
                    <a:pt x="1465" y="5624"/>
                  </a:cubicBezTo>
                  <a:cubicBezTo>
                    <a:pt x="1477" y="5624"/>
                    <a:pt x="1488" y="5624"/>
                    <a:pt x="1500" y="5612"/>
                  </a:cubicBezTo>
                  <a:cubicBezTo>
                    <a:pt x="1619" y="5600"/>
                    <a:pt x="1691" y="5493"/>
                    <a:pt x="1679" y="5386"/>
                  </a:cubicBezTo>
                  <a:lnTo>
                    <a:pt x="1096" y="195"/>
                  </a:lnTo>
                  <a:cubicBezTo>
                    <a:pt x="1074" y="79"/>
                    <a:pt x="988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21;p54"/>
            <p:cNvSpPr/>
            <p:nvPr/>
          </p:nvSpPr>
          <p:spPr>
            <a:xfrm>
              <a:off x="4025941" y="4312112"/>
              <a:ext cx="90227" cy="39394"/>
            </a:xfrm>
            <a:custGeom>
              <a:avLst/>
              <a:gdLst/>
              <a:ahLst/>
              <a:cxnLst/>
              <a:rect l="l" t="t" r="r" b="b"/>
              <a:pathLst>
                <a:path w="2240" h="978" extrusionOk="0">
                  <a:moveTo>
                    <a:pt x="1879" y="0"/>
                  </a:moveTo>
                  <a:cubicBezTo>
                    <a:pt x="1857" y="0"/>
                    <a:pt x="1834" y="3"/>
                    <a:pt x="1811" y="7"/>
                  </a:cubicBezTo>
                  <a:lnTo>
                    <a:pt x="287" y="317"/>
                  </a:lnTo>
                  <a:cubicBezTo>
                    <a:pt x="108" y="364"/>
                    <a:pt x="1" y="531"/>
                    <a:pt x="37" y="710"/>
                  </a:cubicBezTo>
                  <a:cubicBezTo>
                    <a:pt x="68" y="867"/>
                    <a:pt x="210" y="978"/>
                    <a:pt x="366" y="978"/>
                  </a:cubicBezTo>
                  <a:cubicBezTo>
                    <a:pt x="387" y="978"/>
                    <a:pt x="408" y="976"/>
                    <a:pt x="429" y="972"/>
                  </a:cubicBezTo>
                  <a:lnTo>
                    <a:pt x="1953" y="650"/>
                  </a:lnTo>
                  <a:cubicBezTo>
                    <a:pt x="2132" y="614"/>
                    <a:pt x="2239" y="436"/>
                    <a:pt x="2203" y="257"/>
                  </a:cubicBezTo>
                  <a:cubicBezTo>
                    <a:pt x="2172" y="102"/>
                    <a:pt x="2033" y="0"/>
                    <a:pt x="1879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22;p54"/>
            <p:cNvSpPr/>
            <p:nvPr/>
          </p:nvSpPr>
          <p:spPr>
            <a:xfrm>
              <a:off x="4009668" y="4303210"/>
              <a:ext cx="123378" cy="57157"/>
            </a:xfrm>
            <a:custGeom>
              <a:avLst/>
              <a:gdLst/>
              <a:ahLst/>
              <a:cxnLst/>
              <a:rect l="l" t="t" r="r" b="b"/>
              <a:pathLst>
                <a:path w="3063" h="1419" extrusionOk="0">
                  <a:moveTo>
                    <a:pt x="2297" y="430"/>
                  </a:moveTo>
                  <a:cubicBezTo>
                    <a:pt x="2430" y="430"/>
                    <a:pt x="2449" y="634"/>
                    <a:pt x="2310" y="657"/>
                  </a:cubicBezTo>
                  <a:lnTo>
                    <a:pt x="786" y="978"/>
                  </a:lnTo>
                  <a:cubicBezTo>
                    <a:pt x="778" y="980"/>
                    <a:pt x="770" y="981"/>
                    <a:pt x="763" y="981"/>
                  </a:cubicBezTo>
                  <a:cubicBezTo>
                    <a:pt x="712" y="981"/>
                    <a:pt x="665" y="947"/>
                    <a:pt x="655" y="895"/>
                  </a:cubicBezTo>
                  <a:cubicBezTo>
                    <a:pt x="643" y="859"/>
                    <a:pt x="655" y="835"/>
                    <a:pt x="667" y="800"/>
                  </a:cubicBezTo>
                  <a:cubicBezTo>
                    <a:pt x="679" y="776"/>
                    <a:pt x="714" y="764"/>
                    <a:pt x="738" y="752"/>
                  </a:cubicBezTo>
                  <a:lnTo>
                    <a:pt x="2262" y="431"/>
                  </a:lnTo>
                  <a:lnTo>
                    <a:pt x="2286" y="431"/>
                  </a:lnTo>
                  <a:cubicBezTo>
                    <a:pt x="2290" y="430"/>
                    <a:pt x="2294" y="430"/>
                    <a:pt x="2297" y="430"/>
                  </a:cubicBezTo>
                  <a:close/>
                  <a:moveTo>
                    <a:pt x="2306" y="1"/>
                  </a:moveTo>
                  <a:cubicBezTo>
                    <a:pt x="2265" y="1"/>
                    <a:pt x="2223" y="5"/>
                    <a:pt x="2179" y="14"/>
                  </a:cubicBezTo>
                  <a:lnTo>
                    <a:pt x="655" y="335"/>
                  </a:lnTo>
                  <a:cubicBezTo>
                    <a:pt x="0" y="466"/>
                    <a:pt x="95" y="1419"/>
                    <a:pt x="762" y="1419"/>
                  </a:cubicBezTo>
                  <a:cubicBezTo>
                    <a:pt x="798" y="1419"/>
                    <a:pt x="833" y="1407"/>
                    <a:pt x="869" y="1407"/>
                  </a:cubicBezTo>
                  <a:lnTo>
                    <a:pt x="2393" y="1085"/>
                  </a:lnTo>
                  <a:cubicBezTo>
                    <a:pt x="3063" y="940"/>
                    <a:pt x="2906" y="1"/>
                    <a:pt x="2306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23;p54"/>
            <p:cNvSpPr/>
            <p:nvPr/>
          </p:nvSpPr>
          <p:spPr>
            <a:xfrm>
              <a:off x="3782817" y="279504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8" y="1"/>
                  </a:moveTo>
                  <a:cubicBezTo>
                    <a:pt x="1681" y="1"/>
                    <a:pt x="1644" y="4"/>
                    <a:pt x="1608" y="12"/>
                  </a:cubicBezTo>
                  <a:lnTo>
                    <a:pt x="500" y="250"/>
                  </a:lnTo>
                  <a:cubicBezTo>
                    <a:pt x="191" y="309"/>
                    <a:pt x="0" y="607"/>
                    <a:pt x="60" y="917"/>
                  </a:cubicBezTo>
                  <a:lnTo>
                    <a:pt x="5549" y="41207"/>
                  </a:lnTo>
                  <a:cubicBezTo>
                    <a:pt x="5601" y="41470"/>
                    <a:pt x="5848" y="41658"/>
                    <a:pt x="6110" y="41658"/>
                  </a:cubicBezTo>
                  <a:cubicBezTo>
                    <a:pt x="6145" y="41658"/>
                    <a:pt x="6180" y="41655"/>
                    <a:pt x="6215" y="41648"/>
                  </a:cubicBezTo>
                  <a:lnTo>
                    <a:pt x="7335" y="41410"/>
                  </a:lnTo>
                  <a:cubicBezTo>
                    <a:pt x="7632" y="41350"/>
                    <a:pt x="7835" y="41041"/>
                    <a:pt x="7763" y="40743"/>
                  </a:cubicBezTo>
                  <a:lnTo>
                    <a:pt x="2274" y="452"/>
                  </a:lnTo>
                  <a:cubicBezTo>
                    <a:pt x="2222" y="181"/>
                    <a:pt x="197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24;p54"/>
            <p:cNvSpPr/>
            <p:nvPr/>
          </p:nvSpPr>
          <p:spPr>
            <a:xfrm>
              <a:off x="3773230" y="2786705"/>
              <a:ext cx="334284" cy="1695063"/>
            </a:xfrm>
            <a:custGeom>
              <a:avLst/>
              <a:gdLst/>
              <a:ahLst/>
              <a:cxnLst/>
              <a:rect l="l" t="t" r="r" b="b"/>
              <a:pathLst>
                <a:path w="8299" h="42082" extrusionOk="0">
                  <a:moveTo>
                    <a:pt x="1969" y="424"/>
                  </a:moveTo>
                  <a:cubicBezTo>
                    <a:pt x="2038" y="424"/>
                    <a:pt x="2103" y="446"/>
                    <a:pt x="2155" y="481"/>
                  </a:cubicBezTo>
                  <a:cubicBezTo>
                    <a:pt x="2227" y="528"/>
                    <a:pt x="2286" y="612"/>
                    <a:pt x="2310" y="695"/>
                  </a:cubicBezTo>
                  <a:lnTo>
                    <a:pt x="7799" y="40974"/>
                  </a:lnTo>
                  <a:lnTo>
                    <a:pt x="7799" y="40998"/>
                  </a:lnTo>
                  <a:cubicBezTo>
                    <a:pt x="7835" y="41176"/>
                    <a:pt x="7715" y="41367"/>
                    <a:pt x="7525" y="41402"/>
                  </a:cubicBezTo>
                  <a:lnTo>
                    <a:pt x="6418" y="41641"/>
                  </a:lnTo>
                  <a:cubicBezTo>
                    <a:pt x="6395" y="41645"/>
                    <a:pt x="6372" y="41647"/>
                    <a:pt x="6350" y="41647"/>
                  </a:cubicBezTo>
                  <a:cubicBezTo>
                    <a:pt x="6186" y="41647"/>
                    <a:pt x="6043" y="41536"/>
                    <a:pt x="6001" y="41379"/>
                  </a:cubicBezTo>
                  <a:lnTo>
                    <a:pt x="512" y="1088"/>
                  </a:lnTo>
                  <a:lnTo>
                    <a:pt x="512" y="1076"/>
                  </a:lnTo>
                  <a:cubicBezTo>
                    <a:pt x="476" y="886"/>
                    <a:pt x="596" y="707"/>
                    <a:pt x="786" y="671"/>
                  </a:cubicBezTo>
                  <a:lnTo>
                    <a:pt x="1893" y="433"/>
                  </a:lnTo>
                  <a:cubicBezTo>
                    <a:pt x="1919" y="427"/>
                    <a:pt x="1944" y="424"/>
                    <a:pt x="1969" y="424"/>
                  </a:cubicBezTo>
                  <a:close/>
                  <a:moveTo>
                    <a:pt x="1954" y="1"/>
                  </a:moveTo>
                  <a:cubicBezTo>
                    <a:pt x="1902" y="1"/>
                    <a:pt x="1850" y="6"/>
                    <a:pt x="1798" y="16"/>
                  </a:cubicBezTo>
                  <a:lnTo>
                    <a:pt x="691" y="254"/>
                  </a:lnTo>
                  <a:cubicBezTo>
                    <a:pt x="274" y="338"/>
                    <a:pt x="0" y="743"/>
                    <a:pt x="84" y="1171"/>
                  </a:cubicBezTo>
                  <a:lnTo>
                    <a:pt x="5584" y="41438"/>
                  </a:lnTo>
                  <a:lnTo>
                    <a:pt x="5584" y="41462"/>
                  </a:lnTo>
                  <a:cubicBezTo>
                    <a:pt x="5656" y="41819"/>
                    <a:pt x="5977" y="42081"/>
                    <a:pt x="6346" y="42081"/>
                  </a:cubicBezTo>
                  <a:cubicBezTo>
                    <a:pt x="6394" y="42081"/>
                    <a:pt x="6442" y="42069"/>
                    <a:pt x="6501" y="42057"/>
                  </a:cubicBezTo>
                  <a:lnTo>
                    <a:pt x="7608" y="41831"/>
                  </a:lnTo>
                  <a:cubicBezTo>
                    <a:pt x="8025" y="41736"/>
                    <a:pt x="8299" y="41331"/>
                    <a:pt x="8216" y="40914"/>
                  </a:cubicBezTo>
                  <a:lnTo>
                    <a:pt x="2727" y="624"/>
                  </a:lnTo>
                  <a:lnTo>
                    <a:pt x="2727" y="612"/>
                  </a:lnTo>
                  <a:cubicBezTo>
                    <a:pt x="2643" y="247"/>
                    <a:pt x="2314" y="1"/>
                    <a:pt x="1954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25;p54"/>
            <p:cNvSpPr/>
            <p:nvPr/>
          </p:nvSpPr>
          <p:spPr>
            <a:xfrm>
              <a:off x="3470131" y="2949433"/>
              <a:ext cx="523761" cy="44187"/>
            </a:xfrm>
            <a:custGeom>
              <a:avLst/>
              <a:gdLst/>
              <a:ahLst/>
              <a:cxnLst/>
              <a:rect l="l" t="t" r="r" b="b"/>
              <a:pathLst>
                <a:path w="13003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26;p54"/>
            <p:cNvSpPr/>
            <p:nvPr/>
          </p:nvSpPr>
          <p:spPr>
            <a:xfrm>
              <a:off x="3461511" y="2940813"/>
              <a:ext cx="541001" cy="61427"/>
            </a:xfrm>
            <a:custGeom>
              <a:avLst/>
              <a:gdLst/>
              <a:ahLst/>
              <a:cxnLst/>
              <a:rect l="l" t="t" r="r" b="b"/>
              <a:pathLst>
                <a:path w="13431" h="1525" extrusionOk="0">
                  <a:moveTo>
                    <a:pt x="13002" y="429"/>
                  </a:moveTo>
                  <a:lnTo>
                    <a:pt x="13002" y="1096"/>
                  </a:lnTo>
                  <a:lnTo>
                    <a:pt x="429" y="1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1524"/>
                  </a:lnTo>
                  <a:lnTo>
                    <a:pt x="13430" y="1524"/>
                  </a:lnTo>
                  <a:lnTo>
                    <a:pt x="13430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27;p54"/>
            <p:cNvSpPr/>
            <p:nvPr/>
          </p:nvSpPr>
          <p:spPr>
            <a:xfrm>
              <a:off x="3993838" y="289187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1"/>
                  </a:moveTo>
                  <a:cubicBezTo>
                    <a:pt x="131" y="1"/>
                    <a:pt x="0" y="132"/>
                    <a:pt x="0" y="299"/>
                  </a:cubicBezTo>
                  <a:lnTo>
                    <a:pt x="0" y="3644"/>
                  </a:lnTo>
                  <a:cubicBezTo>
                    <a:pt x="0" y="3811"/>
                    <a:pt x="131" y="3954"/>
                    <a:pt x="298" y="3954"/>
                  </a:cubicBezTo>
                  <a:lnTo>
                    <a:pt x="1095" y="3954"/>
                  </a:lnTo>
                  <a:cubicBezTo>
                    <a:pt x="1262" y="3954"/>
                    <a:pt x="1393" y="3811"/>
                    <a:pt x="1393" y="3644"/>
                  </a:cubicBezTo>
                  <a:lnTo>
                    <a:pt x="1393" y="299"/>
                  </a:lnTo>
                  <a:cubicBezTo>
                    <a:pt x="1393" y="132"/>
                    <a:pt x="1262" y="1"/>
                    <a:pt x="109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28;p54"/>
            <p:cNvSpPr/>
            <p:nvPr/>
          </p:nvSpPr>
          <p:spPr>
            <a:xfrm>
              <a:off x="3985178" y="2883254"/>
              <a:ext cx="73430" cy="176547"/>
            </a:xfrm>
            <a:custGeom>
              <a:avLst/>
              <a:gdLst/>
              <a:ahLst/>
              <a:cxnLst/>
              <a:rect l="l" t="t" r="r" b="b"/>
              <a:pathLst>
                <a:path w="1823" h="4383" extrusionOk="0">
                  <a:moveTo>
                    <a:pt x="1108" y="429"/>
                  </a:moveTo>
                  <a:cubicBezTo>
                    <a:pt x="1263" y="429"/>
                    <a:pt x="1394" y="560"/>
                    <a:pt x="1394" y="715"/>
                  </a:cubicBezTo>
                  <a:lnTo>
                    <a:pt x="1394" y="3668"/>
                  </a:lnTo>
                  <a:cubicBezTo>
                    <a:pt x="1394" y="3823"/>
                    <a:pt x="1263" y="3953"/>
                    <a:pt x="1108" y="3953"/>
                  </a:cubicBezTo>
                  <a:lnTo>
                    <a:pt x="715" y="3953"/>
                  </a:lnTo>
                  <a:cubicBezTo>
                    <a:pt x="560" y="3953"/>
                    <a:pt x="429" y="3823"/>
                    <a:pt x="429" y="3668"/>
                  </a:cubicBezTo>
                  <a:lnTo>
                    <a:pt x="429" y="715"/>
                  </a:lnTo>
                  <a:cubicBezTo>
                    <a:pt x="429" y="560"/>
                    <a:pt x="560" y="429"/>
                    <a:pt x="715" y="429"/>
                  </a:cubicBezTo>
                  <a:close/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lnTo>
                    <a:pt x="1" y="3668"/>
                  </a:lnTo>
                  <a:cubicBezTo>
                    <a:pt x="1" y="4061"/>
                    <a:pt x="322" y="4382"/>
                    <a:pt x="715" y="4382"/>
                  </a:cubicBezTo>
                  <a:lnTo>
                    <a:pt x="1108" y="4382"/>
                  </a:lnTo>
                  <a:cubicBezTo>
                    <a:pt x="1501" y="4382"/>
                    <a:pt x="1822" y="4061"/>
                    <a:pt x="1822" y="3668"/>
                  </a:cubicBezTo>
                  <a:lnTo>
                    <a:pt x="1822" y="715"/>
                  </a:lnTo>
                  <a:cubicBezTo>
                    <a:pt x="1822" y="322"/>
                    <a:pt x="1501" y="1"/>
                    <a:pt x="1108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29;p54"/>
            <p:cNvSpPr/>
            <p:nvPr/>
          </p:nvSpPr>
          <p:spPr>
            <a:xfrm>
              <a:off x="3696015" y="234758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0" y="0"/>
                  </a:moveTo>
                  <a:lnTo>
                    <a:pt x="0" y="6620"/>
                  </a:lnTo>
                  <a:lnTo>
                    <a:pt x="3179" y="6620"/>
                  </a:lnTo>
                  <a:lnTo>
                    <a:pt x="3179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30;p54"/>
            <p:cNvSpPr/>
            <p:nvPr/>
          </p:nvSpPr>
          <p:spPr>
            <a:xfrm>
              <a:off x="3687396" y="2338964"/>
              <a:ext cx="145330" cy="284417"/>
            </a:xfrm>
            <a:custGeom>
              <a:avLst/>
              <a:gdLst/>
              <a:ahLst/>
              <a:cxnLst/>
              <a:rect l="l" t="t" r="r" b="b"/>
              <a:pathLst>
                <a:path w="3608" h="7061" extrusionOk="0">
                  <a:moveTo>
                    <a:pt x="3179" y="429"/>
                  </a:moveTo>
                  <a:lnTo>
                    <a:pt x="3179" y="6632"/>
                  </a:lnTo>
                  <a:lnTo>
                    <a:pt x="429" y="6632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7060"/>
                  </a:lnTo>
                  <a:lnTo>
                    <a:pt x="3608" y="7060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31;p54"/>
            <p:cNvSpPr/>
            <p:nvPr/>
          </p:nvSpPr>
          <p:spPr>
            <a:xfrm>
              <a:off x="3666773" y="2218570"/>
              <a:ext cx="186094" cy="328081"/>
            </a:xfrm>
            <a:custGeom>
              <a:avLst/>
              <a:gdLst/>
              <a:ahLst/>
              <a:cxnLst/>
              <a:rect l="l" t="t" r="r" b="b"/>
              <a:pathLst>
                <a:path w="4620" h="8145" extrusionOk="0">
                  <a:moveTo>
                    <a:pt x="750" y="1"/>
                  </a:moveTo>
                  <a:cubicBezTo>
                    <a:pt x="333" y="1"/>
                    <a:pt x="0" y="334"/>
                    <a:pt x="0" y="739"/>
                  </a:cubicBezTo>
                  <a:lnTo>
                    <a:pt x="0" y="7394"/>
                  </a:lnTo>
                  <a:cubicBezTo>
                    <a:pt x="0" y="7811"/>
                    <a:pt x="333" y="8144"/>
                    <a:pt x="750" y="8144"/>
                  </a:cubicBezTo>
                  <a:lnTo>
                    <a:pt x="3881" y="8144"/>
                  </a:lnTo>
                  <a:cubicBezTo>
                    <a:pt x="4286" y="8144"/>
                    <a:pt x="4620" y="7811"/>
                    <a:pt x="4620" y="7394"/>
                  </a:cubicBezTo>
                  <a:lnTo>
                    <a:pt x="4620" y="739"/>
                  </a:lnTo>
                  <a:cubicBezTo>
                    <a:pt x="4620" y="334"/>
                    <a:pt x="4286" y="1"/>
                    <a:pt x="3881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32;p54"/>
            <p:cNvSpPr/>
            <p:nvPr/>
          </p:nvSpPr>
          <p:spPr>
            <a:xfrm>
              <a:off x="3658113" y="2209950"/>
              <a:ext cx="203374" cy="345320"/>
            </a:xfrm>
            <a:custGeom>
              <a:avLst/>
              <a:gdLst/>
              <a:ahLst/>
              <a:cxnLst/>
              <a:rect l="l" t="t" r="r" b="b"/>
              <a:pathLst>
                <a:path w="5049" h="8573" extrusionOk="0">
                  <a:moveTo>
                    <a:pt x="3608" y="429"/>
                  </a:moveTo>
                  <a:cubicBezTo>
                    <a:pt x="4168" y="429"/>
                    <a:pt x="4620" y="881"/>
                    <a:pt x="4620" y="1441"/>
                  </a:cubicBezTo>
                  <a:lnTo>
                    <a:pt x="4620" y="7120"/>
                  </a:lnTo>
                  <a:cubicBezTo>
                    <a:pt x="4620" y="7680"/>
                    <a:pt x="4168" y="8132"/>
                    <a:pt x="3608" y="8132"/>
                  </a:cubicBezTo>
                  <a:lnTo>
                    <a:pt x="1453" y="8132"/>
                  </a:lnTo>
                  <a:cubicBezTo>
                    <a:pt x="894" y="8132"/>
                    <a:pt x="441" y="7680"/>
                    <a:pt x="441" y="7120"/>
                  </a:cubicBezTo>
                  <a:lnTo>
                    <a:pt x="441" y="1441"/>
                  </a:lnTo>
                  <a:cubicBezTo>
                    <a:pt x="441" y="881"/>
                    <a:pt x="894" y="429"/>
                    <a:pt x="1453" y="429"/>
                  </a:cubicBezTo>
                  <a:close/>
                  <a:moveTo>
                    <a:pt x="1453" y="0"/>
                  </a:moveTo>
                  <a:cubicBezTo>
                    <a:pt x="656" y="0"/>
                    <a:pt x="1" y="643"/>
                    <a:pt x="1" y="1441"/>
                  </a:cubicBezTo>
                  <a:lnTo>
                    <a:pt x="1" y="7120"/>
                  </a:lnTo>
                  <a:cubicBezTo>
                    <a:pt x="1" y="7918"/>
                    <a:pt x="656" y="8573"/>
                    <a:pt x="1453" y="8573"/>
                  </a:cubicBezTo>
                  <a:lnTo>
                    <a:pt x="3608" y="8573"/>
                  </a:lnTo>
                  <a:cubicBezTo>
                    <a:pt x="4406" y="8573"/>
                    <a:pt x="5049" y="7918"/>
                    <a:pt x="5049" y="7120"/>
                  </a:cubicBezTo>
                  <a:lnTo>
                    <a:pt x="5049" y="1441"/>
                  </a:lnTo>
                  <a:cubicBezTo>
                    <a:pt x="5049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33;p54"/>
            <p:cNvSpPr/>
            <p:nvPr/>
          </p:nvSpPr>
          <p:spPr>
            <a:xfrm>
              <a:off x="3546379" y="2599408"/>
              <a:ext cx="385157" cy="456050"/>
            </a:xfrm>
            <a:custGeom>
              <a:avLst/>
              <a:gdLst/>
              <a:ahLst/>
              <a:cxnLst/>
              <a:rect l="l" t="t" r="r" b="b"/>
              <a:pathLst>
                <a:path w="9562" h="11322" extrusionOk="0">
                  <a:moveTo>
                    <a:pt x="5279" y="1347"/>
                  </a:moveTo>
                  <a:cubicBezTo>
                    <a:pt x="6717" y="1347"/>
                    <a:pt x="8097" y="2458"/>
                    <a:pt x="8097" y="4143"/>
                  </a:cubicBezTo>
                  <a:cubicBezTo>
                    <a:pt x="8097" y="5690"/>
                    <a:pt x="6847" y="6940"/>
                    <a:pt x="5299" y="6940"/>
                  </a:cubicBezTo>
                  <a:cubicBezTo>
                    <a:pt x="2810" y="6940"/>
                    <a:pt x="1572" y="3928"/>
                    <a:pt x="3322" y="2166"/>
                  </a:cubicBezTo>
                  <a:cubicBezTo>
                    <a:pt x="3892" y="1600"/>
                    <a:pt x="4592" y="1347"/>
                    <a:pt x="5279" y="1347"/>
                  </a:cubicBezTo>
                  <a:close/>
                  <a:moveTo>
                    <a:pt x="5279" y="1"/>
                  </a:moveTo>
                  <a:cubicBezTo>
                    <a:pt x="4441" y="1"/>
                    <a:pt x="3583" y="252"/>
                    <a:pt x="2810" y="809"/>
                  </a:cubicBezTo>
                  <a:cubicBezTo>
                    <a:pt x="1" y="2845"/>
                    <a:pt x="667" y="7214"/>
                    <a:pt x="3965" y="8298"/>
                  </a:cubicBezTo>
                  <a:lnTo>
                    <a:pt x="3965" y="11322"/>
                  </a:lnTo>
                  <a:lnTo>
                    <a:pt x="6644" y="11322"/>
                  </a:lnTo>
                  <a:lnTo>
                    <a:pt x="6644" y="8298"/>
                  </a:lnTo>
                  <a:cubicBezTo>
                    <a:pt x="8383" y="7726"/>
                    <a:pt x="9561" y="6095"/>
                    <a:pt x="9561" y="4262"/>
                  </a:cubicBezTo>
                  <a:cubicBezTo>
                    <a:pt x="9561" y="1749"/>
                    <a:pt x="7489" y="1"/>
                    <a:pt x="5279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34;p54"/>
            <p:cNvSpPr/>
            <p:nvPr/>
          </p:nvSpPr>
          <p:spPr>
            <a:xfrm>
              <a:off x="3567485" y="2591674"/>
              <a:ext cx="385157" cy="472444"/>
            </a:xfrm>
            <a:custGeom>
              <a:avLst/>
              <a:gdLst/>
              <a:ahLst/>
              <a:cxnLst/>
              <a:rect l="l" t="t" r="r" b="b"/>
              <a:pathLst>
                <a:path w="9562" h="11729" extrusionOk="0">
                  <a:moveTo>
                    <a:pt x="4775" y="1751"/>
                  </a:moveTo>
                  <a:cubicBezTo>
                    <a:pt x="6204" y="1751"/>
                    <a:pt x="7359" y="2906"/>
                    <a:pt x="7359" y="4335"/>
                  </a:cubicBezTo>
                  <a:cubicBezTo>
                    <a:pt x="7359" y="5889"/>
                    <a:pt x="6084" y="6920"/>
                    <a:pt x="4758" y="6920"/>
                  </a:cubicBezTo>
                  <a:cubicBezTo>
                    <a:pt x="4123" y="6920"/>
                    <a:pt x="3477" y="6684"/>
                    <a:pt x="2953" y="6156"/>
                  </a:cubicBezTo>
                  <a:cubicBezTo>
                    <a:pt x="1322" y="4537"/>
                    <a:pt x="2477" y="1751"/>
                    <a:pt x="4775" y="1751"/>
                  </a:cubicBezTo>
                  <a:close/>
                  <a:moveTo>
                    <a:pt x="4747" y="1318"/>
                  </a:moveTo>
                  <a:cubicBezTo>
                    <a:pt x="4008" y="1318"/>
                    <a:pt x="3255" y="1592"/>
                    <a:pt x="2644" y="2203"/>
                  </a:cubicBezTo>
                  <a:cubicBezTo>
                    <a:pt x="751" y="4096"/>
                    <a:pt x="2096" y="7347"/>
                    <a:pt x="4775" y="7347"/>
                  </a:cubicBezTo>
                  <a:cubicBezTo>
                    <a:pt x="6442" y="7347"/>
                    <a:pt x="7787" y="5989"/>
                    <a:pt x="7787" y="4335"/>
                  </a:cubicBezTo>
                  <a:cubicBezTo>
                    <a:pt x="7787" y="2521"/>
                    <a:pt x="6297" y="1318"/>
                    <a:pt x="4747" y="1318"/>
                  </a:cubicBezTo>
                  <a:close/>
                  <a:moveTo>
                    <a:pt x="4775" y="417"/>
                  </a:moveTo>
                  <a:cubicBezTo>
                    <a:pt x="6763" y="417"/>
                    <a:pt x="8454" y="1858"/>
                    <a:pt x="8763" y="3811"/>
                  </a:cubicBezTo>
                  <a:cubicBezTo>
                    <a:pt x="9085" y="5763"/>
                    <a:pt x="7930" y="7668"/>
                    <a:pt x="6049" y="8287"/>
                  </a:cubicBezTo>
                  <a:lnTo>
                    <a:pt x="5894" y="8335"/>
                  </a:lnTo>
                  <a:lnTo>
                    <a:pt x="5894" y="11300"/>
                  </a:lnTo>
                  <a:lnTo>
                    <a:pt x="3656" y="11300"/>
                  </a:lnTo>
                  <a:lnTo>
                    <a:pt x="3656" y="8335"/>
                  </a:lnTo>
                  <a:lnTo>
                    <a:pt x="3513" y="8287"/>
                  </a:lnTo>
                  <a:cubicBezTo>
                    <a:pt x="1620" y="7668"/>
                    <a:pt x="477" y="5763"/>
                    <a:pt x="786" y="3811"/>
                  </a:cubicBezTo>
                  <a:cubicBezTo>
                    <a:pt x="1108" y="1858"/>
                    <a:pt x="2798" y="417"/>
                    <a:pt x="4775" y="417"/>
                  </a:cubicBezTo>
                  <a:close/>
                  <a:moveTo>
                    <a:pt x="4775" y="1"/>
                  </a:moveTo>
                  <a:cubicBezTo>
                    <a:pt x="2620" y="1"/>
                    <a:pt x="762" y="1548"/>
                    <a:pt x="381" y="3668"/>
                  </a:cubicBezTo>
                  <a:cubicBezTo>
                    <a:pt x="0" y="5799"/>
                    <a:pt x="1203" y="7894"/>
                    <a:pt x="3227" y="8645"/>
                  </a:cubicBezTo>
                  <a:lnTo>
                    <a:pt x="3227" y="11728"/>
                  </a:lnTo>
                  <a:lnTo>
                    <a:pt x="6335" y="11728"/>
                  </a:lnTo>
                  <a:lnTo>
                    <a:pt x="6335" y="8645"/>
                  </a:lnTo>
                  <a:cubicBezTo>
                    <a:pt x="8359" y="7894"/>
                    <a:pt x="9561" y="5799"/>
                    <a:pt x="9168" y="3668"/>
                  </a:cubicBezTo>
                  <a:cubicBezTo>
                    <a:pt x="8787" y="1548"/>
                    <a:pt x="6942" y="1"/>
                    <a:pt x="4775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35;p54"/>
            <p:cNvSpPr/>
            <p:nvPr/>
          </p:nvSpPr>
          <p:spPr>
            <a:xfrm>
              <a:off x="3751157" y="2893807"/>
              <a:ext cx="17320" cy="161644"/>
            </a:xfrm>
            <a:custGeom>
              <a:avLst/>
              <a:gdLst/>
              <a:ahLst/>
              <a:cxnLst/>
              <a:rect l="l" t="t" r="r" b="b"/>
              <a:pathLst>
                <a:path w="430" h="4013" extrusionOk="0">
                  <a:moveTo>
                    <a:pt x="1" y="1"/>
                  </a:moveTo>
                  <a:lnTo>
                    <a:pt x="1" y="4013"/>
                  </a:lnTo>
                  <a:lnTo>
                    <a:pt x="429" y="4013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36;p54"/>
            <p:cNvSpPr/>
            <p:nvPr/>
          </p:nvSpPr>
          <p:spPr>
            <a:xfrm>
              <a:off x="3538242" y="4502310"/>
              <a:ext cx="30250" cy="135744"/>
            </a:xfrm>
            <a:custGeom>
              <a:avLst/>
              <a:gdLst/>
              <a:ahLst/>
              <a:cxnLst/>
              <a:rect l="l" t="t" r="r" b="b"/>
              <a:pathLst>
                <a:path w="751" h="3370" extrusionOk="0">
                  <a:moveTo>
                    <a:pt x="95" y="0"/>
                  </a:moveTo>
                  <a:lnTo>
                    <a:pt x="0" y="3369"/>
                  </a:lnTo>
                  <a:lnTo>
                    <a:pt x="750" y="83"/>
                  </a:lnTo>
                  <a:lnTo>
                    <a:pt x="417" y="4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37;p54"/>
            <p:cNvSpPr/>
            <p:nvPr/>
          </p:nvSpPr>
          <p:spPr>
            <a:xfrm>
              <a:off x="3495063" y="4318476"/>
              <a:ext cx="110810" cy="252072"/>
            </a:xfrm>
            <a:custGeom>
              <a:avLst/>
              <a:gdLst/>
              <a:ahLst/>
              <a:cxnLst/>
              <a:rect l="l" t="t" r="r" b="b"/>
              <a:pathLst>
                <a:path w="2751" h="6258" extrusionOk="0">
                  <a:moveTo>
                    <a:pt x="1042" y="1"/>
                  </a:moveTo>
                  <a:cubicBezTo>
                    <a:pt x="892" y="1"/>
                    <a:pt x="761" y="114"/>
                    <a:pt x="739" y="266"/>
                  </a:cubicBezTo>
                  <a:lnTo>
                    <a:pt x="24" y="5731"/>
                  </a:lnTo>
                  <a:cubicBezTo>
                    <a:pt x="1" y="5898"/>
                    <a:pt x="120" y="6052"/>
                    <a:pt x="286" y="6076"/>
                  </a:cubicBezTo>
                  <a:lnTo>
                    <a:pt x="1679" y="6255"/>
                  </a:lnTo>
                  <a:cubicBezTo>
                    <a:pt x="1694" y="6257"/>
                    <a:pt x="1708" y="6258"/>
                    <a:pt x="1722" y="6258"/>
                  </a:cubicBezTo>
                  <a:cubicBezTo>
                    <a:pt x="1870" y="6258"/>
                    <a:pt x="1991" y="6145"/>
                    <a:pt x="2013" y="5993"/>
                  </a:cubicBezTo>
                  <a:lnTo>
                    <a:pt x="2727" y="528"/>
                  </a:lnTo>
                  <a:cubicBezTo>
                    <a:pt x="2751" y="361"/>
                    <a:pt x="2644" y="206"/>
                    <a:pt x="2477" y="194"/>
                  </a:cubicBezTo>
                  <a:lnTo>
                    <a:pt x="1084" y="4"/>
                  </a:lnTo>
                  <a:cubicBezTo>
                    <a:pt x="1070" y="2"/>
                    <a:pt x="1056" y="1"/>
                    <a:pt x="1042" y="1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38;p54"/>
            <p:cNvSpPr/>
            <p:nvPr/>
          </p:nvSpPr>
          <p:spPr>
            <a:xfrm>
              <a:off x="3437505" y="4318839"/>
              <a:ext cx="90711" cy="39394"/>
            </a:xfrm>
            <a:custGeom>
              <a:avLst/>
              <a:gdLst/>
              <a:ahLst/>
              <a:cxnLst/>
              <a:rect l="l" t="t" r="r" b="b"/>
              <a:pathLst>
                <a:path w="2252" h="978" extrusionOk="0">
                  <a:moveTo>
                    <a:pt x="361" y="0"/>
                  </a:moveTo>
                  <a:cubicBezTo>
                    <a:pt x="210" y="0"/>
                    <a:pt x="80" y="101"/>
                    <a:pt x="48" y="257"/>
                  </a:cubicBezTo>
                  <a:cubicBezTo>
                    <a:pt x="1" y="435"/>
                    <a:pt x="120" y="614"/>
                    <a:pt x="299" y="650"/>
                  </a:cubicBezTo>
                  <a:lnTo>
                    <a:pt x="1823" y="971"/>
                  </a:lnTo>
                  <a:cubicBezTo>
                    <a:pt x="1844" y="976"/>
                    <a:pt x="1866" y="978"/>
                    <a:pt x="1887" y="978"/>
                  </a:cubicBezTo>
                  <a:cubicBezTo>
                    <a:pt x="2042" y="978"/>
                    <a:pt x="2184" y="868"/>
                    <a:pt x="2215" y="721"/>
                  </a:cubicBezTo>
                  <a:cubicBezTo>
                    <a:pt x="2251" y="531"/>
                    <a:pt x="2132" y="364"/>
                    <a:pt x="1953" y="328"/>
                  </a:cubicBezTo>
                  <a:lnTo>
                    <a:pt x="429" y="7"/>
                  </a:lnTo>
                  <a:cubicBezTo>
                    <a:pt x="406" y="2"/>
                    <a:pt x="384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39;p54"/>
            <p:cNvSpPr/>
            <p:nvPr/>
          </p:nvSpPr>
          <p:spPr>
            <a:xfrm>
              <a:off x="3461994" y="279842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0"/>
                  </a:moveTo>
                  <a:cubicBezTo>
                    <a:pt x="5848" y="0"/>
                    <a:pt x="5613" y="180"/>
                    <a:pt x="5560" y="452"/>
                  </a:cubicBezTo>
                  <a:lnTo>
                    <a:pt x="72" y="40742"/>
                  </a:lnTo>
                  <a:cubicBezTo>
                    <a:pt x="0" y="41052"/>
                    <a:pt x="202" y="41350"/>
                    <a:pt x="500" y="41409"/>
                  </a:cubicBezTo>
                  <a:lnTo>
                    <a:pt x="1619" y="41647"/>
                  </a:lnTo>
                  <a:cubicBezTo>
                    <a:pt x="1656" y="41655"/>
                    <a:pt x="1693" y="41658"/>
                    <a:pt x="1729" y="41658"/>
                  </a:cubicBezTo>
                  <a:cubicBezTo>
                    <a:pt x="1987" y="41658"/>
                    <a:pt x="2223" y="41478"/>
                    <a:pt x="2286" y="41207"/>
                  </a:cubicBezTo>
                  <a:lnTo>
                    <a:pt x="7775" y="916"/>
                  </a:lnTo>
                  <a:cubicBezTo>
                    <a:pt x="7834" y="606"/>
                    <a:pt x="7644" y="309"/>
                    <a:pt x="7334" y="249"/>
                  </a:cubicBezTo>
                  <a:lnTo>
                    <a:pt x="6227" y="11"/>
                  </a:lnTo>
                  <a:cubicBezTo>
                    <a:pt x="6189" y="4"/>
                    <a:pt x="6151" y="0"/>
                    <a:pt x="6114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40;p54"/>
            <p:cNvSpPr/>
            <p:nvPr/>
          </p:nvSpPr>
          <p:spPr>
            <a:xfrm>
              <a:off x="4076290" y="4425095"/>
              <a:ext cx="49464" cy="209134"/>
            </a:xfrm>
            <a:custGeom>
              <a:avLst/>
              <a:gdLst/>
              <a:ahLst/>
              <a:cxnLst/>
              <a:rect l="l" t="t" r="r" b="b"/>
              <a:pathLst>
                <a:path w="1228" h="5192" extrusionOk="0">
                  <a:moveTo>
                    <a:pt x="644" y="0"/>
                  </a:moveTo>
                  <a:lnTo>
                    <a:pt x="322" y="72"/>
                  </a:lnTo>
                  <a:lnTo>
                    <a:pt x="1" y="131"/>
                  </a:lnTo>
                  <a:lnTo>
                    <a:pt x="1227" y="5191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41;p54"/>
            <p:cNvSpPr/>
            <p:nvPr/>
          </p:nvSpPr>
          <p:spPr>
            <a:xfrm>
              <a:off x="4068637" y="4320732"/>
              <a:ext cx="90187" cy="39434"/>
            </a:xfrm>
            <a:custGeom>
              <a:avLst/>
              <a:gdLst/>
              <a:ahLst/>
              <a:cxnLst/>
              <a:rect l="l" t="t" r="r" b="b"/>
              <a:pathLst>
                <a:path w="2239" h="979" extrusionOk="0">
                  <a:moveTo>
                    <a:pt x="1879" y="1"/>
                  </a:moveTo>
                  <a:cubicBezTo>
                    <a:pt x="1856" y="1"/>
                    <a:pt x="1833" y="3"/>
                    <a:pt x="1810" y="7"/>
                  </a:cubicBezTo>
                  <a:lnTo>
                    <a:pt x="286" y="329"/>
                  </a:lnTo>
                  <a:cubicBezTo>
                    <a:pt x="108" y="365"/>
                    <a:pt x="0" y="543"/>
                    <a:pt x="36" y="722"/>
                  </a:cubicBezTo>
                  <a:cubicBezTo>
                    <a:pt x="67" y="877"/>
                    <a:pt x="207" y="979"/>
                    <a:pt x="360" y="979"/>
                  </a:cubicBezTo>
                  <a:cubicBezTo>
                    <a:pt x="383" y="979"/>
                    <a:pt x="406" y="977"/>
                    <a:pt x="429" y="972"/>
                  </a:cubicBezTo>
                  <a:lnTo>
                    <a:pt x="1953" y="650"/>
                  </a:lnTo>
                  <a:cubicBezTo>
                    <a:pt x="2132" y="615"/>
                    <a:pt x="2239" y="436"/>
                    <a:pt x="2203" y="269"/>
                  </a:cubicBezTo>
                  <a:cubicBezTo>
                    <a:pt x="2172" y="103"/>
                    <a:pt x="2032" y="1"/>
                    <a:pt x="1879" y="1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42;p54"/>
            <p:cNvSpPr/>
            <p:nvPr/>
          </p:nvSpPr>
          <p:spPr>
            <a:xfrm>
              <a:off x="3825512" y="280370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7" y="0"/>
                  </a:moveTo>
                  <a:cubicBezTo>
                    <a:pt x="1681" y="0"/>
                    <a:pt x="1644" y="4"/>
                    <a:pt x="1607" y="11"/>
                  </a:cubicBezTo>
                  <a:lnTo>
                    <a:pt x="500" y="249"/>
                  </a:lnTo>
                  <a:cubicBezTo>
                    <a:pt x="191" y="309"/>
                    <a:pt x="0" y="606"/>
                    <a:pt x="60" y="916"/>
                  </a:cubicBezTo>
                  <a:lnTo>
                    <a:pt x="5548" y="41207"/>
                  </a:lnTo>
                  <a:cubicBezTo>
                    <a:pt x="5611" y="41478"/>
                    <a:pt x="5848" y="41658"/>
                    <a:pt x="6106" y="41658"/>
                  </a:cubicBezTo>
                  <a:cubicBezTo>
                    <a:pt x="6142" y="41658"/>
                    <a:pt x="6178" y="41654"/>
                    <a:pt x="6215" y="41647"/>
                  </a:cubicBezTo>
                  <a:lnTo>
                    <a:pt x="7334" y="41409"/>
                  </a:lnTo>
                  <a:cubicBezTo>
                    <a:pt x="7632" y="41350"/>
                    <a:pt x="7834" y="41052"/>
                    <a:pt x="7763" y="40742"/>
                  </a:cubicBezTo>
                  <a:lnTo>
                    <a:pt x="2274" y="452"/>
                  </a:lnTo>
                  <a:cubicBezTo>
                    <a:pt x="2211" y="180"/>
                    <a:pt x="1975" y="0"/>
                    <a:pt x="1717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43;p54"/>
            <p:cNvSpPr/>
            <p:nvPr/>
          </p:nvSpPr>
          <p:spPr>
            <a:xfrm>
              <a:off x="3512826" y="2958052"/>
              <a:ext cx="523721" cy="44187"/>
            </a:xfrm>
            <a:custGeom>
              <a:avLst/>
              <a:gdLst/>
              <a:ahLst/>
              <a:cxnLst/>
              <a:rect l="l" t="t" r="r" b="b"/>
              <a:pathLst>
                <a:path w="13002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4;p54"/>
            <p:cNvSpPr/>
            <p:nvPr/>
          </p:nvSpPr>
          <p:spPr>
            <a:xfrm>
              <a:off x="4036494" y="290053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lnTo>
                    <a:pt x="1" y="3644"/>
                  </a:lnTo>
                  <a:cubicBezTo>
                    <a:pt x="1" y="3822"/>
                    <a:pt x="132" y="3953"/>
                    <a:pt x="298" y="3953"/>
                  </a:cubicBezTo>
                  <a:lnTo>
                    <a:pt x="1096" y="3953"/>
                  </a:lnTo>
                  <a:cubicBezTo>
                    <a:pt x="1263" y="3953"/>
                    <a:pt x="1394" y="3822"/>
                    <a:pt x="1394" y="3644"/>
                  </a:cubicBezTo>
                  <a:lnTo>
                    <a:pt x="1394" y="298"/>
                  </a:lnTo>
                  <a:cubicBezTo>
                    <a:pt x="1394" y="131"/>
                    <a:pt x="1263" y="0"/>
                    <a:pt x="1096" y="0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45;p54"/>
            <p:cNvSpPr/>
            <p:nvPr/>
          </p:nvSpPr>
          <p:spPr>
            <a:xfrm>
              <a:off x="3738671" y="235620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1" y="1"/>
                  </a:moveTo>
                  <a:lnTo>
                    <a:pt x="1" y="6621"/>
                  </a:lnTo>
                  <a:lnTo>
                    <a:pt x="3180" y="6621"/>
                  </a:lnTo>
                  <a:lnTo>
                    <a:pt x="3180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46;p54"/>
            <p:cNvSpPr/>
            <p:nvPr/>
          </p:nvSpPr>
          <p:spPr>
            <a:xfrm>
              <a:off x="3709428" y="2227189"/>
              <a:ext cx="186134" cy="328081"/>
            </a:xfrm>
            <a:custGeom>
              <a:avLst/>
              <a:gdLst/>
              <a:ahLst/>
              <a:cxnLst/>
              <a:rect l="l" t="t" r="r" b="b"/>
              <a:pathLst>
                <a:path w="4621" h="8145" extrusionOk="0">
                  <a:moveTo>
                    <a:pt x="751" y="1"/>
                  </a:moveTo>
                  <a:cubicBezTo>
                    <a:pt x="334" y="1"/>
                    <a:pt x="1" y="334"/>
                    <a:pt x="1" y="739"/>
                  </a:cubicBezTo>
                  <a:lnTo>
                    <a:pt x="1" y="7395"/>
                  </a:lnTo>
                  <a:cubicBezTo>
                    <a:pt x="1" y="7811"/>
                    <a:pt x="334" y="8145"/>
                    <a:pt x="751" y="8145"/>
                  </a:cubicBezTo>
                  <a:lnTo>
                    <a:pt x="3882" y="8145"/>
                  </a:lnTo>
                  <a:cubicBezTo>
                    <a:pt x="4287" y="8145"/>
                    <a:pt x="4620" y="7811"/>
                    <a:pt x="4620" y="7395"/>
                  </a:cubicBezTo>
                  <a:lnTo>
                    <a:pt x="4620" y="739"/>
                  </a:lnTo>
                  <a:cubicBezTo>
                    <a:pt x="4620" y="334"/>
                    <a:pt x="4287" y="1"/>
                    <a:pt x="3882" y="1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47;p54"/>
            <p:cNvSpPr/>
            <p:nvPr/>
          </p:nvSpPr>
          <p:spPr>
            <a:xfrm>
              <a:off x="3589074" y="2608229"/>
              <a:ext cx="385117" cy="455406"/>
            </a:xfrm>
            <a:custGeom>
              <a:avLst/>
              <a:gdLst/>
              <a:ahLst/>
              <a:cxnLst/>
              <a:rect l="l" t="t" r="r" b="b"/>
              <a:pathLst>
                <a:path w="9561" h="11306" extrusionOk="0">
                  <a:moveTo>
                    <a:pt x="5279" y="1337"/>
                  </a:moveTo>
                  <a:cubicBezTo>
                    <a:pt x="6717" y="1337"/>
                    <a:pt x="8096" y="2454"/>
                    <a:pt x="8096" y="4138"/>
                  </a:cubicBezTo>
                  <a:cubicBezTo>
                    <a:pt x="8096" y="5686"/>
                    <a:pt x="6846" y="6936"/>
                    <a:pt x="5299" y="6936"/>
                  </a:cubicBezTo>
                  <a:cubicBezTo>
                    <a:pt x="2810" y="6936"/>
                    <a:pt x="1560" y="3924"/>
                    <a:pt x="3322" y="2161"/>
                  </a:cubicBezTo>
                  <a:cubicBezTo>
                    <a:pt x="3892" y="1592"/>
                    <a:pt x="4592" y="1337"/>
                    <a:pt x="5279" y="1337"/>
                  </a:cubicBezTo>
                  <a:close/>
                  <a:moveTo>
                    <a:pt x="5285" y="1"/>
                  </a:moveTo>
                  <a:cubicBezTo>
                    <a:pt x="4446" y="1"/>
                    <a:pt x="3585" y="254"/>
                    <a:pt x="2810" y="816"/>
                  </a:cubicBezTo>
                  <a:cubicBezTo>
                    <a:pt x="0" y="2840"/>
                    <a:pt x="667" y="7210"/>
                    <a:pt x="3965" y="8293"/>
                  </a:cubicBezTo>
                  <a:lnTo>
                    <a:pt x="3965" y="11305"/>
                  </a:lnTo>
                  <a:lnTo>
                    <a:pt x="6644" y="11305"/>
                  </a:lnTo>
                  <a:lnTo>
                    <a:pt x="6644" y="8293"/>
                  </a:lnTo>
                  <a:cubicBezTo>
                    <a:pt x="8382" y="7722"/>
                    <a:pt x="9561" y="6090"/>
                    <a:pt x="9561" y="4257"/>
                  </a:cubicBezTo>
                  <a:cubicBezTo>
                    <a:pt x="9552" y="1748"/>
                    <a:pt x="7490" y="1"/>
                    <a:pt x="5285" y="1"/>
                  </a:cubicBezTo>
                  <a:close/>
                </a:path>
              </a:pathLst>
            </a:custGeom>
            <a:solidFill>
              <a:srgbClr val="496697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48;p54"/>
            <p:cNvSpPr/>
            <p:nvPr/>
          </p:nvSpPr>
          <p:spPr>
            <a:xfrm>
              <a:off x="3802473" y="2902427"/>
              <a:ext cx="40" cy="161684"/>
            </a:xfrm>
            <a:custGeom>
              <a:avLst/>
              <a:gdLst/>
              <a:ahLst/>
              <a:cxnLst/>
              <a:rect l="l" t="t" r="r" b="b"/>
              <a:pathLst>
                <a:path w="1" h="4014" fill="none" extrusionOk="0">
                  <a:moveTo>
                    <a:pt x="1" y="1"/>
                  </a:moveTo>
                  <a:lnTo>
                    <a:pt x="1" y="4013"/>
                  </a:lnTo>
                </a:path>
              </a:pathLst>
            </a:custGeom>
            <a:noFill/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28" y="3685416"/>
            <a:ext cx="1225402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3371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5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LUYỆN TẬP</a:t>
            </a:r>
            <a:endParaRPr sz="28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6723" y="1263721"/>
            <a:ext cx="2404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C00000"/>
                </a:solidFill>
              </a:rPr>
              <a:t>Bài</a:t>
            </a:r>
            <a:r>
              <a:rPr lang="en-US" sz="2000" b="1" dirty="0" smtClean="0">
                <a:solidFill>
                  <a:srgbClr val="C00000"/>
                </a:solidFill>
              </a:rPr>
              <a:t> 1 (SGK - tr27)</a:t>
            </a:r>
            <a:endParaRPr 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20000" y="1702646"/>
                <a:ext cx="2513765" cy="9214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702646"/>
                <a:ext cx="2513765" cy="921406"/>
              </a:xfrm>
              <a:prstGeom prst="rect">
                <a:avLst/>
              </a:prstGeom>
              <a:blipFill rotWithShape="0">
                <a:blip r:embed="rId3"/>
                <a:stretch>
                  <a:fillRect l="-2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295407" y="1566035"/>
                <a:ext cx="2598660" cy="96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 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407" y="1566035"/>
                <a:ext cx="2598660" cy="965649"/>
              </a:xfrm>
              <a:prstGeom prst="rect">
                <a:avLst/>
              </a:prstGeom>
              <a:blipFill rotWithShape="0">
                <a:blip r:embed="rId4"/>
                <a:stretch>
                  <a:fillRect l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20000" y="2918654"/>
                <a:ext cx="3120854" cy="886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−0,25</m:t>
                        </m:r>
                      </m:e>
                    </m:d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−0,75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2918654"/>
                <a:ext cx="3120854" cy="886333"/>
              </a:xfrm>
              <a:prstGeom prst="rect">
                <a:avLst/>
              </a:prstGeom>
              <a:blipFill rotWithShape="0">
                <a:blip r:embed="rId5"/>
                <a:stretch>
                  <a:fillRect l="-1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95407" y="2998966"/>
                <a:ext cx="4252831" cy="725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(−0,75)−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(−2)+ 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,5+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−5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sz="18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407" y="2998966"/>
                <a:ext cx="4252831" cy="725711"/>
              </a:xfrm>
              <a:prstGeom prst="rect">
                <a:avLst/>
              </a:prstGeom>
              <a:blipFill rotWithShape="0">
                <a:blip r:embed="rId6"/>
                <a:stretch>
                  <a:fillRect l="-1578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oogle Shape;357;p29"/>
          <p:cNvGrpSpPr/>
          <p:nvPr/>
        </p:nvGrpSpPr>
        <p:grpSpPr>
          <a:xfrm rot="5400000">
            <a:off x="1886637" y="2536788"/>
            <a:ext cx="363429" cy="3807821"/>
            <a:chOff x="7291170" y="1804698"/>
            <a:chExt cx="225602" cy="2363743"/>
          </a:xfrm>
        </p:grpSpPr>
        <p:sp>
          <p:nvSpPr>
            <p:cNvPr id="33" name="Google Shape;358;p29"/>
            <p:cNvSpPr/>
            <p:nvPr/>
          </p:nvSpPr>
          <p:spPr>
            <a:xfrm>
              <a:off x="7370769" y="1804698"/>
              <a:ext cx="66466" cy="89300"/>
            </a:xfrm>
            <a:custGeom>
              <a:avLst/>
              <a:gdLst/>
              <a:ahLst/>
              <a:cxnLst/>
              <a:rect l="l" t="t" r="r" b="b"/>
              <a:pathLst>
                <a:path w="1144" h="1537" extrusionOk="0">
                  <a:moveTo>
                    <a:pt x="572" y="0"/>
                  </a:moveTo>
                  <a:lnTo>
                    <a:pt x="0" y="1536"/>
                  </a:lnTo>
                  <a:lnTo>
                    <a:pt x="1143" y="1536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59;p29"/>
            <p:cNvSpPr/>
            <p:nvPr/>
          </p:nvSpPr>
          <p:spPr>
            <a:xfrm>
              <a:off x="7291170" y="1893941"/>
              <a:ext cx="225602" cy="216539"/>
            </a:xfrm>
            <a:custGeom>
              <a:avLst/>
              <a:gdLst/>
              <a:ahLst/>
              <a:cxnLst/>
              <a:rect l="l" t="t" r="r" b="b"/>
              <a:pathLst>
                <a:path w="3883" h="3727" extrusionOk="0">
                  <a:moveTo>
                    <a:pt x="1370" y="0"/>
                  </a:moveTo>
                  <a:lnTo>
                    <a:pt x="1" y="3727"/>
                  </a:lnTo>
                  <a:lnTo>
                    <a:pt x="3882" y="3727"/>
                  </a:lnTo>
                  <a:lnTo>
                    <a:pt x="2513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0;p29"/>
            <p:cNvSpPr/>
            <p:nvPr/>
          </p:nvSpPr>
          <p:spPr>
            <a:xfrm>
              <a:off x="7291170" y="2110423"/>
              <a:ext cx="225602" cy="2058018"/>
            </a:xfrm>
            <a:custGeom>
              <a:avLst/>
              <a:gdLst/>
              <a:ahLst/>
              <a:cxnLst/>
              <a:rect l="l" t="t" r="r" b="b"/>
              <a:pathLst>
                <a:path w="3883" h="35422" extrusionOk="0">
                  <a:moveTo>
                    <a:pt x="1" y="1"/>
                  </a:moveTo>
                  <a:lnTo>
                    <a:pt x="1" y="34874"/>
                  </a:lnTo>
                  <a:cubicBezTo>
                    <a:pt x="1" y="35184"/>
                    <a:pt x="251" y="35422"/>
                    <a:pt x="549" y="35422"/>
                  </a:cubicBezTo>
                  <a:lnTo>
                    <a:pt x="3335" y="35422"/>
                  </a:lnTo>
                  <a:cubicBezTo>
                    <a:pt x="3632" y="35422"/>
                    <a:pt x="3882" y="35184"/>
                    <a:pt x="3882" y="34874"/>
                  </a:cubicBezTo>
                  <a:lnTo>
                    <a:pt x="3882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85725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1;p29"/>
            <p:cNvSpPr/>
            <p:nvPr/>
          </p:nvSpPr>
          <p:spPr>
            <a:xfrm>
              <a:off x="7363855" y="2110423"/>
              <a:ext cx="80294" cy="2058018"/>
            </a:xfrm>
            <a:custGeom>
              <a:avLst/>
              <a:gdLst/>
              <a:ahLst/>
              <a:cxnLst/>
              <a:rect l="l" t="t" r="r" b="b"/>
              <a:pathLst>
                <a:path w="1382" h="35422" extrusionOk="0">
                  <a:moveTo>
                    <a:pt x="0" y="1"/>
                  </a:moveTo>
                  <a:lnTo>
                    <a:pt x="0" y="35422"/>
                  </a:lnTo>
                  <a:lnTo>
                    <a:pt x="1381" y="35422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037" y="445025"/>
            <a:ext cx="1880170" cy="572700"/>
          </a:xfrm>
        </p:spPr>
        <p:txBody>
          <a:bodyPr/>
          <a:lstStyle/>
          <a:p>
            <a:r>
              <a:rPr lang="en-US" sz="2400" dirty="0" err="1" smtClean="0">
                <a:solidFill>
                  <a:srgbClr val="C00000"/>
                </a:solidFill>
                <a:latin typeface="+mn-lt"/>
              </a:rPr>
              <a:t>Giải</a:t>
            </a:r>
            <a:endParaRPr lang="en-US" sz="2400" dirty="0">
              <a:solidFill>
                <a:srgbClr val="C0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33015" y="1017725"/>
                <a:ext cx="2513765" cy="9214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015" y="1017725"/>
                <a:ext cx="2513765" cy="921406"/>
              </a:xfrm>
              <a:prstGeom prst="rect">
                <a:avLst/>
              </a:prstGeom>
              <a:blipFill rotWithShape="0">
                <a:blip r:embed="rId3"/>
                <a:stretch>
                  <a:fillRect l="-2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60780" y="2106273"/>
                <a:ext cx="2360514" cy="21510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fontAlgn="base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 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0+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+mn-lt"/>
                    <a:ea typeface="Times New Roman" panose="02020603050405020304" pitchFamily="18" charset="0"/>
                  </a:rPr>
                  <a:t>= 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780" y="2106273"/>
                <a:ext cx="2360514" cy="2151038"/>
              </a:xfrm>
              <a:prstGeom prst="rect">
                <a:avLst/>
              </a:prstGeom>
              <a:blipFill rotWithShape="0">
                <a:blip r:embed="rId4"/>
                <a:stretch>
                  <a:fillRect l="-2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737196" y="898214"/>
                <a:ext cx="2598660" cy="96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 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196" y="898214"/>
                <a:ext cx="2598660" cy="965649"/>
              </a:xfrm>
              <a:prstGeom prst="rect">
                <a:avLst/>
              </a:prstGeom>
              <a:blipFill rotWithShape="0">
                <a:blip r:embed="rId5"/>
                <a:stretch>
                  <a:fillRect l="-2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737196" y="2100190"/>
                <a:ext cx="3328826" cy="21544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fontAlgn="base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  <m:r>
                      <m:rPr>
                        <m:nor/>
                      </m:rPr>
                      <a:rPr lang="en-US" sz="24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+mn-lt"/>
                    <a:ea typeface="Times New Roman" panose="02020603050405020304" pitchFamily="18" charset="0"/>
                  </a:rPr>
                  <a:t>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196" y="2100190"/>
                <a:ext cx="3328826" cy="2154436"/>
              </a:xfrm>
              <a:prstGeom prst="rect">
                <a:avLst/>
              </a:prstGeom>
              <a:blipFill rotWithShape="0">
                <a:blip r:embed="rId6"/>
                <a:stretch>
                  <a:fillRect l="-1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093" y="2980844"/>
            <a:ext cx="1082151" cy="254756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25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037" y="445025"/>
            <a:ext cx="1880170" cy="572700"/>
          </a:xfrm>
        </p:spPr>
        <p:txBody>
          <a:bodyPr/>
          <a:lstStyle/>
          <a:p>
            <a:r>
              <a:rPr lang="en-US" sz="2400" dirty="0" err="1" smtClean="0">
                <a:solidFill>
                  <a:srgbClr val="C00000"/>
                </a:solidFill>
                <a:latin typeface="+mn-lt"/>
              </a:rPr>
              <a:t>Giải</a:t>
            </a:r>
            <a:endParaRPr lang="en-US" sz="2400" dirty="0">
              <a:solidFill>
                <a:srgbClr val="C0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65887" y="951027"/>
                <a:ext cx="3120854" cy="8863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−0,25</m:t>
                        </m:r>
                      </m:e>
                    </m:d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−0,75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87" y="951027"/>
                <a:ext cx="3120854" cy="886333"/>
              </a:xfrm>
              <a:prstGeom prst="rect">
                <a:avLst/>
              </a:prstGeom>
              <a:blipFill rotWithShape="0">
                <a:blip r:embed="rId3"/>
                <a:stretch>
                  <a:fillRect l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141294" y="1017725"/>
                <a:ext cx="4252831" cy="725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(−0,75)−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(−2)+ 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,5+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−5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sz="18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294" y="1017725"/>
                <a:ext cx="4252831" cy="725711"/>
              </a:xfrm>
              <a:prstGeom prst="rect">
                <a:avLst/>
              </a:prstGeom>
              <a:blipFill rotWithShape="0">
                <a:blip r:embed="rId4"/>
                <a:stretch>
                  <a:fillRect l="-1433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55150" y="1904058"/>
                <a:ext cx="3386144" cy="2363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fontAlgn="base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 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+mn-lt"/>
                    <a:ea typeface="Times New Roman" panose="02020603050405020304" pitchFamily="18" charset="0"/>
                  </a:rPr>
                  <a:t>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144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= 90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50" y="1904058"/>
                <a:ext cx="3386144" cy="2363147"/>
              </a:xfrm>
              <a:prstGeom prst="rect">
                <a:avLst/>
              </a:prstGeom>
              <a:blipFill rotWithShape="0">
                <a:blip r:embed="rId5"/>
                <a:stretch>
                  <a:fillRect l="-1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76678" y="1744928"/>
                <a:ext cx="4572000" cy="30516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fontAlgn="base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−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−4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−5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fontAlgn="base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−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−4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−5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fontAlgn="base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0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+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−5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400" i="1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+mn-lt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678" y="1744928"/>
                <a:ext cx="4572000" cy="3051669"/>
              </a:xfrm>
              <a:prstGeom prst="rect">
                <a:avLst/>
              </a:prstGeom>
              <a:blipFill rotWithShape="0">
                <a:blip r:embed="rId6"/>
                <a:stretch>
                  <a:fillRect l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05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Math Subject for Elementary -4th Grade: Practice Standards by Slidesgo">
  <a:themeElements>
    <a:clrScheme name="Simple Light">
      <a:dk1>
        <a:srgbClr val="143E63"/>
      </a:dk1>
      <a:lt1>
        <a:srgbClr val="34679A"/>
      </a:lt1>
      <a:dk2>
        <a:srgbClr val="D0F3FF"/>
      </a:dk2>
      <a:lt2>
        <a:srgbClr val="F8F3DE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143E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1173</Words>
  <Application>Microsoft Office PowerPoint</Application>
  <PresentationFormat>On-screen Show (16:9)</PresentationFormat>
  <Paragraphs>213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Merriweather Sans</vt:lpstr>
      <vt:lpstr>Bitter</vt:lpstr>
      <vt:lpstr>Anaheim</vt:lpstr>
      <vt:lpstr>Calibri</vt:lpstr>
      <vt:lpstr>Bebas Neue</vt:lpstr>
      <vt:lpstr>Times New Roman</vt:lpstr>
      <vt:lpstr>Arial</vt:lpstr>
      <vt:lpstr>Cambria Math</vt:lpstr>
      <vt:lpstr>Lato</vt:lpstr>
      <vt:lpstr>Roboto Condensed Light</vt:lpstr>
      <vt:lpstr>Math Subject for Elementary -4th Grade: Practice Standards by Slidesgo</vt:lpstr>
      <vt:lpstr>CHÀO MỪNG CÁC EM  ĐẾN VỚI TIẾT HỌC HÔM NAY!</vt:lpstr>
      <vt:lpstr>BÀI TẬP  CUỐI CHƯƠNG I (4 Tiết)</vt:lpstr>
      <vt:lpstr>KHỞI ĐỘNG</vt:lpstr>
      <vt:lpstr>Nhóm 2: CÁC PHÉP TÍNH VỚI SỐ HỮU TỈ</vt:lpstr>
      <vt:lpstr>Nhóm 3</vt:lpstr>
      <vt:lpstr>PowerPoint Presentation</vt:lpstr>
      <vt:lpstr>LUYỆN TẬP</vt:lpstr>
      <vt:lpstr>Giải</vt:lpstr>
      <vt:lpstr>Giải</vt:lpstr>
      <vt:lpstr>Bài 2 (SGK - tr27): Thực hiện phép tính (bằng cách hợp lí nếu có thể)</vt:lpstr>
      <vt:lpstr>PowerPoint Presentation</vt:lpstr>
      <vt:lpstr>PowerPoint Presentation</vt:lpstr>
      <vt:lpstr>Bài 3 (SGK - tr27): Thực hiện phép tính</vt:lpstr>
      <vt:lpstr>PowerPoint Presentation</vt:lpstr>
      <vt:lpstr>Bài 4 (SGK - tr27): Tính giá trị các biểu thức sau</vt:lpstr>
      <vt:lpstr>Giải</vt:lpstr>
      <vt:lpstr>Giải</vt:lpstr>
      <vt:lpstr>Bài 5 (SGK - tr27): Tìm x biết</vt:lpstr>
      <vt:lpstr>PowerPoint Presentation</vt:lpstr>
      <vt:lpstr>PowerPoint Presentation</vt:lpstr>
      <vt:lpstr>VẬN DỤNG</vt:lpstr>
      <vt:lpstr>Giải </vt:lpstr>
      <vt:lpstr>Giải </vt:lpstr>
      <vt:lpstr>Bài 7 (SGK - tr28)</vt:lpstr>
      <vt:lpstr>Bài 8 (SGK - tr28)</vt:lpstr>
      <vt:lpstr>Giải</vt:lpstr>
      <vt:lpstr>Giải</vt:lpstr>
      <vt:lpstr>Bài 9 (SGK - tr28)</vt:lpstr>
      <vt:lpstr>Bài 9 (SGK - tr28)</vt:lpstr>
      <vt:lpstr>Bài 10 (SGK - tr28)</vt:lpstr>
      <vt:lpstr>Giải</vt:lpstr>
      <vt:lpstr>Bài 11 (SGK - tr28)</vt:lpstr>
      <vt:lpstr>Giải</vt:lpstr>
      <vt:lpstr>Giải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Elementary </dc:title>
  <dc:creator>User</dc:creator>
  <cp:lastModifiedBy>Microsoft account</cp:lastModifiedBy>
  <cp:revision>28</cp:revision>
  <dcterms:modified xsi:type="dcterms:W3CDTF">2022-06-14T03:53:08Z</dcterms:modified>
</cp:coreProperties>
</file>