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2" r:id="rId2"/>
    <p:sldMasterId id="2147483694" r:id="rId3"/>
  </p:sldMasterIdLst>
  <p:notesMasterIdLst>
    <p:notesMasterId r:id="rId22"/>
  </p:notesMasterIdLst>
  <p:sldIdLst>
    <p:sldId id="256" r:id="rId4"/>
    <p:sldId id="314" r:id="rId5"/>
    <p:sldId id="316" r:id="rId6"/>
    <p:sldId id="318" r:id="rId7"/>
    <p:sldId id="317" r:id="rId8"/>
    <p:sldId id="315" r:id="rId9"/>
    <p:sldId id="320" r:id="rId10"/>
    <p:sldId id="321" r:id="rId11"/>
    <p:sldId id="260" r:id="rId12"/>
    <p:sldId id="257" r:id="rId13"/>
    <p:sldId id="258" r:id="rId14"/>
    <p:sldId id="262" r:id="rId15"/>
    <p:sldId id="259" r:id="rId16"/>
    <p:sldId id="270" r:id="rId17"/>
    <p:sldId id="263" r:id="rId18"/>
    <p:sldId id="268" r:id="rId19"/>
    <p:sldId id="272" r:id="rId20"/>
    <p:sldId id="277" r:id="rId21"/>
  </p:sldIdLst>
  <p:sldSz cx="9144000" cy="5143500" type="screen16x9"/>
  <p:notesSz cx="6858000" cy="9144000"/>
  <p:embeddedFontLst>
    <p:embeddedFont>
      <p:font typeface="Manrope Medium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anrope" panose="020B0604020202020204" charset="0"/>
      <p:regular r:id="rId29"/>
      <p:bold r:id="rId30"/>
    </p:embeddedFont>
    <p:embeddedFont>
      <p:font typeface="Cambria Math" panose="02040503050406030204" pitchFamily="18" charset="0"/>
      <p:regular r:id="rId31"/>
    </p:embeddedFont>
    <p:embeddedFont>
      <p:font typeface="Coiny" panose="020B0604020202020204" charset="0"/>
      <p:regular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Calibri Light" panose="020F0302020204030204" pitchFamily="34" charset="0"/>
      <p:regular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EE8E7B-049A-4038-8636-E1EB7E1DFD1F}">
  <a:tblStyle styleId="{EDEE8E7B-049A-4038-8636-E1EB7E1DFD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1386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f8981a8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2" name="Google Shape;2322;gf8981a8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947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Google Shape;3099;gf799071c1d_11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0" name="Google Shape;3100;gf799071c1d_11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58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Google Shape;3496;gf799071c1d_9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7" name="Google Shape;3497;gf799071c1d_9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496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f799071c1d_9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f799071c1d_9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63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f799071c1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4" name="Google Shape;2404;gf799071c1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39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g1003eb4e85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0" name="Google Shape;2410;g1003eb4e85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056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" name="Google Shape;2564;g1003eb4e8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5" name="Google Shape;2565;g1003eb4e8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892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f799071c1d_9_2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2" name="Google Shape;2432;gf799071c1d_9_2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730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gf799071c1d_9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1" name="Google Shape;3051;gf799071c1d_9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223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4" name="Google Shape;2794;gf799071c1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5" name="Google Shape;2795;gf799071c1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4057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6" name="Google Shape;2996;gf799071c1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7" name="Google Shape;2997;gf799071c1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22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10" name="Google Shape;10;p2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32;p2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33" name="Google Shape;33;p2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" name="Google Shape;37;p2"/>
          <p:cNvGrpSpPr/>
          <p:nvPr/>
        </p:nvGrpSpPr>
        <p:grpSpPr>
          <a:xfrm>
            <a:off x="1000879" y="823793"/>
            <a:ext cx="7255324" cy="3565625"/>
            <a:chOff x="1000879" y="823793"/>
            <a:chExt cx="7255324" cy="3565625"/>
          </a:xfrm>
        </p:grpSpPr>
        <p:grpSp>
          <p:nvGrpSpPr>
            <p:cNvPr id="38" name="Google Shape;38;p2"/>
            <p:cNvGrpSpPr/>
            <p:nvPr/>
          </p:nvGrpSpPr>
          <p:grpSpPr>
            <a:xfrm>
              <a:off x="7420860" y="823811"/>
              <a:ext cx="810239" cy="828489"/>
              <a:chOff x="1122422" y="2316061"/>
              <a:chExt cx="810239" cy="828489"/>
            </a:xfrm>
          </p:grpSpPr>
          <p:sp>
            <p:nvSpPr>
              <p:cNvPr id="39" name="Google Shape;39;p2"/>
              <p:cNvSpPr/>
              <p:nvPr/>
            </p:nvSpPr>
            <p:spPr>
              <a:xfrm rot="-3895123">
                <a:off x="1454994" y="2509239"/>
                <a:ext cx="274043" cy="623956"/>
              </a:xfrm>
              <a:custGeom>
                <a:avLst/>
                <a:gdLst/>
                <a:ahLst/>
                <a:cxnLst/>
                <a:rect l="l" t="t" r="r" b="b"/>
                <a:pathLst>
                  <a:path w="2487" h="5663" fill="none" extrusionOk="0">
                    <a:moveTo>
                      <a:pt x="538" y="5662"/>
                    </a:moveTo>
                    <a:cubicBezTo>
                      <a:pt x="538" y="5662"/>
                      <a:pt x="0" y="3907"/>
                      <a:pt x="2487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rot="-3895123">
                <a:off x="1545315" y="2705731"/>
                <a:ext cx="285833" cy="163729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1486" extrusionOk="0">
                    <a:moveTo>
                      <a:pt x="1129" y="0"/>
                    </a:moveTo>
                    <a:cubicBezTo>
                      <a:pt x="484" y="0"/>
                      <a:pt x="1" y="1486"/>
                      <a:pt x="1" y="1486"/>
                    </a:cubicBezTo>
                    <a:cubicBezTo>
                      <a:pt x="2593" y="1168"/>
                      <a:pt x="1563" y="234"/>
                      <a:pt x="1563" y="234"/>
                    </a:cubicBezTo>
                    <a:cubicBezTo>
                      <a:pt x="1413" y="68"/>
                      <a:pt x="1267" y="0"/>
                      <a:pt x="1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-3895123">
                <a:off x="1447720" y="2886982"/>
                <a:ext cx="236358" cy="211438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919" extrusionOk="0">
                    <a:moveTo>
                      <a:pt x="1459" y="0"/>
                    </a:moveTo>
                    <a:cubicBezTo>
                      <a:pt x="1269" y="0"/>
                      <a:pt x="1105" y="114"/>
                      <a:pt x="1105" y="114"/>
                    </a:cubicBezTo>
                    <a:cubicBezTo>
                      <a:pt x="0" y="729"/>
                      <a:pt x="1974" y="1919"/>
                      <a:pt x="1974" y="1919"/>
                    </a:cubicBezTo>
                    <a:cubicBezTo>
                      <a:pt x="2145" y="306"/>
                      <a:pt x="1769" y="0"/>
                      <a:pt x="1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-3895123">
                <a:off x="1392716" y="2572667"/>
                <a:ext cx="276577" cy="141803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1287" extrusionOk="0">
                    <a:moveTo>
                      <a:pt x="1295" y="1"/>
                    </a:moveTo>
                    <a:cubicBezTo>
                      <a:pt x="678" y="1"/>
                      <a:pt x="0" y="1275"/>
                      <a:pt x="0" y="1275"/>
                    </a:cubicBezTo>
                    <a:cubicBezTo>
                      <a:pt x="154" y="1283"/>
                      <a:pt x="295" y="1287"/>
                      <a:pt x="426" y="1287"/>
                    </a:cubicBezTo>
                    <a:cubicBezTo>
                      <a:pt x="2510" y="1287"/>
                      <a:pt x="1756" y="312"/>
                      <a:pt x="1756" y="312"/>
                    </a:cubicBezTo>
                    <a:cubicBezTo>
                      <a:pt x="1615" y="89"/>
                      <a:pt x="1457" y="1"/>
                      <a:pt x="12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-3895123">
                <a:off x="1286879" y="2700804"/>
                <a:ext cx="245834" cy="21893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87" extrusionOk="0">
                    <a:moveTo>
                      <a:pt x="1472" y="0"/>
                    </a:moveTo>
                    <a:cubicBezTo>
                      <a:pt x="1322" y="0"/>
                      <a:pt x="1195" y="58"/>
                      <a:pt x="1195" y="58"/>
                    </a:cubicBezTo>
                    <a:cubicBezTo>
                      <a:pt x="0" y="471"/>
                      <a:pt x="1737" y="1986"/>
                      <a:pt x="1737" y="1986"/>
                    </a:cubicBezTo>
                    <a:cubicBezTo>
                      <a:pt x="2230" y="271"/>
                      <a:pt x="1796" y="0"/>
                      <a:pt x="14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-3895123">
                <a:off x="1265931" y="2395717"/>
                <a:ext cx="261261" cy="134201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218" extrusionOk="0">
                    <a:moveTo>
                      <a:pt x="1380" y="1"/>
                    </a:moveTo>
                    <a:cubicBezTo>
                      <a:pt x="774" y="1"/>
                      <a:pt x="1" y="1122"/>
                      <a:pt x="1" y="1122"/>
                    </a:cubicBezTo>
                    <a:cubicBezTo>
                      <a:pt x="397" y="1189"/>
                      <a:pt x="716" y="1218"/>
                      <a:pt x="971" y="1218"/>
                    </a:cubicBezTo>
                    <a:cubicBezTo>
                      <a:pt x="2371" y="1218"/>
                      <a:pt x="1854" y="366"/>
                      <a:pt x="1854" y="366"/>
                    </a:cubicBezTo>
                    <a:cubicBezTo>
                      <a:pt x="1728" y="102"/>
                      <a:pt x="1562" y="1"/>
                      <a:pt x="13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-3895123">
                <a:off x="1149848" y="2484796"/>
                <a:ext cx="252446" cy="221134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2007" extrusionOk="0">
                    <a:moveTo>
                      <a:pt x="1447" y="1"/>
                    </a:moveTo>
                    <a:cubicBezTo>
                      <a:pt x="1329" y="1"/>
                      <a:pt x="1236" y="31"/>
                      <a:pt x="1237" y="31"/>
                    </a:cubicBezTo>
                    <a:cubicBezTo>
                      <a:pt x="0" y="305"/>
                      <a:pt x="1553" y="2007"/>
                      <a:pt x="1553" y="2007"/>
                    </a:cubicBezTo>
                    <a:cubicBezTo>
                      <a:pt x="2290" y="236"/>
                      <a:pt x="1773" y="1"/>
                      <a:pt x="1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-3895123">
                <a:off x="1318054" y="2581587"/>
                <a:ext cx="87822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17" extrusionOk="0">
                    <a:moveTo>
                      <a:pt x="392" y="0"/>
                    </a:moveTo>
                    <a:cubicBezTo>
                      <a:pt x="229" y="0"/>
                      <a:pt x="68" y="111"/>
                      <a:pt x="38" y="302"/>
                    </a:cubicBezTo>
                    <a:cubicBezTo>
                      <a:pt x="0" y="536"/>
                      <a:pt x="188" y="716"/>
                      <a:pt x="392" y="716"/>
                    </a:cubicBezTo>
                    <a:cubicBezTo>
                      <a:pt x="462" y="716"/>
                      <a:pt x="534" y="695"/>
                      <a:pt x="600" y="647"/>
                    </a:cubicBezTo>
                    <a:cubicBezTo>
                      <a:pt x="760" y="532"/>
                      <a:pt x="796" y="307"/>
                      <a:pt x="679" y="149"/>
                    </a:cubicBezTo>
                    <a:cubicBezTo>
                      <a:pt x="606" y="47"/>
                      <a:pt x="498" y="0"/>
                      <a:pt x="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-3895123">
                <a:off x="1367759" y="2542262"/>
                <a:ext cx="87822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18" extrusionOk="0">
                    <a:moveTo>
                      <a:pt x="393" y="0"/>
                    </a:moveTo>
                    <a:cubicBezTo>
                      <a:pt x="230" y="0"/>
                      <a:pt x="68" y="111"/>
                      <a:pt x="39" y="301"/>
                    </a:cubicBezTo>
                    <a:cubicBezTo>
                      <a:pt x="1" y="536"/>
                      <a:pt x="189" y="717"/>
                      <a:pt x="393" y="717"/>
                    </a:cubicBezTo>
                    <a:cubicBezTo>
                      <a:pt x="463" y="717"/>
                      <a:pt x="535" y="696"/>
                      <a:pt x="601" y="648"/>
                    </a:cubicBezTo>
                    <a:cubicBezTo>
                      <a:pt x="760" y="531"/>
                      <a:pt x="797" y="308"/>
                      <a:pt x="680" y="148"/>
                    </a:cubicBezTo>
                    <a:cubicBezTo>
                      <a:pt x="606" y="47"/>
                      <a:pt x="499" y="0"/>
                      <a:pt x="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3895123">
                <a:off x="1467695" y="2777941"/>
                <a:ext cx="87711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17" extrusionOk="0">
                    <a:moveTo>
                      <a:pt x="393" y="1"/>
                    </a:moveTo>
                    <a:cubicBezTo>
                      <a:pt x="229" y="1"/>
                      <a:pt x="68" y="112"/>
                      <a:pt x="38" y="302"/>
                    </a:cubicBezTo>
                    <a:cubicBezTo>
                      <a:pt x="0" y="536"/>
                      <a:pt x="187" y="716"/>
                      <a:pt x="391" y="716"/>
                    </a:cubicBezTo>
                    <a:cubicBezTo>
                      <a:pt x="461" y="716"/>
                      <a:pt x="534" y="695"/>
                      <a:pt x="600" y="647"/>
                    </a:cubicBezTo>
                    <a:cubicBezTo>
                      <a:pt x="760" y="532"/>
                      <a:pt x="796" y="308"/>
                      <a:pt x="679" y="148"/>
                    </a:cubicBezTo>
                    <a:cubicBezTo>
                      <a:pt x="606" y="47"/>
                      <a:pt x="498" y="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 rot="-3895123">
                <a:off x="1517432" y="2738666"/>
                <a:ext cx="87601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18" extrusionOk="0">
                    <a:moveTo>
                      <a:pt x="393" y="1"/>
                    </a:moveTo>
                    <a:cubicBezTo>
                      <a:pt x="229" y="1"/>
                      <a:pt x="68" y="112"/>
                      <a:pt x="38" y="303"/>
                    </a:cubicBezTo>
                    <a:cubicBezTo>
                      <a:pt x="1" y="536"/>
                      <a:pt x="187" y="717"/>
                      <a:pt x="392" y="717"/>
                    </a:cubicBezTo>
                    <a:cubicBezTo>
                      <a:pt x="462" y="717"/>
                      <a:pt x="534" y="696"/>
                      <a:pt x="600" y="648"/>
                    </a:cubicBezTo>
                    <a:cubicBezTo>
                      <a:pt x="760" y="531"/>
                      <a:pt x="795" y="308"/>
                      <a:pt x="679" y="148"/>
                    </a:cubicBezTo>
                    <a:cubicBezTo>
                      <a:pt x="606" y="47"/>
                      <a:pt x="499" y="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-3895123">
                <a:off x="1631284" y="2931037"/>
                <a:ext cx="84626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17" extrusionOk="0">
                    <a:moveTo>
                      <a:pt x="372" y="1"/>
                    </a:moveTo>
                    <a:cubicBezTo>
                      <a:pt x="181" y="1"/>
                      <a:pt x="1" y="156"/>
                      <a:pt x="13" y="379"/>
                    </a:cubicBezTo>
                    <a:cubicBezTo>
                      <a:pt x="24" y="585"/>
                      <a:pt x="196" y="716"/>
                      <a:pt x="372" y="716"/>
                    </a:cubicBezTo>
                    <a:cubicBezTo>
                      <a:pt x="466" y="716"/>
                      <a:pt x="561" y="679"/>
                      <a:pt x="635" y="597"/>
                    </a:cubicBezTo>
                    <a:cubicBezTo>
                      <a:pt x="768" y="451"/>
                      <a:pt x="755" y="225"/>
                      <a:pt x="608" y="94"/>
                    </a:cubicBezTo>
                    <a:cubicBezTo>
                      <a:pt x="537" y="29"/>
                      <a:pt x="454" y="1"/>
                      <a:pt x="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3895123">
                <a:off x="1671753" y="2882193"/>
                <a:ext cx="84516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18" extrusionOk="0">
                    <a:moveTo>
                      <a:pt x="371" y="1"/>
                    </a:moveTo>
                    <a:cubicBezTo>
                      <a:pt x="181" y="1"/>
                      <a:pt x="1" y="156"/>
                      <a:pt x="13" y="379"/>
                    </a:cubicBezTo>
                    <a:cubicBezTo>
                      <a:pt x="23" y="586"/>
                      <a:pt x="195" y="717"/>
                      <a:pt x="372" y="717"/>
                    </a:cubicBezTo>
                    <a:cubicBezTo>
                      <a:pt x="466" y="717"/>
                      <a:pt x="562" y="680"/>
                      <a:pt x="635" y="599"/>
                    </a:cubicBezTo>
                    <a:cubicBezTo>
                      <a:pt x="767" y="451"/>
                      <a:pt x="756" y="225"/>
                      <a:pt x="608" y="94"/>
                    </a:cubicBezTo>
                    <a:cubicBezTo>
                      <a:pt x="537" y="30"/>
                      <a:pt x="453" y="1"/>
                      <a:pt x="3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7420840" y="3489102"/>
              <a:ext cx="620200" cy="483976"/>
              <a:chOff x="6632777" y="989227"/>
              <a:chExt cx="620200" cy="483976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6977481" y="1188332"/>
                <a:ext cx="275497" cy="124631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1302" extrusionOk="0">
                    <a:moveTo>
                      <a:pt x="1388" y="0"/>
                    </a:moveTo>
                    <a:cubicBezTo>
                      <a:pt x="1195" y="0"/>
                      <a:pt x="983" y="43"/>
                      <a:pt x="749" y="144"/>
                    </a:cubicBezTo>
                    <a:lnTo>
                      <a:pt x="743" y="147"/>
                    </a:lnTo>
                    <a:cubicBezTo>
                      <a:pt x="705" y="166"/>
                      <a:pt x="355" y="136"/>
                      <a:pt x="165" y="463"/>
                    </a:cubicBezTo>
                    <a:cubicBezTo>
                      <a:pt x="139" y="510"/>
                      <a:pt x="0" y="837"/>
                      <a:pt x="142" y="837"/>
                    </a:cubicBezTo>
                    <a:cubicBezTo>
                      <a:pt x="145" y="837"/>
                      <a:pt x="148" y="837"/>
                      <a:pt x="151" y="837"/>
                    </a:cubicBezTo>
                    <a:cubicBezTo>
                      <a:pt x="257" y="828"/>
                      <a:pt x="429" y="818"/>
                      <a:pt x="640" y="818"/>
                    </a:cubicBezTo>
                    <a:cubicBezTo>
                      <a:pt x="1239" y="818"/>
                      <a:pt x="2152" y="896"/>
                      <a:pt x="2753" y="1290"/>
                    </a:cubicBezTo>
                    <a:cubicBezTo>
                      <a:pt x="2766" y="1298"/>
                      <a:pt x="2779" y="1301"/>
                      <a:pt x="2792" y="1301"/>
                    </a:cubicBezTo>
                    <a:cubicBezTo>
                      <a:pt x="2838" y="1301"/>
                      <a:pt x="2877" y="1254"/>
                      <a:pt x="2856" y="1204"/>
                    </a:cubicBezTo>
                    <a:cubicBezTo>
                      <a:pt x="2676" y="798"/>
                      <a:pt x="2219" y="0"/>
                      <a:pt x="1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967813" y="989227"/>
                <a:ext cx="157085" cy="2842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969" extrusionOk="0">
                    <a:moveTo>
                      <a:pt x="302" y="1"/>
                    </a:moveTo>
                    <a:cubicBezTo>
                      <a:pt x="259" y="1"/>
                      <a:pt x="219" y="42"/>
                      <a:pt x="235" y="91"/>
                    </a:cubicBezTo>
                    <a:cubicBezTo>
                      <a:pt x="521" y="1019"/>
                      <a:pt x="159" y="2543"/>
                      <a:pt x="13" y="2923"/>
                    </a:cubicBezTo>
                    <a:cubicBezTo>
                      <a:pt x="1" y="2956"/>
                      <a:pt x="7" y="2969"/>
                      <a:pt x="24" y="2969"/>
                    </a:cubicBezTo>
                    <a:cubicBezTo>
                      <a:pt x="83" y="2969"/>
                      <a:pt x="275" y="2817"/>
                      <a:pt x="317" y="2806"/>
                    </a:cubicBezTo>
                    <a:cubicBezTo>
                      <a:pt x="684" y="2714"/>
                      <a:pt x="751" y="2371"/>
                      <a:pt x="781" y="2339"/>
                    </a:cubicBezTo>
                    <a:lnTo>
                      <a:pt x="785" y="2334"/>
                    </a:lnTo>
                    <a:cubicBezTo>
                      <a:pt x="1640" y="1286"/>
                      <a:pt x="766" y="367"/>
                      <a:pt x="347" y="17"/>
                    </a:cubicBezTo>
                    <a:cubicBezTo>
                      <a:pt x="333" y="6"/>
                      <a:pt x="318" y="1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6872375" y="1288267"/>
                <a:ext cx="291100" cy="89692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37" extrusionOk="0">
                    <a:moveTo>
                      <a:pt x="735" y="7"/>
                    </a:moveTo>
                    <a:cubicBezTo>
                      <a:pt x="705" y="13"/>
                      <a:pt x="676" y="24"/>
                      <a:pt x="651" y="38"/>
                    </a:cubicBezTo>
                    <a:lnTo>
                      <a:pt x="57" y="342"/>
                    </a:lnTo>
                    <a:cubicBezTo>
                      <a:pt x="0" y="378"/>
                      <a:pt x="10" y="464"/>
                      <a:pt x="73" y="488"/>
                    </a:cubicBezTo>
                    <a:cubicBezTo>
                      <a:pt x="492" y="648"/>
                      <a:pt x="1200" y="719"/>
                      <a:pt x="1265" y="725"/>
                    </a:cubicBezTo>
                    <a:lnTo>
                      <a:pt x="1276" y="725"/>
                    </a:lnTo>
                    <a:cubicBezTo>
                      <a:pt x="1896" y="771"/>
                      <a:pt x="2561" y="844"/>
                      <a:pt x="2910" y="934"/>
                    </a:cubicBezTo>
                    <a:cubicBezTo>
                      <a:pt x="2917" y="936"/>
                      <a:pt x="2924" y="937"/>
                      <a:pt x="2931" y="937"/>
                    </a:cubicBezTo>
                    <a:cubicBezTo>
                      <a:pt x="2997" y="937"/>
                      <a:pt x="3041" y="855"/>
                      <a:pt x="2993" y="800"/>
                    </a:cubicBezTo>
                    <a:cubicBezTo>
                      <a:pt x="2303" y="0"/>
                      <a:pt x="944" y="8"/>
                      <a:pt x="735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848540" y="1022730"/>
                <a:ext cx="126644" cy="30401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3176" extrusionOk="0">
                    <a:moveTo>
                      <a:pt x="546" y="0"/>
                    </a:moveTo>
                    <a:cubicBezTo>
                      <a:pt x="521" y="0"/>
                      <a:pt x="496" y="15"/>
                      <a:pt x="488" y="44"/>
                    </a:cubicBezTo>
                    <a:cubicBezTo>
                      <a:pt x="346" y="675"/>
                      <a:pt x="1" y="2367"/>
                      <a:pt x="202" y="3132"/>
                    </a:cubicBezTo>
                    <a:cubicBezTo>
                      <a:pt x="209" y="3159"/>
                      <a:pt x="234" y="3176"/>
                      <a:pt x="260" y="3176"/>
                    </a:cubicBezTo>
                    <a:cubicBezTo>
                      <a:pt x="271" y="3176"/>
                      <a:pt x="283" y="3173"/>
                      <a:pt x="293" y="3165"/>
                    </a:cubicBezTo>
                    <a:lnTo>
                      <a:pt x="567" y="3001"/>
                    </a:lnTo>
                    <a:cubicBezTo>
                      <a:pt x="572" y="2996"/>
                      <a:pt x="987" y="2800"/>
                      <a:pt x="990" y="2795"/>
                    </a:cubicBezTo>
                    <a:cubicBezTo>
                      <a:pt x="1060" y="2700"/>
                      <a:pt x="1322" y="1875"/>
                      <a:pt x="870" y="767"/>
                    </a:cubicBezTo>
                    <a:cubicBezTo>
                      <a:pt x="870" y="767"/>
                      <a:pt x="694" y="329"/>
                      <a:pt x="602" y="39"/>
                    </a:cubicBezTo>
                    <a:cubicBezTo>
                      <a:pt x="592" y="13"/>
                      <a:pt x="569" y="0"/>
                      <a:pt x="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750040" y="1367813"/>
                <a:ext cx="291004" cy="10539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101" extrusionOk="0">
                    <a:moveTo>
                      <a:pt x="856" y="0"/>
                    </a:moveTo>
                    <a:cubicBezTo>
                      <a:pt x="443" y="0"/>
                      <a:pt x="156" y="107"/>
                      <a:pt x="39" y="162"/>
                    </a:cubicBezTo>
                    <a:cubicBezTo>
                      <a:pt x="9" y="176"/>
                      <a:pt x="1" y="214"/>
                      <a:pt x="23" y="239"/>
                    </a:cubicBezTo>
                    <a:cubicBezTo>
                      <a:pt x="586" y="869"/>
                      <a:pt x="1245" y="1050"/>
                      <a:pt x="1245" y="1050"/>
                    </a:cubicBezTo>
                    <a:cubicBezTo>
                      <a:pt x="1371" y="1085"/>
                      <a:pt x="1504" y="1100"/>
                      <a:pt x="1638" y="1100"/>
                    </a:cubicBezTo>
                    <a:cubicBezTo>
                      <a:pt x="2167" y="1100"/>
                      <a:pt x="2719" y="866"/>
                      <a:pt x="2996" y="728"/>
                    </a:cubicBezTo>
                    <a:cubicBezTo>
                      <a:pt x="3040" y="706"/>
                      <a:pt x="3027" y="640"/>
                      <a:pt x="2978" y="637"/>
                    </a:cubicBezTo>
                    <a:cubicBezTo>
                      <a:pt x="2617" y="594"/>
                      <a:pt x="2169" y="341"/>
                      <a:pt x="2144" y="325"/>
                    </a:cubicBezTo>
                    <a:lnTo>
                      <a:pt x="2141" y="323"/>
                    </a:lnTo>
                    <a:cubicBezTo>
                      <a:pt x="1641" y="76"/>
                      <a:pt x="1204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6692318" y="1076048"/>
                <a:ext cx="147416" cy="31119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3251" extrusionOk="0">
                    <a:moveTo>
                      <a:pt x="872" y="1"/>
                    </a:moveTo>
                    <a:cubicBezTo>
                      <a:pt x="832" y="1"/>
                      <a:pt x="792" y="23"/>
                      <a:pt x="775" y="69"/>
                    </a:cubicBezTo>
                    <a:cubicBezTo>
                      <a:pt x="540" y="682"/>
                      <a:pt x="1" y="2276"/>
                      <a:pt x="518" y="3148"/>
                    </a:cubicBezTo>
                    <a:cubicBezTo>
                      <a:pt x="566" y="3229"/>
                      <a:pt x="598" y="3251"/>
                      <a:pt x="626" y="3251"/>
                    </a:cubicBezTo>
                    <a:cubicBezTo>
                      <a:pt x="645" y="3251"/>
                      <a:pt x="663" y="3242"/>
                      <a:pt x="683" y="3233"/>
                    </a:cubicBezTo>
                    <a:lnTo>
                      <a:pt x="852" y="3108"/>
                    </a:lnTo>
                    <a:cubicBezTo>
                      <a:pt x="874" y="3100"/>
                      <a:pt x="931" y="3081"/>
                      <a:pt x="943" y="3061"/>
                    </a:cubicBezTo>
                    <a:cubicBezTo>
                      <a:pt x="1049" y="2879"/>
                      <a:pt x="1539" y="1890"/>
                      <a:pt x="1153" y="888"/>
                    </a:cubicBezTo>
                    <a:cubicBezTo>
                      <a:pt x="1151" y="883"/>
                      <a:pt x="1150" y="878"/>
                      <a:pt x="1148" y="872"/>
                    </a:cubicBezTo>
                    <a:cubicBezTo>
                      <a:pt x="1137" y="812"/>
                      <a:pt x="1050" y="373"/>
                      <a:pt x="974" y="80"/>
                    </a:cubicBezTo>
                    <a:cubicBezTo>
                      <a:pt x="961" y="28"/>
                      <a:pt x="917" y="1"/>
                      <a:pt x="8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632777" y="1121995"/>
                <a:ext cx="512224" cy="345558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3610" fill="none" extrusionOk="0">
                    <a:moveTo>
                      <a:pt x="5351" y="1"/>
                    </a:moveTo>
                    <a:cubicBezTo>
                      <a:pt x="5351" y="1"/>
                      <a:pt x="3986" y="1498"/>
                      <a:pt x="2832" y="1995"/>
                    </a:cubicBezTo>
                    <a:cubicBezTo>
                      <a:pt x="2832" y="1995"/>
                      <a:pt x="1025" y="2688"/>
                      <a:pt x="1" y="361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-1518744">
              <a:off x="1146199" y="1928015"/>
              <a:ext cx="445328" cy="347514"/>
              <a:chOff x="6632777" y="989227"/>
              <a:chExt cx="620200" cy="483976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6977481" y="1188332"/>
                <a:ext cx="275497" cy="124631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1302" extrusionOk="0">
                    <a:moveTo>
                      <a:pt x="1388" y="0"/>
                    </a:moveTo>
                    <a:cubicBezTo>
                      <a:pt x="1195" y="0"/>
                      <a:pt x="983" y="43"/>
                      <a:pt x="749" y="144"/>
                    </a:cubicBezTo>
                    <a:lnTo>
                      <a:pt x="743" y="147"/>
                    </a:lnTo>
                    <a:cubicBezTo>
                      <a:pt x="705" y="166"/>
                      <a:pt x="355" y="136"/>
                      <a:pt x="165" y="463"/>
                    </a:cubicBezTo>
                    <a:cubicBezTo>
                      <a:pt x="139" y="510"/>
                      <a:pt x="0" y="837"/>
                      <a:pt x="142" y="837"/>
                    </a:cubicBezTo>
                    <a:cubicBezTo>
                      <a:pt x="145" y="837"/>
                      <a:pt x="148" y="837"/>
                      <a:pt x="151" y="837"/>
                    </a:cubicBezTo>
                    <a:cubicBezTo>
                      <a:pt x="257" y="828"/>
                      <a:pt x="429" y="818"/>
                      <a:pt x="640" y="818"/>
                    </a:cubicBezTo>
                    <a:cubicBezTo>
                      <a:pt x="1239" y="818"/>
                      <a:pt x="2152" y="896"/>
                      <a:pt x="2753" y="1290"/>
                    </a:cubicBezTo>
                    <a:cubicBezTo>
                      <a:pt x="2766" y="1298"/>
                      <a:pt x="2779" y="1301"/>
                      <a:pt x="2792" y="1301"/>
                    </a:cubicBezTo>
                    <a:cubicBezTo>
                      <a:pt x="2838" y="1301"/>
                      <a:pt x="2877" y="1254"/>
                      <a:pt x="2856" y="1204"/>
                    </a:cubicBezTo>
                    <a:cubicBezTo>
                      <a:pt x="2676" y="798"/>
                      <a:pt x="2219" y="0"/>
                      <a:pt x="1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6967813" y="989227"/>
                <a:ext cx="157085" cy="2842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969" extrusionOk="0">
                    <a:moveTo>
                      <a:pt x="302" y="1"/>
                    </a:moveTo>
                    <a:cubicBezTo>
                      <a:pt x="259" y="1"/>
                      <a:pt x="219" y="42"/>
                      <a:pt x="235" y="91"/>
                    </a:cubicBezTo>
                    <a:cubicBezTo>
                      <a:pt x="521" y="1019"/>
                      <a:pt x="159" y="2543"/>
                      <a:pt x="13" y="2923"/>
                    </a:cubicBezTo>
                    <a:cubicBezTo>
                      <a:pt x="1" y="2956"/>
                      <a:pt x="7" y="2969"/>
                      <a:pt x="24" y="2969"/>
                    </a:cubicBezTo>
                    <a:cubicBezTo>
                      <a:pt x="83" y="2969"/>
                      <a:pt x="275" y="2817"/>
                      <a:pt x="317" y="2806"/>
                    </a:cubicBezTo>
                    <a:cubicBezTo>
                      <a:pt x="684" y="2714"/>
                      <a:pt x="751" y="2371"/>
                      <a:pt x="781" y="2339"/>
                    </a:cubicBezTo>
                    <a:lnTo>
                      <a:pt x="785" y="2334"/>
                    </a:lnTo>
                    <a:cubicBezTo>
                      <a:pt x="1640" y="1286"/>
                      <a:pt x="766" y="367"/>
                      <a:pt x="347" y="17"/>
                    </a:cubicBezTo>
                    <a:cubicBezTo>
                      <a:pt x="333" y="6"/>
                      <a:pt x="318" y="1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6872375" y="1288267"/>
                <a:ext cx="291100" cy="89692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37" extrusionOk="0">
                    <a:moveTo>
                      <a:pt x="735" y="7"/>
                    </a:moveTo>
                    <a:cubicBezTo>
                      <a:pt x="705" y="13"/>
                      <a:pt x="676" y="24"/>
                      <a:pt x="651" y="38"/>
                    </a:cubicBezTo>
                    <a:lnTo>
                      <a:pt x="57" y="342"/>
                    </a:lnTo>
                    <a:cubicBezTo>
                      <a:pt x="0" y="378"/>
                      <a:pt x="10" y="464"/>
                      <a:pt x="73" y="488"/>
                    </a:cubicBezTo>
                    <a:cubicBezTo>
                      <a:pt x="492" y="648"/>
                      <a:pt x="1200" y="719"/>
                      <a:pt x="1265" y="725"/>
                    </a:cubicBezTo>
                    <a:lnTo>
                      <a:pt x="1276" y="725"/>
                    </a:lnTo>
                    <a:cubicBezTo>
                      <a:pt x="1896" y="771"/>
                      <a:pt x="2561" y="844"/>
                      <a:pt x="2910" y="934"/>
                    </a:cubicBezTo>
                    <a:cubicBezTo>
                      <a:pt x="2917" y="936"/>
                      <a:pt x="2924" y="937"/>
                      <a:pt x="2931" y="937"/>
                    </a:cubicBezTo>
                    <a:cubicBezTo>
                      <a:pt x="2997" y="937"/>
                      <a:pt x="3041" y="855"/>
                      <a:pt x="2993" y="800"/>
                    </a:cubicBezTo>
                    <a:cubicBezTo>
                      <a:pt x="2303" y="0"/>
                      <a:pt x="944" y="8"/>
                      <a:pt x="735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6848540" y="1022730"/>
                <a:ext cx="126644" cy="30401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3176" extrusionOk="0">
                    <a:moveTo>
                      <a:pt x="546" y="0"/>
                    </a:moveTo>
                    <a:cubicBezTo>
                      <a:pt x="521" y="0"/>
                      <a:pt x="496" y="15"/>
                      <a:pt x="488" y="44"/>
                    </a:cubicBezTo>
                    <a:cubicBezTo>
                      <a:pt x="346" y="675"/>
                      <a:pt x="1" y="2367"/>
                      <a:pt x="202" y="3132"/>
                    </a:cubicBezTo>
                    <a:cubicBezTo>
                      <a:pt x="209" y="3159"/>
                      <a:pt x="234" y="3176"/>
                      <a:pt x="260" y="3176"/>
                    </a:cubicBezTo>
                    <a:cubicBezTo>
                      <a:pt x="271" y="3176"/>
                      <a:pt x="283" y="3173"/>
                      <a:pt x="293" y="3165"/>
                    </a:cubicBezTo>
                    <a:lnTo>
                      <a:pt x="567" y="3001"/>
                    </a:lnTo>
                    <a:cubicBezTo>
                      <a:pt x="572" y="2996"/>
                      <a:pt x="987" y="2800"/>
                      <a:pt x="990" y="2795"/>
                    </a:cubicBezTo>
                    <a:cubicBezTo>
                      <a:pt x="1060" y="2700"/>
                      <a:pt x="1322" y="1875"/>
                      <a:pt x="870" y="767"/>
                    </a:cubicBezTo>
                    <a:cubicBezTo>
                      <a:pt x="870" y="767"/>
                      <a:pt x="694" y="329"/>
                      <a:pt x="602" y="39"/>
                    </a:cubicBezTo>
                    <a:cubicBezTo>
                      <a:pt x="592" y="13"/>
                      <a:pt x="569" y="0"/>
                      <a:pt x="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750040" y="1367813"/>
                <a:ext cx="291004" cy="10539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101" extrusionOk="0">
                    <a:moveTo>
                      <a:pt x="856" y="0"/>
                    </a:moveTo>
                    <a:cubicBezTo>
                      <a:pt x="443" y="0"/>
                      <a:pt x="156" y="107"/>
                      <a:pt x="39" y="162"/>
                    </a:cubicBezTo>
                    <a:cubicBezTo>
                      <a:pt x="9" y="176"/>
                      <a:pt x="1" y="214"/>
                      <a:pt x="23" y="239"/>
                    </a:cubicBezTo>
                    <a:cubicBezTo>
                      <a:pt x="586" y="869"/>
                      <a:pt x="1245" y="1050"/>
                      <a:pt x="1245" y="1050"/>
                    </a:cubicBezTo>
                    <a:cubicBezTo>
                      <a:pt x="1371" y="1085"/>
                      <a:pt x="1504" y="1100"/>
                      <a:pt x="1638" y="1100"/>
                    </a:cubicBezTo>
                    <a:cubicBezTo>
                      <a:pt x="2167" y="1100"/>
                      <a:pt x="2719" y="866"/>
                      <a:pt x="2996" y="728"/>
                    </a:cubicBezTo>
                    <a:cubicBezTo>
                      <a:pt x="3040" y="706"/>
                      <a:pt x="3027" y="640"/>
                      <a:pt x="2978" y="637"/>
                    </a:cubicBezTo>
                    <a:cubicBezTo>
                      <a:pt x="2617" y="594"/>
                      <a:pt x="2169" y="341"/>
                      <a:pt x="2144" y="325"/>
                    </a:cubicBezTo>
                    <a:lnTo>
                      <a:pt x="2141" y="323"/>
                    </a:lnTo>
                    <a:cubicBezTo>
                      <a:pt x="1641" y="76"/>
                      <a:pt x="1204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6692318" y="1076048"/>
                <a:ext cx="147416" cy="31119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3251" extrusionOk="0">
                    <a:moveTo>
                      <a:pt x="872" y="1"/>
                    </a:moveTo>
                    <a:cubicBezTo>
                      <a:pt x="832" y="1"/>
                      <a:pt x="792" y="23"/>
                      <a:pt x="775" y="69"/>
                    </a:cubicBezTo>
                    <a:cubicBezTo>
                      <a:pt x="540" y="682"/>
                      <a:pt x="1" y="2276"/>
                      <a:pt x="518" y="3148"/>
                    </a:cubicBezTo>
                    <a:cubicBezTo>
                      <a:pt x="566" y="3229"/>
                      <a:pt x="598" y="3251"/>
                      <a:pt x="626" y="3251"/>
                    </a:cubicBezTo>
                    <a:cubicBezTo>
                      <a:pt x="645" y="3251"/>
                      <a:pt x="663" y="3242"/>
                      <a:pt x="683" y="3233"/>
                    </a:cubicBezTo>
                    <a:lnTo>
                      <a:pt x="852" y="3108"/>
                    </a:lnTo>
                    <a:cubicBezTo>
                      <a:pt x="874" y="3100"/>
                      <a:pt x="931" y="3081"/>
                      <a:pt x="943" y="3061"/>
                    </a:cubicBezTo>
                    <a:cubicBezTo>
                      <a:pt x="1049" y="2879"/>
                      <a:pt x="1539" y="1890"/>
                      <a:pt x="1153" y="888"/>
                    </a:cubicBezTo>
                    <a:cubicBezTo>
                      <a:pt x="1151" y="883"/>
                      <a:pt x="1150" y="878"/>
                      <a:pt x="1148" y="872"/>
                    </a:cubicBezTo>
                    <a:cubicBezTo>
                      <a:pt x="1137" y="812"/>
                      <a:pt x="1050" y="373"/>
                      <a:pt x="974" y="80"/>
                    </a:cubicBezTo>
                    <a:cubicBezTo>
                      <a:pt x="961" y="28"/>
                      <a:pt x="917" y="1"/>
                      <a:pt x="8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6632777" y="1121995"/>
                <a:ext cx="512224" cy="345558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3610" fill="none" extrusionOk="0">
                    <a:moveTo>
                      <a:pt x="5351" y="1"/>
                    </a:moveTo>
                    <a:cubicBezTo>
                      <a:pt x="5351" y="1"/>
                      <a:pt x="3986" y="1498"/>
                      <a:pt x="2832" y="1995"/>
                    </a:cubicBezTo>
                    <a:cubicBezTo>
                      <a:pt x="2832" y="1995"/>
                      <a:pt x="1025" y="2688"/>
                      <a:pt x="1" y="361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>
              <a:off x="7066206" y="1710393"/>
              <a:ext cx="253850" cy="307524"/>
              <a:chOff x="7167006" y="2088218"/>
              <a:chExt cx="253850" cy="307524"/>
            </a:xfrm>
          </p:grpSpPr>
          <p:sp>
            <p:nvSpPr>
              <p:cNvPr id="69" name="Google Shape;69;p2"/>
              <p:cNvSpPr/>
              <p:nvPr/>
            </p:nvSpPr>
            <p:spPr>
              <a:xfrm>
                <a:off x="7213879" y="2088218"/>
                <a:ext cx="111208" cy="20697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252" fill="none" extrusionOk="0">
                    <a:moveTo>
                      <a:pt x="1210" y="2252"/>
                    </a:moveTo>
                    <a:cubicBezTo>
                      <a:pt x="1210" y="2252"/>
                      <a:pt x="412" y="1152"/>
                      <a:pt x="1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232261" y="2171303"/>
                <a:ext cx="18198" cy="10633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57" fill="none" extrusionOk="0">
                    <a:moveTo>
                      <a:pt x="0" y="1156"/>
                    </a:moveTo>
                    <a:lnTo>
                      <a:pt x="198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167006" y="2257881"/>
                <a:ext cx="97881" cy="11295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9" extrusionOk="0">
                    <a:moveTo>
                      <a:pt x="585" y="0"/>
                    </a:moveTo>
                    <a:cubicBezTo>
                      <a:pt x="297" y="0"/>
                      <a:pt x="98" y="224"/>
                      <a:pt x="52" y="529"/>
                    </a:cubicBezTo>
                    <a:cubicBezTo>
                      <a:pt x="1" y="863"/>
                      <a:pt x="155" y="1172"/>
                      <a:pt x="490" y="1223"/>
                    </a:cubicBezTo>
                    <a:cubicBezTo>
                      <a:pt x="518" y="1227"/>
                      <a:pt x="545" y="1229"/>
                      <a:pt x="571" y="1229"/>
                    </a:cubicBezTo>
                    <a:cubicBezTo>
                      <a:pt x="849" y="1229"/>
                      <a:pt x="968" y="984"/>
                      <a:pt x="1014" y="677"/>
                    </a:cubicBezTo>
                    <a:cubicBezTo>
                      <a:pt x="1065" y="341"/>
                      <a:pt x="1009" y="58"/>
                      <a:pt x="674" y="7"/>
                    </a:cubicBezTo>
                    <a:cubicBezTo>
                      <a:pt x="643" y="2"/>
                      <a:pt x="614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304776" y="2286005"/>
                <a:ext cx="116079" cy="10973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194" extrusionOk="0">
                    <a:moveTo>
                      <a:pt x="534" y="1"/>
                    </a:moveTo>
                    <a:cubicBezTo>
                      <a:pt x="461" y="1"/>
                      <a:pt x="384" y="25"/>
                      <a:pt x="302" y="79"/>
                    </a:cubicBezTo>
                    <a:cubicBezTo>
                      <a:pt x="18" y="266"/>
                      <a:pt x="1" y="600"/>
                      <a:pt x="188" y="883"/>
                    </a:cubicBezTo>
                    <a:cubicBezTo>
                      <a:pt x="313" y="1074"/>
                      <a:pt x="500" y="1193"/>
                      <a:pt x="695" y="1193"/>
                    </a:cubicBezTo>
                    <a:cubicBezTo>
                      <a:pt x="790" y="1193"/>
                      <a:pt x="887" y="1165"/>
                      <a:pt x="979" y="1103"/>
                    </a:cubicBezTo>
                    <a:cubicBezTo>
                      <a:pt x="1263" y="917"/>
                      <a:pt x="1190" y="632"/>
                      <a:pt x="1003" y="348"/>
                    </a:cubicBezTo>
                    <a:cubicBezTo>
                      <a:pt x="870" y="147"/>
                      <a:pt x="715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73;p2"/>
            <p:cNvGrpSpPr/>
            <p:nvPr/>
          </p:nvGrpSpPr>
          <p:grpSpPr>
            <a:xfrm>
              <a:off x="2062378" y="1110246"/>
              <a:ext cx="172020" cy="173679"/>
              <a:chOff x="7782063" y="2882713"/>
              <a:chExt cx="194000" cy="195872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83;p2"/>
            <p:cNvGrpSpPr/>
            <p:nvPr/>
          </p:nvGrpSpPr>
          <p:grpSpPr>
            <a:xfrm>
              <a:off x="6807065" y="3877809"/>
              <a:ext cx="172020" cy="173679"/>
              <a:chOff x="7782063" y="2882713"/>
              <a:chExt cx="194000" cy="195872"/>
            </a:xfrm>
          </p:grpSpPr>
          <p:sp>
            <p:nvSpPr>
              <p:cNvPr id="84" name="Google Shape;84;p2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" name="Google Shape;93;p2"/>
            <p:cNvGrpSpPr/>
            <p:nvPr/>
          </p:nvGrpSpPr>
          <p:grpSpPr>
            <a:xfrm>
              <a:off x="1000879" y="823793"/>
              <a:ext cx="7255324" cy="3565625"/>
              <a:chOff x="1000879" y="823793"/>
              <a:chExt cx="7255324" cy="3565625"/>
            </a:xfrm>
          </p:grpSpPr>
          <p:sp>
            <p:nvSpPr>
              <p:cNvPr id="94" name="Google Shape;94;p2"/>
              <p:cNvSpPr/>
              <p:nvPr/>
            </p:nvSpPr>
            <p:spPr>
              <a:xfrm>
                <a:off x="1000879" y="1338521"/>
                <a:ext cx="111739" cy="111906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4" extrusionOk="0">
                    <a:moveTo>
                      <a:pt x="342" y="0"/>
                    </a:moveTo>
                    <a:cubicBezTo>
                      <a:pt x="153" y="0"/>
                      <a:pt x="1" y="154"/>
                      <a:pt x="1" y="342"/>
                    </a:cubicBezTo>
                    <a:cubicBezTo>
                      <a:pt x="1" y="530"/>
                      <a:pt x="153" y="684"/>
                      <a:pt x="342" y="684"/>
                    </a:cubicBezTo>
                    <a:cubicBezTo>
                      <a:pt x="531" y="684"/>
                      <a:pt x="683" y="530"/>
                      <a:pt x="683" y="342"/>
                    </a:cubicBezTo>
                    <a:cubicBezTo>
                      <a:pt x="683" y="154"/>
                      <a:pt x="531" y="0"/>
                      <a:pt x="3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103069" y="2025285"/>
                <a:ext cx="90634" cy="90474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53" extrusionOk="0">
                    <a:moveTo>
                      <a:pt x="278" y="0"/>
                    </a:moveTo>
                    <a:cubicBezTo>
                      <a:pt x="124" y="0"/>
                      <a:pt x="1" y="124"/>
                      <a:pt x="1" y="276"/>
                    </a:cubicBezTo>
                    <a:cubicBezTo>
                      <a:pt x="1" y="429"/>
                      <a:pt x="124" y="553"/>
                      <a:pt x="278" y="553"/>
                    </a:cubicBezTo>
                    <a:cubicBezTo>
                      <a:pt x="430" y="553"/>
                      <a:pt x="553" y="429"/>
                      <a:pt x="553" y="276"/>
                    </a:cubicBezTo>
                    <a:cubicBezTo>
                      <a:pt x="553" y="124"/>
                      <a:pt x="430" y="0"/>
                      <a:pt x="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680829" y="2743196"/>
                <a:ext cx="111739" cy="111906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4" extrusionOk="0">
                    <a:moveTo>
                      <a:pt x="342" y="0"/>
                    </a:moveTo>
                    <a:cubicBezTo>
                      <a:pt x="153" y="0"/>
                      <a:pt x="1" y="154"/>
                      <a:pt x="1" y="342"/>
                    </a:cubicBezTo>
                    <a:cubicBezTo>
                      <a:pt x="1" y="530"/>
                      <a:pt x="153" y="684"/>
                      <a:pt x="342" y="684"/>
                    </a:cubicBezTo>
                    <a:cubicBezTo>
                      <a:pt x="531" y="684"/>
                      <a:pt x="683" y="530"/>
                      <a:pt x="683" y="342"/>
                    </a:cubicBezTo>
                    <a:cubicBezTo>
                      <a:pt x="683" y="154"/>
                      <a:pt x="531" y="0"/>
                      <a:pt x="3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165569" y="2481273"/>
                <a:ext cx="90634" cy="90474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53" extrusionOk="0">
                    <a:moveTo>
                      <a:pt x="278" y="0"/>
                    </a:moveTo>
                    <a:cubicBezTo>
                      <a:pt x="124" y="0"/>
                      <a:pt x="1" y="124"/>
                      <a:pt x="1" y="276"/>
                    </a:cubicBezTo>
                    <a:cubicBezTo>
                      <a:pt x="1" y="429"/>
                      <a:pt x="124" y="553"/>
                      <a:pt x="278" y="553"/>
                    </a:cubicBezTo>
                    <a:cubicBezTo>
                      <a:pt x="430" y="553"/>
                      <a:pt x="553" y="429"/>
                      <a:pt x="553" y="276"/>
                    </a:cubicBezTo>
                    <a:cubicBezTo>
                      <a:pt x="553" y="124"/>
                      <a:pt x="430" y="0"/>
                      <a:pt x="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209969" y="1399848"/>
                <a:ext cx="90634" cy="90474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53" extrusionOk="0">
                    <a:moveTo>
                      <a:pt x="278" y="0"/>
                    </a:moveTo>
                    <a:cubicBezTo>
                      <a:pt x="124" y="0"/>
                      <a:pt x="1" y="124"/>
                      <a:pt x="1" y="276"/>
                    </a:cubicBezTo>
                    <a:cubicBezTo>
                      <a:pt x="1" y="429"/>
                      <a:pt x="124" y="553"/>
                      <a:pt x="278" y="553"/>
                    </a:cubicBezTo>
                    <a:cubicBezTo>
                      <a:pt x="430" y="553"/>
                      <a:pt x="553" y="429"/>
                      <a:pt x="553" y="276"/>
                    </a:cubicBezTo>
                    <a:cubicBezTo>
                      <a:pt x="553" y="124"/>
                      <a:pt x="430" y="0"/>
                      <a:pt x="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535170" y="1006506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493170" y="259944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892345" y="100649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7710145" y="303374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639220" y="89499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8190083" y="4347818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371720" y="82379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601245" y="4306218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093270" y="410889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8" name="Google Shape;108;p2"/>
          <p:cNvSpPr txBox="1">
            <a:spLocks noGrp="1"/>
          </p:cNvSpPr>
          <p:nvPr>
            <p:ph type="ctrTitle"/>
          </p:nvPr>
        </p:nvSpPr>
        <p:spPr>
          <a:xfrm>
            <a:off x="2811000" y="967129"/>
            <a:ext cx="3522000" cy="2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"/>
          <p:cNvSpPr txBox="1">
            <a:spLocks noGrp="1"/>
          </p:cNvSpPr>
          <p:nvPr>
            <p:ph type="subTitle" idx="1"/>
          </p:nvPr>
        </p:nvSpPr>
        <p:spPr>
          <a:xfrm>
            <a:off x="3270450" y="3480479"/>
            <a:ext cx="2603100" cy="5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0" name="Google Shape;940;p14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941" name="Google Shape;941;p14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8" name="Google Shape;948;p14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949" name="Google Shape;949;p14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14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4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4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3" name="Google Shape;953;p14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954" name="Google Shape;954;p14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4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4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4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8" name="Google Shape;958;p14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959" name="Google Shape;959;p14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4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4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4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3" name="Google Shape;963;p14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964" name="Google Shape;964;p14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4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4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4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8" name="Google Shape;968;p14"/>
          <p:cNvSpPr txBox="1">
            <a:spLocks noGrp="1"/>
          </p:cNvSpPr>
          <p:nvPr>
            <p:ph type="title"/>
          </p:nvPr>
        </p:nvSpPr>
        <p:spPr>
          <a:xfrm>
            <a:off x="3170475" y="3070452"/>
            <a:ext cx="2803200" cy="3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69" name="Google Shape;969;p14"/>
          <p:cNvSpPr txBox="1">
            <a:spLocks noGrp="1"/>
          </p:cNvSpPr>
          <p:nvPr>
            <p:ph type="subTitle" idx="1"/>
          </p:nvPr>
        </p:nvSpPr>
        <p:spPr>
          <a:xfrm>
            <a:off x="2055225" y="1578350"/>
            <a:ext cx="5033700" cy="12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970" name="Google Shape;970;p14"/>
          <p:cNvGrpSpPr/>
          <p:nvPr/>
        </p:nvGrpSpPr>
        <p:grpSpPr>
          <a:xfrm>
            <a:off x="7291625" y="865400"/>
            <a:ext cx="1319275" cy="316649"/>
            <a:chOff x="7333550" y="838325"/>
            <a:chExt cx="1319275" cy="316649"/>
          </a:xfrm>
        </p:grpSpPr>
        <p:sp>
          <p:nvSpPr>
            <p:cNvPr id="971" name="Google Shape;971;p14"/>
            <p:cNvSpPr/>
            <p:nvPr/>
          </p:nvSpPr>
          <p:spPr>
            <a:xfrm>
              <a:off x="7930666" y="838325"/>
              <a:ext cx="39668" cy="316646"/>
            </a:xfrm>
            <a:custGeom>
              <a:avLst/>
              <a:gdLst/>
              <a:ahLst/>
              <a:cxnLst/>
              <a:rect l="l" t="t" r="r" b="b"/>
              <a:pathLst>
                <a:path w="775" h="6186" extrusionOk="0">
                  <a:moveTo>
                    <a:pt x="171" y="1"/>
                  </a:moveTo>
                  <a:cubicBezTo>
                    <a:pt x="141" y="48"/>
                    <a:pt x="108" y="94"/>
                    <a:pt x="73" y="137"/>
                  </a:cubicBezTo>
                  <a:cubicBezTo>
                    <a:pt x="15" y="210"/>
                    <a:pt x="1" y="227"/>
                    <a:pt x="1" y="294"/>
                  </a:cubicBezTo>
                  <a:cubicBezTo>
                    <a:pt x="1" y="360"/>
                    <a:pt x="15" y="378"/>
                    <a:pt x="73" y="450"/>
                  </a:cubicBezTo>
                  <a:cubicBezTo>
                    <a:pt x="156" y="553"/>
                    <a:pt x="281" y="710"/>
                    <a:pt x="281" y="993"/>
                  </a:cubicBezTo>
                  <a:cubicBezTo>
                    <a:pt x="281" y="1277"/>
                    <a:pt x="156" y="1432"/>
                    <a:pt x="73" y="1535"/>
                  </a:cubicBezTo>
                  <a:cubicBezTo>
                    <a:pt x="15" y="1609"/>
                    <a:pt x="1" y="1625"/>
                    <a:pt x="1" y="1691"/>
                  </a:cubicBezTo>
                  <a:cubicBezTo>
                    <a:pt x="1" y="1758"/>
                    <a:pt x="15" y="1775"/>
                    <a:pt x="73" y="1850"/>
                  </a:cubicBezTo>
                  <a:cubicBezTo>
                    <a:pt x="156" y="1953"/>
                    <a:pt x="281" y="2108"/>
                    <a:pt x="281" y="2391"/>
                  </a:cubicBezTo>
                  <a:cubicBezTo>
                    <a:pt x="281" y="2674"/>
                    <a:pt x="156" y="2831"/>
                    <a:pt x="73" y="2934"/>
                  </a:cubicBezTo>
                  <a:cubicBezTo>
                    <a:pt x="15" y="3007"/>
                    <a:pt x="1" y="3024"/>
                    <a:pt x="1" y="3091"/>
                  </a:cubicBezTo>
                  <a:cubicBezTo>
                    <a:pt x="1" y="3157"/>
                    <a:pt x="15" y="3175"/>
                    <a:pt x="73" y="3247"/>
                  </a:cubicBezTo>
                  <a:cubicBezTo>
                    <a:pt x="156" y="3350"/>
                    <a:pt x="281" y="3507"/>
                    <a:pt x="281" y="3790"/>
                  </a:cubicBezTo>
                  <a:cubicBezTo>
                    <a:pt x="281" y="4074"/>
                    <a:pt x="156" y="4229"/>
                    <a:pt x="73" y="4333"/>
                  </a:cubicBezTo>
                  <a:cubicBezTo>
                    <a:pt x="15" y="4406"/>
                    <a:pt x="1" y="4423"/>
                    <a:pt x="1" y="4490"/>
                  </a:cubicBezTo>
                  <a:cubicBezTo>
                    <a:pt x="1" y="4556"/>
                    <a:pt x="15" y="4574"/>
                    <a:pt x="73" y="4647"/>
                  </a:cubicBezTo>
                  <a:cubicBezTo>
                    <a:pt x="156" y="4750"/>
                    <a:pt x="281" y="4906"/>
                    <a:pt x="281" y="5190"/>
                  </a:cubicBezTo>
                  <a:cubicBezTo>
                    <a:pt x="281" y="5473"/>
                    <a:pt x="156" y="5628"/>
                    <a:pt x="73" y="5733"/>
                  </a:cubicBezTo>
                  <a:cubicBezTo>
                    <a:pt x="13" y="5805"/>
                    <a:pt x="1" y="5823"/>
                    <a:pt x="1" y="5891"/>
                  </a:cubicBezTo>
                  <a:cubicBezTo>
                    <a:pt x="1" y="5957"/>
                    <a:pt x="15" y="5975"/>
                    <a:pt x="73" y="6049"/>
                  </a:cubicBezTo>
                  <a:cubicBezTo>
                    <a:pt x="108" y="6092"/>
                    <a:pt x="141" y="6138"/>
                    <a:pt x="171" y="6185"/>
                  </a:cubicBezTo>
                  <a:lnTo>
                    <a:pt x="567" y="6185"/>
                  </a:lnTo>
                  <a:cubicBezTo>
                    <a:pt x="517" y="6095"/>
                    <a:pt x="491" y="5994"/>
                    <a:pt x="494" y="5891"/>
                  </a:cubicBezTo>
                  <a:cubicBezTo>
                    <a:pt x="496" y="5671"/>
                    <a:pt x="586" y="5555"/>
                    <a:pt x="661" y="5462"/>
                  </a:cubicBezTo>
                  <a:cubicBezTo>
                    <a:pt x="727" y="5380"/>
                    <a:pt x="775" y="5321"/>
                    <a:pt x="775" y="5190"/>
                  </a:cubicBezTo>
                  <a:cubicBezTo>
                    <a:pt x="775" y="5057"/>
                    <a:pt x="727" y="4998"/>
                    <a:pt x="661" y="4916"/>
                  </a:cubicBezTo>
                  <a:cubicBezTo>
                    <a:pt x="586" y="4824"/>
                    <a:pt x="494" y="4707"/>
                    <a:pt x="494" y="4490"/>
                  </a:cubicBezTo>
                  <a:cubicBezTo>
                    <a:pt x="494" y="4272"/>
                    <a:pt x="586" y="4156"/>
                    <a:pt x="661" y="4063"/>
                  </a:cubicBezTo>
                  <a:cubicBezTo>
                    <a:pt x="727" y="3980"/>
                    <a:pt x="775" y="3922"/>
                    <a:pt x="775" y="3790"/>
                  </a:cubicBezTo>
                  <a:cubicBezTo>
                    <a:pt x="775" y="3659"/>
                    <a:pt x="727" y="3599"/>
                    <a:pt x="661" y="3518"/>
                  </a:cubicBezTo>
                  <a:cubicBezTo>
                    <a:pt x="586" y="3425"/>
                    <a:pt x="494" y="3309"/>
                    <a:pt x="494" y="3091"/>
                  </a:cubicBezTo>
                  <a:cubicBezTo>
                    <a:pt x="494" y="2872"/>
                    <a:pt x="586" y="2757"/>
                    <a:pt x="661" y="2663"/>
                  </a:cubicBezTo>
                  <a:cubicBezTo>
                    <a:pt x="727" y="2583"/>
                    <a:pt x="775" y="2522"/>
                    <a:pt x="775" y="2391"/>
                  </a:cubicBezTo>
                  <a:cubicBezTo>
                    <a:pt x="775" y="2260"/>
                    <a:pt x="727" y="2201"/>
                    <a:pt x="661" y="2119"/>
                  </a:cubicBezTo>
                  <a:cubicBezTo>
                    <a:pt x="586" y="2025"/>
                    <a:pt x="494" y="1910"/>
                    <a:pt x="494" y="1691"/>
                  </a:cubicBezTo>
                  <a:cubicBezTo>
                    <a:pt x="494" y="1475"/>
                    <a:pt x="586" y="1359"/>
                    <a:pt x="661" y="1266"/>
                  </a:cubicBezTo>
                  <a:cubicBezTo>
                    <a:pt x="727" y="1183"/>
                    <a:pt x="775" y="1125"/>
                    <a:pt x="775" y="993"/>
                  </a:cubicBezTo>
                  <a:cubicBezTo>
                    <a:pt x="775" y="862"/>
                    <a:pt x="727" y="802"/>
                    <a:pt x="661" y="721"/>
                  </a:cubicBezTo>
                  <a:cubicBezTo>
                    <a:pt x="586" y="628"/>
                    <a:pt x="494" y="512"/>
                    <a:pt x="494" y="294"/>
                  </a:cubicBezTo>
                  <a:cubicBezTo>
                    <a:pt x="493" y="191"/>
                    <a:pt x="517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7370659" y="838325"/>
              <a:ext cx="30455" cy="316492"/>
            </a:xfrm>
            <a:custGeom>
              <a:avLst/>
              <a:gdLst/>
              <a:ahLst/>
              <a:cxnLst/>
              <a:rect l="l" t="t" r="r" b="b"/>
              <a:pathLst>
                <a:path w="595" h="6183" extrusionOk="0">
                  <a:moveTo>
                    <a:pt x="130" y="1"/>
                  </a:moveTo>
                  <a:lnTo>
                    <a:pt x="115" y="20"/>
                  </a:lnTo>
                  <a:cubicBezTo>
                    <a:pt x="48" y="102"/>
                    <a:pt x="1" y="161"/>
                    <a:pt x="1" y="292"/>
                  </a:cubicBezTo>
                  <a:cubicBezTo>
                    <a:pt x="1" y="424"/>
                    <a:pt x="48" y="482"/>
                    <a:pt x="115" y="564"/>
                  </a:cubicBezTo>
                  <a:cubicBezTo>
                    <a:pt x="189" y="658"/>
                    <a:pt x="281" y="773"/>
                    <a:pt x="281" y="992"/>
                  </a:cubicBezTo>
                  <a:cubicBezTo>
                    <a:pt x="281" y="1209"/>
                    <a:pt x="189" y="1326"/>
                    <a:pt x="115" y="1418"/>
                  </a:cubicBezTo>
                  <a:cubicBezTo>
                    <a:pt x="48" y="1500"/>
                    <a:pt x="1" y="1558"/>
                    <a:pt x="1" y="1690"/>
                  </a:cubicBezTo>
                  <a:cubicBezTo>
                    <a:pt x="1" y="1821"/>
                    <a:pt x="48" y="1881"/>
                    <a:pt x="115" y="1964"/>
                  </a:cubicBezTo>
                  <a:cubicBezTo>
                    <a:pt x="189" y="2055"/>
                    <a:pt x="281" y="2171"/>
                    <a:pt x="281" y="2389"/>
                  </a:cubicBezTo>
                  <a:cubicBezTo>
                    <a:pt x="281" y="2608"/>
                    <a:pt x="189" y="2723"/>
                    <a:pt x="115" y="2817"/>
                  </a:cubicBezTo>
                  <a:cubicBezTo>
                    <a:pt x="48" y="2898"/>
                    <a:pt x="1" y="2958"/>
                    <a:pt x="1" y="3089"/>
                  </a:cubicBezTo>
                  <a:cubicBezTo>
                    <a:pt x="1" y="3220"/>
                    <a:pt x="48" y="3279"/>
                    <a:pt x="115" y="3361"/>
                  </a:cubicBezTo>
                  <a:cubicBezTo>
                    <a:pt x="189" y="3455"/>
                    <a:pt x="281" y="3570"/>
                    <a:pt x="281" y="3789"/>
                  </a:cubicBezTo>
                  <a:cubicBezTo>
                    <a:pt x="281" y="4007"/>
                    <a:pt x="189" y="4123"/>
                    <a:pt x="115" y="4215"/>
                  </a:cubicBezTo>
                  <a:cubicBezTo>
                    <a:pt x="48" y="4297"/>
                    <a:pt x="1" y="4355"/>
                    <a:pt x="1" y="4488"/>
                  </a:cubicBezTo>
                  <a:cubicBezTo>
                    <a:pt x="1" y="4620"/>
                    <a:pt x="48" y="4678"/>
                    <a:pt x="115" y="4761"/>
                  </a:cubicBezTo>
                  <a:cubicBezTo>
                    <a:pt x="189" y="4854"/>
                    <a:pt x="281" y="4970"/>
                    <a:pt x="281" y="5188"/>
                  </a:cubicBezTo>
                  <a:cubicBezTo>
                    <a:pt x="281" y="5405"/>
                    <a:pt x="189" y="5522"/>
                    <a:pt x="115" y="5614"/>
                  </a:cubicBezTo>
                  <a:cubicBezTo>
                    <a:pt x="48" y="5696"/>
                    <a:pt x="1" y="5756"/>
                    <a:pt x="1" y="5888"/>
                  </a:cubicBezTo>
                  <a:cubicBezTo>
                    <a:pt x="1" y="6019"/>
                    <a:pt x="48" y="6079"/>
                    <a:pt x="115" y="6160"/>
                  </a:cubicBezTo>
                  <a:cubicBezTo>
                    <a:pt x="119" y="6168"/>
                    <a:pt x="126" y="6174"/>
                    <a:pt x="130" y="6182"/>
                  </a:cubicBezTo>
                  <a:lnTo>
                    <a:pt x="368" y="6182"/>
                  </a:lnTo>
                  <a:cubicBezTo>
                    <a:pt x="331" y="6089"/>
                    <a:pt x="312" y="5987"/>
                    <a:pt x="314" y="5888"/>
                  </a:cubicBezTo>
                  <a:cubicBezTo>
                    <a:pt x="314" y="5606"/>
                    <a:pt x="439" y="5449"/>
                    <a:pt x="521" y="5346"/>
                  </a:cubicBezTo>
                  <a:cubicBezTo>
                    <a:pt x="580" y="5273"/>
                    <a:pt x="594" y="5256"/>
                    <a:pt x="594" y="5188"/>
                  </a:cubicBezTo>
                  <a:cubicBezTo>
                    <a:pt x="594" y="5120"/>
                    <a:pt x="580" y="5104"/>
                    <a:pt x="521" y="5031"/>
                  </a:cubicBezTo>
                  <a:cubicBezTo>
                    <a:pt x="439" y="4928"/>
                    <a:pt x="314" y="4772"/>
                    <a:pt x="314" y="4488"/>
                  </a:cubicBezTo>
                  <a:cubicBezTo>
                    <a:pt x="314" y="4205"/>
                    <a:pt x="439" y="4050"/>
                    <a:pt x="521" y="3945"/>
                  </a:cubicBezTo>
                  <a:cubicBezTo>
                    <a:pt x="580" y="3873"/>
                    <a:pt x="594" y="3855"/>
                    <a:pt x="594" y="3789"/>
                  </a:cubicBezTo>
                  <a:cubicBezTo>
                    <a:pt x="594" y="3722"/>
                    <a:pt x="580" y="3705"/>
                    <a:pt x="521" y="3632"/>
                  </a:cubicBezTo>
                  <a:cubicBezTo>
                    <a:pt x="439" y="3529"/>
                    <a:pt x="314" y="3372"/>
                    <a:pt x="314" y="3089"/>
                  </a:cubicBezTo>
                  <a:cubicBezTo>
                    <a:pt x="314" y="2807"/>
                    <a:pt x="439" y="2651"/>
                    <a:pt x="521" y="2548"/>
                  </a:cubicBezTo>
                  <a:cubicBezTo>
                    <a:pt x="580" y="2475"/>
                    <a:pt x="594" y="2458"/>
                    <a:pt x="594" y="2391"/>
                  </a:cubicBezTo>
                  <a:cubicBezTo>
                    <a:pt x="594" y="2323"/>
                    <a:pt x="580" y="2307"/>
                    <a:pt x="521" y="2234"/>
                  </a:cubicBezTo>
                  <a:cubicBezTo>
                    <a:pt x="439" y="2130"/>
                    <a:pt x="314" y="1975"/>
                    <a:pt x="314" y="1691"/>
                  </a:cubicBezTo>
                  <a:cubicBezTo>
                    <a:pt x="314" y="1408"/>
                    <a:pt x="439" y="1251"/>
                    <a:pt x="521" y="1148"/>
                  </a:cubicBezTo>
                  <a:cubicBezTo>
                    <a:pt x="580" y="1076"/>
                    <a:pt x="594" y="1058"/>
                    <a:pt x="594" y="992"/>
                  </a:cubicBezTo>
                  <a:cubicBezTo>
                    <a:pt x="594" y="925"/>
                    <a:pt x="580" y="908"/>
                    <a:pt x="521" y="835"/>
                  </a:cubicBezTo>
                  <a:cubicBezTo>
                    <a:pt x="439" y="732"/>
                    <a:pt x="314" y="575"/>
                    <a:pt x="314" y="294"/>
                  </a:cubicBezTo>
                  <a:cubicBezTo>
                    <a:pt x="312" y="192"/>
                    <a:pt x="331" y="93"/>
                    <a:pt x="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8016041" y="838325"/>
              <a:ext cx="39668" cy="316646"/>
            </a:xfrm>
            <a:custGeom>
              <a:avLst/>
              <a:gdLst/>
              <a:ahLst/>
              <a:cxnLst/>
              <a:rect l="l" t="t" r="r" b="b"/>
              <a:pathLst>
                <a:path w="775" h="6186" extrusionOk="0">
                  <a:moveTo>
                    <a:pt x="172" y="1"/>
                  </a:moveTo>
                  <a:cubicBezTo>
                    <a:pt x="142" y="48"/>
                    <a:pt x="109" y="94"/>
                    <a:pt x="74" y="137"/>
                  </a:cubicBezTo>
                  <a:cubicBezTo>
                    <a:pt x="14" y="210"/>
                    <a:pt x="1" y="227"/>
                    <a:pt x="1" y="294"/>
                  </a:cubicBezTo>
                  <a:cubicBezTo>
                    <a:pt x="1" y="360"/>
                    <a:pt x="15" y="378"/>
                    <a:pt x="74" y="450"/>
                  </a:cubicBezTo>
                  <a:cubicBezTo>
                    <a:pt x="156" y="553"/>
                    <a:pt x="281" y="710"/>
                    <a:pt x="281" y="993"/>
                  </a:cubicBezTo>
                  <a:cubicBezTo>
                    <a:pt x="281" y="1277"/>
                    <a:pt x="156" y="1432"/>
                    <a:pt x="74" y="1535"/>
                  </a:cubicBezTo>
                  <a:cubicBezTo>
                    <a:pt x="14" y="1609"/>
                    <a:pt x="1" y="1625"/>
                    <a:pt x="1" y="1691"/>
                  </a:cubicBezTo>
                  <a:cubicBezTo>
                    <a:pt x="1" y="1758"/>
                    <a:pt x="15" y="1775"/>
                    <a:pt x="74" y="1850"/>
                  </a:cubicBezTo>
                  <a:cubicBezTo>
                    <a:pt x="156" y="1953"/>
                    <a:pt x="281" y="2108"/>
                    <a:pt x="281" y="2391"/>
                  </a:cubicBezTo>
                  <a:cubicBezTo>
                    <a:pt x="281" y="2674"/>
                    <a:pt x="156" y="2831"/>
                    <a:pt x="74" y="2934"/>
                  </a:cubicBezTo>
                  <a:cubicBezTo>
                    <a:pt x="14" y="3007"/>
                    <a:pt x="1" y="3024"/>
                    <a:pt x="1" y="3091"/>
                  </a:cubicBezTo>
                  <a:cubicBezTo>
                    <a:pt x="1" y="3157"/>
                    <a:pt x="15" y="3175"/>
                    <a:pt x="74" y="3247"/>
                  </a:cubicBezTo>
                  <a:cubicBezTo>
                    <a:pt x="156" y="3350"/>
                    <a:pt x="281" y="3507"/>
                    <a:pt x="281" y="3790"/>
                  </a:cubicBezTo>
                  <a:cubicBezTo>
                    <a:pt x="281" y="4074"/>
                    <a:pt x="156" y="4229"/>
                    <a:pt x="74" y="4333"/>
                  </a:cubicBezTo>
                  <a:cubicBezTo>
                    <a:pt x="14" y="4406"/>
                    <a:pt x="1" y="4423"/>
                    <a:pt x="1" y="4490"/>
                  </a:cubicBezTo>
                  <a:cubicBezTo>
                    <a:pt x="1" y="4556"/>
                    <a:pt x="15" y="4574"/>
                    <a:pt x="74" y="4647"/>
                  </a:cubicBezTo>
                  <a:cubicBezTo>
                    <a:pt x="156" y="4750"/>
                    <a:pt x="281" y="4906"/>
                    <a:pt x="281" y="5190"/>
                  </a:cubicBezTo>
                  <a:cubicBezTo>
                    <a:pt x="281" y="5473"/>
                    <a:pt x="156" y="5628"/>
                    <a:pt x="74" y="5733"/>
                  </a:cubicBezTo>
                  <a:cubicBezTo>
                    <a:pt x="14" y="5805"/>
                    <a:pt x="1" y="5823"/>
                    <a:pt x="1" y="5891"/>
                  </a:cubicBezTo>
                  <a:cubicBezTo>
                    <a:pt x="1" y="5957"/>
                    <a:pt x="15" y="5975"/>
                    <a:pt x="74" y="6049"/>
                  </a:cubicBezTo>
                  <a:cubicBezTo>
                    <a:pt x="110" y="6092"/>
                    <a:pt x="142" y="6138"/>
                    <a:pt x="172" y="6185"/>
                  </a:cubicBezTo>
                  <a:lnTo>
                    <a:pt x="568" y="6185"/>
                  </a:lnTo>
                  <a:cubicBezTo>
                    <a:pt x="517" y="6095"/>
                    <a:pt x="492" y="5994"/>
                    <a:pt x="495" y="5891"/>
                  </a:cubicBezTo>
                  <a:cubicBezTo>
                    <a:pt x="495" y="5671"/>
                    <a:pt x="588" y="5555"/>
                    <a:pt x="661" y="5462"/>
                  </a:cubicBezTo>
                  <a:cubicBezTo>
                    <a:pt x="727" y="5380"/>
                    <a:pt x="775" y="5321"/>
                    <a:pt x="775" y="5190"/>
                  </a:cubicBezTo>
                  <a:cubicBezTo>
                    <a:pt x="775" y="5057"/>
                    <a:pt x="727" y="4998"/>
                    <a:pt x="663" y="4916"/>
                  </a:cubicBezTo>
                  <a:cubicBezTo>
                    <a:pt x="588" y="4824"/>
                    <a:pt x="495" y="4707"/>
                    <a:pt x="495" y="4490"/>
                  </a:cubicBezTo>
                  <a:cubicBezTo>
                    <a:pt x="495" y="4272"/>
                    <a:pt x="588" y="4156"/>
                    <a:pt x="663" y="4063"/>
                  </a:cubicBezTo>
                  <a:cubicBezTo>
                    <a:pt x="727" y="3980"/>
                    <a:pt x="775" y="3922"/>
                    <a:pt x="775" y="3790"/>
                  </a:cubicBezTo>
                  <a:cubicBezTo>
                    <a:pt x="775" y="3659"/>
                    <a:pt x="727" y="3599"/>
                    <a:pt x="663" y="3518"/>
                  </a:cubicBezTo>
                  <a:cubicBezTo>
                    <a:pt x="588" y="3425"/>
                    <a:pt x="495" y="3309"/>
                    <a:pt x="495" y="3091"/>
                  </a:cubicBezTo>
                  <a:cubicBezTo>
                    <a:pt x="495" y="2872"/>
                    <a:pt x="588" y="2757"/>
                    <a:pt x="663" y="2663"/>
                  </a:cubicBezTo>
                  <a:cubicBezTo>
                    <a:pt x="727" y="2583"/>
                    <a:pt x="775" y="2522"/>
                    <a:pt x="775" y="2391"/>
                  </a:cubicBezTo>
                  <a:cubicBezTo>
                    <a:pt x="775" y="2260"/>
                    <a:pt x="727" y="2201"/>
                    <a:pt x="663" y="2119"/>
                  </a:cubicBezTo>
                  <a:cubicBezTo>
                    <a:pt x="588" y="2025"/>
                    <a:pt x="495" y="1910"/>
                    <a:pt x="495" y="1691"/>
                  </a:cubicBezTo>
                  <a:cubicBezTo>
                    <a:pt x="495" y="1475"/>
                    <a:pt x="588" y="1359"/>
                    <a:pt x="663" y="1266"/>
                  </a:cubicBezTo>
                  <a:cubicBezTo>
                    <a:pt x="727" y="1183"/>
                    <a:pt x="775" y="1125"/>
                    <a:pt x="775" y="993"/>
                  </a:cubicBezTo>
                  <a:cubicBezTo>
                    <a:pt x="775" y="862"/>
                    <a:pt x="727" y="802"/>
                    <a:pt x="663" y="721"/>
                  </a:cubicBezTo>
                  <a:cubicBezTo>
                    <a:pt x="588" y="628"/>
                    <a:pt x="495" y="512"/>
                    <a:pt x="495" y="294"/>
                  </a:cubicBezTo>
                  <a:cubicBezTo>
                    <a:pt x="493" y="191"/>
                    <a:pt x="519" y="9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7968491" y="838325"/>
              <a:ext cx="30455" cy="316492"/>
            </a:xfrm>
            <a:custGeom>
              <a:avLst/>
              <a:gdLst/>
              <a:ahLst/>
              <a:cxnLst/>
              <a:rect l="l" t="t" r="r" b="b"/>
              <a:pathLst>
                <a:path w="595" h="6183" extrusionOk="0">
                  <a:moveTo>
                    <a:pt x="131" y="1"/>
                  </a:moveTo>
                  <a:lnTo>
                    <a:pt x="115" y="20"/>
                  </a:lnTo>
                  <a:cubicBezTo>
                    <a:pt x="48" y="102"/>
                    <a:pt x="1" y="161"/>
                    <a:pt x="1" y="292"/>
                  </a:cubicBezTo>
                  <a:cubicBezTo>
                    <a:pt x="1" y="424"/>
                    <a:pt x="48" y="482"/>
                    <a:pt x="115" y="564"/>
                  </a:cubicBezTo>
                  <a:cubicBezTo>
                    <a:pt x="189" y="658"/>
                    <a:pt x="281" y="773"/>
                    <a:pt x="281" y="992"/>
                  </a:cubicBezTo>
                  <a:cubicBezTo>
                    <a:pt x="281" y="1209"/>
                    <a:pt x="189" y="1326"/>
                    <a:pt x="115" y="1418"/>
                  </a:cubicBezTo>
                  <a:cubicBezTo>
                    <a:pt x="48" y="1500"/>
                    <a:pt x="1" y="1558"/>
                    <a:pt x="1" y="1690"/>
                  </a:cubicBezTo>
                  <a:cubicBezTo>
                    <a:pt x="1" y="1821"/>
                    <a:pt x="48" y="1881"/>
                    <a:pt x="115" y="1964"/>
                  </a:cubicBezTo>
                  <a:cubicBezTo>
                    <a:pt x="189" y="2055"/>
                    <a:pt x="281" y="2171"/>
                    <a:pt x="281" y="2389"/>
                  </a:cubicBezTo>
                  <a:cubicBezTo>
                    <a:pt x="281" y="2608"/>
                    <a:pt x="189" y="2723"/>
                    <a:pt x="115" y="2817"/>
                  </a:cubicBezTo>
                  <a:cubicBezTo>
                    <a:pt x="48" y="2898"/>
                    <a:pt x="1" y="2958"/>
                    <a:pt x="1" y="3089"/>
                  </a:cubicBezTo>
                  <a:cubicBezTo>
                    <a:pt x="1" y="3220"/>
                    <a:pt x="48" y="3279"/>
                    <a:pt x="115" y="3361"/>
                  </a:cubicBezTo>
                  <a:cubicBezTo>
                    <a:pt x="189" y="3455"/>
                    <a:pt x="281" y="3570"/>
                    <a:pt x="281" y="3789"/>
                  </a:cubicBezTo>
                  <a:cubicBezTo>
                    <a:pt x="281" y="4007"/>
                    <a:pt x="189" y="4123"/>
                    <a:pt x="115" y="4215"/>
                  </a:cubicBezTo>
                  <a:cubicBezTo>
                    <a:pt x="48" y="4297"/>
                    <a:pt x="1" y="4355"/>
                    <a:pt x="1" y="4488"/>
                  </a:cubicBezTo>
                  <a:cubicBezTo>
                    <a:pt x="1" y="4620"/>
                    <a:pt x="48" y="4678"/>
                    <a:pt x="115" y="4761"/>
                  </a:cubicBezTo>
                  <a:cubicBezTo>
                    <a:pt x="189" y="4854"/>
                    <a:pt x="281" y="4970"/>
                    <a:pt x="281" y="5188"/>
                  </a:cubicBezTo>
                  <a:cubicBezTo>
                    <a:pt x="281" y="5405"/>
                    <a:pt x="189" y="5522"/>
                    <a:pt x="115" y="5614"/>
                  </a:cubicBezTo>
                  <a:cubicBezTo>
                    <a:pt x="48" y="5696"/>
                    <a:pt x="1" y="5756"/>
                    <a:pt x="1" y="5888"/>
                  </a:cubicBezTo>
                  <a:cubicBezTo>
                    <a:pt x="1" y="6019"/>
                    <a:pt x="48" y="6079"/>
                    <a:pt x="115" y="6160"/>
                  </a:cubicBezTo>
                  <a:cubicBezTo>
                    <a:pt x="119" y="6168"/>
                    <a:pt x="126" y="6174"/>
                    <a:pt x="131" y="6182"/>
                  </a:cubicBezTo>
                  <a:lnTo>
                    <a:pt x="368" y="6182"/>
                  </a:lnTo>
                  <a:cubicBezTo>
                    <a:pt x="330" y="6089"/>
                    <a:pt x="313" y="5987"/>
                    <a:pt x="313" y="5888"/>
                  </a:cubicBezTo>
                  <a:cubicBezTo>
                    <a:pt x="314" y="5606"/>
                    <a:pt x="439" y="5449"/>
                    <a:pt x="522" y="5346"/>
                  </a:cubicBezTo>
                  <a:cubicBezTo>
                    <a:pt x="580" y="5273"/>
                    <a:pt x="594" y="5256"/>
                    <a:pt x="594" y="5188"/>
                  </a:cubicBezTo>
                  <a:cubicBezTo>
                    <a:pt x="594" y="5120"/>
                    <a:pt x="580" y="5104"/>
                    <a:pt x="522" y="5031"/>
                  </a:cubicBezTo>
                  <a:cubicBezTo>
                    <a:pt x="439" y="4928"/>
                    <a:pt x="314" y="4772"/>
                    <a:pt x="314" y="4488"/>
                  </a:cubicBezTo>
                  <a:cubicBezTo>
                    <a:pt x="314" y="4205"/>
                    <a:pt x="439" y="4050"/>
                    <a:pt x="522" y="3945"/>
                  </a:cubicBezTo>
                  <a:cubicBezTo>
                    <a:pt x="582" y="3873"/>
                    <a:pt x="594" y="3855"/>
                    <a:pt x="594" y="3789"/>
                  </a:cubicBezTo>
                  <a:cubicBezTo>
                    <a:pt x="594" y="3722"/>
                    <a:pt x="580" y="3705"/>
                    <a:pt x="522" y="3632"/>
                  </a:cubicBezTo>
                  <a:cubicBezTo>
                    <a:pt x="439" y="3529"/>
                    <a:pt x="314" y="3372"/>
                    <a:pt x="314" y="3089"/>
                  </a:cubicBezTo>
                  <a:cubicBezTo>
                    <a:pt x="314" y="2807"/>
                    <a:pt x="439" y="2651"/>
                    <a:pt x="522" y="2548"/>
                  </a:cubicBezTo>
                  <a:cubicBezTo>
                    <a:pt x="582" y="2475"/>
                    <a:pt x="594" y="2458"/>
                    <a:pt x="594" y="2391"/>
                  </a:cubicBezTo>
                  <a:cubicBezTo>
                    <a:pt x="594" y="2323"/>
                    <a:pt x="580" y="2307"/>
                    <a:pt x="522" y="2234"/>
                  </a:cubicBezTo>
                  <a:cubicBezTo>
                    <a:pt x="439" y="2130"/>
                    <a:pt x="314" y="1975"/>
                    <a:pt x="314" y="1691"/>
                  </a:cubicBezTo>
                  <a:cubicBezTo>
                    <a:pt x="314" y="1408"/>
                    <a:pt x="439" y="1251"/>
                    <a:pt x="522" y="1148"/>
                  </a:cubicBezTo>
                  <a:cubicBezTo>
                    <a:pt x="582" y="1076"/>
                    <a:pt x="594" y="1058"/>
                    <a:pt x="594" y="992"/>
                  </a:cubicBezTo>
                  <a:cubicBezTo>
                    <a:pt x="594" y="925"/>
                    <a:pt x="580" y="908"/>
                    <a:pt x="522" y="835"/>
                  </a:cubicBezTo>
                  <a:cubicBezTo>
                    <a:pt x="439" y="732"/>
                    <a:pt x="314" y="575"/>
                    <a:pt x="314" y="294"/>
                  </a:cubicBezTo>
                  <a:cubicBezTo>
                    <a:pt x="313" y="192"/>
                    <a:pt x="332" y="93"/>
                    <a:pt x="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8053969" y="838325"/>
              <a:ext cx="30353" cy="316492"/>
            </a:xfrm>
            <a:custGeom>
              <a:avLst/>
              <a:gdLst/>
              <a:ahLst/>
              <a:cxnLst/>
              <a:rect l="l" t="t" r="r" b="b"/>
              <a:pathLst>
                <a:path w="593" h="6183" extrusionOk="0">
                  <a:moveTo>
                    <a:pt x="129" y="1"/>
                  </a:moveTo>
                  <a:lnTo>
                    <a:pt x="113" y="20"/>
                  </a:lnTo>
                  <a:cubicBezTo>
                    <a:pt x="47" y="102"/>
                    <a:pt x="1" y="161"/>
                    <a:pt x="1" y="292"/>
                  </a:cubicBezTo>
                  <a:cubicBezTo>
                    <a:pt x="1" y="424"/>
                    <a:pt x="47" y="482"/>
                    <a:pt x="113" y="564"/>
                  </a:cubicBezTo>
                  <a:cubicBezTo>
                    <a:pt x="187" y="658"/>
                    <a:pt x="279" y="773"/>
                    <a:pt x="279" y="992"/>
                  </a:cubicBezTo>
                  <a:cubicBezTo>
                    <a:pt x="279" y="1209"/>
                    <a:pt x="187" y="1326"/>
                    <a:pt x="113" y="1418"/>
                  </a:cubicBezTo>
                  <a:cubicBezTo>
                    <a:pt x="47" y="1500"/>
                    <a:pt x="1" y="1558"/>
                    <a:pt x="1" y="1690"/>
                  </a:cubicBezTo>
                  <a:cubicBezTo>
                    <a:pt x="1" y="1821"/>
                    <a:pt x="47" y="1881"/>
                    <a:pt x="113" y="1964"/>
                  </a:cubicBezTo>
                  <a:cubicBezTo>
                    <a:pt x="187" y="2055"/>
                    <a:pt x="279" y="2171"/>
                    <a:pt x="279" y="2389"/>
                  </a:cubicBezTo>
                  <a:cubicBezTo>
                    <a:pt x="279" y="2608"/>
                    <a:pt x="187" y="2723"/>
                    <a:pt x="113" y="2817"/>
                  </a:cubicBezTo>
                  <a:cubicBezTo>
                    <a:pt x="47" y="2898"/>
                    <a:pt x="1" y="2958"/>
                    <a:pt x="1" y="3089"/>
                  </a:cubicBezTo>
                  <a:cubicBezTo>
                    <a:pt x="1" y="3220"/>
                    <a:pt x="47" y="3279"/>
                    <a:pt x="113" y="3361"/>
                  </a:cubicBezTo>
                  <a:cubicBezTo>
                    <a:pt x="187" y="3455"/>
                    <a:pt x="279" y="3570"/>
                    <a:pt x="279" y="3789"/>
                  </a:cubicBezTo>
                  <a:cubicBezTo>
                    <a:pt x="279" y="4007"/>
                    <a:pt x="187" y="4123"/>
                    <a:pt x="113" y="4215"/>
                  </a:cubicBezTo>
                  <a:cubicBezTo>
                    <a:pt x="47" y="4297"/>
                    <a:pt x="1" y="4355"/>
                    <a:pt x="1" y="4488"/>
                  </a:cubicBezTo>
                  <a:cubicBezTo>
                    <a:pt x="1" y="4620"/>
                    <a:pt x="47" y="4678"/>
                    <a:pt x="113" y="4761"/>
                  </a:cubicBezTo>
                  <a:cubicBezTo>
                    <a:pt x="187" y="4854"/>
                    <a:pt x="279" y="4970"/>
                    <a:pt x="279" y="5188"/>
                  </a:cubicBezTo>
                  <a:cubicBezTo>
                    <a:pt x="279" y="5405"/>
                    <a:pt x="187" y="5522"/>
                    <a:pt x="113" y="5614"/>
                  </a:cubicBezTo>
                  <a:cubicBezTo>
                    <a:pt x="47" y="5696"/>
                    <a:pt x="1" y="5756"/>
                    <a:pt x="1" y="5888"/>
                  </a:cubicBezTo>
                  <a:cubicBezTo>
                    <a:pt x="1" y="6019"/>
                    <a:pt x="47" y="6079"/>
                    <a:pt x="113" y="6160"/>
                  </a:cubicBezTo>
                  <a:cubicBezTo>
                    <a:pt x="118" y="6168"/>
                    <a:pt x="124" y="6174"/>
                    <a:pt x="129" y="6182"/>
                  </a:cubicBezTo>
                  <a:lnTo>
                    <a:pt x="366" y="6182"/>
                  </a:lnTo>
                  <a:cubicBezTo>
                    <a:pt x="330" y="6089"/>
                    <a:pt x="311" y="5987"/>
                    <a:pt x="313" y="5888"/>
                  </a:cubicBezTo>
                  <a:cubicBezTo>
                    <a:pt x="313" y="5606"/>
                    <a:pt x="438" y="5449"/>
                    <a:pt x="520" y="5346"/>
                  </a:cubicBezTo>
                  <a:cubicBezTo>
                    <a:pt x="580" y="5273"/>
                    <a:pt x="593" y="5256"/>
                    <a:pt x="593" y="5188"/>
                  </a:cubicBezTo>
                  <a:cubicBezTo>
                    <a:pt x="593" y="5120"/>
                    <a:pt x="578" y="5104"/>
                    <a:pt x="520" y="5031"/>
                  </a:cubicBezTo>
                  <a:cubicBezTo>
                    <a:pt x="438" y="4928"/>
                    <a:pt x="313" y="4772"/>
                    <a:pt x="313" y="4488"/>
                  </a:cubicBezTo>
                  <a:cubicBezTo>
                    <a:pt x="313" y="4205"/>
                    <a:pt x="438" y="4050"/>
                    <a:pt x="520" y="3945"/>
                  </a:cubicBezTo>
                  <a:cubicBezTo>
                    <a:pt x="578" y="3873"/>
                    <a:pt x="593" y="3855"/>
                    <a:pt x="593" y="3789"/>
                  </a:cubicBezTo>
                  <a:cubicBezTo>
                    <a:pt x="593" y="3722"/>
                    <a:pt x="578" y="3705"/>
                    <a:pt x="520" y="3632"/>
                  </a:cubicBezTo>
                  <a:cubicBezTo>
                    <a:pt x="438" y="3529"/>
                    <a:pt x="313" y="3372"/>
                    <a:pt x="313" y="3089"/>
                  </a:cubicBezTo>
                  <a:cubicBezTo>
                    <a:pt x="313" y="2807"/>
                    <a:pt x="438" y="2651"/>
                    <a:pt x="520" y="2548"/>
                  </a:cubicBezTo>
                  <a:cubicBezTo>
                    <a:pt x="578" y="2475"/>
                    <a:pt x="593" y="2458"/>
                    <a:pt x="593" y="2391"/>
                  </a:cubicBezTo>
                  <a:cubicBezTo>
                    <a:pt x="593" y="2323"/>
                    <a:pt x="578" y="2307"/>
                    <a:pt x="520" y="2234"/>
                  </a:cubicBezTo>
                  <a:cubicBezTo>
                    <a:pt x="438" y="2130"/>
                    <a:pt x="313" y="1975"/>
                    <a:pt x="313" y="1691"/>
                  </a:cubicBezTo>
                  <a:cubicBezTo>
                    <a:pt x="313" y="1408"/>
                    <a:pt x="438" y="1251"/>
                    <a:pt x="520" y="1148"/>
                  </a:cubicBezTo>
                  <a:cubicBezTo>
                    <a:pt x="578" y="1076"/>
                    <a:pt x="593" y="1058"/>
                    <a:pt x="593" y="992"/>
                  </a:cubicBezTo>
                  <a:cubicBezTo>
                    <a:pt x="593" y="925"/>
                    <a:pt x="578" y="908"/>
                    <a:pt x="520" y="835"/>
                  </a:cubicBezTo>
                  <a:cubicBezTo>
                    <a:pt x="438" y="732"/>
                    <a:pt x="313" y="575"/>
                    <a:pt x="313" y="294"/>
                  </a:cubicBezTo>
                  <a:cubicBezTo>
                    <a:pt x="311" y="192"/>
                    <a:pt x="330" y="93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7333550" y="838325"/>
              <a:ext cx="38952" cy="316543"/>
            </a:xfrm>
            <a:custGeom>
              <a:avLst/>
              <a:gdLst/>
              <a:ahLst/>
              <a:cxnLst/>
              <a:rect l="l" t="t" r="r" b="b"/>
              <a:pathLst>
                <a:path w="761" h="6184" extrusionOk="0">
                  <a:moveTo>
                    <a:pt x="7" y="1"/>
                  </a:moveTo>
                  <a:cubicBezTo>
                    <a:pt x="244" y="199"/>
                    <a:pt x="325" y="514"/>
                    <a:pt x="32" y="865"/>
                  </a:cubicBezTo>
                  <a:cubicBezTo>
                    <a:pt x="156" y="984"/>
                    <a:pt x="248" y="1150"/>
                    <a:pt x="233" y="1337"/>
                  </a:cubicBezTo>
                  <a:cubicBezTo>
                    <a:pt x="225" y="1452"/>
                    <a:pt x="181" y="1562"/>
                    <a:pt x="164" y="1674"/>
                  </a:cubicBezTo>
                  <a:cubicBezTo>
                    <a:pt x="113" y="1968"/>
                    <a:pt x="230" y="2263"/>
                    <a:pt x="278" y="2557"/>
                  </a:cubicBezTo>
                  <a:cubicBezTo>
                    <a:pt x="325" y="2853"/>
                    <a:pt x="259" y="3225"/>
                    <a:pt x="1" y="3327"/>
                  </a:cubicBezTo>
                  <a:cubicBezTo>
                    <a:pt x="45" y="3580"/>
                    <a:pt x="328" y="3738"/>
                    <a:pt x="333" y="3996"/>
                  </a:cubicBezTo>
                  <a:cubicBezTo>
                    <a:pt x="335" y="4154"/>
                    <a:pt x="229" y="4287"/>
                    <a:pt x="168" y="4431"/>
                  </a:cubicBezTo>
                  <a:cubicBezTo>
                    <a:pt x="45" y="4723"/>
                    <a:pt x="105" y="5061"/>
                    <a:pt x="145" y="5380"/>
                  </a:cubicBezTo>
                  <a:cubicBezTo>
                    <a:pt x="179" y="5657"/>
                    <a:pt x="168" y="5989"/>
                    <a:pt x="10" y="6184"/>
                  </a:cubicBezTo>
                  <a:lnTo>
                    <a:pt x="553" y="6184"/>
                  </a:lnTo>
                  <a:cubicBezTo>
                    <a:pt x="502" y="6095"/>
                    <a:pt x="477" y="5992"/>
                    <a:pt x="480" y="5891"/>
                  </a:cubicBezTo>
                  <a:cubicBezTo>
                    <a:pt x="480" y="5671"/>
                    <a:pt x="572" y="5555"/>
                    <a:pt x="646" y="5462"/>
                  </a:cubicBezTo>
                  <a:cubicBezTo>
                    <a:pt x="713" y="5380"/>
                    <a:pt x="760" y="5321"/>
                    <a:pt x="760" y="5190"/>
                  </a:cubicBezTo>
                  <a:cubicBezTo>
                    <a:pt x="760" y="5057"/>
                    <a:pt x="713" y="4998"/>
                    <a:pt x="646" y="4916"/>
                  </a:cubicBezTo>
                  <a:cubicBezTo>
                    <a:pt x="572" y="4824"/>
                    <a:pt x="480" y="4707"/>
                    <a:pt x="480" y="4490"/>
                  </a:cubicBezTo>
                  <a:cubicBezTo>
                    <a:pt x="480" y="4272"/>
                    <a:pt x="572" y="4156"/>
                    <a:pt x="646" y="4063"/>
                  </a:cubicBezTo>
                  <a:cubicBezTo>
                    <a:pt x="713" y="3980"/>
                    <a:pt x="760" y="3922"/>
                    <a:pt x="760" y="3790"/>
                  </a:cubicBezTo>
                  <a:cubicBezTo>
                    <a:pt x="760" y="3659"/>
                    <a:pt x="713" y="3599"/>
                    <a:pt x="646" y="3518"/>
                  </a:cubicBezTo>
                  <a:cubicBezTo>
                    <a:pt x="572" y="3425"/>
                    <a:pt x="480" y="3309"/>
                    <a:pt x="480" y="3091"/>
                  </a:cubicBezTo>
                  <a:cubicBezTo>
                    <a:pt x="480" y="2872"/>
                    <a:pt x="572" y="2757"/>
                    <a:pt x="646" y="2663"/>
                  </a:cubicBezTo>
                  <a:cubicBezTo>
                    <a:pt x="713" y="2583"/>
                    <a:pt x="760" y="2522"/>
                    <a:pt x="760" y="2391"/>
                  </a:cubicBezTo>
                  <a:cubicBezTo>
                    <a:pt x="760" y="2260"/>
                    <a:pt x="713" y="2201"/>
                    <a:pt x="646" y="2119"/>
                  </a:cubicBezTo>
                  <a:cubicBezTo>
                    <a:pt x="572" y="2025"/>
                    <a:pt x="480" y="1910"/>
                    <a:pt x="480" y="1691"/>
                  </a:cubicBezTo>
                  <a:cubicBezTo>
                    <a:pt x="480" y="1475"/>
                    <a:pt x="572" y="1359"/>
                    <a:pt x="646" y="1266"/>
                  </a:cubicBezTo>
                  <a:cubicBezTo>
                    <a:pt x="713" y="1183"/>
                    <a:pt x="760" y="1125"/>
                    <a:pt x="760" y="993"/>
                  </a:cubicBezTo>
                  <a:cubicBezTo>
                    <a:pt x="760" y="862"/>
                    <a:pt x="713" y="802"/>
                    <a:pt x="646" y="721"/>
                  </a:cubicBezTo>
                  <a:cubicBezTo>
                    <a:pt x="572" y="628"/>
                    <a:pt x="480" y="512"/>
                    <a:pt x="480" y="294"/>
                  </a:cubicBezTo>
                  <a:cubicBezTo>
                    <a:pt x="479" y="191"/>
                    <a:pt x="504" y="9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8139396" y="838325"/>
              <a:ext cx="30353" cy="316492"/>
            </a:xfrm>
            <a:custGeom>
              <a:avLst/>
              <a:gdLst/>
              <a:ahLst/>
              <a:cxnLst/>
              <a:rect l="l" t="t" r="r" b="b"/>
              <a:pathLst>
                <a:path w="593" h="6183" extrusionOk="0">
                  <a:moveTo>
                    <a:pt x="128" y="1"/>
                  </a:moveTo>
                  <a:lnTo>
                    <a:pt x="112" y="20"/>
                  </a:lnTo>
                  <a:cubicBezTo>
                    <a:pt x="46" y="102"/>
                    <a:pt x="0" y="161"/>
                    <a:pt x="0" y="292"/>
                  </a:cubicBezTo>
                  <a:cubicBezTo>
                    <a:pt x="0" y="424"/>
                    <a:pt x="46" y="482"/>
                    <a:pt x="112" y="564"/>
                  </a:cubicBezTo>
                  <a:cubicBezTo>
                    <a:pt x="187" y="658"/>
                    <a:pt x="279" y="773"/>
                    <a:pt x="279" y="992"/>
                  </a:cubicBezTo>
                  <a:cubicBezTo>
                    <a:pt x="279" y="1209"/>
                    <a:pt x="187" y="1326"/>
                    <a:pt x="112" y="1418"/>
                  </a:cubicBezTo>
                  <a:cubicBezTo>
                    <a:pt x="46" y="1500"/>
                    <a:pt x="0" y="1558"/>
                    <a:pt x="0" y="1690"/>
                  </a:cubicBezTo>
                  <a:cubicBezTo>
                    <a:pt x="0" y="1821"/>
                    <a:pt x="46" y="1881"/>
                    <a:pt x="112" y="1964"/>
                  </a:cubicBezTo>
                  <a:cubicBezTo>
                    <a:pt x="187" y="2055"/>
                    <a:pt x="279" y="2171"/>
                    <a:pt x="279" y="2389"/>
                  </a:cubicBezTo>
                  <a:cubicBezTo>
                    <a:pt x="279" y="2608"/>
                    <a:pt x="187" y="2723"/>
                    <a:pt x="112" y="2817"/>
                  </a:cubicBezTo>
                  <a:cubicBezTo>
                    <a:pt x="46" y="2898"/>
                    <a:pt x="0" y="2958"/>
                    <a:pt x="0" y="3089"/>
                  </a:cubicBezTo>
                  <a:cubicBezTo>
                    <a:pt x="0" y="3220"/>
                    <a:pt x="46" y="3279"/>
                    <a:pt x="112" y="3361"/>
                  </a:cubicBezTo>
                  <a:cubicBezTo>
                    <a:pt x="187" y="3455"/>
                    <a:pt x="279" y="3570"/>
                    <a:pt x="279" y="3789"/>
                  </a:cubicBezTo>
                  <a:cubicBezTo>
                    <a:pt x="279" y="4007"/>
                    <a:pt x="187" y="4123"/>
                    <a:pt x="112" y="4215"/>
                  </a:cubicBezTo>
                  <a:cubicBezTo>
                    <a:pt x="46" y="4297"/>
                    <a:pt x="0" y="4355"/>
                    <a:pt x="0" y="4488"/>
                  </a:cubicBezTo>
                  <a:cubicBezTo>
                    <a:pt x="0" y="4620"/>
                    <a:pt x="46" y="4678"/>
                    <a:pt x="112" y="4761"/>
                  </a:cubicBezTo>
                  <a:cubicBezTo>
                    <a:pt x="187" y="4854"/>
                    <a:pt x="279" y="4970"/>
                    <a:pt x="279" y="5188"/>
                  </a:cubicBezTo>
                  <a:cubicBezTo>
                    <a:pt x="279" y="5405"/>
                    <a:pt x="187" y="5522"/>
                    <a:pt x="112" y="5614"/>
                  </a:cubicBezTo>
                  <a:cubicBezTo>
                    <a:pt x="46" y="5696"/>
                    <a:pt x="0" y="5756"/>
                    <a:pt x="0" y="5888"/>
                  </a:cubicBezTo>
                  <a:cubicBezTo>
                    <a:pt x="0" y="6019"/>
                    <a:pt x="46" y="6079"/>
                    <a:pt x="112" y="6160"/>
                  </a:cubicBezTo>
                  <a:cubicBezTo>
                    <a:pt x="117" y="6168"/>
                    <a:pt x="124" y="6174"/>
                    <a:pt x="128" y="6182"/>
                  </a:cubicBezTo>
                  <a:lnTo>
                    <a:pt x="366" y="6182"/>
                  </a:lnTo>
                  <a:cubicBezTo>
                    <a:pt x="329" y="6089"/>
                    <a:pt x="312" y="5987"/>
                    <a:pt x="312" y="5888"/>
                  </a:cubicBezTo>
                  <a:cubicBezTo>
                    <a:pt x="312" y="5606"/>
                    <a:pt x="437" y="5449"/>
                    <a:pt x="519" y="5346"/>
                  </a:cubicBezTo>
                  <a:cubicBezTo>
                    <a:pt x="579" y="5273"/>
                    <a:pt x="592" y="5256"/>
                    <a:pt x="592" y="5188"/>
                  </a:cubicBezTo>
                  <a:cubicBezTo>
                    <a:pt x="592" y="5120"/>
                    <a:pt x="578" y="5104"/>
                    <a:pt x="519" y="5031"/>
                  </a:cubicBezTo>
                  <a:cubicBezTo>
                    <a:pt x="437" y="4928"/>
                    <a:pt x="312" y="4772"/>
                    <a:pt x="312" y="4488"/>
                  </a:cubicBezTo>
                  <a:cubicBezTo>
                    <a:pt x="312" y="4205"/>
                    <a:pt x="437" y="4050"/>
                    <a:pt x="519" y="3945"/>
                  </a:cubicBezTo>
                  <a:cubicBezTo>
                    <a:pt x="578" y="3873"/>
                    <a:pt x="592" y="3855"/>
                    <a:pt x="592" y="3789"/>
                  </a:cubicBezTo>
                  <a:cubicBezTo>
                    <a:pt x="592" y="3722"/>
                    <a:pt x="578" y="3705"/>
                    <a:pt x="519" y="3632"/>
                  </a:cubicBezTo>
                  <a:cubicBezTo>
                    <a:pt x="437" y="3529"/>
                    <a:pt x="312" y="3372"/>
                    <a:pt x="312" y="3089"/>
                  </a:cubicBezTo>
                  <a:cubicBezTo>
                    <a:pt x="312" y="2807"/>
                    <a:pt x="437" y="2651"/>
                    <a:pt x="519" y="2548"/>
                  </a:cubicBezTo>
                  <a:cubicBezTo>
                    <a:pt x="578" y="2475"/>
                    <a:pt x="592" y="2458"/>
                    <a:pt x="592" y="2391"/>
                  </a:cubicBezTo>
                  <a:cubicBezTo>
                    <a:pt x="592" y="2323"/>
                    <a:pt x="578" y="2307"/>
                    <a:pt x="519" y="2234"/>
                  </a:cubicBezTo>
                  <a:cubicBezTo>
                    <a:pt x="437" y="2130"/>
                    <a:pt x="312" y="1975"/>
                    <a:pt x="312" y="1691"/>
                  </a:cubicBezTo>
                  <a:cubicBezTo>
                    <a:pt x="312" y="1408"/>
                    <a:pt x="437" y="1251"/>
                    <a:pt x="519" y="1148"/>
                  </a:cubicBezTo>
                  <a:cubicBezTo>
                    <a:pt x="578" y="1076"/>
                    <a:pt x="592" y="1058"/>
                    <a:pt x="592" y="992"/>
                  </a:cubicBezTo>
                  <a:cubicBezTo>
                    <a:pt x="592" y="925"/>
                    <a:pt x="578" y="908"/>
                    <a:pt x="519" y="835"/>
                  </a:cubicBezTo>
                  <a:cubicBezTo>
                    <a:pt x="437" y="732"/>
                    <a:pt x="312" y="575"/>
                    <a:pt x="312" y="294"/>
                  </a:cubicBezTo>
                  <a:cubicBezTo>
                    <a:pt x="310" y="192"/>
                    <a:pt x="329" y="93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8101468" y="838325"/>
              <a:ext cx="39566" cy="316646"/>
            </a:xfrm>
            <a:custGeom>
              <a:avLst/>
              <a:gdLst/>
              <a:ahLst/>
              <a:cxnLst/>
              <a:rect l="l" t="t" r="r" b="b"/>
              <a:pathLst>
                <a:path w="773" h="6186" extrusionOk="0">
                  <a:moveTo>
                    <a:pt x="171" y="1"/>
                  </a:moveTo>
                  <a:cubicBezTo>
                    <a:pt x="141" y="48"/>
                    <a:pt x="108" y="94"/>
                    <a:pt x="71" y="137"/>
                  </a:cubicBezTo>
                  <a:cubicBezTo>
                    <a:pt x="13" y="210"/>
                    <a:pt x="0" y="227"/>
                    <a:pt x="0" y="294"/>
                  </a:cubicBezTo>
                  <a:cubicBezTo>
                    <a:pt x="0" y="360"/>
                    <a:pt x="15" y="378"/>
                    <a:pt x="71" y="450"/>
                  </a:cubicBezTo>
                  <a:cubicBezTo>
                    <a:pt x="155" y="553"/>
                    <a:pt x="280" y="710"/>
                    <a:pt x="280" y="993"/>
                  </a:cubicBezTo>
                  <a:cubicBezTo>
                    <a:pt x="280" y="1277"/>
                    <a:pt x="155" y="1432"/>
                    <a:pt x="71" y="1535"/>
                  </a:cubicBezTo>
                  <a:cubicBezTo>
                    <a:pt x="13" y="1609"/>
                    <a:pt x="0" y="1625"/>
                    <a:pt x="0" y="1691"/>
                  </a:cubicBezTo>
                  <a:cubicBezTo>
                    <a:pt x="0" y="1758"/>
                    <a:pt x="15" y="1775"/>
                    <a:pt x="71" y="1850"/>
                  </a:cubicBezTo>
                  <a:cubicBezTo>
                    <a:pt x="155" y="1953"/>
                    <a:pt x="280" y="2108"/>
                    <a:pt x="280" y="2391"/>
                  </a:cubicBezTo>
                  <a:cubicBezTo>
                    <a:pt x="280" y="2674"/>
                    <a:pt x="155" y="2831"/>
                    <a:pt x="71" y="2934"/>
                  </a:cubicBezTo>
                  <a:cubicBezTo>
                    <a:pt x="13" y="3007"/>
                    <a:pt x="0" y="3024"/>
                    <a:pt x="0" y="3091"/>
                  </a:cubicBezTo>
                  <a:cubicBezTo>
                    <a:pt x="0" y="3157"/>
                    <a:pt x="15" y="3175"/>
                    <a:pt x="71" y="3247"/>
                  </a:cubicBezTo>
                  <a:cubicBezTo>
                    <a:pt x="155" y="3350"/>
                    <a:pt x="280" y="3507"/>
                    <a:pt x="280" y="3790"/>
                  </a:cubicBezTo>
                  <a:cubicBezTo>
                    <a:pt x="280" y="4074"/>
                    <a:pt x="155" y="4229"/>
                    <a:pt x="71" y="4333"/>
                  </a:cubicBezTo>
                  <a:cubicBezTo>
                    <a:pt x="13" y="4406"/>
                    <a:pt x="0" y="4423"/>
                    <a:pt x="0" y="4490"/>
                  </a:cubicBezTo>
                  <a:cubicBezTo>
                    <a:pt x="0" y="4556"/>
                    <a:pt x="15" y="4574"/>
                    <a:pt x="73" y="4647"/>
                  </a:cubicBezTo>
                  <a:cubicBezTo>
                    <a:pt x="155" y="4750"/>
                    <a:pt x="280" y="4906"/>
                    <a:pt x="280" y="5190"/>
                  </a:cubicBezTo>
                  <a:cubicBezTo>
                    <a:pt x="280" y="5473"/>
                    <a:pt x="155" y="5628"/>
                    <a:pt x="73" y="5733"/>
                  </a:cubicBezTo>
                  <a:cubicBezTo>
                    <a:pt x="13" y="5805"/>
                    <a:pt x="0" y="5823"/>
                    <a:pt x="0" y="5891"/>
                  </a:cubicBezTo>
                  <a:cubicBezTo>
                    <a:pt x="0" y="5957"/>
                    <a:pt x="15" y="5975"/>
                    <a:pt x="73" y="6049"/>
                  </a:cubicBezTo>
                  <a:cubicBezTo>
                    <a:pt x="108" y="6092"/>
                    <a:pt x="141" y="6138"/>
                    <a:pt x="171" y="6185"/>
                  </a:cubicBezTo>
                  <a:lnTo>
                    <a:pt x="567" y="6185"/>
                  </a:lnTo>
                  <a:cubicBezTo>
                    <a:pt x="516" y="6095"/>
                    <a:pt x="491" y="5994"/>
                    <a:pt x="493" y="5891"/>
                  </a:cubicBezTo>
                  <a:cubicBezTo>
                    <a:pt x="494" y="5671"/>
                    <a:pt x="588" y="5555"/>
                    <a:pt x="660" y="5462"/>
                  </a:cubicBezTo>
                  <a:cubicBezTo>
                    <a:pt x="727" y="5380"/>
                    <a:pt x="773" y="5321"/>
                    <a:pt x="773" y="5190"/>
                  </a:cubicBezTo>
                  <a:cubicBezTo>
                    <a:pt x="773" y="5057"/>
                    <a:pt x="727" y="4998"/>
                    <a:pt x="660" y="4916"/>
                  </a:cubicBezTo>
                  <a:cubicBezTo>
                    <a:pt x="586" y="4824"/>
                    <a:pt x="494" y="4707"/>
                    <a:pt x="494" y="4490"/>
                  </a:cubicBezTo>
                  <a:cubicBezTo>
                    <a:pt x="494" y="4272"/>
                    <a:pt x="586" y="4156"/>
                    <a:pt x="660" y="4063"/>
                  </a:cubicBezTo>
                  <a:cubicBezTo>
                    <a:pt x="727" y="3980"/>
                    <a:pt x="773" y="3922"/>
                    <a:pt x="773" y="3790"/>
                  </a:cubicBezTo>
                  <a:cubicBezTo>
                    <a:pt x="773" y="3659"/>
                    <a:pt x="727" y="3599"/>
                    <a:pt x="660" y="3518"/>
                  </a:cubicBezTo>
                  <a:cubicBezTo>
                    <a:pt x="586" y="3425"/>
                    <a:pt x="494" y="3309"/>
                    <a:pt x="494" y="3091"/>
                  </a:cubicBezTo>
                  <a:cubicBezTo>
                    <a:pt x="494" y="2872"/>
                    <a:pt x="586" y="2757"/>
                    <a:pt x="660" y="2663"/>
                  </a:cubicBezTo>
                  <a:cubicBezTo>
                    <a:pt x="727" y="2583"/>
                    <a:pt x="773" y="2522"/>
                    <a:pt x="773" y="2391"/>
                  </a:cubicBezTo>
                  <a:cubicBezTo>
                    <a:pt x="773" y="2260"/>
                    <a:pt x="727" y="2201"/>
                    <a:pt x="660" y="2119"/>
                  </a:cubicBezTo>
                  <a:cubicBezTo>
                    <a:pt x="586" y="2025"/>
                    <a:pt x="494" y="1910"/>
                    <a:pt x="494" y="1691"/>
                  </a:cubicBezTo>
                  <a:cubicBezTo>
                    <a:pt x="494" y="1475"/>
                    <a:pt x="586" y="1359"/>
                    <a:pt x="660" y="1266"/>
                  </a:cubicBezTo>
                  <a:cubicBezTo>
                    <a:pt x="727" y="1183"/>
                    <a:pt x="773" y="1125"/>
                    <a:pt x="773" y="993"/>
                  </a:cubicBezTo>
                  <a:cubicBezTo>
                    <a:pt x="773" y="862"/>
                    <a:pt x="727" y="802"/>
                    <a:pt x="660" y="721"/>
                  </a:cubicBezTo>
                  <a:cubicBezTo>
                    <a:pt x="586" y="628"/>
                    <a:pt x="494" y="512"/>
                    <a:pt x="494" y="294"/>
                  </a:cubicBezTo>
                  <a:cubicBezTo>
                    <a:pt x="491" y="191"/>
                    <a:pt x="516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7456034" y="838325"/>
              <a:ext cx="30455" cy="316492"/>
            </a:xfrm>
            <a:custGeom>
              <a:avLst/>
              <a:gdLst/>
              <a:ahLst/>
              <a:cxnLst/>
              <a:rect l="l" t="t" r="r" b="b"/>
              <a:pathLst>
                <a:path w="595" h="6183" extrusionOk="0">
                  <a:moveTo>
                    <a:pt x="131" y="1"/>
                  </a:moveTo>
                  <a:cubicBezTo>
                    <a:pt x="124" y="7"/>
                    <a:pt x="120" y="14"/>
                    <a:pt x="115" y="20"/>
                  </a:cubicBezTo>
                  <a:cubicBezTo>
                    <a:pt x="48" y="102"/>
                    <a:pt x="1" y="161"/>
                    <a:pt x="1" y="292"/>
                  </a:cubicBezTo>
                  <a:cubicBezTo>
                    <a:pt x="1" y="424"/>
                    <a:pt x="48" y="482"/>
                    <a:pt x="115" y="564"/>
                  </a:cubicBezTo>
                  <a:cubicBezTo>
                    <a:pt x="189" y="658"/>
                    <a:pt x="281" y="773"/>
                    <a:pt x="281" y="992"/>
                  </a:cubicBezTo>
                  <a:cubicBezTo>
                    <a:pt x="281" y="1209"/>
                    <a:pt x="189" y="1326"/>
                    <a:pt x="115" y="1418"/>
                  </a:cubicBezTo>
                  <a:cubicBezTo>
                    <a:pt x="48" y="1500"/>
                    <a:pt x="1" y="1558"/>
                    <a:pt x="1" y="1690"/>
                  </a:cubicBezTo>
                  <a:cubicBezTo>
                    <a:pt x="1" y="1821"/>
                    <a:pt x="48" y="1881"/>
                    <a:pt x="115" y="1964"/>
                  </a:cubicBezTo>
                  <a:cubicBezTo>
                    <a:pt x="189" y="2055"/>
                    <a:pt x="281" y="2171"/>
                    <a:pt x="281" y="2389"/>
                  </a:cubicBezTo>
                  <a:cubicBezTo>
                    <a:pt x="281" y="2608"/>
                    <a:pt x="189" y="2723"/>
                    <a:pt x="115" y="2817"/>
                  </a:cubicBezTo>
                  <a:cubicBezTo>
                    <a:pt x="48" y="2898"/>
                    <a:pt x="1" y="2958"/>
                    <a:pt x="1" y="3089"/>
                  </a:cubicBezTo>
                  <a:cubicBezTo>
                    <a:pt x="1" y="3220"/>
                    <a:pt x="48" y="3279"/>
                    <a:pt x="115" y="3361"/>
                  </a:cubicBezTo>
                  <a:cubicBezTo>
                    <a:pt x="189" y="3455"/>
                    <a:pt x="281" y="3570"/>
                    <a:pt x="281" y="3789"/>
                  </a:cubicBezTo>
                  <a:cubicBezTo>
                    <a:pt x="281" y="4007"/>
                    <a:pt x="189" y="4123"/>
                    <a:pt x="115" y="4215"/>
                  </a:cubicBezTo>
                  <a:cubicBezTo>
                    <a:pt x="48" y="4297"/>
                    <a:pt x="1" y="4355"/>
                    <a:pt x="1" y="4488"/>
                  </a:cubicBezTo>
                  <a:cubicBezTo>
                    <a:pt x="1" y="4620"/>
                    <a:pt x="48" y="4678"/>
                    <a:pt x="115" y="4761"/>
                  </a:cubicBezTo>
                  <a:cubicBezTo>
                    <a:pt x="189" y="4854"/>
                    <a:pt x="281" y="4970"/>
                    <a:pt x="281" y="5188"/>
                  </a:cubicBezTo>
                  <a:cubicBezTo>
                    <a:pt x="281" y="5405"/>
                    <a:pt x="189" y="5522"/>
                    <a:pt x="115" y="5614"/>
                  </a:cubicBezTo>
                  <a:cubicBezTo>
                    <a:pt x="48" y="5696"/>
                    <a:pt x="1" y="5756"/>
                    <a:pt x="1" y="5888"/>
                  </a:cubicBezTo>
                  <a:cubicBezTo>
                    <a:pt x="1" y="6019"/>
                    <a:pt x="48" y="6079"/>
                    <a:pt x="115" y="6160"/>
                  </a:cubicBezTo>
                  <a:lnTo>
                    <a:pt x="131" y="6182"/>
                  </a:lnTo>
                  <a:lnTo>
                    <a:pt x="370" y="6182"/>
                  </a:lnTo>
                  <a:cubicBezTo>
                    <a:pt x="333" y="6089"/>
                    <a:pt x="314" y="5987"/>
                    <a:pt x="316" y="5888"/>
                  </a:cubicBezTo>
                  <a:cubicBezTo>
                    <a:pt x="314" y="5606"/>
                    <a:pt x="439" y="5449"/>
                    <a:pt x="522" y="5346"/>
                  </a:cubicBezTo>
                  <a:cubicBezTo>
                    <a:pt x="582" y="5273"/>
                    <a:pt x="595" y="5256"/>
                    <a:pt x="595" y="5188"/>
                  </a:cubicBezTo>
                  <a:cubicBezTo>
                    <a:pt x="595" y="5120"/>
                    <a:pt x="580" y="5104"/>
                    <a:pt x="522" y="5031"/>
                  </a:cubicBezTo>
                  <a:cubicBezTo>
                    <a:pt x="439" y="4928"/>
                    <a:pt x="314" y="4772"/>
                    <a:pt x="314" y="4488"/>
                  </a:cubicBezTo>
                  <a:cubicBezTo>
                    <a:pt x="314" y="4205"/>
                    <a:pt x="439" y="4050"/>
                    <a:pt x="522" y="3945"/>
                  </a:cubicBezTo>
                  <a:cubicBezTo>
                    <a:pt x="580" y="3873"/>
                    <a:pt x="595" y="3855"/>
                    <a:pt x="595" y="3789"/>
                  </a:cubicBezTo>
                  <a:cubicBezTo>
                    <a:pt x="595" y="3722"/>
                    <a:pt x="580" y="3705"/>
                    <a:pt x="522" y="3632"/>
                  </a:cubicBezTo>
                  <a:cubicBezTo>
                    <a:pt x="439" y="3529"/>
                    <a:pt x="314" y="3372"/>
                    <a:pt x="314" y="3089"/>
                  </a:cubicBezTo>
                  <a:cubicBezTo>
                    <a:pt x="314" y="2807"/>
                    <a:pt x="439" y="2651"/>
                    <a:pt x="522" y="2548"/>
                  </a:cubicBezTo>
                  <a:cubicBezTo>
                    <a:pt x="580" y="2475"/>
                    <a:pt x="595" y="2458"/>
                    <a:pt x="595" y="2391"/>
                  </a:cubicBezTo>
                  <a:cubicBezTo>
                    <a:pt x="595" y="2323"/>
                    <a:pt x="580" y="2307"/>
                    <a:pt x="522" y="2234"/>
                  </a:cubicBezTo>
                  <a:cubicBezTo>
                    <a:pt x="439" y="2130"/>
                    <a:pt x="314" y="1975"/>
                    <a:pt x="314" y="1691"/>
                  </a:cubicBezTo>
                  <a:cubicBezTo>
                    <a:pt x="314" y="1408"/>
                    <a:pt x="439" y="1251"/>
                    <a:pt x="522" y="1148"/>
                  </a:cubicBezTo>
                  <a:cubicBezTo>
                    <a:pt x="580" y="1076"/>
                    <a:pt x="595" y="1058"/>
                    <a:pt x="595" y="992"/>
                  </a:cubicBezTo>
                  <a:cubicBezTo>
                    <a:pt x="595" y="925"/>
                    <a:pt x="580" y="908"/>
                    <a:pt x="522" y="835"/>
                  </a:cubicBezTo>
                  <a:cubicBezTo>
                    <a:pt x="439" y="732"/>
                    <a:pt x="314" y="575"/>
                    <a:pt x="314" y="294"/>
                  </a:cubicBezTo>
                  <a:cubicBezTo>
                    <a:pt x="313" y="192"/>
                    <a:pt x="332" y="93"/>
                    <a:pt x="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7541512" y="838325"/>
              <a:ext cx="30353" cy="316492"/>
            </a:xfrm>
            <a:custGeom>
              <a:avLst/>
              <a:gdLst/>
              <a:ahLst/>
              <a:cxnLst/>
              <a:rect l="l" t="t" r="r" b="b"/>
              <a:pathLst>
                <a:path w="593" h="6183" extrusionOk="0">
                  <a:moveTo>
                    <a:pt x="131" y="1"/>
                  </a:moveTo>
                  <a:cubicBezTo>
                    <a:pt x="124" y="7"/>
                    <a:pt x="120" y="14"/>
                    <a:pt x="115" y="20"/>
                  </a:cubicBezTo>
                  <a:cubicBezTo>
                    <a:pt x="48" y="102"/>
                    <a:pt x="1" y="161"/>
                    <a:pt x="1" y="292"/>
                  </a:cubicBezTo>
                  <a:cubicBezTo>
                    <a:pt x="1" y="424"/>
                    <a:pt x="48" y="482"/>
                    <a:pt x="115" y="564"/>
                  </a:cubicBezTo>
                  <a:cubicBezTo>
                    <a:pt x="189" y="658"/>
                    <a:pt x="281" y="773"/>
                    <a:pt x="281" y="992"/>
                  </a:cubicBezTo>
                  <a:cubicBezTo>
                    <a:pt x="281" y="1209"/>
                    <a:pt x="189" y="1326"/>
                    <a:pt x="115" y="1418"/>
                  </a:cubicBezTo>
                  <a:cubicBezTo>
                    <a:pt x="48" y="1500"/>
                    <a:pt x="1" y="1558"/>
                    <a:pt x="1" y="1690"/>
                  </a:cubicBezTo>
                  <a:cubicBezTo>
                    <a:pt x="1" y="1821"/>
                    <a:pt x="48" y="1881"/>
                    <a:pt x="115" y="1964"/>
                  </a:cubicBezTo>
                  <a:cubicBezTo>
                    <a:pt x="189" y="2055"/>
                    <a:pt x="281" y="2171"/>
                    <a:pt x="281" y="2389"/>
                  </a:cubicBezTo>
                  <a:cubicBezTo>
                    <a:pt x="281" y="2608"/>
                    <a:pt x="189" y="2723"/>
                    <a:pt x="115" y="2817"/>
                  </a:cubicBezTo>
                  <a:cubicBezTo>
                    <a:pt x="48" y="2898"/>
                    <a:pt x="1" y="2958"/>
                    <a:pt x="1" y="3089"/>
                  </a:cubicBezTo>
                  <a:cubicBezTo>
                    <a:pt x="1" y="3220"/>
                    <a:pt x="48" y="3279"/>
                    <a:pt x="115" y="3361"/>
                  </a:cubicBezTo>
                  <a:cubicBezTo>
                    <a:pt x="189" y="3455"/>
                    <a:pt x="281" y="3570"/>
                    <a:pt x="281" y="3789"/>
                  </a:cubicBezTo>
                  <a:cubicBezTo>
                    <a:pt x="281" y="4007"/>
                    <a:pt x="189" y="4123"/>
                    <a:pt x="115" y="4215"/>
                  </a:cubicBezTo>
                  <a:cubicBezTo>
                    <a:pt x="48" y="4297"/>
                    <a:pt x="1" y="4355"/>
                    <a:pt x="1" y="4488"/>
                  </a:cubicBezTo>
                  <a:cubicBezTo>
                    <a:pt x="1" y="4620"/>
                    <a:pt x="48" y="4678"/>
                    <a:pt x="115" y="4761"/>
                  </a:cubicBezTo>
                  <a:cubicBezTo>
                    <a:pt x="189" y="4854"/>
                    <a:pt x="281" y="4970"/>
                    <a:pt x="281" y="5188"/>
                  </a:cubicBezTo>
                  <a:cubicBezTo>
                    <a:pt x="281" y="5405"/>
                    <a:pt x="189" y="5522"/>
                    <a:pt x="115" y="5614"/>
                  </a:cubicBezTo>
                  <a:cubicBezTo>
                    <a:pt x="48" y="5696"/>
                    <a:pt x="1" y="5756"/>
                    <a:pt x="1" y="5888"/>
                  </a:cubicBezTo>
                  <a:cubicBezTo>
                    <a:pt x="1" y="6019"/>
                    <a:pt x="48" y="6079"/>
                    <a:pt x="115" y="6160"/>
                  </a:cubicBezTo>
                  <a:lnTo>
                    <a:pt x="131" y="6182"/>
                  </a:lnTo>
                  <a:lnTo>
                    <a:pt x="368" y="6182"/>
                  </a:lnTo>
                  <a:cubicBezTo>
                    <a:pt x="332" y="6089"/>
                    <a:pt x="313" y="5987"/>
                    <a:pt x="314" y="5888"/>
                  </a:cubicBezTo>
                  <a:cubicBezTo>
                    <a:pt x="313" y="5606"/>
                    <a:pt x="438" y="5449"/>
                    <a:pt x="520" y="5346"/>
                  </a:cubicBezTo>
                  <a:cubicBezTo>
                    <a:pt x="580" y="5273"/>
                    <a:pt x="593" y="5256"/>
                    <a:pt x="593" y="5188"/>
                  </a:cubicBezTo>
                  <a:cubicBezTo>
                    <a:pt x="593" y="5120"/>
                    <a:pt x="579" y="5104"/>
                    <a:pt x="520" y="5031"/>
                  </a:cubicBezTo>
                  <a:cubicBezTo>
                    <a:pt x="438" y="4928"/>
                    <a:pt x="313" y="4772"/>
                    <a:pt x="313" y="4488"/>
                  </a:cubicBezTo>
                  <a:cubicBezTo>
                    <a:pt x="313" y="4205"/>
                    <a:pt x="438" y="4050"/>
                    <a:pt x="520" y="3945"/>
                  </a:cubicBezTo>
                  <a:cubicBezTo>
                    <a:pt x="579" y="3873"/>
                    <a:pt x="593" y="3855"/>
                    <a:pt x="593" y="3789"/>
                  </a:cubicBezTo>
                  <a:cubicBezTo>
                    <a:pt x="593" y="3722"/>
                    <a:pt x="579" y="3705"/>
                    <a:pt x="520" y="3632"/>
                  </a:cubicBezTo>
                  <a:cubicBezTo>
                    <a:pt x="438" y="3529"/>
                    <a:pt x="313" y="3372"/>
                    <a:pt x="313" y="3089"/>
                  </a:cubicBezTo>
                  <a:cubicBezTo>
                    <a:pt x="313" y="2807"/>
                    <a:pt x="438" y="2651"/>
                    <a:pt x="520" y="2548"/>
                  </a:cubicBezTo>
                  <a:cubicBezTo>
                    <a:pt x="579" y="2475"/>
                    <a:pt x="593" y="2458"/>
                    <a:pt x="593" y="2391"/>
                  </a:cubicBezTo>
                  <a:cubicBezTo>
                    <a:pt x="593" y="2323"/>
                    <a:pt x="579" y="2307"/>
                    <a:pt x="520" y="2234"/>
                  </a:cubicBezTo>
                  <a:cubicBezTo>
                    <a:pt x="438" y="2130"/>
                    <a:pt x="313" y="1975"/>
                    <a:pt x="313" y="1691"/>
                  </a:cubicBezTo>
                  <a:cubicBezTo>
                    <a:pt x="313" y="1408"/>
                    <a:pt x="438" y="1251"/>
                    <a:pt x="520" y="1148"/>
                  </a:cubicBezTo>
                  <a:cubicBezTo>
                    <a:pt x="579" y="1076"/>
                    <a:pt x="593" y="1058"/>
                    <a:pt x="593" y="992"/>
                  </a:cubicBezTo>
                  <a:cubicBezTo>
                    <a:pt x="593" y="925"/>
                    <a:pt x="579" y="908"/>
                    <a:pt x="520" y="835"/>
                  </a:cubicBezTo>
                  <a:cubicBezTo>
                    <a:pt x="438" y="732"/>
                    <a:pt x="313" y="575"/>
                    <a:pt x="313" y="294"/>
                  </a:cubicBezTo>
                  <a:cubicBezTo>
                    <a:pt x="311" y="192"/>
                    <a:pt x="330" y="93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7712314" y="838325"/>
              <a:ext cx="30353" cy="316492"/>
            </a:xfrm>
            <a:custGeom>
              <a:avLst/>
              <a:gdLst/>
              <a:ahLst/>
              <a:cxnLst/>
              <a:rect l="l" t="t" r="r" b="b"/>
              <a:pathLst>
                <a:path w="593" h="6183" extrusionOk="0">
                  <a:moveTo>
                    <a:pt x="129" y="1"/>
                  </a:moveTo>
                  <a:lnTo>
                    <a:pt x="113" y="20"/>
                  </a:lnTo>
                  <a:cubicBezTo>
                    <a:pt x="48" y="102"/>
                    <a:pt x="1" y="161"/>
                    <a:pt x="1" y="292"/>
                  </a:cubicBezTo>
                  <a:cubicBezTo>
                    <a:pt x="1" y="424"/>
                    <a:pt x="48" y="482"/>
                    <a:pt x="113" y="564"/>
                  </a:cubicBezTo>
                  <a:cubicBezTo>
                    <a:pt x="187" y="658"/>
                    <a:pt x="281" y="773"/>
                    <a:pt x="281" y="992"/>
                  </a:cubicBezTo>
                  <a:cubicBezTo>
                    <a:pt x="281" y="1209"/>
                    <a:pt x="187" y="1326"/>
                    <a:pt x="113" y="1418"/>
                  </a:cubicBezTo>
                  <a:cubicBezTo>
                    <a:pt x="48" y="1500"/>
                    <a:pt x="1" y="1558"/>
                    <a:pt x="1" y="1690"/>
                  </a:cubicBezTo>
                  <a:cubicBezTo>
                    <a:pt x="1" y="1821"/>
                    <a:pt x="48" y="1881"/>
                    <a:pt x="113" y="1964"/>
                  </a:cubicBezTo>
                  <a:cubicBezTo>
                    <a:pt x="187" y="2055"/>
                    <a:pt x="281" y="2171"/>
                    <a:pt x="281" y="2389"/>
                  </a:cubicBezTo>
                  <a:cubicBezTo>
                    <a:pt x="281" y="2608"/>
                    <a:pt x="187" y="2723"/>
                    <a:pt x="113" y="2817"/>
                  </a:cubicBezTo>
                  <a:cubicBezTo>
                    <a:pt x="48" y="2898"/>
                    <a:pt x="1" y="2958"/>
                    <a:pt x="1" y="3089"/>
                  </a:cubicBezTo>
                  <a:cubicBezTo>
                    <a:pt x="1" y="3220"/>
                    <a:pt x="48" y="3279"/>
                    <a:pt x="113" y="3361"/>
                  </a:cubicBezTo>
                  <a:cubicBezTo>
                    <a:pt x="187" y="3455"/>
                    <a:pt x="281" y="3570"/>
                    <a:pt x="281" y="3789"/>
                  </a:cubicBezTo>
                  <a:cubicBezTo>
                    <a:pt x="281" y="4007"/>
                    <a:pt x="187" y="4123"/>
                    <a:pt x="113" y="4215"/>
                  </a:cubicBezTo>
                  <a:cubicBezTo>
                    <a:pt x="48" y="4297"/>
                    <a:pt x="1" y="4355"/>
                    <a:pt x="1" y="4488"/>
                  </a:cubicBezTo>
                  <a:cubicBezTo>
                    <a:pt x="1" y="4620"/>
                    <a:pt x="48" y="4678"/>
                    <a:pt x="113" y="4761"/>
                  </a:cubicBezTo>
                  <a:cubicBezTo>
                    <a:pt x="187" y="4854"/>
                    <a:pt x="281" y="4970"/>
                    <a:pt x="281" y="5188"/>
                  </a:cubicBezTo>
                  <a:cubicBezTo>
                    <a:pt x="281" y="5405"/>
                    <a:pt x="187" y="5522"/>
                    <a:pt x="113" y="5614"/>
                  </a:cubicBezTo>
                  <a:cubicBezTo>
                    <a:pt x="48" y="5696"/>
                    <a:pt x="1" y="5756"/>
                    <a:pt x="1" y="5888"/>
                  </a:cubicBezTo>
                  <a:cubicBezTo>
                    <a:pt x="1" y="6019"/>
                    <a:pt x="48" y="6079"/>
                    <a:pt x="113" y="6160"/>
                  </a:cubicBezTo>
                  <a:lnTo>
                    <a:pt x="130" y="6182"/>
                  </a:lnTo>
                  <a:lnTo>
                    <a:pt x="368" y="6182"/>
                  </a:lnTo>
                  <a:cubicBezTo>
                    <a:pt x="331" y="6089"/>
                    <a:pt x="312" y="5987"/>
                    <a:pt x="314" y="5888"/>
                  </a:cubicBezTo>
                  <a:cubicBezTo>
                    <a:pt x="314" y="5606"/>
                    <a:pt x="438" y="5449"/>
                    <a:pt x="521" y="5346"/>
                  </a:cubicBezTo>
                  <a:cubicBezTo>
                    <a:pt x="580" y="5273"/>
                    <a:pt x="593" y="5256"/>
                    <a:pt x="593" y="5188"/>
                  </a:cubicBezTo>
                  <a:cubicBezTo>
                    <a:pt x="593" y="5120"/>
                    <a:pt x="580" y="5104"/>
                    <a:pt x="521" y="5031"/>
                  </a:cubicBezTo>
                  <a:cubicBezTo>
                    <a:pt x="438" y="4928"/>
                    <a:pt x="314" y="4772"/>
                    <a:pt x="314" y="4488"/>
                  </a:cubicBezTo>
                  <a:cubicBezTo>
                    <a:pt x="314" y="4205"/>
                    <a:pt x="438" y="4050"/>
                    <a:pt x="521" y="3945"/>
                  </a:cubicBezTo>
                  <a:cubicBezTo>
                    <a:pt x="578" y="3873"/>
                    <a:pt x="593" y="3855"/>
                    <a:pt x="593" y="3789"/>
                  </a:cubicBezTo>
                  <a:cubicBezTo>
                    <a:pt x="593" y="3722"/>
                    <a:pt x="580" y="3705"/>
                    <a:pt x="521" y="3632"/>
                  </a:cubicBezTo>
                  <a:cubicBezTo>
                    <a:pt x="438" y="3529"/>
                    <a:pt x="314" y="3372"/>
                    <a:pt x="314" y="3089"/>
                  </a:cubicBezTo>
                  <a:cubicBezTo>
                    <a:pt x="314" y="2807"/>
                    <a:pt x="438" y="2651"/>
                    <a:pt x="521" y="2548"/>
                  </a:cubicBezTo>
                  <a:cubicBezTo>
                    <a:pt x="578" y="2475"/>
                    <a:pt x="593" y="2458"/>
                    <a:pt x="593" y="2391"/>
                  </a:cubicBezTo>
                  <a:cubicBezTo>
                    <a:pt x="593" y="2323"/>
                    <a:pt x="580" y="2307"/>
                    <a:pt x="521" y="2234"/>
                  </a:cubicBezTo>
                  <a:cubicBezTo>
                    <a:pt x="438" y="2130"/>
                    <a:pt x="314" y="1975"/>
                    <a:pt x="314" y="1691"/>
                  </a:cubicBezTo>
                  <a:cubicBezTo>
                    <a:pt x="314" y="1408"/>
                    <a:pt x="438" y="1251"/>
                    <a:pt x="521" y="1148"/>
                  </a:cubicBezTo>
                  <a:cubicBezTo>
                    <a:pt x="578" y="1076"/>
                    <a:pt x="593" y="1058"/>
                    <a:pt x="593" y="992"/>
                  </a:cubicBezTo>
                  <a:cubicBezTo>
                    <a:pt x="593" y="925"/>
                    <a:pt x="580" y="908"/>
                    <a:pt x="521" y="835"/>
                  </a:cubicBezTo>
                  <a:cubicBezTo>
                    <a:pt x="438" y="732"/>
                    <a:pt x="314" y="575"/>
                    <a:pt x="314" y="294"/>
                  </a:cubicBezTo>
                  <a:cubicBezTo>
                    <a:pt x="312" y="192"/>
                    <a:pt x="330" y="93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7674489" y="838325"/>
              <a:ext cx="39566" cy="316646"/>
            </a:xfrm>
            <a:custGeom>
              <a:avLst/>
              <a:gdLst/>
              <a:ahLst/>
              <a:cxnLst/>
              <a:rect l="l" t="t" r="r" b="b"/>
              <a:pathLst>
                <a:path w="773" h="6186" extrusionOk="0">
                  <a:moveTo>
                    <a:pt x="171" y="1"/>
                  </a:moveTo>
                  <a:cubicBezTo>
                    <a:pt x="141" y="48"/>
                    <a:pt x="108" y="94"/>
                    <a:pt x="72" y="137"/>
                  </a:cubicBezTo>
                  <a:cubicBezTo>
                    <a:pt x="13" y="210"/>
                    <a:pt x="0" y="227"/>
                    <a:pt x="0" y="294"/>
                  </a:cubicBezTo>
                  <a:cubicBezTo>
                    <a:pt x="0" y="360"/>
                    <a:pt x="13" y="378"/>
                    <a:pt x="72" y="450"/>
                  </a:cubicBezTo>
                  <a:cubicBezTo>
                    <a:pt x="154" y="553"/>
                    <a:pt x="279" y="710"/>
                    <a:pt x="279" y="993"/>
                  </a:cubicBezTo>
                  <a:cubicBezTo>
                    <a:pt x="279" y="1277"/>
                    <a:pt x="154" y="1432"/>
                    <a:pt x="72" y="1535"/>
                  </a:cubicBezTo>
                  <a:cubicBezTo>
                    <a:pt x="13" y="1609"/>
                    <a:pt x="0" y="1625"/>
                    <a:pt x="0" y="1691"/>
                  </a:cubicBezTo>
                  <a:cubicBezTo>
                    <a:pt x="0" y="1758"/>
                    <a:pt x="13" y="1775"/>
                    <a:pt x="72" y="1850"/>
                  </a:cubicBezTo>
                  <a:cubicBezTo>
                    <a:pt x="154" y="1953"/>
                    <a:pt x="279" y="2108"/>
                    <a:pt x="279" y="2391"/>
                  </a:cubicBezTo>
                  <a:cubicBezTo>
                    <a:pt x="279" y="2674"/>
                    <a:pt x="154" y="2831"/>
                    <a:pt x="72" y="2934"/>
                  </a:cubicBezTo>
                  <a:cubicBezTo>
                    <a:pt x="13" y="3007"/>
                    <a:pt x="0" y="3024"/>
                    <a:pt x="0" y="3091"/>
                  </a:cubicBezTo>
                  <a:cubicBezTo>
                    <a:pt x="0" y="3157"/>
                    <a:pt x="13" y="3175"/>
                    <a:pt x="72" y="3247"/>
                  </a:cubicBezTo>
                  <a:cubicBezTo>
                    <a:pt x="154" y="3350"/>
                    <a:pt x="279" y="3507"/>
                    <a:pt x="279" y="3790"/>
                  </a:cubicBezTo>
                  <a:cubicBezTo>
                    <a:pt x="279" y="4074"/>
                    <a:pt x="154" y="4229"/>
                    <a:pt x="72" y="4333"/>
                  </a:cubicBezTo>
                  <a:cubicBezTo>
                    <a:pt x="13" y="4406"/>
                    <a:pt x="0" y="4423"/>
                    <a:pt x="0" y="4490"/>
                  </a:cubicBezTo>
                  <a:cubicBezTo>
                    <a:pt x="0" y="4556"/>
                    <a:pt x="13" y="4574"/>
                    <a:pt x="72" y="4647"/>
                  </a:cubicBezTo>
                  <a:cubicBezTo>
                    <a:pt x="154" y="4750"/>
                    <a:pt x="279" y="4906"/>
                    <a:pt x="279" y="5190"/>
                  </a:cubicBezTo>
                  <a:cubicBezTo>
                    <a:pt x="279" y="5473"/>
                    <a:pt x="154" y="5628"/>
                    <a:pt x="72" y="5733"/>
                  </a:cubicBezTo>
                  <a:cubicBezTo>
                    <a:pt x="13" y="5805"/>
                    <a:pt x="0" y="5823"/>
                    <a:pt x="0" y="5891"/>
                  </a:cubicBezTo>
                  <a:cubicBezTo>
                    <a:pt x="0" y="5957"/>
                    <a:pt x="13" y="5975"/>
                    <a:pt x="72" y="6049"/>
                  </a:cubicBezTo>
                  <a:cubicBezTo>
                    <a:pt x="108" y="6092"/>
                    <a:pt x="141" y="6138"/>
                    <a:pt x="171" y="6185"/>
                  </a:cubicBezTo>
                  <a:lnTo>
                    <a:pt x="567" y="6185"/>
                  </a:lnTo>
                  <a:cubicBezTo>
                    <a:pt x="516" y="6095"/>
                    <a:pt x="491" y="5994"/>
                    <a:pt x="493" y="5891"/>
                  </a:cubicBezTo>
                  <a:cubicBezTo>
                    <a:pt x="494" y="5671"/>
                    <a:pt x="586" y="5555"/>
                    <a:pt x="660" y="5462"/>
                  </a:cubicBezTo>
                  <a:cubicBezTo>
                    <a:pt x="725" y="5380"/>
                    <a:pt x="773" y="5321"/>
                    <a:pt x="773" y="5190"/>
                  </a:cubicBezTo>
                  <a:cubicBezTo>
                    <a:pt x="773" y="5057"/>
                    <a:pt x="725" y="4998"/>
                    <a:pt x="660" y="4916"/>
                  </a:cubicBezTo>
                  <a:cubicBezTo>
                    <a:pt x="586" y="4824"/>
                    <a:pt x="494" y="4707"/>
                    <a:pt x="494" y="4490"/>
                  </a:cubicBezTo>
                  <a:cubicBezTo>
                    <a:pt x="494" y="4272"/>
                    <a:pt x="586" y="4156"/>
                    <a:pt x="660" y="4063"/>
                  </a:cubicBezTo>
                  <a:cubicBezTo>
                    <a:pt x="725" y="3980"/>
                    <a:pt x="773" y="3922"/>
                    <a:pt x="773" y="3790"/>
                  </a:cubicBezTo>
                  <a:cubicBezTo>
                    <a:pt x="773" y="3659"/>
                    <a:pt x="725" y="3599"/>
                    <a:pt x="660" y="3518"/>
                  </a:cubicBezTo>
                  <a:cubicBezTo>
                    <a:pt x="586" y="3425"/>
                    <a:pt x="494" y="3309"/>
                    <a:pt x="494" y="3091"/>
                  </a:cubicBezTo>
                  <a:cubicBezTo>
                    <a:pt x="494" y="2872"/>
                    <a:pt x="586" y="2757"/>
                    <a:pt x="660" y="2663"/>
                  </a:cubicBezTo>
                  <a:cubicBezTo>
                    <a:pt x="725" y="2583"/>
                    <a:pt x="773" y="2522"/>
                    <a:pt x="773" y="2391"/>
                  </a:cubicBezTo>
                  <a:cubicBezTo>
                    <a:pt x="773" y="2260"/>
                    <a:pt x="725" y="2201"/>
                    <a:pt x="660" y="2119"/>
                  </a:cubicBezTo>
                  <a:cubicBezTo>
                    <a:pt x="586" y="2025"/>
                    <a:pt x="494" y="1910"/>
                    <a:pt x="494" y="1691"/>
                  </a:cubicBezTo>
                  <a:cubicBezTo>
                    <a:pt x="494" y="1475"/>
                    <a:pt x="586" y="1359"/>
                    <a:pt x="660" y="1266"/>
                  </a:cubicBezTo>
                  <a:cubicBezTo>
                    <a:pt x="725" y="1183"/>
                    <a:pt x="773" y="1125"/>
                    <a:pt x="773" y="993"/>
                  </a:cubicBezTo>
                  <a:cubicBezTo>
                    <a:pt x="773" y="862"/>
                    <a:pt x="725" y="802"/>
                    <a:pt x="660" y="721"/>
                  </a:cubicBezTo>
                  <a:cubicBezTo>
                    <a:pt x="586" y="628"/>
                    <a:pt x="494" y="512"/>
                    <a:pt x="494" y="294"/>
                  </a:cubicBezTo>
                  <a:cubicBezTo>
                    <a:pt x="491" y="191"/>
                    <a:pt x="516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8186843" y="838325"/>
              <a:ext cx="39668" cy="316646"/>
            </a:xfrm>
            <a:custGeom>
              <a:avLst/>
              <a:gdLst/>
              <a:ahLst/>
              <a:cxnLst/>
              <a:rect l="l" t="t" r="r" b="b"/>
              <a:pathLst>
                <a:path w="775" h="6186" extrusionOk="0">
                  <a:moveTo>
                    <a:pt x="173" y="1"/>
                  </a:moveTo>
                  <a:cubicBezTo>
                    <a:pt x="143" y="48"/>
                    <a:pt x="110" y="94"/>
                    <a:pt x="73" y="137"/>
                  </a:cubicBezTo>
                  <a:cubicBezTo>
                    <a:pt x="15" y="210"/>
                    <a:pt x="1" y="227"/>
                    <a:pt x="1" y="294"/>
                  </a:cubicBezTo>
                  <a:cubicBezTo>
                    <a:pt x="1" y="360"/>
                    <a:pt x="15" y="378"/>
                    <a:pt x="73" y="450"/>
                  </a:cubicBezTo>
                  <a:cubicBezTo>
                    <a:pt x="156" y="553"/>
                    <a:pt x="281" y="710"/>
                    <a:pt x="281" y="993"/>
                  </a:cubicBezTo>
                  <a:cubicBezTo>
                    <a:pt x="281" y="1277"/>
                    <a:pt x="156" y="1432"/>
                    <a:pt x="73" y="1535"/>
                  </a:cubicBezTo>
                  <a:cubicBezTo>
                    <a:pt x="15" y="1609"/>
                    <a:pt x="1" y="1625"/>
                    <a:pt x="1" y="1691"/>
                  </a:cubicBezTo>
                  <a:cubicBezTo>
                    <a:pt x="1" y="1758"/>
                    <a:pt x="15" y="1775"/>
                    <a:pt x="73" y="1850"/>
                  </a:cubicBezTo>
                  <a:cubicBezTo>
                    <a:pt x="156" y="1953"/>
                    <a:pt x="281" y="2108"/>
                    <a:pt x="281" y="2391"/>
                  </a:cubicBezTo>
                  <a:cubicBezTo>
                    <a:pt x="281" y="2674"/>
                    <a:pt x="156" y="2831"/>
                    <a:pt x="73" y="2934"/>
                  </a:cubicBezTo>
                  <a:cubicBezTo>
                    <a:pt x="15" y="3007"/>
                    <a:pt x="1" y="3024"/>
                    <a:pt x="1" y="3091"/>
                  </a:cubicBezTo>
                  <a:cubicBezTo>
                    <a:pt x="1" y="3157"/>
                    <a:pt x="15" y="3175"/>
                    <a:pt x="73" y="3247"/>
                  </a:cubicBezTo>
                  <a:cubicBezTo>
                    <a:pt x="156" y="3350"/>
                    <a:pt x="281" y="3507"/>
                    <a:pt x="281" y="3790"/>
                  </a:cubicBezTo>
                  <a:cubicBezTo>
                    <a:pt x="281" y="4074"/>
                    <a:pt x="156" y="4229"/>
                    <a:pt x="73" y="4333"/>
                  </a:cubicBezTo>
                  <a:cubicBezTo>
                    <a:pt x="15" y="4406"/>
                    <a:pt x="1" y="4423"/>
                    <a:pt x="1" y="4490"/>
                  </a:cubicBezTo>
                  <a:cubicBezTo>
                    <a:pt x="1" y="4556"/>
                    <a:pt x="15" y="4574"/>
                    <a:pt x="73" y="4647"/>
                  </a:cubicBezTo>
                  <a:cubicBezTo>
                    <a:pt x="156" y="4750"/>
                    <a:pt x="281" y="4906"/>
                    <a:pt x="281" y="5190"/>
                  </a:cubicBezTo>
                  <a:cubicBezTo>
                    <a:pt x="281" y="5473"/>
                    <a:pt x="156" y="5628"/>
                    <a:pt x="73" y="5733"/>
                  </a:cubicBezTo>
                  <a:cubicBezTo>
                    <a:pt x="15" y="5805"/>
                    <a:pt x="1" y="5823"/>
                    <a:pt x="1" y="5891"/>
                  </a:cubicBezTo>
                  <a:cubicBezTo>
                    <a:pt x="1" y="5957"/>
                    <a:pt x="15" y="5975"/>
                    <a:pt x="73" y="6049"/>
                  </a:cubicBezTo>
                  <a:cubicBezTo>
                    <a:pt x="110" y="6092"/>
                    <a:pt x="143" y="6138"/>
                    <a:pt x="173" y="6185"/>
                  </a:cubicBezTo>
                  <a:lnTo>
                    <a:pt x="569" y="6185"/>
                  </a:lnTo>
                  <a:cubicBezTo>
                    <a:pt x="518" y="6095"/>
                    <a:pt x="493" y="5994"/>
                    <a:pt x="494" y="5891"/>
                  </a:cubicBezTo>
                  <a:cubicBezTo>
                    <a:pt x="494" y="5671"/>
                    <a:pt x="588" y="5555"/>
                    <a:pt x="662" y="5462"/>
                  </a:cubicBezTo>
                  <a:cubicBezTo>
                    <a:pt x="727" y="5380"/>
                    <a:pt x="775" y="5321"/>
                    <a:pt x="775" y="5190"/>
                  </a:cubicBezTo>
                  <a:cubicBezTo>
                    <a:pt x="775" y="5057"/>
                    <a:pt x="727" y="4998"/>
                    <a:pt x="662" y="4916"/>
                  </a:cubicBezTo>
                  <a:cubicBezTo>
                    <a:pt x="588" y="4824"/>
                    <a:pt x="494" y="4707"/>
                    <a:pt x="494" y="4490"/>
                  </a:cubicBezTo>
                  <a:cubicBezTo>
                    <a:pt x="494" y="4272"/>
                    <a:pt x="588" y="4156"/>
                    <a:pt x="662" y="4063"/>
                  </a:cubicBezTo>
                  <a:cubicBezTo>
                    <a:pt x="727" y="3980"/>
                    <a:pt x="775" y="3922"/>
                    <a:pt x="775" y="3790"/>
                  </a:cubicBezTo>
                  <a:cubicBezTo>
                    <a:pt x="775" y="3659"/>
                    <a:pt x="727" y="3599"/>
                    <a:pt x="662" y="3518"/>
                  </a:cubicBezTo>
                  <a:cubicBezTo>
                    <a:pt x="588" y="3425"/>
                    <a:pt x="494" y="3309"/>
                    <a:pt x="494" y="3091"/>
                  </a:cubicBezTo>
                  <a:cubicBezTo>
                    <a:pt x="494" y="2872"/>
                    <a:pt x="588" y="2757"/>
                    <a:pt x="662" y="2663"/>
                  </a:cubicBezTo>
                  <a:cubicBezTo>
                    <a:pt x="727" y="2583"/>
                    <a:pt x="775" y="2522"/>
                    <a:pt x="775" y="2391"/>
                  </a:cubicBezTo>
                  <a:cubicBezTo>
                    <a:pt x="775" y="2260"/>
                    <a:pt x="727" y="2201"/>
                    <a:pt x="662" y="2119"/>
                  </a:cubicBezTo>
                  <a:cubicBezTo>
                    <a:pt x="588" y="2025"/>
                    <a:pt x="494" y="1910"/>
                    <a:pt x="494" y="1691"/>
                  </a:cubicBezTo>
                  <a:cubicBezTo>
                    <a:pt x="494" y="1475"/>
                    <a:pt x="588" y="1359"/>
                    <a:pt x="662" y="1266"/>
                  </a:cubicBezTo>
                  <a:cubicBezTo>
                    <a:pt x="727" y="1183"/>
                    <a:pt x="775" y="1125"/>
                    <a:pt x="775" y="993"/>
                  </a:cubicBezTo>
                  <a:cubicBezTo>
                    <a:pt x="775" y="862"/>
                    <a:pt x="727" y="802"/>
                    <a:pt x="662" y="721"/>
                  </a:cubicBezTo>
                  <a:cubicBezTo>
                    <a:pt x="588" y="628"/>
                    <a:pt x="494" y="512"/>
                    <a:pt x="494" y="294"/>
                  </a:cubicBezTo>
                  <a:cubicBezTo>
                    <a:pt x="493" y="191"/>
                    <a:pt x="518" y="91"/>
                    <a:pt x="5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7883116" y="838325"/>
              <a:ext cx="30404" cy="316492"/>
            </a:xfrm>
            <a:custGeom>
              <a:avLst/>
              <a:gdLst/>
              <a:ahLst/>
              <a:cxnLst/>
              <a:rect l="l" t="t" r="r" b="b"/>
              <a:pathLst>
                <a:path w="594" h="6183" extrusionOk="0">
                  <a:moveTo>
                    <a:pt x="130" y="1"/>
                  </a:moveTo>
                  <a:lnTo>
                    <a:pt x="114" y="20"/>
                  </a:lnTo>
                  <a:cubicBezTo>
                    <a:pt x="48" y="102"/>
                    <a:pt x="0" y="161"/>
                    <a:pt x="0" y="292"/>
                  </a:cubicBezTo>
                  <a:cubicBezTo>
                    <a:pt x="0" y="424"/>
                    <a:pt x="48" y="482"/>
                    <a:pt x="114" y="564"/>
                  </a:cubicBezTo>
                  <a:cubicBezTo>
                    <a:pt x="189" y="658"/>
                    <a:pt x="281" y="773"/>
                    <a:pt x="281" y="992"/>
                  </a:cubicBezTo>
                  <a:cubicBezTo>
                    <a:pt x="281" y="1209"/>
                    <a:pt x="189" y="1326"/>
                    <a:pt x="114" y="1418"/>
                  </a:cubicBezTo>
                  <a:cubicBezTo>
                    <a:pt x="48" y="1500"/>
                    <a:pt x="0" y="1558"/>
                    <a:pt x="0" y="1690"/>
                  </a:cubicBezTo>
                  <a:cubicBezTo>
                    <a:pt x="0" y="1821"/>
                    <a:pt x="48" y="1881"/>
                    <a:pt x="114" y="1964"/>
                  </a:cubicBezTo>
                  <a:cubicBezTo>
                    <a:pt x="189" y="2055"/>
                    <a:pt x="281" y="2171"/>
                    <a:pt x="281" y="2389"/>
                  </a:cubicBezTo>
                  <a:cubicBezTo>
                    <a:pt x="281" y="2608"/>
                    <a:pt x="189" y="2723"/>
                    <a:pt x="114" y="2817"/>
                  </a:cubicBezTo>
                  <a:cubicBezTo>
                    <a:pt x="48" y="2898"/>
                    <a:pt x="0" y="2958"/>
                    <a:pt x="0" y="3089"/>
                  </a:cubicBezTo>
                  <a:cubicBezTo>
                    <a:pt x="0" y="3220"/>
                    <a:pt x="48" y="3279"/>
                    <a:pt x="114" y="3361"/>
                  </a:cubicBezTo>
                  <a:cubicBezTo>
                    <a:pt x="189" y="3455"/>
                    <a:pt x="281" y="3570"/>
                    <a:pt x="281" y="3789"/>
                  </a:cubicBezTo>
                  <a:cubicBezTo>
                    <a:pt x="281" y="4007"/>
                    <a:pt x="189" y="4123"/>
                    <a:pt x="114" y="4215"/>
                  </a:cubicBezTo>
                  <a:cubicBezTo>
                    <a:pt x="48" y="4297"/>
                    <a:pt x="0" y="4355"/>
                    <a:pt x="0" y="4488"/>
                  </a:cubicBezTo>
                  <a:cubicBezTo>
                    <a:pt x="0" y="4620"/>
                    <a:pt x="48" y="4678"/>
                    <a:pt x="114" y="4761"/>
                  </a:cubicBezTo>
                  <a:cubicBezTo>
                    <a:pt x="189" y="4854"/>
                    <a:pt x="281" y="4970"/>
                    <a:pt x="281" y="5188"/>
                  </a:cubicBezTo>
                  <a:cubicBezTo>
                    <a:pt x="281" y="5405"/>
                    <a:pt x="189" y="5522"/>
                    <a:pt x="114" y="5614"/>
                  </a:cubicBezTo>
                  <a:cubicBezTo>
                    <a:pt x="48" y="5696"/>
                    <a:pt x="0" y="5756"/>
                    <a:pt x="0" y="5888"/>
                  </a:cubicBezTo>
                  <a:cubicBezTo>
                    <a:pt x="0" y="6019"/>
                    <a:pt x="48" y="6079"/>
                    <a:pt x="114" y="6160"/>
                  </a:cubicBezTo>
                  <a:cubicBezTo>
                    <a:pt x="119" y="6168"/>
                    <a:pt x="125" y="6174"/>
                    <a:pt x="130" y="6182"/>
                  </a:cubicBezTo>
                  <a:lnTo>
                    <a:pt x="366" y="6182"/>
                  </a:lnTo>
                  <a:cubicBezTo>
                    <a:pt x="330" y="6089"/>
                    <a:pt x="312" y="5987"/>
                    <a:pt x="312" y="5888"/>
                  </a:cubicBezTo>
                  <a:cubicBezTo>
                    <a:pt x="314" y="5606"/>
                    <a:pt x="439" y="5449"/>
                    <a:pt x="521" y="5346"/>
                  </a:cubicBezTo>
                  <a:cubicBezTo>
                    <a:pt x="580" y="5273"/>
                    <a:pt x="594" y="5256"/>
                    <a:pt x="594" y="5188"/>
                  </a:cubicBezTo>
                  <a:cubicBezTo>
                    <a:pt x="594" y="5120"/>
                    <a:pt x="580" y="5104"/>
                    <a:pt x="521" y="5031"/>
                  </a:cubicBezTo>
                  <a:cubicBezTo>
                    <a:pt x="439" y="4928"/>
                    <a:pt x="314" y="4772"/>
                    <a:pt x="314" y="4488"/>
                  </a:cubicBezTo>
                  <a:cubicBezTo>
                    <a:pt x="314" y="4205"/>
                    <a:pt x="439" y="4050"/>
                    <a:pt x="521" y="3945"/>
                  </a:cubicBezTo>
                  <a:cubicBezTo>
                    <a:pt x="580" y="3873"/>
                    <a:pt x="594" y="3855"/>
                    <a:pt x="594" y="3789"/>
                  </a:cubicBezTo>
                  <a:cubicBezTo>
                    <a:pt x="594" y="3722"/>
                    <a:pt x="580" y="3705"/>
                    <a:pt x="521" y="3632"/>
                  </a:cubicBezTo>
                  <a:cubicBezTo>
                    <a:pt x="439" y="3529"/>
                    <a:pt x="314" y="3372"/>
                    <a:pt x="314" y="3089"/>
                  </a:cubicBezTo>
                  <a:cubicBezTo>
                    <a:pt x="314" y="2807"/>
                    <a:pt x="439" y="2651"/>
                    <a:pt x="521" y="2548"/>
                  </a:cubicBezTo>
                  <a:cubicBezTo>
                    <a:pt x="580" y="2475"/>
                    <a:pt x="594" y="2458"/>
                    <a:pt x="594" y="2391"/>
                  </a:cubicBezTo>
                  <a:cubicBezTo>
                    <a:pt x="594" y="2323"/>
                    <a:pt x="580" y="2307"/>
                    <a:pt x="521" y="2234"/>
                  </a:cubicBezTo>
                  <a:cubicBezTo>
                    <a:pt x="439" y="2130"/>
                    <a:pt x="314" y="1975"/>
                    <a:pt x="314" y="1691"/>
                  </a:cubicBezTo>
                  <a:cubicBezTo>
                    <a:pt x="314" y="1408"/>
                    <a:pt x="439" y="1251"/>
                    <a:pt x="521" y="1148"/>
                  </a:cubicBezTo>
                  <a:cubicBezTo>
                    <a:pt x="580" y="1076"/>
                    <a:pt x="594" y="1058"/>
                    <a:pt x="594" y="992"/>
                  </a:cubicBezTo>
                  <a:cubicBezTo>
                    <a:pt x="594" y="925"/>
                    <a:pt x="580" y="908"/>
                    <a:pt x="521" y="835"/>
                  </a:cubicBezTo>
                  <a:cubicBezTo>
                    <a:pt x="439" y="732"/>
                    <a:pt x="314" y="575"/>
                    <a:pt x="314" y="294"/>
                  </a:cubicBezTo>
                  <a:cubicBezTo>
                    <a:pt x="312" y="192"/>
                    <a:pt x="331" y="93"/>
                    <a:pt x="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7589011" y="838325"/>
              <a:ext cx="39668" cy="316646"/>
            </a:xfrm>
            <a:custGeom>
              <a:avLst/>
              <a:gdLst/>
              <a:ahLst/>
              <a:cxnLst/>
              <a:rect l="l" t="t" r="r" b="b"/>
              <a:pathLst>
                <a:path w="775" h="6186" extrusionOk="0">
                  <a:moveTo>
                    <a:pt x="173" y="1"/>
                  </a:moveTo>
                  <a:cubicBezTo>
                    <a:pt x="143" y="48"/>
                    <a:pt x="110" y="94"/>
                    <a:pt x="73" y="137"/>
                  </a:cubicBezTo>
                  <a:cubicBezTo>
                    <a:pt x="15" y="210"/>
                    <a:pt x="0" y="227"/>
                    <a:pt x="0" y="294"/>
                  </a:cubicBezTo>
                  <a:cubicBezTo>
                    <a:pt x="0" y="360"/>
                    <a:pt x="15" y="378"/>
                    <a:pt x="73" y="450"/>
                  </a:cubicBezTo>
                  <a:cubicBezTo>
                    <a:pt x="156" y="553"/>
                    <a:pt x="281" y="710"/>
                    <a:pt x="281" y="993"/>
                  </a:cubicBezTo>
                  <a:cubicBezTo>
                    <a:pt x="281" y="1277"/>
                    <a:pt x="156" y="1432"/>
                    <a:pt x="73" y="1535"/>
                  </a:cubicBezTo>
                  <a:cubicBezTo>
                    <a:pt x="15" y="1609"/>
                    <a:pt x="0" y="1625"/>
                    <a:pt x="0" y="1691"/>
                  </a:cubicBezTo>
                  <a:cubicBezTo>
                    <a:pt x="0" y="1758"/>
                    <a:pt x="15" y="1775"/>
                    <a:pt x="73" y="1850"/>
                  </a:cubicBezTo>
                  <a:cubicBezTo>
                    <a:pt x="156" y="1953"/>
                    <a:pt x="281" y="2108"/>
                    <a:pt x="281" y="2391"/>
                  </a:cubicBezTo>
                  <a:cubicBezTo>
                    <a:pt x="281" y="2674"/>
                    <a:pt x="156" y="2831"/>
                    <a:pt x="73" y="2934"/>
                  </a:cubicBezTo>
                  <a:cubicBezTo>
                    <a:pt x="15" y="3007"/>
                    <a:pt x="0" y="3024"/>
                    <a:pt x="0" y="3091"/>
                  </a:cubicBezTo>
                  <a:cubicBezTo>
                    <a:pt x="0" y="3157"/>
                    <a:pt x="15" y="3175"/>
                    <a:pt x="73" y="3247"/>
                  </a:cubicBezTo>
                  <a:cubicBezTo>
                    <a:pt x="156" y="3350"/>
                    <a:pt x="281" y="3507"/>
                    <a:pt x="281" y="3790"/>
                  </a:cubicBezTo>
                  <a:cubicBezTo>
                    <a:pt x="281" y="4074"/>
                    <a:pt x="156" y="4229"/>
                    <a:pt x="73" y="4333"/>
                  </a:cubicBezTo>
                  <a:cubicBezTo>
                    <a:pt x="15" y="4406"/>
                    <a:pt x="0" y="4423"/>
                    <a:pt x="0" y="4490"/>
                  </a:cubicBezTo>
                  <a:cubicBezTo>
                    <a:pt x="0" y="4556"/>
                    <a:pt x="15" y="4574"/>
                    <a:pt x="73" y="4647"/>
                  </a:cubicBezTo>
                  <a:cubicBezTo>
                    <a:pt x="156" y="4750"/>
                    <a:pt x="281" y="4906"/>
                    <a:pt x="281" y="5190"/>
                  </a:cubicBezTo>
                  <a:cubicBezTo>
                    <a:pt x="281" y="5473"/>
                    <a:pt x="156" y="5628"/>
                    <a:pt x="73" y="5733"/>
                  </a:cubicBezTo>
                  <a:cubicBezTo>
                    <a:pt x="15" y="5805"/>
                    <a:pt x="0" y="5823"/>
                    <a:pt x="0" y="5891"/>
                  </a:cubicBezTo>
                  <a:cubicBezTo>
                    <a:pt x="0" y="5957"/>
                    <a:pt x="15" y="5975"/>
                    <a:pt x="73" y="6049"/>
                  </a:cubicBezTo>
                  <a:cubicBezTo>
                    <a:pt x="110" y="6092"/>
                    <a:pt x="143" y="6138"/>
                    <a:pt x="173" y="6185"/>
                  </a:cubicBezTo>
                  <a:lnTo>
                    <a:pt x="569" y="6185"/>
                  </a:lnTo>
                  <a:cubicBezTo>
                    <a:pt x="518" y="6095"/>
                    <a:pt x="493" y="5994"/>
                    <a:pt x="494" y="5891"/>
                  </a:cubicBezTo>
                  <a:cubicBezTo>
                    <a:pt x="494" y="5671"/>
                    <a:pt x="588" y="5555"/>
                    <a:pt x="662" y="5462"/>
                  </a:cubicBezTo>
                  <a:cubicBezTo>
                    <a:pt x="727" y="5380"/>
                    <a:pt x="775" y="5321"/>
                    <a:pt x="775" y="5190"/>
                  </a:cubicBezTo>
                  <a:cubicBezTo>
                    <a:pt x="775" y="5057"/>
                    <a:pt x="727" y="4998"/>
                    <a:pt x="662" y="4916"/>
                  </a:cubicBezTo>
                  <a:cubicBezTo>
                    <a:pt x="588" y="4824"/>
                    <a:pt x="494" y="4707"/>
                    <a:pt x="494" y="4490"/>
                  </a:cubicBezTo>
                  <a:cubicBezTo>
                    <a:pt x="494" y="4272"/>
                    <a:pt x="588" y="4156"/>
                    <a:pt x="662" y="4063"/>
                  </a:cubicBezTo>
                  <a:cubicBezTo>
                    <a:pt x="727" y="3980"/>
                    <a:pt x="775" y="3922"/>
                    <a:pt x="775" y="3790"/>
                  </a:cubicBezTo>
                  <a:cubicBezTo>
                    <a:pt x="775" y="3659"/>
                    <a:pt x="727" y="3599"/>
                    <a:pt x="662" y="3518"/>
                  </a:cubicBezTo>
                  <a:cubicBezTo>
                    <a:pt x="588" y="3425"/>
                    <a:pt x="494" y="3309"/>
                    <a:pt x="494" y="3091"/>
                  </a:cubicBezTo>
                  <a:cubicBezTo>
                    <a:pt x="494" y="2872"/>
                    <a:pt x="588" y="2757"/>
                    <a:pt x="662" y="2663"/>
                  </a:cubicBezTo>
                  <a:cubicBezTo>
                    <a:pt x="727" y="2583"/>
                    <a:pt x="775" y="2522"/>
                    <a:pt x="775" y="2391"/>
                  </a:cubicBezTo>
                  <a:cubicBezTo>
                    <a:pt x="775" y="2260"/>
                    <a:pt x="727" y="2201"/>
                    <a:pt x="662" y="2119"/>
                  </a:cubicBezTo>
                  <a:cubicBezTo>
                    <a:pt x="588" y="2025"/>
                    <a:pt x="494" y="1910"/>
                    <a:pt x="494" y="1691"/>
                  </a:cubicBezTo>
                  <a:cubicBezTo>
                    <a:pt x="494" y="1475"/>
                    <a:pt x="588" y="1359"/>
                    <a:pt x="662" y="1266"/>
                  </a:cubicBezTo>
                  <a:cubicBezTo>
                    <a:pt x="727" y="1183"/>
                    <a:pt x="775" y="1125"/>
                    <a:pt x="775" y="993"/>
                  </a:cubicBezTo>
                  <a:cubicBezTo>
                    <a:pt x="775" y="862"/>
                    <a:pt x="727" y="802"/>
                    <a:pt x="662" y="721"/>
                  </a:cubicBezTo>
                  <a:cubicBezTo>
                    <a:pt x="588" y="628"/>
                    <a:pt x="494" y="512"/>
                    <a:pt x="494" y="294"/>
                  </a:cubicBezTo>
                  <a:cubicBezTo>
                    <a:pt x="493" y="191"/>
                    <a:pt x="518" y="91"/>
                    <a:pt x="5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7626939" y="838325"/>
              <a:ext cx="30353" cy="316492"/>
            </a:xfrm>
            <a:custGeom>
              <a:avLst/>
              <a:gdLst/>
              <a:ahLst/>
              <a:cxnLst/>
              <a:rect l="l" t="t" r="r" b="b"/>
              <a:pathLst>
                <a:path w="593" h="6183" extrusionOk="0">
                  <a:moveTo>
                    <a:pt x="128" y="1"/>
                  </a:moveTo>
                  <a:cubicBezTo>
                    <a:pt x="124" y="7"/>
                    <a:pt x="117" y="14"/>
                    <a:pt x="113" y="20"/>
                  </a:cubicBezTo>
                  <a:cubicBezTo>
                    <a:pt x="48" y="102"/>
                    <a:pt x="0" y="161"/>
                    <a:pt x="0" y="292"/>
                  </a:cubicBezTo>
                  <a:cubicBezTo>
                    <a:pt x="0" y="424"/>
                    <a:pt x="48" y="482"/>
                    <a:pt x="113" y="564"/>
                  </a:cubicBezTo>
                  <a:cubicBezTo>
                    <a:pt x="187" y="658"/>
                    <a:pt x="280" y="773"/>
                    <a:pt x="280" y="992"/>
                  </a:cubicBezTo>
                  <a:cubicBezTo>
                    <a:pt x="280" y="1209"/>
                    <a:pt x="187" y="1326"/>
                    <a:pt x="113" y="1418"/>
                  </a:cubicBezTo>
                  <a:cubicBezTo>
                    <a:pt x="48" y="1500"/>
                    <a:pt x="0" y="1558"/>
                    <a:pt x="0" y="1690"/>
                  </a:cubicBezTo>
                  <a:cubicBezTo>
                    <a:pt x="0" y="1821"/>
                    <a:pt x="48" y="1881"/>
                    <a:pt x="113" y="1964"/>
                  </a:cubicBezTo>
                  <a:cubicBezTo>
                    <a:pt x="187" y="2055"/>
                    <a:pt x="280" y="2171"/>
                    <a:pt x="280" y="2389"/>
                  </a:cubicBezTo>
                  <a:cubicBezTo>
                    <a:pt x="280" y="2608"/>
                    <a:pt x="187" y="2723"/>
                    <a:pt x="113" y="2817"/>
                  </a:cubicBezTo>
                  <a:cubicBezTo>
                    <a:pt x="48" y="2898"/>
                    <a:pt x="0" y="2958"/>
                    <a:pt x="0" y="3089"/>
                  </a:cubicBezTo>
                  <a:cubicBezTo>
                    <a:pt x="0" y="3220"/>
                    <a:pt x="48" y="3279"/>
                    <a:pt x="113" y="3361"/>
                  </a:cubicBezTo>
                  <a:cubicBezTo>
                    <a:pt x="187" y="3455"/>
                    <a:pt x="280" y="3570"/>
                    <a:pt x="280" y="3789"/>
                  </a:cubicBezTo>
                  <a:cubicBezTo>
                    <a:pt x="280" y="4007"/>
                    <a:pt x="187" y="4123"/>
                    <a:pt x="113" y="4215"/>
                  </a:cubicBezTo>
                  <a:cubicBezTo>
                    <a:pt x="48" y="4297"/>
                    <a:pt x="0" y="4355"/>
                    <a:pt x="0" y="4488"/>
                  </a:cubicBezTo>
                  <a:cubicBezTo>
                    <a:pt x="0" y="4620"/>
                    <a:pt x="48" y="4678"/>
                    <a:pt x="113" y="4761"/>
                  </a:cubicBezTo>
                  <a:cubicBezTo>
                    <a:pt x="187" y="4854"/>
                    <a:pt x="280" y="4970"/>
                    <a:pt x="280" y="5188"/>
                  </a:cubicBezTo>
                  <a:cubicBezTo>
                    <a:pt x="280" y="5405"/>
                    <a:pt x="187" y="5522"/>
                    <a:pt x="113" y="5614"/>
                  </a:cubicBezTo>
                  <a:cubicBezTo>
                    <a:pt x="48" y="5696"/>
                    <a:pt x="0" y="5756"/>
                    <a:pt x="0" y="5888"/>
                  </a:cubicBezTo>
                  <a:cubicBezTo>
                    <a:pt x="0" y="6019"/>
                    <a:pt x="48" y="6079"/>
                    <a:pt x="113" y="6160"/>
                  </a:cubicBezTo>
                  <a:lnTo>
                    <a:pt x="130" y="6182"/>
                  </a:lnTo>
                  <a:lnTo>
                    <a:pt x="367" y="6182"/>
                  </a:lnTo>
                  <a:cubicBezTo>
                    <a:pt x="330" y="6089"/>
                    <a:pt x="312" y="5987"/>
                    <a:pt x="314" y="5888"/>
                  </a:cubicBezTo>
                  <a:cubicBezTo>
                    <a:pt x="312" y="5606"/>
                    <a:pt x="437" y="5449"/>
                    <a:pt x="519" y="5346"/>
                  </a:cubicBezTo>
                  <a:cubicBezTo>
                    <a:pt x="580" y="5273"/>
                    <a:pt x="592" y="5256"/>
                    <a:pt x="592" y="5188"/>
                  </a:cubicBezTo>
                  <a:cubicBezTo>
                    <a:pt x="592" y="5120"/>
                    <a:pt x="578" y="5104"/>
                    <a:pt x="519" y="5031"/>
                  </a:cubicBezTo>
                  <a:cubicBezTo>
                    <a:pt x="437" y="4928"/>
                    <a:pt x="312" y="4772"/>
                    <a:pt x="312" y="4488"/>
                  </a:cubicBezTo>
                  <a:cubicBezTo>
                    <a:pt x="312" y="4205"/>
                    <a:pt x="437" y="4050"/>
                    <a:pt x="521" y="3945"/>
                  </a:cubicBezTo>
                  <a:cubicBezTo>
                    <a:pt x="578" y="3873"/>
                    <a:pt x="592" y="3855"/>
                    <a:pt x="592" y="3789"/>
                  </a:cubicBezTo>
                  <a:cubicBezTo>
                    <a:pt x="592" y="3722"/>
                    <a:pt x="578" y="3705"/>
                    <a:pt x="521" y="3632"/>
                  </a:cubicBezTo>
                  <a:cubicBezTo>
                    <a:pt x="437" y="3529"/>
                    <a:pt x="312" y="3372"/>
                    <a:pt x="312" y="3089"/>
                  </a:cubicBezTo>
                  <a:cubicBezTo>
                    <a:pt x="312" y="2807"/>
                    <a:pt x="437" y="2651"/>
                    <a:pt x="521" y="2548"/>
                  </a:cubicBezTo>
                  <a:cubicBezTo>
                    <a:pt x="578" y="2475"/>
                    <a:pt x="592" y="2458"/>
                    <a:pt x="592" y="2391"/>
                  </a:cubicBezTo>
                  <a:cubicBezTo>
                    <a:pt x="592" y="2323"/>
                    <a:pt x="578" y="2307"/>
                    <a:pt x="521" y="2234"/>
                  </a:cubicBezTo>
                  <a:cubicBezTo>
                    <a:pt x="437" y="2130"/>
                    <a:pt x="312" y="1975"/>
                    <a:pt x="312" y="1691"/>
                  </a:cubicBezTo>
                  <a:cubicBezTo>
                    <a:pt x="312" y="1408"/>
                    <a:pt x="437" y="1251"/>
                    <a:pt x="521" y="1148"/>
                  </a:cubicBezTo>
                  <a:cubicBezTo>
                    <a:pt x="578" y="1076"/>
                    <a:pt x="592" y="1058"/>
                    <a:pt x="592" y="992"/>
                  </a:cubicBezTo>
                  <a:cubicBezTo>
                    <a:pt x="592" y="925"/>
                    <a:pt x="578" y="908"/>
                    <a:pt x="521" y="835"/>
                  </a:cubicBezTo>
                  <a:cubicBezTo>
                    <a:pt x="437" y="732"/>
                    <a:pt x="312" y="575"/>
                    <a:pt x="312" y="294"/>
                  </a:cubicBezTo>
                  <a:cubicBezTo>
                    <a:pt x="312" y="192"/>
                    <a:pt x="330" y="93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7845291" y="838325"/>
              <a:ext cx="39668" cy="316646"/>
            </a:xfrm>
            <a:custGeom>
              <a:avLst/>
              <a:gdLst/>
              <a:ahLst/>
              <a:cxnLst/>
              <a:rect l="l" t="t" r="r" b="b"/>
              <a:pathLst>
                <a:path w="775" h="6186" extrusionOk="0">
                  <a:moveTo>
                    <a:pt x="171" y="1"/>
                  </a:moveTo>
                  <a:cubicBezTo>
                    <a:pt x="141" y="48"/>
                    <a:pt x="108" y="94"/>
                    <a:pt x="71" y="137"/>
                  </a:cubicBezTo>
                  <a:cubicBezTo>
                    <a:pt x="14" y="210"/>
                    <a:pt x="0" y="227"/>
                    <a:pt x="0" y="294"/>
                  </a:cubicBezTo>
                  <a:cubicBezTo>
                    <a:pt x="0" y="360"/>
                    <a:pt x="14" y="378"/>
                    <a:pt x="71" y="450"/>
                  </a:cubicBezTo>
                  <a:cubicBezTo>
                    <a:pt x="155" y="553"/>
                    <a:pt x="280" y="710"/>
                    <a:pt x="280" y="993"/>
                  </a:cubicBezTo>
                  <a:cubicBezTo>
                    <a:pt x="280" y="1277"/>
                    <a:pt x="155" y="1432"/>
                    <a:pt x="71" y="1535"/>
                  </a:cubicBezTo>
                  <a:cubicBezTo>
                    <a:pt x="14" y="1609"/>
                    <a:pt x="0" y="1625"/>
                    <a:pt x="0" y="1691"/>
                  </a:cubicBezTo>
                  <a:cubicBezTo>
                    <a:pt x="0" y="1758"/>
                    <a:pt x="14" y="1775"/>
                    <a:pt x="71" y="1850"/>
                  </a:cubicBezTo>
                  <a:cubicBezTo>
                    <a:pt x="155" y="1953"/>
                    <a:pt x="280" y="2108"/>
                    <a:pt x="280" y="2391"/>
                  </a:cubicBezTo>
                  <a:cubicBezTo>
                    <a:pt x="280" y="2674"/>
                    <a:pt x="155" y="2831"/>
                    <a:pt x="71" y="2934"/>
                  </a:cubicBezTo>
                  <a:cubicBezTo>
                    <a:pt x="14" y="3007"/>
                    <a:pt x="0" y="3024"/>
                    <a:pt x="0" y="3091"/>
                  </a:cubicBezTo>
                  <a:cubicBezTo>
                    <a:pt x="0" y="3157"/>
                    <a:pt x="14" y="3175"/>
                    <a:pt x="71" y="3247"/>
                  </a:cubicBezTo>
                  <a:cubicBezTo>
                    <a:pt x="155" y="3350"/>
                    <a:pt x="280" y="3507"/>
                    <a:pt x="280" y="3790"/>
                  </a:cubicBezTo>
                  <a:cubicBezTo>
                    <a:pt x="280" y="4074"/>
                    <a:pt x="155" y="4229"/>
                    <a:pt x="71" y="4333"/>
                  </a:cubicBezTo>
                  <a:cubicBezTo>
                    <a:pt x="14" y="4406"/>
                    <a:pt x="0" y="4423"/>
                    <a:pt x="0" y="4490"/>
                  </a:cubicBezTo>
                  <a:cubicBezTo>
                    <a:pt x="0" y="4556"/>
                    <a:pt x="14" y="4574"/>
                    <a:pt x="71" y="4647"/>
                  </a:cubicBezTo>
                  <a:cubicBezTo>
                    <a:pt x="155" y="4750"/>
                    <a:pt x="280" y="4906"/>
                    <a:pt x="280" y="5190"/>
                  </a:cubicBezTo>
                  <a:cubicBezTo>
                    <a:pt x="280" y="5473"/>
                    <a:pt x="155" y="5628"/>
                    <a:pt x="71" y="5733"/>
                  </a:cubicBezTo>
                  <a:cubicBezTo>
                    <a:pt x="14" y="5805"/>
                    <a:pt x="0" y="5823"/>
                    <a:pt x="0" y="5891"/>
                  </a:cubicBezTo>
                  <a:cubicBezTo>
                    <a:pt x="0" y="5957"/>
                    <a:pt x="14" y="5975"/>
                    <a:pt x="71" y="6049"/>
                  </a:cubicBezTo>
                  <a:cubicBezTo>
                    <a:pt x="108" y="6092"/>
                    <a:pt x="141" y="6138"/>
                    <a:pt x="171" y="6185"/>
                  </a:cubicBezTo>
                  <a:lnTo>
                    <a:pt x="567" y="6185"/>
                  </a:lnTo>
                  <a:cubicBezTo>
                    <a:pt x="516" y="6095"/>
                    <a:pt x="491" y="5994"/>
                    <a:pt x="492" y="5891"/>
                  </a:cubicBezTo>
                  <a:cubicBezTo>
                    <a:pt x="494" y="5671"/>
                    <a:pt x="586" y="5555"/>
                    <a:pt x="660" y="5462"/>
                  </a:cubicBezTo>
                  <a:cubicBezTo>
                    <a:pt x="727" y="5380"/>
                    <a:pt x="774" y="5321"/>
                    <a:pt x="774" y="5190"/>
                  </a:cubicBezTo>
                  <a:cubicBezTo>
                    <a:pt x="774" y="5057"/>
                    <a:pt x="727" y="4998"/>
                    <a:pt x="660" y="4916"/>
                  </a:cubicBezTo>
                  <a:cubicBezTo>
                    <a:pt x="586" y="4824"/>
                    <a:pt x="494" y="4707"/>
                    <a:pt x="494" y="4490"/>
                  </a:cubicBezTo>
                  <a:cubicBezTo>
                    <a:pt x="494" y="4272"/>
                    <a:pt x="586" y="4156"/>
                    <a:pt x="660" y="4063"/>
                  </a:cubicBezTo>
                  <a:cubicBezTo>
                    <a:pt x="727" y="3980"/>
                    <a:pt x="774" y="3922"/>
                    <a:pt x="774" y="3790"/>
                  </a:cubicBezTo>
                  <a:cubicBezTo>
                    <a:pt x="774" y="3659"/>
                    <a:pt x="727" y="3599"/>
                    <a:pt x="660" y="3518"/>
                  </a:cubicBezTo>
                  <a:cubicBezTo>
                    <a:pt x="586" y="3425"/>
                    <a:pt x="494" y="3309"/>
                    <a:pt x="494" y="3091"/>
                  </a:cubicBezTo>
                  <a:cubicBezTo>
                    <a:pt x="494" y="2872"/>
                    <a:pt x="586" y="2757"/>
                    <a:pt x="660" y="2663"/>
                  </a:cubicBezTo>
                  <a:cubicBezTo>
                    <a:pt x="727" y="2583"/>
                    <a:pt x="774" y="2522"/>
                    <a:pt x="774" y="2391"/>
                  </a:cubicBezTo>
                  <a:cubicBezTo>
                    <a:pt x="774" y="2260"/>
                    <a:pt x="727" y="2201"/>
                    <a:pt x="660" y="2119"/>
                  </a:cubicBezTo>
                  <a:cubicBezTo>
                    <a:pt x="586" y="2025"/>
                    <a:pt x="494" y="1910"/>
                    <a:pt x="494" y="1691"/>
                  </a:cubicBezTo>
                  <a:cubicBezTo>
                    <a:pt x="494" y="1475"/>
                    <a:pt x="586" y="1359"/>
                    <a:pt x="660" y="1266"/>
                  </a:cubicBezTo>
                  <a:cubicBezTo>
                    <a:pt x="727" y="1183"/>
                    <a:pt x="774" y="1125"/>
                    <a:pt x="774" y="993"/>
                  </a:cubicBezTo>
                  <a:cubicBezTo>
                    <a:pt x="774" y="862"/>
                    <a:pt x="727" y="802"/>
                    <a:pt x="660" y="721"/>
                  </a:cubicBezTo>
                  <a:cubicBezTo>
                    <a:pt x="586" y="628"/>
                    <a:pt x="494" y="512"/>
                    <a:pt x="494" y="294"/>
                  </a:cubicBezTo>
                  <a:cubicBezTo>
                    <a:pt x="491" y="191"/>
                    <a:pt x="516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7503636" y="838325"/>
              <a:ext cx="39668" cy="316646"/>
            </a:xfrm>
            <a:custGeom>
              <a:avLst/>
              <a:gdLst/>
              <a:ahLst/>
              <a:cxnLst/>
              <a:rect l="l" t="t" r="r" b="b"/>
              <a:pathLst>
                <a:path w="775" h="6186" extrusionOk="0">
                  <a:moveTo>
                    <a:pt x="171" y="1"/>
                  </a:moveTo>
                  <a:cubicBezTo>
                    <a:pt x="143" y="48"/>
                    <a:pt x="109" y="94"/>
                    <a:pt x="73" y="137"/>
                  </a:cubicBezTo>
                  <a:cubicBezTo>
                    <a:pt x="13" y="210"/>
                    <a:pt x="0" y="227"/>
                    <a:pt x="0" y="294"/>
                  </a:cubicBezTo>
                  <a:cubicBezTo>
                    <a:pt x="0" y="360"/>
                    <a:pt x="14" y="378"/>
                    <a:pt x="73" y="450"/>
                  </a:cubicBezTo>
                  <a:cubicBezTo>
                    <a:pt x="155" y="553"/>
                    <a:pt x="280" y="710"/>
                    <a:pt x="280" y="993"/>
                  </a:cubicBezTo>
                  <a:cubicBezTo>
                    <a:pt x="280" y="1277"/>
                    <a:pt x="155" y="1432"/>
                    <a:pt x="73" y="1535"/>
                  </a:cubicBezTo>
                  <a:cubicBezTo>
                    <a:pt x="13" y="1609"/>
                    <a:pt x="0" y="1625"/>
                    <a:pt x="0" y="1691"/>
                  </a:cubicBezTo>
                  <a:cubicBezTo>
                    <a:pt x="0" y="1758"/>
                    <a:pt x="14" y="1775"/>
                    <a:pt x="73" y="1850"/>
                  </a:cubicBezTo>
                  <a:cubicBezTo>
                    <a:pt x="155" y="1953"/>
                    <a:pt x="280" y="2108"/>
                    <a:pt x="280" y="2391"/>
                  </a:cubicBezTo>
                  <a:cubicBezTo>
                    <a:pt x="280" y="2674"/>
                    <a:pt x="155" y="2831"/>
                    <a:pt x="73" y="2934"/>
                  </a:cubicBezTo>
                  <a:cubicBezTo>
                    <a:pt x="13" y="3007"/>
                    <a:pt x="0" y="3024"/>
                    <a:pt x="0" y="3091"/>
                  </a:cubicBezTo>
                  <a:cubicBezTo>
                    <a:pt x="0" y="3157"/>
                    <a:pt x="14" y="3175"/>
                    <a:pt x="73" y="3247"/>
                  </a:cubicBezTo>
                  <a:cubicBezTo>
                    <a:pt x="155" y="3350"/>
                    <a:pt x="280" y="3507"/>
                    <a:pt x="280" y="3790"/>
                  </a:cubicBezTo>
                  <a:cubicBezTo>
                    <a:pt x="280" y="4074"/>
                    <a:pt x="155" y="4229"/>
                    <a:pt x="73" y="4333"/>
                  </a:cubicBezTo>
                  <a:cubicBezTo>
                    <a:pt x="13" y="4406"/>
                    <a:pt x="0" y="4423"/>
                    <a:pt x="0" y="4490"/>
                  </a:cubicBezTo>
                  <a:cubicBezTo>
                    <a:pt x="0" y="4556"/>
                    <a:pt x="14" y="4574"/>
                    <a:pt x="73" y="4647"/>
                  </a:cubicBezTo>
                  <a:cubicBezTo>
                    <a:pt x="155" y="4750"/>
                    <a:pt x="280" y="4906"/>
                    <a:pt x="280" y="5190"/>
                  </a:cubicBezTo>
                  <a:cubicBezTo>
                    <a:pt x="280" y="5473"/>
                    <a:pt x="155" y="5628"/>
                    <a:pt x="73" y="5733"/>
                  </a:cubicBezTo>
                  <a:cubicBezTo>
                    <a:pt x="13" y="5805"/>
                    <a:pt x="0" y="5823"/>
                    <a:pt x="0" y="5891"/>
                  </a:cubicBezTo>
                  <a:cubicBezTo>
                    <a:pt x="0" y="5957"/>
                    <a:pt x="14" y="5975"/>
                    <a:pt x="73" y="6049"/>
                  </a:cubicBezTo>
                  <a:cubicBezTo>
                    <a:pt x="109" y="6092"/>
                    <a:pt x="143" y="6138"/>
                    <a:pt x="171" y="6185"/>
                  </a:cubicBezTo>
                  <a:lnTo>
                    <a:pt x="567" y="6185"/>
                  </a:lnTo>
                  <a:cubicBezTo>
                    <a:pt x="518" y="6095"/>
                    <a:pt x="492" y="5994"/>
                    <a:pt x="494" y="5891"/>
                  </a:cubicBezTo>
                  <a:cubicBezTo>
                    <a:pt x="494" y="5671"/>
                    <a:pt x="587" y="5555"/>
                    <a:pt x="662" y="5462"/>
                  </a:cubicBezTo>
                  <a:cubicBezTo>
                    <a:pt x="727" y="5380"/>
                    <a:pt x="774" y="5321"/>
                    <a:pt x="774" y="5190"/>
                  </a:cubicBezTo>
                  <a:cubicBezTo>
                    <a:pt x="774" y="5057"/>
                    <a:pt x="727" y="4998"/>
                    <a:pt x="662" y="4916"/>
                  </a:cubicBezTo>
                  <a:cubicBezTo>
                    <a:pt x="587" y="4824"/>
                    <a:pt x="494" y="4707"/>
                    <a:pt x="494" y="4490"/>
                  </a:cubicBezTo>
                  <a:cubicBezTo>
                    <a:pt x="494" y="4272"/>
                    <a:pt x="587" y="4156"/>
                    <a:pt x="662" y="4063"/>
                  </a:cubicBezTo>
                  <a:cubicBezTo>
                    <a:pt x="727" y="3980"/>
                    <a:pt x="774" y="3922"/>
                    <a:pt x="774" y="3790"/>
                  </a:cubicBezTo>
                  <a:cubicBezTo>
                    <a:pt x="774" y="3659"/>
                    <a:pt x="727" y="3599"/>
                    <a:pt x="662" y="3518"/>
                  </a:cubicBezTo>
                  <a:cubicBezTo>
                    <a:pt x="587" y="3425"/>
                    <a:pt x="494" y="3309"/>
                    <a:pt x="494" y="3091"/>
                  </a:cubicBezTo>
                  <a:cubicBezTo>
                    <a:pt x="494" y="2872"/>
                    <a:pt x="587" y="2757"/>
                    <a:pt x="662" y="2663"/>
                  </a:cubicBezTo>
                  <a:cubicBezTo>
                    <a:pt x="727" y="2583"/>
                    <a:pt x="774" y="2522"/>
                    <a:pt x="774" y="2391"/>
                  </a:cubicBezTo>
                  <a:cubicBezTo>
                    <a:pt x="774" y="2260"/>
                    <a:pt x="727" y="2201"/>
                    <a:pt x="662" y="2119"/>
                  </a:cubicBezTo>
                  <a:cubicBezTo>
                    <a:pt x="587" y="2025"/>
                    <a:pt x="494" y="1910"/>
                    <a:pt x="494" y="1691"/>
                  </a:cubicBezTo>
                  <a:cubicBezTo>
                    <a:pt x="494" y="1475"/>
                    <a:pt x="587" y="1359"/>
                    <a:pt x="662" y="1266"/>
                  </a:cubicBezTo>
                  <a:cubicBezTo>
                    <a:pt x="727" y="1183"/>
                    <a:pt x="774" y="1125"/>
                    <a:pt x="774" y="993"/>
                  </a:cubicBezTo>
                  <a:cubicBezTo>
                    <a:pt x="774" y="862"/>
                    <a:pt x="727" y="802"/>
                    <a:pt x="662" y="721"/>
                  </a:cubicBezTo>
                  <a:cubicBezTo>
                    <a:pt x="587" y="628"/>
                    <a:pt x="494" y="512"/>
                    <a:pt x="494" y="294"/>
                  </a:cubicBezTo>
                  <a:cubicBezTo>
                    <a:pt x="492" y="191"/>
                    <a:pt x="518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7759864" y="838325"/>
              <a:ext cx="39617" cy="316646"/>
            </a:xfrm>
            <a:custGeom>
              <a:avLst/>
              <a:gdLst/>
              <a:ahLst/>
              <a:cxnLst/>
              <a:rect l="l" t="t" r="r" b="b"/>
              <a:pathLst>
                <a:path w="774" h="6186" extrusionOk="0">
                  <a:moveTo>
                    <a:pt x="172" y="1"/>
                  </a:moveTo>
                  <a:cubicBezTo>
                    <a:pt x="142" y="48"/>
                    <a:pt x="108" y="94"/>
                    <a:pt x="72" y="137"/>
                  </a:cubicBezTo>
                  <a:cubicBezTo>
                    <a:pt x="13" y="210"/>
                    <a:pt x="1" y="227"/>
                    <a:pt x="1" y="294"/>
                  </a:cubicBezTo>
                  <a:cubicBezTo>
                    <a:pt x="1" y="360"/>
                    <a:pt x="13" y="378"/>
                    <a:pt x="72" y="450"/>
                  </a:cubicBezTo>
                  <a:cubicBezTo>
                    <a:pt x="156" y="553"/>
                    <a:pt x="279" y="710"/>
                    <a:pt x="279" y="993"/>
                  </a:cubicBezTo>
                  <a:cubicBezTo>
                    <a:pt x="279" y="1277"/>
                    <a:pt x="156" y="1432"/>
                    <a:pt x="72" y="1535"/>
                  </a:cubicBezTo>
                  <a:cubicBezTo>
                    <a:pt x="13" y="1609"/>
                    <a:pt x="1" y="1625"/>
                    <a:pt x="1" y="1691"/>
                  </a:cubicBezTo>
                  <a:cubicBezTo>
                    <a:pt x="1" y="1758"/>
                    <a:pt x="13" y="1775"/>
                    <a:pt x="72" y="1850"/>
                  </a:cubicBezTo>
                  <a:cubicBezTo>
                    <a:pt x="156" y="1953"/>
                    <a:pt x="279" y="2108"/>
                    <a:pt x="279" y="2391"/>
                  </a:cubicBezTo>
                  <a:cubicBezTo>
                    <a:pt x="279" y="2674"/>
                    <a:pt x="156" y="2831"/>
                    <a:pt x="72" y="2934"/>
                  </a:cubicBezTo>
                  <a:cubicBezTo>
                    <a:pt x="13" y="3007"/>
                    <a:pt x="1" y="3024"/>
                    <a:pt x="1" y="3091"/>
                  </a:cubicBezTo>
                  <a:cubicBezTo>
                    <a:pt x="1" y="3157"/>
                    <a:pt x="13" y="3175"/>
                    <a:pt x="72" y="3247"/>
                  </a:cubicBezTo>
                  <a:cubicBezTo>
                    <a:pt x="156" y="3350"/>
                    <a:pt x="279" y="3507"/>
                    <a:pt x="279" y="3790"/>
                  </a:cubicBezTo>
                  <a:cubicBezTo>
                    <a:pt x="279" y="4074"/>
                    <a:pt x="156" y="4229"/>
                    <a:pt x="72" y="4333"/>
                  </a:cubicBezTo>
                  <a:cubicBezTo>
                    <a:pt x="13" y="4406"/>
                    <a:pt x="1" y="4423"/>
                    <a:pt x="1" y="4490"/>
                  </a:cubicBezTo>
                  <a:cubicBezTo>
                    <a:pt x="1" y="4556"/>
                    <a:pt x="13" y="4574"/>
                    <a:pt x="72" y="4647"/>
                  </a:cubicBezTo>
                  <a:cubicBezTo>
                    <a:pt x="156" y="4750"/>
                    <a:pt x="279" y="4906"/>
                    <a:pt x="279" y="5190"/>
                  </a:cubicBezTo>
                  <a:cubicBezTo>
                    <a:pt x="279" y="5473"/>
                    <a:pt x="156" y="5628"/>
                    <a:pt x="72" y="5733"/>
                  </a:cubicBezTo>
                  <a:cubicBezTo>
                    <a:pt x="13" y="5805"/>
                    <a:pt x="1" y="5823"/>
                    <a:pt x="1" y="5891"/>
                  </a:cubicBezTo>
                  <a:cubicBezTo>
                    <a:pt x="1" y="5957"/>
                    <a:pt x="13" y="5975"/>
                    <a:pt x="72" y="6049"/>
                  </a:cubicBezTo>
                  <a:cubicBezTo>
                    <a:pt x="108" y="6092"/>
                    <a:pt x="142" y="6138"/>
                    <a:pt x="172" y="6185"/>
                  </a:cubicBezTo>
                  <a:lnTo>
                    <a:pt x="567" y="6185"/>
                  </a:lnTo>
                  <a:cubicBezTo>
                    <a:pt x="517" y="6095"/>
                    <a:pt x="491" y="5994"/>
                    <a:pt x="493" y="5891"/>
                  </a:cubicBezTo>
                  <a:cubicBezTo>
                    <a:pt x="495" y="5671"/>
                    <a:pt x="588" y="5555"/>
                    <a:pt x="661" y="5462"/>
                  </a:cubicBezTo>
                  <a:cubicBezTo>
                    <a:pt x="726" y="5380"/>
                    <a:pt x="773" y="5321"/>
                    <a:pt x="773" y="5190"/>
                  </a:cubicBezTo>
                  <a:cubicBezTo>
                    <a:pt x="773" y="5057"/>
                    <a:pt x="726" y="4998"/>
                    <a:pt x="661" y="4916"/>
                  </a:cubicBezTo>
                  <a:cubicBezTo>
                    <a:pt x="586" y="4824"/>
                    <a:pt x="495" y="4707"/>
                    <a:pt x="495" y="4490"/>
                  </a:cubicBezTo>
                  <a:cubicBezTo>
                    <a:pt x="495" y="4272"/>
                    <a:pt x="586" y="4156"/>
                    <a:pt x="661" y="4063"/>
                  </a:cubicBezTo>
                  <a:cubicBezTo>
                    <a:pt x="726" y="3980"/>
                    <a:pt x="773" y="3922"/>
                    <a:pt x="773" y="3790"/>
                  </a:cubicBezTo>
                  <a:cubicBezTo>
                    <a:pt x="773" y="3659"/>
                    <a:pt x="726" y="3599"/>
                    <a:pt x="661" y="3518"/>
                  </a:cubicBezTo>
                  <a:cubicBezTo>
                    <a:pt x="586" y="3425"/>
                    <a:pt x="495" y="3309"/>
                    <a:pt x="495" y="3091"/>
                  </a:cubicBezTo>
                  <a:cubicBezTo>
                    <a:pt x="495" y="2872"/>
                    <a:pt x="586" y="2757"/>
                    <a:pt x="661" y="2663"/>
                  </a:cubicBezTo>
                  <a:cubicBezTo>
                    <a:pt x="726" y="2583"/>
                    <a:pt x="773" y="2522"/>
                    <a:pt x="773" y="2391"/>
                  </a:cubicBezTo>
                  <a:cubicBezTo>
                    <a:pt x="773" y="2260"/>
                    <a:pt x="726" y="2201"/>
                    <a:pt x="661" y="2119"/>
                  </a:cubicBezTo>
                  <a:cubicBezTo>
                    <a:pt x="586" y="2025"/>
                    <a:pt x="495" y="1910"/>
                    <a:pt x="495" y="1691"/>
                  </a:cubicBezTo>
                  <a:cubicBezTo>
                    <a:pt x="495" y="1475"/>
                    <a:pt x="586" y="1359"/>
                    <a:pt x="661" y="1266"/>
                  </a:cubicBezTo>
                  <a:cubicBezTo>
                    <a:pt x="726" y="1183"/>
                    <a:pt x="773" y="1125"/>
                    <a:pt x="773" y="993"/>
                  </a:cubicBezTo>
                  <a:cubicBezTo>
                    <a:pt x="773" y="862"/>
                    <a:pt x="726" y="802"/>
                    <a:pt x="661" y="721"/>
                  </a:cubicBezTo>
                  <a:cubicBezTo>
                    <a:pt x="586" y="628"/>
                    <a:pt x="495" y="512"/>
                    <a:pt x="495" y="294"/>
                  </a:cubicBezTo>
                  <a:cubicBezTo>
                    <a:pt x="491" y="191"/>
                    <a:pt x="517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7797740" y="838325"/>
              <a:ext cx="30302" cy="316492"/>
            </a:xfrm>
            <a:custGeom>
              <a:avLst/>
              <a:gdLst/>
              <a:ahLst/>
              <a:cxnLst/>
              <a:rect l="l" t="t" r="r" b="b"/>
              <a:pathLst>
                <a:path w="592" h="6183" extrusionOk="0">
                  <a:moveTo>
                    <a:pt x="130" y="1"/>
                  </a:moveTo>
                  <a:lnTo>
                    <a:pt x="112" y="20"/>
                  </a:lnTo>
                  <a:cubicBezTo>
                    <a:pt x="47" y="102"/>
                    <a:pt x="0" y="161"/>
                    <a:pt x="0" y="292"/>
                  </a:cubicBezTo>
                  <a:cubicBezTo>
                    <a:pt x="0" y="424"/>
                    <a:pt x="47" y="482"/>
                    <a:pt x="112" y="564"/>
                  </a:cubicBezTo>
                  <a:cubicBezTo>
                    <a:pt x="187" y="658"/>
                    <a:pt x="280" y="773"/>
                    <a:pt x="280" y="992"/>
                  </a:cubicBezTo>
                  <a:cubicBezTo>
                    <a:pt x="280" y="1209"/>
                    <a:pt x="187" y="1326"/>
                    <a:pt x="112" y="1418"/>
                  </a:cubicBezTo>
                  <a:cubicBezTo>
                    <a:pt x="47" y="1500"/>
                    <a:pt x="0" y="1558"/>
                    <a:pt x="0" y="1690"/>
                  </a:cubicBezTo>
                  <a:cubicBezTo>
                    <a:pt x="0" y="1821"/>
                    <a:pt x="47" y="1881"/>
                    <a:pt x="112" y="1964"/>
                  </a:cubicBezTo>
                  <a:cubicBezTo>
                    <a:pt x="187" y="2055"/>
                    <a:pt x="280" y="2171"/>
                    <a:pt x="280" y="2389"/>
                  </a:cubicBezTo>
                  <a:cubicBezTo>
                    <a:pt x="280" y="2608"/>
                    <a:pt x="187" y="2723"/>
                    <a:pt x="112" y="2817"/>
                  </a:cubicBezTo>
                  <a:cubicBezTo>
                    <a:pt x="47" y="2898"/>
                    <a:pt x="0" y="2958"/>
                    <a:pt x="0" y="3089"/>
                  </a:cubicBezTo>
                  <a:cubicBezTo>
                    <a:pt x="0" y="3220"/>
                    <a:pt x="47" y="3279"/>
                    <a:pt x="112" y="3361"/>
                  </a:cubicBezTo>
                  <a:cubicBezTo>
                    <a:pt x="187" y="3455"/>
                    <a:pt x="280" y="3570"/>
                    <a:pt x="280" y="3789"/>
                  </a:cubicBezTo>
                  <a:cubicBezTo>
                    <a:pt x="280" y="4007"/>
                    <a:pt x="187" y="4123"/>
                    <a:pt x="112" y="4215"/>
                  </a:cubicBezTo>
                  <a:cubicBezTo>
                    <a:pt x="47" y="4297"/>
                    <a:pt x="0" y="4355"/>
                    <a:pt x="0" y="4488"/>
                  </a:cubicBezTo>
                  <a:cubicBezTo>
                    <a:pt x="0" y="4620"/>
                    <a:pt x="47" y="4678"/>
                    <a:pt x="112" y="4761"/>
                  </a:cubicBezTo>
                  <a:cubicBezTo>
                    <a:pt x="187" y="4854"/>
                    <a:pt x="280" y="4970"/>
                    <a:pt x="280" y="5188"/>
                  </a:cubicBezTo>
                  <a:cubicBezTo>
                    <a:pt x="280" y="5405"/>
                    <a:pt x="187" y="5522"/>
                    <a:pt x="112" y="5614"/>
                  </a:cubicBezTo>
                  <a:cubicBezTo>
                    <a:pt x="47" y="5696"/>
                    <a:pt x="0" y="5756"/>
                    <a:pt x="0" y="5888"/>
                  </a:cubicBezTo>
                  <a:cubicBezTo>
                    <a:pt x="0" y="6019"/>
                    <a:pt x="47" y="6079"/>
                    <a:pt x="112" y="6160"/>
                  </a:cubicBezTo>
                  <a:cubicBezTo>
                    <a:pt x="119" y="6168"/>
                    <a:pt x="123" y="6174"/>
                    <a:pt x="130" y="6182"/>
                  </a:cubicBezTo>
                  <a:lnTo>
                    <a:pt x="366" y="6182"/>
                  </a:lnTo>
                  <a:cubicBezTo>
                    <a:pt x="329" y="6089"/>
                    <a:pt x="310" y="5987"/>
                    <a:pt x="312" y="5888"/>
                  </a:cubicBezTo>
                  <a:cubicBezTo>
                    <a:pt x="313" y="5606"/>
                    <a:pt x="437" y="5449"/>
                    <a:pt x="521" y="5346"/>
                  </a:cubicBezTo>
                  <a:cubicBezTo>
                    <a:pt x="579" y="5273"/>
                    <a:pt x="592" y="5256"/>
                    <a:pt x="592" y="5188"/>
                  </a:cubicBezTo>
                  <a:cubicBezTo>
                    <a:pt x="592" y="5120"/>
                    <a:pt x="579" y="5104"/>
                    <a:pt x="521" y="5031"/>
                  </a:cubicBezTo>
                  <a:cubicBezTo>
                    <a:pt x="437" y="4928"/>
                    <a:pt x="313" y="4772"/>
                    <a:pt x="313" y="4488"/>
                  </a:cubicBezTo>
                  <a:cubicBezTo>
                    <a:pt x="313" y="4205"/>
                    <a:pt x="437" y="4050"/>
                    <a:pt x="521" y="3945"/>
                  </a:cubicBezTo>
                  <a:cubicBezTo>
                    <a:pt x="578" y="3873"/>
                    <a:pt x="592" y="3855"/>
                    <a:pt x="592" y="3789"/>
                  </a:cubicBezTo>
                  <a:cubicBezTo>
                    <a:pt x="592" y="3722"/>
                    <a:pt x="579" y="3705"/>
                    <a:pt x="521" y="3632"/>
                  </a:cubicBezTo>
                  <a:cubicBezTo>
                    <a:pt x="437" y="3529"/>
                    <a:pt x="313" y="3372"/>
                    <a:pt x="313" y="3089"/>
                  </a:cubicBezTo>
                  <a:cubicBezTo>
                    <a:pt x="313" y="2807"/>
                    <a:pt x="437" y="2651"/>
                    <a:pt x="521" y="2548"/>
                  </a:cubicBezTo>
                  <a:cubicBezTo>
                    <a:pt x="578" y="2475"/>
                    <a:pt x="592" y="2458"/>
                    <a:pt x="592" y="2391"/>
                  </a:cubicBezTo>
                  <a:cubicBezTo>
                    <a:pt x="592" y="2323"/>
                    <a:pt x="579" y="2307"/>
                    <a:pt x="521" y="2234"/>
                  </a:cubicBezTo>
                  <a:cubicBezTo>
                    <a:pt x="437" y="2130"/>
                    <a:pt x="313" y="1975"/>
                    <a:pt x="313" y="1691"/>
                  </a:cubicBezTo>
                  <a:cubicBezTo>
                    <a:pt x="313" y="1408"/>
                    <a:pt x="437" y="1251"/>
                    <a:pt x="521" y="1148"/>
                  </a:cubicBezTo>
                  <a:cubicBezTo>
                    <a:pt x="578" y="1076"/>
                    <a:pt x="592" y="1058"/>
                    <a:pt x="592" y="992"/>
                  </a:cubicBezTo>
                  <a:cubicBezTo>
                    <a:pt x="592" y="925"/>
                    <a:pt x="579" y="908"/>
                    <a:pt x="521" y="835"/>
                  </a:cubicBezTo>
                  <a:cubicBezTo>
                    <a:pt x="437" y="732"/>
                    <a:pt x="313" y="575"/>
                    <a:pt x="313" y="294"/>
                  </a:cubicBezTo>
                  <a:cubicBezTo>
                    <a:pt x="312" y="192"/>
                    <a:pt x="329" y="93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7418209" y="838325"/>
              <a:ext cx="39668" cy="316646"/>
            </a:xfrm>
            <a:custGeom>
              <a:avLst/>
              <a:gdLst/>
              <a:ahLst/>
              <a:cxnLst/>
              <a:rect l="l" t="t" r="r" b="b"/>
              <a:pathLst>
                <a:path w="775" h="6186" extrusionOk="0">
                  <a:moveTo>
                    <a:pt x="172" y="1"/>
                  </a:moveTo>
                  <a:cubicBezTo>
                    <a:pt x="142" y="48"/>
                    <a:pt x="108" y="94"/>
                    <a:pt x="74" y="137"/>
                  </a:cubicBezTo>
                  <a:cubicBezTo>
                    <a:pt x="15" y="210"/>
                    <a:pt x="1" y="227"/>
                    <a:pt x="1" y="294"/>
                  </a:cubicBezTo>
                  <a:cubicBezTo>
                    <a:pt x="1" y="360"/>
                    <a:pt x="15" y="378"/>
                    <a:pt x="74" y="450"/>
                  </a:cubicBezTo>
                  <a:cubicBezTo>
                    <a:pt x="156" y="553"/>
                    <a:pt x="281" y="710"/>
                    <a:pt x="281" y="993"/>
                  </a:cubicBezTo>
                  <a:cubicBezTo>
                    <a:pt x="281" y="1277"/>
                    <a:pt x="156" y="1432"/>
                    <a:pt x="74" y="1535"/>
                  </a:cubicBezTo>
                  <a:cubicBezTo>
                    <a:pt x="15" y="1609"/>
                    <a:pt x="1" y="1625"/>
                    <a:pt x="1" y="1691"/>
                  </a:cubicBezTo>
                  <a:cubicBezTo>
                    <a:pt x="1" y="1758"/>
                    <a:pt x="15" y="1775"/>
                    <a:pt x="74" y="1850"/>
                  </a:cubicBezTo>
                  <a:cubicBezTo>
                    <a:pt x="156" y="1953"/>
                    <a:pt x="281" y="2108"/>
                    <a:pt x="281" y="2391"/>
                  </a:cubicBezTo>
                  <a:cubicBezTo>
                    <a:pt x="281" y="2674"/>
                    <a:pt x="156" y="2831"/>
                    <a:pt x="74" y="2934"/>
                  </a:cubicBezTo>
                  <a:cubicBezTo>
                    <a:pt x="15" y="3007"/>
                    <a:pt x="1" y="3024"/>
                    <a:pt x="1" y="3091"/>
                  </a:cubicBezTo>
                  <a:cubicBezTo>
                    <a:pt x="1" y="3157"/>
                    <a:pt x="15" y="3175"/>
                    <a:pt x="74" y="3247"/>
                  </a:cubicBezTo>
                  <a:cubicBezTo>
                    <a:pt x="156" y="3350"/>
                    <a:pt x="281" y="3507"/>
                    <a:pt x="281" y="3790"/>
                  </a:cubicBezTo>
                  <a:cubicBezTo>
                    <a:pt x="281" y="4074"/>
                    <a:pt x="156" y="4229"/>
                    <a:pt x="74" y="4333"/>
                  </a:cubicBezTo>
                  <a:cubicBezTo>
                    <a:pt x="15" y="4406"/>
                    <a:pt x="1" y="4423"/>
                    <a:pt x="1" y="4490"/>
                  </a:cubicBezTo>
                  <a:cubicBezTo>
                    <a:pt x="1" y="4556"/>
                    <a:pt x="15" y="4574"/>
                    <a:pt x="74" y="4647"/>
                  </a:cubicBezTo>
                  <a:cubicBezTo>
                    <a:pt x="156" y="4750"/>
                    <a:pt x="281" y="4906"/>
                    <a:pt x="281" y="5190"/>
                  </a:cubicBezTo>
                  <a:cubicBezTo>
                    <a:pt x="281" y="5473"/>
                    <a:pt x="156" y="5628"/>
                    <a:pt x="74" y="5733"/>
                  </a:cubicBezTo>
                  <a:cubicBezTo>
                    <a:pt x="15" y="5805"/>
                    <a:pt x="1" y="5823"/>
                    <a:pt x="1" y="5891"/>
                  </a:cubicBezTo>
                  <a:cubicBezTo>
                    <a:pt x="1" y="5957"/>
                    <a:pt x="15" y="5975"/>
                    <a:pt x="74" y="6049"/>
                  </a:cubicBezTo>
                  <a:cubicBezTo>
                    <a:pt x="110" y="6092"/>
                    <a:pt x="142" y="6138"/>
                    <a:pt x="172" y="6185"/>
                  </a:cubicBezTo>
                  <a:lnTo>
                    <a:pt x="567" y="6185"/>
                  </a:lnTo>
                  <a:cubicBezTo>
                    <a:pt x="517" y="6095"/>
                    <a:pt x="491" y="5994"/>
                    <a:pt x="495" y="5891"/>
                  </a:cubicBezTo>
                  <a:cubicBezTo>
                    <a:pt x="496" y="5671"/>
                    <a:pt x="588" y="5555"/>
                    <a:pt x="662" y="5462"/>
                  </a:cubicBezTo>
                  <a:cubicBezTo>
                    <a:pt x="727" y="5380"/>
                    <a:pt x="775" y="5321"/>
                    <a:pt x="775" y="5190"/>
                  </a:cubicBezTo>
                  <a:cubicBezTo>
                    <a:pt x="775" y="5057"/>
                    <a:pt x="727" y="4998"/>
                    <a:pt x="662" y="4916"/>
                  </a:cubicBezTo>
                  <a:cubicBezTo>
                    <a:pt x="588" y="4824"/>
                    <a:pt x="495" y="4707"/>
                    <a:pt x="495" y="4490"/>
                  </a:cubicBezTo>
                  <a:cubicBezTo>
                    <a:pt x="495" y="4272"/>
                    <a:pt x="588" y="4156"/>
                    <a:pt x="662" y="4063"/>
                  </a:cubicBezTo>
                  <a:cubicBezTo>
                    <a:pt x="727" y="3980"/>
                    <a:pt x="775" y="3922"/>
                    <a:pt x="775" y="3790"/>
                  </a:cubicBezTo>
                  <a:cubicBezTo>
                    <a:pt x="775" y="3659"/>
                    <a:pt x="727" y="3599"/>
                    <a:pt x="662" y="3518"/>
                  </a:cubicBezTo>
                  <a:cubicBezTo>
                    <a:pt x="588" y="3425"/>
                    <a:pt x="495" y="3309"/>
                    <a:pt x="495" y="3091"/>
                  </a:cubicBezTo>
                  <a:cubicBezTo>
                    <a:pt x="495" y="2872"/>
                    <a:pt x="588" y="2757"/>
                    <a:pt x="662" y="2663"/>
                  </a:cubicBezTo>
                  <a:cubicBezTo>
                    <a:pt x="727" y="2583"/>
                    <a:pt x="775" y="2522"/>
                    <a:pt x="775" y="2391"/>
                  </a:cubicBezTo>
                  <a:cubicBezTo>
                    <a:pt x="775" y="2260"/>
                    <a:pt x="727" y="2201"/>
                    <a:pt x="662" y="2119"/>
                  </a:cubicBezTo>
                  <a:cubicBezTo>
                    <a:pt x="588" y="2025"/>
                    <a:pt x="495" y="1910"/>
                    <a:pt x="495" y="1691"/>
                  </a:cubicBezTo>
                  <a:cubicBezTo>
                    <a:pt x="495" y="1475"/>
                    <a:pt x="588" y="1359"/>
                    <a:pt x="662" y="1266"/>
                  </a:cubicBezTo>
                  <a:cubicBezTo>
                    <a:pt x="727" y="1183"/>
                    <a:pt x="775" y="1125"/>
                    <a:pt x="775" y="993"/>
                  </a:cubicBezTo>
                  <a:cubicBezTo>
                    <a:pt x="775" y="862"/>
                    <a:pt x="727" y="802"/>
                    <a:pt x="662" y="721"/>
                  </a:cubicBezTo>
                  <a:cubicBezTo>
                    <a:pt x="588" y="628"/>
                    <a:pt x="495" y="512"/>
                    <a:pt x="495" y="294"/>
                  </a:cubicBezTo>
                  <a:cubicBezTo>
                    <a:pt x="493" y="191"/>
                    <a:pt x="518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8357645" y="838325"/>
              <a:ext cx="39668" cy="316646"/>
            </a:xfrm>
            <a:custGeom>
              <a:avLst/>
              <a:gdLst/>
              <a:ahLst/>
              <a:cxnLst/>
              <a:rect l="l" t="t" r="r" b="b"/>
              <a:pathLst>
                <a:path w="775" h="6186" extrusionOk="0">
                  <a:moveTo>
                    <a:pt x="171" y="1"/>
                  </a:moveTo>
                  <a:cubicBezTo>
                    <a:pt x="143" y="48"/>
                    <a:pt x="110" y="94"/>
                    <a:pt x="73" y="137"/>
                  </a:cubicBezTo>
                  <a:cubicBezTo>
                    <a:pt x="15" y="210"/>
                    <a:pt x="0" y="227"/>
                    <a:pt x="0" y="294"/>
                  </a:cubicBezTo>
                  <a:cubicBezTo>
                    <a:pt x="0" y="360"/>
                    <a:pt x="15" y="378"/>
                    <a:pt x="73" y="450"/>
                  </a:cubicBezTo>
                  <a:cubicBezTo>
                    <a:pt x="155" y="553"/>
                    <a:pt x="281" y="710"/>
                    <a:pt x="281" y="993"/>
                  </a:cubicBezTo>
                  <a:cubicBezTo>
                    <a:pt x="281" y="1277"/>
                    <a:pt x="155" y="1432"/>
                    <a:pt x="73" y="1535"/>
                  </a:cubicBezTo>
                  <a:cubicBezTo>
                    <a:pt x="15" y="1609"/>
                    <a:pt x="0" y="1625"/>
                    <a:pt x="0" y="1691"/>
                  </a:cubicBezTo>
                  <a:cubicBezTo>
                    <a:pt x="0" y="1758"/>
                    <a:pt x="15" y="1775"/>
                    <a:pt x="73" y="1850"/>
                  </a:cubicBezTo>
                  <a:cubicBezTo>
                    <a:pt x="155" y="1953"/>
                    <a:pt x="281" y="2108"/>
                    <a:pt x="281" y="2391"/>
                  </a:cubicBezTo>
                  <a:cubicBezTo>
                    <a:pt x="281" y="2674"/>
                    <a:pt x="155" y="2831"/>
                    <a:pt x="73" y="2934"/>
                  </a:cubicBezTo>
                  <a:cubicBezTo>
                    <a:pt x="15" y="3007"/>
                    <a:pt x="0" y="3024"/>
                    <a:pt x="0" y="3091"/>
                  </a:cubicBezTo>
                  <a:cubicBezTo>
                    <a:pt x="0" y="3157"/>
                    <a:pt x="15" y="3175"/>
                    <a:pt x="73" y="3247"/>
                  </a:cubicBezTo>
                  <a:cubicBezTo>
                    <a:pt x="155" y="3350"/>
                    <a:pt x="281" y="3507"/>
                    <a:pt x="281" y="3790"/>
                  </a:cubicBezTo>
                  <a:cubicBezTo>
                    <a:pt x="281" y="4074"/>
                    <a:pt x="155" y="4229"/>
                    <a:pt x="73" y="4333"/>
                  </a:cubicBezTo>
                  <a:cubicBezTo>
                    <a:pt x="15" y="4406"/>
                    <a:pt x="0" y="4423"/>
                    <a:pt x="0" y="4490"/>
                  </a:cubicBezTo>
                  <a:cubicBezTo>
                    <a:pt x="0" y="4556"/>
                    <a:pt x="15" y="4574"/>
                    <a:pt x="73" y="4647"/>
                  </a:cubicBezTo>
                  <a:cubicBezTo>
                    <a:pt x="155" y="4750"/>
                    <a:pt x="281" y="4906"/>
                    <a:pt x="281" y="5190"/>
                  </a:cubicBezTo>
                  <a:cubicBezTo>
                    <a:pt x="281" y="5473"/>
                    <a:pt x="155" y="5628"/>
                    <a:pt x="73" y="5733"/>
                  </a:cubicBezTo>
                  <a:cubicBezTo>
                    <a:pt x="15" y="5805"/>
                    <a:pt x="0" y="5823"/>
                    <a:pt x="0" y="5891"/>
                  </a:cubicBezTo>
                  <a:cubicBezTo>
                    <a:pt x="0" y="5957"/>
                    <a:pt x="15" y="5975"/>
                    <a:pt x="73" y="6049"/>
                  </a:cubicBezTo>
                  <a:cubicBezTo>
                    <a:pt x="110" y="6092"/>
                    <a:pt x="143" y="6138"/>
                    <a:pt x="173" y="6185"/>
                  </a:cubicBezTo>
                  <a:lnTo>
                    <a:pt x="569" y="6185"/>
                  </a:lnTo>
                  <a:cubicBezTo>
                    <a:pt x="518" y="6095"/>
                    <a:pt x="493" y="5994"/>
                    <a:pt x="494" y="5891"/>
                  </a:cubicBezTo>
                  <a:cubicBezTo>
                    <a:pt x="496" y="5671"/>
                    <a:pt x="588" y="5555"/>
                    <a:pt x="662" y="5462"/>
                  </a:cubicBezTo>
                  <a:cubicBezTo>
                    <a:pt x="727" y="5380"/>
                    <a:pt x="774" y="5321"/>
                    <a:pt x="774" y="5190"/>
                  </a:cubicBezTo>
                  <a:cubicBezTo>
                    <a:pt x="774" y="5057"/>
                    <a:pt x="727" y="4998"/>
                    <a:pt x="662" y="4916"/>
                  </a:cubicBezTo>
                  <a:cubicBezTo>
                    <a:pt x="588" y="4824"/>
                    <a:pt x="494" y="4707"/>
                    <a:pt x="494" y="4490"/>
                  </a:cubicBezTo>
                  <a:cubicBezTo>
                    <a:pt x="494" y="4272"/>
                    <a:pt x="588" y="4156"/>
                    <a:pt x="662" y="4063"/>
                  </a:cubicBezTo>
                  <a:cubicBezTo>
                    <a:pt x="727" y="3980"/>
                    <a:pt x="774" y="3922"/>
                    <a:pt x="774" y="3790"/>
                  </a:cubicBezTo>
                  <a:cubicBezTo>
                    <a:pt x="774" y="3659"/>
                    <a:pt x="727" y="3599"/>
                    <a:pt x="662" y="3518"/>
                  </a:cubicBezTo>
                  <a:cubicBezTo>
                    <a:pt x="588" y="3425"/>
                    <a:pt x="494" y="3309"/>
                    <a:pt x="494" y="3091"/>
                  </a:cubicBezTo>
                  <a:cubicBezTo>
                    <a:pt x="494" y="2872"/>
                    <a:pt x="588" y="2757"/>
                    <a:pt x="662" y="2663"/>
                  </a:cubicBezTo>
                  <a:cubicBezTo>
                    <a:pt x="727" y="2583"/>
                    <a:pt x="774" y="2522"/>
                    <a:pt x="774" y="2391"/>
                  </a:cubicBezTo>
                  <a:cubicBezTo>
                    <a:pt x="774" y="2260"/>
                    <a:pt x="727" y="2201"/>
                    <a:pt x="662" y="2119"/>
                  </a:cubicBezTo>
                  <a:cubicBezTo>
                    <a:pt x="588" y="2025"/>
                    <a:pt x="494" y="1910"/>
                    <a:pt x="494" y="1691"/>
                  </a:cubicBezTo>
                  <a:cubicBezTo>
                    <a:pt x="494" y="1475"/>
                    <a:pt x="588" y="1359"/>
                    <a:pt x="662" y="1266"/>
                  </a:cubicBezTo>
                  <a:cubicBezTo>
                    <a:pt x="727" y="1183"/>
                    <a:pt x="774" y="1125"/>
                    <a:pt x="774" y="993"/>
                  </a:cubicBezTo>
                  <a:cubicBezTo>
                    <a:pt x="774" y="862"/>
                    <a:pt x="727" y="802"/>
                    <a:pt x="662" y="721"/>
                  </a:cubicBezTo>
                  <a:cubicBezTo>
                    <a:pt x="588" y="628"/>
                    <a:pt x="494" y="512"/>
                    <a:pt x="494" y="294"/>
                  </a:cubicBezTo>
                  <a:cubicBezTo>
                    <a:pt x="493" y="191"/>
                    <a:pt x="518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8310146" y="838325"/>
              <a:ext cx="30353" cy="316492"/>
            </a:xfrm>
            <a:custGeom>
              <a:avLst/>
              <a:gdLst/>
              <a:ahLst/>
              <a:cxnLst/>
              <a:rect l="l" t="t" r="r" b="b"/>
              <a:pathLst>
                <a:path w="593" h="6183" extrusionOk="0">
                  <a:moveTo>
                    <a:pt x="131" y="1"/>
                  </a:moveTo>
                  <a:lnTo>
                    <a:pt x="113" y="20"/>
                  </a:lnTo>
                  <a:cubicBezTo>
                    <a:pt x="48" y="102"/>
                    <a:pt x="1" y="161"/>
                    <a:pt x="1" y="292"/>
                  </a:cubicBezTo>
                  <a:cubicBezTo>
                    <a:pt x="1" y="424"/>
                    <a:pt x="48" y="482"/>
                    <a:pt x="113" y="564"/>
                  </a:cubicBezTo>
                  <a:cubicBezTo>
                    <a:pt x="188" y="658"/>
                    <a:pt x="281" y="773"/>
                    <a:pt x="281" y="992"/>
                  </a:cubicBezTo>
                  <a:cubicBezTo>
                    <a:pt x="281" y="1209"/>
                    <a:pt x="188" y="1326"/>
                    <a:pt x="113" y="1418"/>
                  </a:cubicBezTo>
                  <a:cubicBezTo>
                    <a:pt x="48" y="1500"/>
                    <a:pt x="1" y="1558"/>
                    <a:pt x="1" y="1690"/>
                  </a:cubicBezTo>
                  <a:cubicBezTo>
                    <a:pt x="1" y="1821"/>
                    <a:pt x="48" y="1881"/>
                    <a:pt x="113" y="1964"/>
                  </a:cubicBezTo>
                  <a:cubicBezTo>
                    <a:pt x="188" y="2055"/>
                    <a:pt x="281" y="2171"/>
                    <a:pt x="281" y="2389"/>
                  </a:cubicBezTo>
                  <a:cubicBezTo>
                    <a:pt x="281" y="2608"/>
                    <a:pt x="188" y="2723"/>
                    <a:pt x="113" y="2817"/>
                  </a:cubicBezTo>
                  <a:cubicBezTo>
                    <a:pt x="48" y="2898"/>
                    <a:pt x="1" y="2958"/>
                    <a:pt x="1" y="3089"/>
                  </a:cubicBezTo>
                  <a:cubicBezTo>
                    <a:pt x="1" y="3220"/>
                    <a:pt x="48" y="3279"/>
                    <a:pt x="113" y="3361"/>
                  </a:cubicBezTo>
                  <a:cubicBezTo>
                    <a:pt x="188" y="3455"/>
                    <a:pt x="281" y="3570"/>
                    <a:pt x="281" y="3789"/>
                  </a:cubicBezTo>
                  <a:cubicBezTo>
                    <a:pt x="281" y="4007"/>
                    <a:pt x="188" y="4123"/>
                    <a:pt x="113" y="4215"/>
                  </a:cubicBezTo>
                  <a:cubicBezTo>
                    <a:pt x="48" y="4297"/>
                    <a:pt x="1" y="4355"/>
                    <a:pt x="1" y="4488"/>
                  </a:cubicBezTo>
                  <a:cubicBezTo>
                    <a:pt x="1" y="4620"/>
                    <a:pt x="48" y="4678"/>
                    <a:pt x="113" y="4761"/>
                  </a:cubicBezTo>
                  <a:cubicBezTo>
                    <a:pt x="188" y="4854"/>
                    <a:pt x="281" y="4970"/>
                    <a:pt x="281" y="5188"/>
                  </a:cubicBezTo>
                  <a:cubicBezTo>
                    <a:pt x="281" y="5405"/>
                    <a:pt x="188" y="5522"/>
                    <a:pt x="113" y="5614"/>
                  </a:cubicBezTo>
                  <a:cubicBezTo>
                    <a:pt x="48" y="5696"/>
                    <a:pt x="1" y="5756"/>
                    <a:pt x="1" y="5888"/>
                  </a:cubicBezTo>
                  <a:cubicBezTo>
                    <a:pt x="1" y="6019"/>
                    <a:pt x="48" y="6079"/>
                    <a:pt x="113" y="6160"/>
                  </a:cubicBezTo>
                  <a:cubicBezTo>
                    <a:pt x="120" y="6168"/>
                    <a:pt x="124" y="6174"/>
                    <a:pt x="131" y="6182"/>
                  </a:cubicBezTo>
                  <a:lnTo>
                    <a:pt x="368" y="6182"/>
                  </a:lnTo>
                  <a:cubicBezTo>
                    <a:pt x="332" y="6089"/>
                    <a:pt x="313" y="5987"/>
                    <a:pt x="313" y="5888"/>
                  </a:cubicBezTo>
                  <a:cubicBezTo>
                    <a:pt x="313" y="5606"/>
                    <a:pt x="438" y="5449"/>
                    <a:pt x="522" y="5346"/>
                  </a:cubicBezTo>
                  <a:cubicBezTo>
                    <a:pt x="580" y="5273"/>
                    <a:pt x="593" y="5256"/>
                    <a:pt x="593" y="5188"/>
                  </a:cubicBezTo>
                  <a:cubicBezTo>
                    <a:pt x="593" y="5120"/>
                    <a:pt x="580" y="5104"/>
                    <a:pt x="522" y="5031"/>
                  </a:cubicBezTo>
                  <a:cubicBezTo>
                    <a:pt x="438" y="4928"/>
                    <a:pt x="314" y="4772"/>
                    <a:pt x="314" y="4488"/>
                  </a:cubicBezTo>
                  <a:cubicBezTo>
                    <a:pt x="314" y="4205"/>
                    <a:pt x="438" y="4050"/>
                    <a:pt x="522" y="3945"/>
                  </a:cubicBezTo>
                  <a:cubicBezTo>
                    <a:pt x="579" y="3873"/>
                    <a:pt x="593" y="3855"/>
                    <a:pt x="593" y="3789"/>
                  </a:cubicBezTo>
                  <a:cubicBezTo>
                    <a:pt x="593" y="3722"/>
                    <a:pt x="580" y="3705"/>
                    <a:pt x="522" y="3632"/>
                  </a:cubicBezTo>
                  <a:cubicBezTo>
                    <a:pt x="438" y="3529"/>
                    <a:pt x="314" y="3372"/>
                    <a:pt x="314" y="3089"/>
                  </a:cubicBezTo>
                  <a:cubicBezTo>
                    <a:pt x="314" y="2807"/>
                    <a:pt x="438" y="2651"/>
                    <a:pt x="522" y="2548"/>
                  </a:cubicBezTo>
                  <a:cubicBezTo>
                    <a:pt x="579" y="2475"/>
                    <a:pt x="593" y="2458"/>
                    <a:pt x="593" y="2391"/>
                  </a:cubicBezTo>
                  <a:cubicBezTo>
                    <a:pt x="593" y="2323"/>
                    <a:pt x="580" y="2307"/>
                    <a:pt x="522" y="2234"/>
                  </a:cubicBezTo>
                  <a:cubicBezTo>
                    <a:pt x="438" y="2130"/>
                    <a:pt x="314" y="1975"/>
                    <a:pt x="314" y="1691"/>
                  </a:cubicBezTo>
                  <a:cubicBezTo>
                    <a:pt x="314" y="1408"/>
                    <a:pt x="438" y="1251"/>
                    <a:pt x="522" y="1148"/>
                  </a:cubicBezTo>
                  <a:cubicBezTo>
                    <a:pt x="579" y="1076"/>
                    <a:pt x="593" y="1058"/>
                    <a:pt x="593" y="992"/>
                  </a:cubicBezTo>
                  <a:cubicBezTo>
                    <a:pt x="593" y="925"/>
                    <a:pt x="580" y="908"/>
                    <a:pt x="522" y="835"/>
                  </a:cubicBezTo>
                  <a:cubicBezTo>
                    <a:pt x="438" y="732"/>
                    <a:pt x="314" y="575"/>
                    <a:pt x="314" y="294"/>
                  </a:cubicBezTo>
                  <a:cubicBezTo>
                    <a:pt x="313" y="192"/>
                    <a:pt x="330" y="93"/>
                    <a:pt x="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8613976" y="1120218"/>
              <a:ext cx="38849" cy="34756"/>
            </a:xfrm>
            <a:custGeom>
              <a:avLst/>
              <a:gdLst/>
              <a:ahLst/>
              <a:cxnLst/>
              <a:rect l="l" t="t" r="r" b="b"/>
              <a:pathLst>
                <a:path w="759" h="679" extrusionOk="0">
                  <a:moveTo>
                    <a:pt x="214" y="1"/>
                  </a:moveTo>
                  <a:cubicBezTo>
                    <a:pt x="178" y="83"/>
                    <a:pt x="129" y="157"/>
                    <a:pt x="72" y="226"/>
                  </a:cubicBezTo>
                  <a:cubicBezTo>
                    <a:pt x="13" y="298"/>
                    <a:pt x="1" y="316"/>
                    <a:pt x="1" y="382"/>
                  </a:cubicBezTo>
                  <a:cubicBezTo>
                    <a:pt x="1" y="449"/>
                    <a:pt x="13" y="466"/>
                    <a:pt x="72" y="541"/>
                  </a:cubicBezTo>
                  <a:cubicBezTo>
                    <a:pt x="108" y="583"/>
                    <a:pt x="142" y="629"/>
                    <a:pt x="172" y="678"/>
                  </a:cubicBezTo>
                  <a:lnTo>
                    <a:pt x="759" y="678"/>
                  </a:lnTo>
                  <a:lnTo>
                    <a:pt x="759" y="675"/>
                  </a:lnTo>
                  <a:cubicBezTo>
                    <a:pt x="643" y="468"/>
                    <a:pt x="534" y="248"/>
                    <a:pt x="352" y="112"/>
                  </a:cubicBezTo>
                  <a:cubicBezTo>
                    <a:pt x="306" y="77"/>
                    <a:pt x="252" y="44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8566426" y="838325"/>
              <a:ext cx="30353" cy="316492"/>
            </a:xfrm>
            <a:custGeom>
              <a:avLst/>
              <a:gdLst/>
              <a:ahLst/>
              <a:cxnLst/>
              <a:rect l="l" t="t" r="r" b="b"/>
              <a:pathLst>
                <a:path w="593" h="6183" extrusionOk="0">
                  <a:moveTo>
                    <a:pt x="130" y="1"/>
                  </a:moveTo>
                  <a:lnTo>
                    <a:pt x="113" y="20"/>
                  </a:lnTo>
                  <a:cubicBezTo>
                    <a:pt x="48" y="102"/>
                    <a:pt x="0" y="161"/>
                    <a:pt x="0" y="292"/>
                  </a:cubicBezTo>
                  <a:cubicBezTo>
                    <a:pt x="0" y="424"/>
                    <a:pt x="48" y="482"/>
                    <a:pt x="113" y="564"/>
                  </a:cubicBezTo>
                  <a:cubicBezTo>
                    <a:pt x="187" y="658"/>
                    <a:pt x="281" y="773"/>
                    <a:pt x="281" y="992"/>
                  </a:cubicBezTo>
                  <a:cubicBezTo>
                    <a:pt x="281" y="1209"/>
                    <a:pt x="187" y="1326"/>
                    <a:pt x="113" y="1418"/>
                  </a:cubicBezTo>
                  <a:cubicBezTo>
                    <a:pt x="48" y="1500"/>
                    <a:pt x="0" y="1558"/>
                    <a:pt x="0" y="1690"/>
                  </a:cubicBezTo>
                  <a:cubicBezTo>
                    <a:pt x="0" y="1821"/>
                    <a:pt x="48" y="1881"/>
                    <a:pt x="113" y="1964"/>
                  </a:cubicBezTo>
                  <a:cubicBezTo>
                    <a:pt x="187" y="2055"/>
                    <a:pt x="281" y="2171"/>
                    <a:pt x="281" y="2389"/>
                  </a:cubicBezTo>
                  <a:cubicBezTo>
                    <a:pt x="281" y="2608"/>
                    <a:pt x="187" y="2723"/>
                    <a:pt x="113" y="2817"/>
                  </a:cubicBezTo>
                  <a:cubicBezTo>
                    <a:pt x="48" y="2898"/>
                    <a:pt x="0" y="2958"/>
                    <a:pt x="0" y="3089"/>
                  </a:cubicBezTo>
                  <a:cubicBezTo>
                    <a:pt x="0" y="3220"/>
                    <a:pt x="48" y="3279"/>
                    <a:pt x="113" y="3361"/>
                  </a:cubicBezTo>
                  <a:cubicBezTo>
                    <a:pt x="187" y="3455"/>
                    <a:pt x="281" y="3570"/>
                    <a:pt x="281" y="3789"/>
                  </a:cubicBezTo>
                  <a:cubicBezTo>
                    <a:pt x="281" y="4007"/>
                    <a:pt x="187" y="4123"/>
                    <a:pt x="113" y="4215"/>
                  </a:cubicBezTo>
                  <a:cubicBezTo>
                    <a:pt x="48" y="4297"/>
                    <a:pt x="0" y="4355"/>
                    <a:pt x="0" y="4488"/>
                  </a:cubicBezTo>
                  <a:cubicBezTo>
                    <a:pt x="0" y="4620"/>
                    <a:pt x="48" y="4678"/>
                    <a:pt x="113" y="4761"/>
                  </a:cubicBezTo>
                  <a:cubicBezTo>
                    <a:pt x="187" y="4854"/>
                    <a:pt x="281" y="4970"/>
                    <a:pt x="281" y="5188"/>
                  </a:cubicBezTo>
                  <a:cubicBezTo>
                    <a:pt x="281" y="5405"/>
                    <a:pt x="187" y="5522"/>
                    <a:pt x="113" y="5614"/>
                  </a:cubicBezTo>
                  <a:cubicBezTo>
                    <a:pt x="48" y="5696"/>
                    <a:pt x="0" y="5756"/>
                    <a:pt x="0" y="5888"/>
                  </a:cubicBezTo>
                  <a:cubicBezTo>
                    <a:pt x="0" y="6019"/>
                    <a:pt x="48" y="6079"/>
                    <a:pt x="113" y="6160"/>
                  </a:cubicBezTo>
                  <a:cubicBezTo>
                    <a:pt x="119" y="6168"/>
                    <a:pt x="124" y="6174"/>
                    <a:pt x="130" y="6182"/>
                  </a:cubicBezTo>
                  <a:lnTo>
                    <a:pt x="368" y="6182"/>
                  </a:lnTo>
                  <a:cubicBezTo>
                    <a:pt x="331" y="6089"/>
                    <a:pt x="312" y="5987"/>
                    <a:pt x="314" y="5888"/>
                  </a:cubicBezTo>
                  <a:cubicBezTo>
                    <a:pt x="312" y="5606"/>
                    <a:pt x="437" y="5449"/>
                    <a:pt x="520" y="5346"/>
                  </a:cubicBezTo>
                  <a:cubicBezTo>
                    <a:pt x="580" y="5273"/>
                    <a:pt x="592" y="5256"/>
                    <a:pt x="592" y="5188"/>
                  </a:cubicBezTo>
                  <a:cubicBezTo>
                    <a:pt x="592" y="5120"/>
                    <a:pt x="578" y="5104"/>
                    <a:pt x="520" y="5031"/>
                  </a:cubicBezTo>
                  <a:cubicBezTo>
                    <a:pt x="437" y="4928"/>
                    <a:pt x="312" y="4772"/>
                    <a:pt x="312" y="4488"/>
                  </a:cubicBezTo>
                  <a:cubicBezTo>
                    <a:pt x="312" y="4205"/>
                    <a:pt x="437" y="4050"/>
                    <a:pt x="520" y="3945"/>
                  </a:cubicBezTo>
                  <a:cubicBezTo>
                    <a:pt x="578" y="3873"/>
                    <a:pt x="592" y="3855"/>
                    <a:pt x="592" y="3789"/>
                  </a:cubicBezTo>
                  <a:cubicBezTo>
                    <a:pt x="592" y="3722"/>
                    <a:pt x="578" y="3705"/>
                    <a:pt x="520" y="3632"/>
                  </a:cubicBezTo>
                  <a:cubicBezTo>
                    <a:pt x="437" y="3529"/>
                    <a:pt x="312" y="3372"/>
                    <a:pt x="312" y="3089"/>
                  </a:cubicBezTo>
                  <a:cubicBezTo>
                    <a:pt x="312" y="2807"/>
                    <a:pt x="437" y="2651"/>
                    <a:pt x="520" y="2548"/>
                  </a:cubicBezTo>
                  <a:cubicBezTo>
                    <a:pt x="578" y="2475"/>
                    <a:pt x="592" y="2458"/>
                    <a:pt x="592" y="2391"/>
                  </a:cubicBezTo>
                  <a:cubicBezTo>
                    <a:pt x="592" y="2323"/>
                    <a:pt x="578" y="2307"/>
                    <a:pt x="520" y="2234"/>
                  </a:cubicBezTo>
                  <a:cubicBezTo>
                    <a:pt x="437" y="2130"/>
                    <a:pt x="312" y="1975"/>
                    <a:pt x="312" y="1691"/>
                  </a:cubicBezTo>
                  <a:cubicBezTo>
                    <a:pt x="312" y="1408"/>
                    <a:pt x="437" y="1251"/>
                    <a:pt x="520" y="1148"/>
                  </a:cubicBezTo>
                  <a:cubicBezTo>
                    <a:pt x="578" y="1076"/>
                    <a:pt x="592" y="1058"/>
                    <a:pt x="592" y="992"/>
                  </a:cubicBezTo>
                  <a:cubicBezTo>
                    <a:pt x="592" y="925"/>
                    <a:pt x="578" y="908"/>
                    <a:pt x="520" y="835"/>
                  </a:cubicBezTo>
                  <a:cubicBezTo>
                    <a:pt x="437" y="732"/>
                    <a:pt x="312" y="575"/>
                    <a:pt x="312" y="294"/>
                  </a:cubicBezTo>
                  <a:cubicBezTo>
                    <a:pt x="311" y="192"/>
                    <a:pt x="330" y="93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8528498" y="838325"/>
              <a:ext cx="39617" cy="316646"/>
            </a:xfrm>
            <a:custGeom>
              <a:avLst/>
              <a:gdLst/>
              <a:ahLst/>
              <a:cxnLst/>
              <a:rect l="l" t="t" r="r" b="b"/>
              <a:pathLst>
                <a:path w="774" h="6186" extrusionOk="0">
                  <a:moveTo>
                    <a:pt x="172" y="1"/>
                  </a:moveTo>
                  <a:cubicBezTo>
                    <a:pt x="142" y="48"/>
                    <a:pt x="108" y="94"/>
                    <a:pt x="74" y="137"/>
                  </a:cubicBezTo>
                  <a:cubicBezTo>
                    <a:pt x="15" y="210"/>
                    <a:pt x="1" y="227"/>
                    <a:pt x="1" y="294"/>
                  </a:cubicBezTo>
                  <a:cubicBezTo>
                    <a:pt x="1" y="360"/>
                    <a:pt x="15" y="378"/>
                    <a:pt x="74" y="450"/>
                  </a:cubicBezTo>
                  <a:cubicBezTo>
                    <a:pt x="156" y="553"/>
                    <a:pt x="281" y="710"/>
                    <a:pt x="281" y="993"/>
                  </a:cubicBezTo>
                  <a:cubicBezTo>
                    <a:pt x="281" y="1277"/>
                    <a:pt x="156" y="1432"/>
                    <a:pt x="74" y="1535"/>
                  </a:cubicBezTo>
                  <a:cubicBezTo>
                    <a:pt x="15" y="1609"/>
                    <a:pt x="1" y="1625"/>
                    <a:pt x="1" y="1691"/>
                  </a:cubicBezTo>
                  <a:cubicBezTo>
                    <a:pt x="1" y="1758"/>
                    <a:pt x="15" y="1775"/>
                    <a:pt x="74" y="1850"/>
                  </a:cubicBezTo>
                  <a:cubicBezTo>
                    <a:pt x="156" y="1953"/>
                    <a:pt x="281" y="2108"/>
                    <a:pt x="281" y="2391"/>
                  </a:cubicBezTo>
                  <a:cubicBezTo>
                    <a:pt x="281" y="2674"/>
                    <a:pt x="156" y="2831"/>
                    <a:pt x="74" y="2934"/>
                  </a:cubicBezTo>
                  <a:cubicBezTo>
                    <a:pt x="15" y="3007"/>
                    <a:pt x="1" y="3024"/>
                    <a:pt x="1" y="3091"/>
                  </a:cubicBezTo>
                  <a:cubicBezTo>
                    <a:pt x="1" y="3157"/>
                    <a:pt x="15" y="3175"/>
                    <a:pt x="74" y="3247"/>
                  </a:cubicBezTo>
                  <a:cubicBezTo>
                    <a:pt x="156" y="3350"/>
                    <a:pt x="281" y="3507"/>
                    <a:pt x="281" y="3790"/>
                  </a:cubicBezTo>
                  <a:cubicBezTo>
                    <a:pt x="281" y="4074"/>
                    <a:pt x="156" y="4229"/>
                    <a:pt x="74" y="4333"/>
                  </a:cubicBezTo>
                  <a:cubicBezTo>
                    <a:pt x="15" y="4406"/>
                    <a:pt x="1" y="4423"/>
                    <a:pt x="1" y="4490"/>
                  </a:cubicBezTo>
                  <a:cubicBezTo>
                    <a:pt x="1" y="4556"/>
                    <a:pt x="15" y="4574"/>
                    <a:pt x="74" y="4647"/>
                  </a:cubicBezTo>
                  <a:cubicBezTo>
                    <a:pt x="156" y="4750"/>
                    <a:pt x="281" y="4906"/>
                    <a:pt x="281" y="5190"/>
                  </a:cubicBezTo>
                  <a:cubicBezTo>
                    <a:pt x="281" y="5473"/>
                    <a:pt x="156" y="5628"/>
                    <a:pt x="74" y="5733"/>
                  </a:cubicBezTo>
                  <a:cubicBezTo>
                    <a:pt x="15" y="5805"/>
                    <a:pt x="1" y="5823"/>
                    <a:pt x="1" y="5891"/>
                  </a:cubicBezTo>
                  <a:cubicBezTo>
                    <a:pt x="1" y="5957"/>
                    <a:pt x="15" y="5975"/>
                    <a:pt x="74" y="6049"/>
                  </a:cubicBezTo>
                  <a:cubicBezTo>
                    <a:pt x="108" y="6092"/>
                    <a:pt x="142" y="6138"/>
                    <a:pt x="172" y="6185"/>
                  </a:cubicBezTo>
                  <a:lnTo>
                    <a:pt x="567" y="6185"/>
                  </a:lnTo>
                  <a:cubicBezTo>
                    <a:pt x="517" y="6095"/>
                    <a:pt x="491" y="5994"/>
                    <a:pt x="495" y="5891"/>
                  </a:cubicBezTo>
                  <a:cubicBezTo>
                    <a:pt x="495" y="5671"/>
                    <a:pt x="586" y="5555"/>
                    <a:pt x="661" y="5462"/>
                  </a:cubicBezTo>
                  <a:cubicBezTo>
                    <a:pt x="727" y="5380"/>
                    <a:pt x="773" y="5321"/>
                    <a:pt x="773" y="5190"/>
                  </a:cubicBezTo>
                  <a:cubicBezTo>
                    <a:pt x="773" y="5057"/>
                    <a:pt x="727" y="4998"/>
                    <a:pt x="661" y="4916"/>
                  </a:cubicBezTo>
                  <a:cubicBezTo>
                    <a:pt x="586" y="4824"/>
                    <a:pt x="495" y="4707"/>
                    <a:pt x="495" y="4490"/>
                  </a:cubicBezTo>
                  <a:cubicBezTo>
                    <a:pt x="495" y="4272"/>
                    <a:pt x="586" y="4156"/>
                    <a:pt x="661" y="4063"/>
                  </a:cubicBezTo>
                  <a:cubicBezTo>
                    <a:pt x="727" y="3980"/>
                    <a:pt x="773" y="3922"/>
                    <a:pt x="773" y="3790"/>
                  </a:cubicBezTo>
                  <a:cubicBezTo>
                    <a:pt x="773" y="3659"/>
                    <a:pt x="727" y="3599"/>
                    <a:pt x="661" y="3518"/>
                  </a:cubicBezTo>
                  <a:cubicBezTo>
                    <a:pt x="586" y="3425"/>
                    <a:pt x="495" y="3309"/>
                    <a:pt x="495" y="3091"/>
                  </a:cubicBezTo>
                  <a:cubicBezTo>
                    <a:pt x="495" y="2872"/>
                    <a:pt x="586" y="2757"/>
                    <a:pt x="661" y="2663"/>
                  </a:cubicBezTo>
                  <a:cubicBezTo>
                    <a:pt x="727" y="2583"/>
                    <a:pt x="773" y="2522"/>
                    <a:pt x="773" y="2391"/>
                  </a:cubicBezTo>
                  <a:cubicBezTo>
                    <a:pt x="773" y="2260"/>
                    <a:pt x="727" y="2201"/>
                    <a:pt x="661" y="2119"/>
                  </a:cubicBezTo>
                  <a:cubicBezTo>
                    <a:pt x="586" y="2025"/>
                    <a:pt x="495" y="1910"/>
                    <a:pt x="495" y="1691"/>
                  </a:cubicBezTo>
                  <a:cubicBezTo>
                    <a:pt x="495" y="1475"/>
                    <a:pt x="586" y="1359"/>
                    <a:pt x="661" y="1266"/>
                  </a:cubicBezTo>
                  <a:cubicBezTo>
                    <a:pt x="727" y="1183"/>
                    <a:pt x="773" y="1125"/>
                    <a:pt x="773" y="993"/>
                  </a:cubicBezTo>
                  <a:cubicBezTo>
                    <a:pt x="773" y="862"/>
                    <a:pt x="727" y="802"/>
                    <a:pt x="661" y="721"/>
                  </a:cubicBezTo>
                  <a:cubicBezTo>
                    <a:pt x="586" y="628"/>
                    <a:pt x="495" y="512"/>
                    <a:pt x="495" y="294"/>
                  </a:cubicBezTo>
                  <a:cubicBezTo>
                    <a:pt x="491" y="191"/>
                    <a:pt x="517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8395624" y="838325"/>
              <a:ext cx="30302" cy="316492"/>
            </a:xfrm>
            <a:custGeom>
              <a:avLst/>
              <a:gdLst/>
              <a:ahLst/>
              <a:cxnLst/>
              <a:rect l="l" t="t" r="r" b="b"/>
              <a:pathLst>
                <a:path w="592" h="6183" extrusionOk="0">
                  <a:moveTo>
                    <a:pt x="129" y="1"/>
                  </a:moveTo>
                  <a:lnTo>
                    <a:pt x="113" y="20"/>
                  </a:lnTo>
                  <a:cubicBezTo>
                    <a:pt x="47" y="102"/>
                    <a:pt x="1" y="161"/>
                    <a:pt x="1" y="292"/>
                  </a:cubicBezTo>
                  <a:cubicBezTo>
                    <a:pt x="1" y="424"/>
                    <a:pt x="47" y="482"/>
                    <a:pt x="113" y="564"/>
                  </a:cubicBezTo>
                  <a:cubicBezTo>
                    <a:pt x="188" y="658"/>
                    <a:pt x="279" y="773"/>
                    <a:pt x="279" y="992"/>
                  </a:cubicBezTo>
                  <a:cubicBezTo>
                    <a:pt x="279" y="1209"/>
                    <a:pt x="188" y="1326"/>
                    <a:pt x="113" y="1418"/>
                  </a:cubicBezTo>
                  <a:cubicBezTo>
                    <a:pt x="47" y="1500"/>
                    <a:pt x="1" y="1558"/>
                    <a:pt x="1" y="1690"/>
                  </a:cubicBezTo>
                  <a:cubicBezTo>
                    <a:pt x="1" y="1821"/>
                    <a:pt x="47" y="1881"/>
                    <a:pt x="113" y="1964"/>
                  </a:cubicBezTo>
                  <a:cubicBezTo>
                    <a:pt x="188" y="2055"/>
                    <a:pt x="279" y="2171"/>
                    <a:pt x="279" y="2389"/>
                  </a:cubicBezTo>
                  <a:cubicBezTo>
                    <a:pt x="279" y="2608"/>
                    <a:pt x="188" y="2723"/>
                    <a:pt x="113" y="2817"/>
                  </a:cubicBezTo>
                  <a:cubicBezTo>
                    <a:pt x="47" y="2898"/>
                    <a:pt x="1" y="2958"/>
                    <a:pt x="1" y="3089"/>
                  </a:cubicBezTo>
                  <a:cubicBezTo>
                    <a:pt x="1" y="3220"/>
                    <a:pt x="47" y="3279"/>
                    <a:pt x="113" y="3361"/>
                  </a:cubicBezTo>
                  <a:cubicBezTo>
                    <a:pt x="188" y="3455"/>
                    <a:pt x="279" y="3570"/>
                    <a:pt x="279" y="3789"/>
                  </a:cubicBezTo>
                  <a:cubicBezTo>
                    <a:pt x="279" y="4007"/>
                    <a:pt x="188" y="4123"/>
                    <a:pt x="113" y="4215"/>
                  </a:cubicBezTo>
                  <a:cubicBezTo>
                    <a:pt x="47" y="4297"/>
                    <a:pt x="1" y="4355"/>
                    <a:pt x="1" y="4488"/>
                  </a:cubicBezTo>
                  <a:cubicBezTo>
                    <a:pt x="1" y="4620"/>
                    <a:pt x="47" y="4678"/>
                    <a:pt x="113" y="4761"/>
                  </a:cubicBezTo>
                  <a:cubicBezTo>
                    <a:pt x="188" y="4854"/>
                    <a:pt x="279" y="4970"/>
                    <a:pt x="279" y="5188"/>
                  </a:cubicBezTo>
                  <a:cubicBezTo>
                    <a:pt x="279" y="5405"/>
                    <a:pt x="188" y="5522"/>
                    <a:pt x="113" y="5614"/>
                  </a:cubicBezTo>
                  <a:cubicBezTo>
                    <a:pt x="47" y="5696"/>
                    <a:pt x="1" y="5756"/>
                    <a:pt x="1" y="5888"/>
                  </a:cubicBezTo>
                  <a:cubicBezTo>
                    <a:pt x="1" y="6019"/>
                    <a:pt x="47" y="6079"/>
                    <a:pt x="113" y="6160"/>
                  </a:cubicBezTo>
                  <a:cubicBezTo>
                    <a:pt x="118" y="6168"/>
                    <a:pt x="124" y="6174"/>
                    <a:pt x="129" y="6182"/>
                  </a:cubicBezTo>
                  <a:lnTo>
                    <a:pt x="366" y="6182"/>
                  </a:lnTo>
                  <a:cubicBezTo>
                    <a:pt x="330" y="6089"/>
                    <a:pt x="311" y="5987"/>
                    <a:pt x="313" y="5888"/>
                  </a:cubicBezTo>
                  <a:cubicBezTo>
                    <a:pt x="313" y="5606"/>
                    <a:pt x="436" y="5449"/>
                    <a:pt x="520" y="5346"/>
                  </a:cubicBezTo>
                  <a:cubicBezTo>
                    <a:pt x="579" y="5273"/>
                    <a:pt x="591" y="5256"/>
                    <a:pt x="591" y="5188"/>
                  </a:cubicBezTo>
                  <a:cubicBezTo>
                    <a:pt x="591" y="5120"/>
                    <a:pt x="579" y="5104"/>
                    <a:pt x="520" y="5031"/>
                  </a:cubicBezTo>
                  <a:cubicBezTo>
                    <a:pt x="436" y="4928"/>
                    <a:pt x="313" y="4772"/>
                    <a:pt x="313" y="4488"/>
                  </a:cubicBezTo>
                  <a:cubicBezTo>
                    <a:pt x="313" y="4205"/>
                    <a:pt x="436" y="4050"/>
                    <a:pt x="520" y="3945"/>
                  </a:cubicBezTo>
                  <a:cubicBezTo>
                    <a:pt x="579" y="3873"/>
                    <a:pt x="591" y="3855"/>
                    <a:pt x="591" y="3789"/>
                  </a:cubicBezTo>
                  <a:cubicBezTo>
                    <a:pt x="591" y="3722"/>
                    <a:pt x="579" y="3705"/>
                    <a:pt x="520" y="3632"/>
                  </a:cubicBezTo>
                  <a:cubicBezTo>
                    <a:pt x="436" y="3529"/>
                    <a:pt x="313" y="3372"/>
                    <a:pt x="313" y="3089"/>
                  </a:cubicBezTo>
                  <a:cubicBezTo>
                    <a:pt x="313" y="2807"/>
                    <a:pt x="436" y="2651"/>
                    <a:pt x="520" y="2548"/>
                  </a:cubicBezTo>
                  <a:cubicBezTo>
                    <a:pt x="579" y="2475"/>
                    <a:pt x="591" y="2458"/>
                    <a:pt x="591" y="2391"/>
                  </a:cubicBezTo>
                  <a:cubicBezTo>
                    <a:pt x="591" y="2323"/>
                    <a:pt x="579" y="2307"/>
                    <a:pt x="520" y="2234"/>
                  </a:cubicBezTo>
                  <a:cubicBezTo>
                    <a:pt x="436" y="2130"/>
                    <a:pt x="313" y="1975"/>
                    <a:pt x="313" y="1691"/>
                  </a:cubicBezTo>
                  <a:cubicBezTo>
                    <a:pt x="313" y="1408"/>
                    <a:pt x="436" y="1251"/>
                    <a:pt x="520" y="1148"/>
                  </a:cubicBezTo>
                  <a:cubicBezTo>
                    <a:pt x="579" y="1076"/>
                    <a:pt x="591" y="1058"/>
                    <a:pt x="591" y="992"/>
                  </a:cubicBezTo>
                  <a:cubicBezTo>
                    <a:pt x="591" y="925"/>
                    <a:pt x="579" y="908"/>
                    <a:pt x="520" y="835"/>
                  </a:cubicBezTo>
                  <a:cubicBezTo>
                    <a:pt x="436" y="732"/>
                    <a:pt x="313" y="575"/>
                    <a:pt x="313" y="294"/>
                  </a:cubicBezTo>
                  <a:cubicBezTo>
                    <a:pt x="311" y="192"/>
                    <a:pt x="328" y="93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8613925" y="838325"/>
              <a:ext cx="38901" cy="263667"/>
            </a:xfrm>
            <a:custGeom>
              <a:avLst/>
              <a:gdLst/>
              <a:ahLst/>
              <a:cxnLst/>
              <a:rect l="l" t="t" r="r" b="b"/>
              <a:pathLst>
                <a:path w="760" h="5151" extrusionOk="0">
                  <a:moveTo>
                    <a:pt x="171" y="1"/>
                  </a:moveTo>
                  <a:cubicBezTo>
                    <a:pt x="141" y="48"/>
                    <a:pt x="109" y="94"/>
                    <a:pt x="73" y="137"/>
                  </a:cubicBezTo>
                  <a:cubicBezTo>
                    <a:pt x="14" y="210"/>
                    <a:pt x="0" y="227"/>
                    <a:pt x="0" y="294"/>
                  </a:cubicBezTo>
                  <a:cubicBezTo>
                    <a:pt x="0" y="360"/>
                    <a:pt x="14" y="378"/>
                    <a:pt x="73" y="450"/>
                  </a:cubicBezTo>
                  <a:cubicBezTo>
                    <a:pt x="155" y="553"/>
                    <a:pt x="280" y="710"/>
                    <a:pt x="280" y="993"/>
                  </a:cubicBezTo>
                  <a:cubicBezTo>
                    <a:pt x="280" y="1275"/>
                    <a:pt x="155" y="1432"/>
                    <a:pt x="73" y="1535"/>
                  </a:cubicBezTo>
                  <a:cubicBezTo>
                    <a:pt x="14" y="1608"/>
                    <a:pt x="0" y="1625"/>
                    <a:pt x="0" y="1691"/>
                  </a:cubicBezTo>
                  <a:cubicBezTo>
                    <a:pt x="0" y="1758"/>
                    <a:pt x="14" y="1775"/>
                    <a:pt x="73" y="1850"/>
                  </a:cubicBezTo>
                  <a:cubicBezTo>
                    <a:pt x="155" y="1953"/>
                    <a:pt x="280" y="2108"/>
                    <a:pt x="280" y="2391"/>
                  </a:cubicBezTo>
                  <a:cubicBezTo>
                    <a:pt x="280" y="2674"/>
                    <a:pt x="155" y="2831"/>
                    <a:pt x="73" y="2934"/>
                  </a:cubicBezTo>
                  <a:cubicBezTo>
                    <a:pt x="14" y="3007"/>
                    <a:pt x="0" y="3024"/>
                    <a:pt x="0" y="3091"/>
                  </a:cubicBezTo>
                  <a:cubicBezTo>
                    <a:pt x="0" y="3157"/>
                    <a:pt x="14" y="3175"/>
                    <a:pt x="73" y="3247"/>
                  </a:cubicBezTo>
                  <a:cubicBezTo>
                    <a:pt x="155" y="3350"/>
                    <a:pt x="280" y="3507"/>
                    <a:pt x="280" y="3790"/>
                  </a:cubicBezTo>
                  <a:cubicBezTo>
                    <a:pt x="280" y="4074"/>
                    <a:pt x="155" y="4229"/>
                    <a:pt x="73" y="4333"/>
                  </a:cubicBezTo>
                  <a:cubicBezTo>
                    <a:pt x="14" y="4406"/>
                    <a:pt x="0" y="4423"/>
                    <a:pt x="0" y="4490"/>
                  </a:cubicBezTo>
                  <a:cubicBezTo>
                    <a:pt x="0" y="4556"/>
                    <a:pt x="14" y="4574"/>
                    <a:pt x="73" y="4647"/>
                  </a:cubicBezTo>
                  <a:cubicBezTo>
                    <a:pt x="152" y="4745"/>
                    <a:pt x="268" y="4892"/>
                    <a:pt x="279" y="5150"/>
                  </a:cubicBezTo>
                  <a:cubicBezTo>
                    <a:pt x="347" y="5079"/>
                    <a:pt x="426" y="5020"/>
                    <a:pt x="496" y="4951"/>
                  </a:cubicBezTo>
                  <a:cubicBezTo>
                    <a:pt x="589" y="4859"/>
                    <a:pt x="665" y="4727"/>
                    <a:pt x="641" y="4594"/>
                  </a:cubicBezTo>
                  <a:cubicBezTo>
                    <a:pt x="632" y="4547"/>
                    <a:pt x="611" y="4501"/>
                    <a:pt x="598" y="4454"/>
                  </a:cubicBezTo>
                  <a:cubicBezTo>
                    <a:pt x="556" y="4275"/>
                    <a:pt x="647" y="4066"/>
                    <a:pt x="556" y="3911"/>
                  </a:cubicBezTo>
                  <a:cubicBezTo>
                    <a:pt x="511" y="3835"/>
                    <a:pt x="431" y="3787"/>
                    <a:pt x="397" y="3705"/>
                  </a:cubicBezTo>
                  <a:cubicBezTo>
                    <a:pt x="348" y="3578"/>
                    <a:pt x="435" y="3442"/>
                    <a:pt x="514" y="3334"/>
                  </a:cubicBezTo>
                  <a:cubicBezTo>
                    <a:pt x="595" y="3228"/>
                    <a:pt x="678" y="3088"/>
                    <a:pt x="621" y="2964"/>
                  </a:cubicBezTo>
                  <a:cubicBezTo>
                    <a:pt x="605" y="2932"/>
                    <a:pt x="581" y="2906"/>
                    <a:pt x="571" y="2871"/>
                  </a:cubicBezTo>
                  <a:cubicBezTo>
                    <a:pt x="554" y="2806"/>
                    <a:pt x="592" y="2738"/>
                    <a:pt x="603" y="2673"/>
                  </a:cubicBezTo>
                  <a:cubicBezTo>
                    <a:pt x="622" y="2556"/>
                    <a:pt x="549" y="2429"/>
                    <a:pt x="445" y="2396"/>
                  </a:cubicBezTo>
                  <a:cubicBezTo>
                    <a:pt x="649" y="2146"/>
                    <a:pt x="690" y="1753"/>
                    <a:pt x="540" y="1460"/>
                  </a:cubicBezTo>
                  <a:cubicBezTo>
                    <a:pt x="484" y="1350"/>
                    <a:pt x="401" y="1229"/>
                    <a:pt x="443" y="1111"/>
                  </a:cubicBezTo>
                  <a:cubicBezTo>
                    <a:pt x="473" y="1025"/>
                    <a:pt x="557" y="979"/>
                    <a:pt x="609" y="906"/>
                  </a:cubicBezTo>
                  <a:cubicBezTo>
                    <a:pt x="700" y="780"/>
                    <a:pt x="673" y="599"/>
                    <a:pt x="654" y="439"/>
                  </a:cubicBezTo>
                  <a:cubicBezTo>
                    <a:pt x="636" y="284"/>
                    <a:pt x="646" y="97"/>
                    <a:pt x="760" y="7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8481051" y="838325"/>
              <a:ext cx="30250" cy="316492"/>
            </a:xfrm>
            <a:custGeom>
              <a:avLst/>
              <a:gdLst/>
              <a:ahLst/>
              <a:cxnLst/>
              <a:rect l="l" t="t" r="r" b="b"/>
              <a:pathLst>
                <a:path w="591" h="6183" extrusionOk="0">
                  <a:moveTo>
                    <a:pt x="128" y="1"/>
                  </a:moveTo>
                  <a:lnTo>
                    <a:pt x="113" y="20"/>
                  </a:lnTo>
                  <a:cubicBezTo>
                    <a:pt x="48" y="102"/>
                    <a:pt x="0" y="161"/>
                    <a:pt x="0" y="292"/>
                  </a:cubicBezTo>
                  <a:cubicBezTo>
                    <a:pt x="0" y="424"/>
                    <a:pt x="48" y="482"/>
                    <a:pt x="113" y="564"/>
                  </a:cubicBezTo>
                  <a:cubicBezTo>
                    <a:pt x="187" y="658"/>
                    <a:pt x="279" y="773"/>
                    <a:pt x="279" y="992"/>
                  </a:cubicBezTo>
                  <a:cubicBezTo>
                    <a:pt x="279" y="1209"/>
                    <a:pt x="187" y="1326"/>
                    <a:pt x="113" y="1418"/>
                  </a:cubicBezTo>
                  <a:cubicBezTo>
                    <a:pt x="48" y="1500"/>
                    <a:pt x="0" y="1558"/>
                    <a:pt x="0" y="1690"/>
                  </a:cubicBezTo>
                  <a:cubicBezTo>
                    <a:pt x="0" y="1821"/>
                    <a:pt x="48" y="1881"/>
                    <a:pt x="113" y="1964"/>
                  </a:cubicBezTo>
                  <a:cubicBezTo>
                    <a:pt x="187" y="2055"/>
                    <a:pt x="279" y="2171"/>
                    <a:pt x="279" y="2389"/>
                  </a:cubicBezTo>
                  <a:cubicBezTo>
                    <a:pt x="279" y="2608"/>
                    <a:pt x="187" y="2723"/>
                    <a:pt x="113" y="2817"/>
                  </a:cubicBezTo>
                  <a:cubicBezTo>
                    <a:pt x="48" y="2898"/>
                    <a:pt x="0" y="2958"/>
                    <a:pt x="0" y="3089"/>
                  </a:cubicBezTo>
                  <a:cubicBezTo>
                    <a:pt x="0" y="3220"/>
                    <a:pt x="48" y="3279"/>
                    <a:pt x="113" y="3361"/>
                  </a:cubicBezTo>
                  <a:cubicBezTo>
                    <a:pt x="187" y="3455"/>
                    <a:pt x="279" y="3570"/>
                    <a:pt x="279" y="3789"/>
                  </a:cubicBezTo>
                  <a:cubicBezTo>
                    <a:pt x="279" y="4007"/>
                    <a:pt x="187" y="4123"/>
                    <a:pt x="113" y="4215"/>
                  </a:cubicBezTo>
                  <a:cubicBezTo>
                    <a:pt x="48" y="4297"/>
                    <a:pt x="0" y="4355"/>
                    <a:pt x="0" y="4488"/>
                  </a:cubicBezTo>
                  <a:cubicBezTo>
                    <a:pt x="0" y="4620"/>
                    <a:pt x="48" y="4678"/>
                    <a:pt x="113" y="4761"/>
                  </a:cubicBezTo>
                  <a:cubicBezTo>
                    <a:pt x="187" y="4854"/>
                    <a:pt x="279" y="4970"/>
                    <a:pt x="279" y="5188"/>
                  </a:cubicBezTo>
                  <a:cubicBezTo>
                    <a:pt x="279" y="5405"/>
                    <a:pt x="187" y="5522"/>
                    <a:pt x="113" y="5614"/>
                  </a:cubicBezTo>
                  <a:cubicBezTo>
                    <a:pt x="48" y="5696"/>
                    <a:pt x="0" y="5756"/>
                    <a:pt x="0" y="5888"/>
                  </a:cubicBezTo>
                  <a:cubicBezTo>
                    <a:pt x="0" y="6019"/>
                    <a:pt x="48" y="6079"/>
                    <a:pt x="113" y="6160"/>
                  </a:cubicBezTo>
                  <a:cubicBezTo>
                    <a:pt x="117" y="6168"/>
                    <a:pt x="124" y="6174"/>
                    <a:pt x="130" y="6182"/>
                  </a:cubicBezTo>
                  <a:lnTo>
                    <a:pt x="367" y="6182"/>
                  </a:lnTo>
                  <a:cubicBezTo>
                    <a:pt x="329" y="6089"/>
                    <a:pt x="310" y="5987"/>
                    <a:pt x="312" y="5888"/>
                  </a:cubicBezTo>
                  <a:cubicBezTo>
                    <a:pt x="312" y="5606"/>
                    <a:pt x="437" y="5449"/>
                    <a:pt x="519" y="5346"/>
                  </a:cubicBezTo>
                  <a:cubicBezTo>
                    <a:pt x="578" y="5273"/>
                    <a:pt x="591" y="5256"/>
                    <a:pt x="591" y="5188"/>
                  </a:cubicBezTo>
                  <a:cubicBezTo>
                    <a:pt x="591" y="5120"/>
                    <a:pt x="578" y="5104"/>
                    <a:pt x="519" y="5031"/>
                  </a:cubicBezTo>
                  <a:cubicBezTo>
                    <a:pt x="437" y="4928"/>
                    <a:pt x="312" y="4772"/>
                    <a:pt x="312" y="4488"/>
                  </a:cubicBezTo>
                  <a:cubicBezTo>
                    <a:pt x="312" y="4205"/>
                    <a:pt x="437" y="4050"/>
                    <a:pt x="519" y="3945"/>
                  </a:cubicBezTo>
                  <a:cubicBezTo>
                    <a:pt x="578" y="3873"/>
                    <a:pt x="591" y="3855"/>
                    <a:pt x="591" y="3789"/>
                  </a:cubicBezTo>
                  <a:cubicBezTo>
                    <a:pt x="591" y="3722"/>
                    <a:pt x="578" y="3705"/>
                    <a:pt x="519" y="3632"/>
                  </a:cubicBezTo>
                  <a:cubicBezTo>
                    <a:pt x="437" y="3529"/>
                    <a:pt x="312" y="3372"/>
                    <a:pt x="312" y="3089"/>
                  </a:cubicBezTo>
                  <a:cubicBezTo>
                    <a:pt x="312" y="2807"/>
                    <a:pt x="437" y="2651"/>
                    <a:pt x="519" y="2548"/>
                  </a:cubicBezTo>
                  <a:cubicBezTo>
                    <a:pt x="578" y="2475"/>
                    <a:pt x="591" y="2458"/>
                    <a:pt x="591" y="2391"/>
                  </a:cubicBezTo>
                  <a:cubicBezTo>
                    <a:pt x="591" y="2323"/>
                    <a:pt x="578" y="2307"/>
                    <a:pt x="519" y="2234"/>
                  </a:cubicBezTo>
                  <a:cubicBezTo>
                    <a:pt x="437" y="2130"/>
                    <a:pt x="312" y="1975"/>
                    <a:pt x="312" y="1691"/>
                  </a:cubicBezTo>
                  <a:cubicBezTo>
                    <a:pt x="312" y="1408"/>
                    <a:pt x="437" y="1251"/>
                    <a:pt x="519" y="1148"/>
                  </a:cubicBezTo>
                  <a:cubicBezTo>
                    <a:pt x="578" y="1076"/>
                    <a:pt x="591" y="1058"/>
                    <a:pt x="591" y="992"/>
                  </a:cubicBezTo>
                  <a:cubicBezTo>
                    <a:pt x="591" y="925"/>
                    <a:pt x="578" y="908"/>
                    <a:pt x="519" y="835"/>
                  </a:cubicBezTo>
                  <a:cubicBezTo>
                    <a:pt x="437" y="732"/>
                    <a:pt x="312" y="575"/>
                    <a:pt x="312" y="294"/>
                  </a:cubicBezTo>
                  <a:cubicBezTo>
                    <a:pt x="310" y="192"/>
                    <a:pt x="329" y="93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8224771" y="838325"/>
              <a:ext cx="30353" cy="316492"/>
            </a:xfrm>
            <a:custGeom>
              <a:avLst/>
              <a:gdLst/>
              <a:ahLst/>
              <a:cxnLst/>
              <a:rect l="l" t="t" r="r" b="b"/>
              <a:pathLst>
                <a:path w="593" h="6183" extrusionOk="0">
                  <a:moveTo>
                    <a:pt x="129" y="1"/>
                  </a:moveTo>
                  <a:lnTo>
                    <a:pt x="113" y="20"/>
                  </a:lnTo>
                  <a:cubicBezTo>
                    <a:pt x="48" y="102"/>
                    <a:pt x="0" y="161"/>
                    <a:pt x="0" y="292"/>
                  </a:cubicBezTo>
                  <a:cubicBezTo>
                    <a:pt x="0" y="424"/>
                    <a:pt x="48" y="482"/>
                    <a:pt x="113" y="564"/>
                  </a:cubicBezTo>
                  <a:cubicBezTo>
                    <a:pt x="187" y="658"/>
                    <a:pt x="279" y="773"/>
                    <a:pt x="279" y="992"/>
                  </a:cubicBezTo>
                  <a:cubicBezTo>
                    <a:pt x="279" y="1209"/>
                    <a:pt x="187" y="1326"/>
                    <a:pt x="113" y="1418"/>
                  </a:cubicBezTo>
                  <a:cubicBezTo>
                    <a:pt x="48" y="1500"/>
                    <a:pt x="0" y="1558"/>
                    <a:pt x="0" y="1690"/>
                  </a:cubicBezTo>
                  <a:cubicBezTo>
                    <a:pt x="0" y="1821"/>
                    <a:pt x="48" y="1881"/>
                    <a:pt x="113" y="1964"/>
                  </a:cubicBezTo>
                  <a:cubicBezTo>
                    <a:pt x="187" y="2055"/>
                    <a:pt x="279" y="2171"/>
                    <a:pt x="279" y="2389"/>
                  </a:cubicBezTo>
                  <a:cubicBezTo>
                    <a:pt x="279" y="2608"/>
                    <a:pt x="187" y="2723"/>
                    <a:pt x="113" y="2817"/>
                  </a:cubicBezTo>
                  <a:cubicBezTo>
                    <a:pt x="48" y="2898"/>
                    <a:pt x="0" y="2958"/>
                    <a:pt x="0" y="3089"/>
                  </a:cubicBezTo>
                  <a:cubicBezTo>
                    <a:pt x="0" y="3220"/>
                    <a:pt x="48" y="3279"/>
                    <a:pt x="113" y="3361"/>
                  </a:cubicBezTo>
                  <a:cubicBezTo>
                    <a:pt x="187" y="3455"/>
                    <a:pt x="279" y="3570"/>
                    <a:pt x="279" y="3789"/>
                  </a:cubicBezTo>
                  <a:cubicBezTo>
                    <a:pt x="279" y="4007"/>
                    <a:pt x="187" y="4123"/>
                    <a:pt x="113" y="4215"/>
                  </a:cubicBezTo>
                  <a:cubicBezTo>
                    <a:pt x="48" y="4297"/>
                    <a:pt x="0" y="4355"/>
                    <a:pt x="0" y="4488"/>
                  </a:cubicBezTo>
                  <a:cubicBezTo>
                    <a:pt x="0" y="4620"/>
                    <a:pt x="48" y="4678"/>
                    <a:pt x="113" y="4761"/>
                  </a:cubicBezTo>
                  <a:cubicBezTo>
                    <a:pt x="187" y="4854"/>
                    <a:pt x="279" y="4970"/>
                    <a:pt x="279" y="5188"/>
                  </a:cubicBezTo>
                  <a:cubicBezTo>
                    <a:pt x="279" y="5405"/>
                    <a:pt x="187" y="5522"/>
                    <a:pt x="113" y="5614"/>
                  </a:cubicBezTo>
                  <a:cubicBezTo>
                    <a:pt x="48" y="5696"/>
                    <a:pt x="0" y="5756"/>
                    <a:pt x="0" y="5888"/>
                  </a:cubicBezTo>
                  <a:cubicBezTo>
                    <a:pt x="0" y="6019"/>
                    <a:pt x="48" y="6079"/>
                    <a:pt x="113" y="6160"/>
                  </a:cubicBezTo>
                  <a:cubicBezTo>
                    <a:pt x="118" y="6168"/>
                    <a:pt x="124" y="6174"/>
                    <a:pt x="130" y="6182"/>
                  </a:cubicBezTo>
                  <a:lnTo>
                    <a:pt x="368" y="6182"/>
                  </a:lnTo>
                  <a:cubicBezTo>
                    <a:pt x="330" y="6089"/>
                    <a:pt x="312" y="5987"/>
                    <a:pt x="312" y="5888"/>
                  </a:cubicBezTo>
                  <a:cubicBezTo>
                    <a:pt x="312" y="5606"/>
                    <a:pt x="437" y="5449"/>
                    <a:pt x="520" y="5346"/>
                  </a:cubicBezTo>
                  <a:cubicBezTo>
                    <a:pt x="580" y="5273"/>
                    <a:pt x="592" y="5256"/>
                    <a:pt x="592" y="5188"/>
                  </a:cubicBezTo>
                  <a:cubicBezTo>
                    <a:pt x="592" y="5120"/>
                    <a:pt x="578" y="5104"/>
                    <a:pt x="520" y="5031"/>
                  </a:cubicBezTo>
                  <a:cubicBezTo>
                    <a:pt x="437" y="4928"/>
                    <a:pt x="312" y="4772"/>
                    <a:pt x="312" y="4488"/>
                  </a:cubicBezTo>
                  <a:cubicBezTo>
                    <a:pt x="312" y="4205"/>
                    <a:pt x="437" y="4050"/>
                    <a:pt x="520" y="3945"/>
                  </a:cubicBezTo>
                  <a:cubicBezTo>
                    <a:pt x="578" y="3873"/>
                    <a:pt x="592" y="3855"/>
                    <a:pt x="592" y="3789"/>
                  </a:cubicBezTo>
                  <a:cubicBezTo>
                    <a:pt x="592" y="3722"/>
                    <a:pt x="578" y="3705"/>
                    <a:pt x="520" y="3632"/>
                  </a:cubicBezTo>
                  <a:cubicBezTo>
                    <a:pt x="437" y="3529"/>
                    <a:pt x="312" y="3372"/>
                    <a:pt x="312" y="3089"/>
                  </a:cubicBezTo>
                  <a:cubicBezTo>
                    <a:pt x="312" y="2807"/>
                    <a:pt x="437" y="2651"/>
                    <a:pt x="520" y="2548"/>
                  </a:cubicBezTo>
                  <a:cubicBezTo>
                    <a:pt x="578" y="2475"/>
                    <a:pt x="592" y="2458"/>
                    <a:pt x="592" y="2391"/>
                  </a:cubicBezTo>
                  <a:cubicBezTo>
                    <a:pt x="592" y="2323"/>
                    <a:pt x="578" y="2307"/>
                    <a:pt x="520" y="2234"/>
                  </a:cubicBezTo>
                  <a:cubicBezTo>
                    <a:pt x="437" y="2130"/>
                    <a:pt x="312" y="1975"/>
                    <a:pt x="312" y="1691"/>
                  </a:cubicBezTo>
                  <a:cubicBezTo>
                    <a:pt x="312" y="1408"/>
                    <a:pt x="437" y="1251"/>
                    <a:pt x="520" y="1148"/>
                  </a:cubicBezTo>
                  <a:cubicBezTo>
                    <a:pt x="578" y="1076"/>
                    <a:pt x="592" y="1058"/>
                    <a:pt x="592" y="992"/>
                  </a:cubicBezTo>
                  <a:cubicBezTo>
                    <a:pt x="592" y="925"/>
                    <a:pt x="578" y="908"/>
                    <a:pt x="520" y="835"/>
                  </a:cubicBezTo>
                  <a:cubicBezTo>
                    <a:pt x="437" y="732"/>
                    <a:pt x="312" y="575"/>
                    <a:pt x="312" y="294"/>
                  </a:cubicBezTo>
                  <a:cubicBezTo>
                    <a:pt x="312" y="192"/>
                    <a:pt x="330" y="93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8443123" y="838325"/>
              <a:ext cx="39566" cy="316646"/>
            </a:xfrm>
            <a:custGeom>
              <a:avLst/>
              <a:gdLst/>
              <a:ahLst/>
              <a:cxnLst/>
              <a:rect l="l" t="t" r="r" b="b"/>
              <a:pathLst>
                <a:path w="773" h="6186" extrusionOk="0">
                  <a:moveTo>
                    <a:pt x="171" y="1"/>
                  </a:moveTo>
                  <a:cubicBezTo>
                    <a:pt x="141" y="48"/>
                    <a:pt x="108" y="94"/>
                    <a:pt x="72" y="137"/>
                  </a:cubicBezTo>
                  <a:cubicBezTo>
                    <a:pt x="15" y="210"/>
                    <a:pt x="0" y="227"/>
                    <a:pt x="0" y="294"/>
                  </a:cubicBezTo>
                  <a:cubicBezTo>
                    <a:pt x="0" y="360"/>
                    <a:pt x="15" y="378"/>
                    <a:pt x="72" y="450"/>
                  </a:cubicBezTo>
                  <a:cubicBezTo>
                    <a:pt x="155" y="553"/>
                    <a:pt x="280" y="710"/>
                    <a:pt x="280" y="993"/>
                  </a:cubicBezTo>
                  <a:cubicBezTo>
                    <a:pt x="280" y="1277"/>
                    <a:pt x="155" y="1432"/>
                    <a:pt x="72" y="1535"/>
                  </a:cubicBezTo>
                  <a:cubicBezTo>
                    <a:pt x="15" y="1609"/>
                    <a:pt x="0" y="1625"/>
                    <a:pt x="0" y="1691"/>
                  </a:cubicBezTo>
                  <a:cubicBezTo>
                    <a:pt x="0" y="1758"/>
                    <a:pt x="15" y="1775"/>
                    <a:pt x="72" y="1850"/>
                  </a:cubicBezTo>
                  <a:cubicBezTo>
                    <a:pt x="155" y="1953"/>
                    <a:pt x="280" y="2108"/>
                    <a:pt x="280" y="2391"/>
                  </a:cubicBezTo>
                  <a:cubicBezTo>
                    <a:pt x="280" y="2674"/>
                    <a:pt x="155" y="2831"/>
                    <a:pt x="72" y="2934"/>
                  </a:cubicBezTo>
                  <a:cubicBezTo>
                    <a:pt x="15" y="3007"/>
                    <a:pt x="0" y="3024"/>
                    <a:pt x="0" y="3091"/>
                  </a:cubicBezTo>
                  <a:cubicBezTo>
                    <a:pt x="0" y="3157"/>
                    <a:pt x="15" y="3175"/>
                    <a:pt x="72" y="3247"/>
                  </a:cubicBezTo>
                  <a:cubicBezTo>
                    <a:pt x="155" y="3350"/>
                    <a:pt x="280" y="3507"/>
                    <a:pt x="280" y="3790"/>
                  </a:cubicBezTo>
                  <a:cubicBezTo>
                    <a:pt x="280" y="4074"/>
                    <a:pt x="155" y="4229"/>
                    <a:pt x="72" y="4333"/>
                  </a:cubicBezTo>
                  <a:cubicBezTo>
                    <a:pt x="15" y="4406"/>
                    <a:pt x="0" y="4423"/>
                    <a:pt x="0" y="4490"/>
                  </a:cubicBezTo>
                  <a:cubicBezTo>
                    <a:pt x="0" y="4556"/>
                    <a:pt x="15" y="4574"/>
                    <a:pt x="73" y="4647"/>
                  </a:cubicBezTo>
                  <a:cubicBezTo>
                    <a:pt x="155" y="4750"/>
                    <a:pt x="280" y="4906"/>
                    <a:pt x="280" y="5190"/>
                  </a:cubicBezTo>
                  <a:cubicBezTo>
                    <a:pt x="280" y="5473"/>
                    <a:pt x="155" y="5628"/>
                    <a:pt x="73" y="5733"/>
                  </a:cubicBezTo>
                  <a:cubicBezTo>
                    <a:pt x="13" y="5805"/>
                    <a:pt x="0" y="5823"/>
                    <a:pt x="0" y="5891"/>
                  </a:cubicBezTo>
                  <a:cubicBezTo>
                    <a:pt x="0" y="5957"/>
                    <a:pt x="15" y="5975"/>
                    <a:pt x="73" y="6049"/>
                  </a:cubicBezTo>
                  <a:cubicBezTo>
                    <a:pt x="108" y="6092"/>
                    <a:pt x="141" y="6138"/>
                    <a:pt x="171" y="6185"/>
                  </a:cubicBezTo>
                  <a:lnTo>
                    <a:pt x="567" y="6185"/>
                  </a:lnTo>
                  <a:cubicBezTo>
                    <a:pt x="516" y="6095"/>
                    <a:pt x="491" y="5994"/>
                    <a:pt x="493" y="5891"/>
                  </a:cubicBezTo>
                  <a:cubicBezTo>
                    <a:pt x="494" y="5671"/>
                    <a:pt x="586" y="5555"/>
                    <a:pt x="660" y="5462"/>
                  </a:cubicBezTo>
                  <a:cubicBezTo>
                    <a:pt x="727" y="5380"/>
                    <a:pt x="773" y="5321"/>
                    <a:pt x="773" y="5190"/>
                  </a:cubicBezTo>
                  <a:cubicBezTo>
                    <a:pt x="773" y="5057"/>
                    <a:pt x="727" y="4998"/>
                    <a:pt x="660" y="4916"/>
                  </a:cubicBezTo>
                  <a:cubicBezTo>
                    <a:pt x="586" y="4824"/>
                    <a:pt x="494" y="4707"/>
                    <a:pt x="494" y="4490"/>
                  </a:cubicBezTo>
                  <a:cubicBezTo>
                    <a:pt x="494" y="4272"/>
                    <a:pt x="586" y="4156"/>
                    <a:pt x="660" y="4063"/>
                  </a:cubicBezTo>
                  <a:cubicBezTo>
                    <a:pt x="727" y="3980"/>
                    <a:pt x="773" y="3922"/>
                    <a:pt x="773" y="3790"/>
                  </a:cubicBezTo>
                  <a:cubicBezTo>
                    <a:pt x="773" y="3659"/>
                    <a:pt x="727" y="3599"/>
                    <a:pt x="660" y="3518"/>
                  </a:cubicBezTo>
                  <a:cubicBezTo>
                    <a:pt x="586" y="3425"/>
                    <a:pt x="494" y="3309"/>
                    <a:pt x="494" y="3091"/>
                  </a:cubicBezTo>
                  <a:cubicBezTo>
                    <a:pt x="494" y="2872"/>
                    <a:pt x="586" y="2757"/>
                    <a:pt x="660" y="2663"/>
                  </a:cubicBezTo>
                  <a:cubicBezTo>
                    <a:pt x="727" y="2583"/>
                    <a:pt x="773" y="2522"/>
                    <a:pt x="773" y="2391"/>
                  </a:cubicBezTo>
                  <a:cubicBezTo>
                    <a:pt x="773" y="2260"/>
                    <a:pt x="727" y="2201"/>
                    <a:pt x="660" y="2119"/>
                  </a:cubicBezTo>
                  <a:cubicBezTo>
                    <a:pt x="586" y="2025"/>
                    <a:pt x="494" y="1910"/>
                    <a:pt x="494" y="1691"/>
                  </a:cubicBezTo>
                  <a:cubicBezTo>
                    <a:pt x="494" y="1475"/>
                    <a:pt x="586" y="1359"/>
                    <a:pt x="660" y="1266"/>
                  </a:cubicBezTo>
                  <a:cubicBezTo>
                    <a:pt x="727" y="1183"/>
                    <a:pt x="773" y="1125"/>
                    <a:pt x="773" y="993"/>
                  </a:cubicBezTo>
                  <a:cubicBezTo>
                    <a:pt x="773" y="862"/>
                    <a:pt x="727" y="802"/>
                    <a:pt x="660" y="721"/>
                  </a:cubicBezTo>
                  <a:cubicBezTo>
                    <a:pt x="586" y="628"/>
                    <a:pt x="494" y="512"/>
                    <a:pt x="494" y="294"/>
                  </a:cubicBezTo>
                  <a:cubicBezTo>
                    <a:pt x="491" y="191"/>
                    <a:pt x="516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8272321" y="838325"/>
              <a:ext cx="39617" cy="316646"/>
            </a:xfrm>
            <a:custGeom>
              <a:avLst/>
              <a:gdLst/>
              <a:ahLst/>
              <a:cxnLst/>
              <a:rect l="l" t="t" r="r" b="b"/>
              <a:pathLst>
                <a:path w="774" h="6186" extrusionOk="0">
                  <a:moveTo>
                    <a:pt x="172" y="1"/>
                  </a:moveTo>
                  <a:cubicBezTo>
                    <a:pt x="141" y="48"/>
                    <a:pt x="108" y="94"/>
                    <a:pt x="72" y="137"/>
                  </a:cubicBezTo>
                  <a:cubicBezTo>
                    <a:pt x="13" y="210"/>
                    <a:pt x="1" y="227"/>
                    <a:pt x="1" y="294"/>
                  </a:cubicBezTo>
                  <a:cubicBezTo>
                    <a:pt x="1" y="360"/>
                    <a:pt x="13" y="378"/>
                    <a:pt x="72" y="450"/>
                  </a:cubicBezTo>
                  <a:cubicBezTo>
                    <a:pt x="154" y="553"/>
                    <a:pt x="279" y="710"/>
                    <a:pt x="279" y="993"/>
                  </a:cubicBezTo>
                  <a:cubicBezTo>
                    <a:pt x="279" y="1277"/>
                    <a:pt x="154" y="1432"/>
                    <a:pt x="72" y="1535"/>
                  </a:cubicBezTo>
                  <a:cubicBezTo>
                    <a:pt x="13" y="1609"/>
                    <a:pt x="1" y="1625"/>
                    <a:pt x="1" y="1691"/>
                  </a:cubicBezTo>
                  <a:cubicBezTo>
                    <a:pt x="1" y="1758"/>
                    <a:pt x="13" y="1775"/>
                    <a:pt x="72" y="1850"/>
                  </a:cubicBezTo>
                  <a:cubicBezTo>
                    <a:pt x="154" y="1953"/>
                    <a:pt x="279" y="2108"/>
                    <a:pt x="279" y="2391"/>
                  </a:cubicBezTo>
                  <a:cubicBezTo>
                    <a:pt x="279" y="2674"/>
                    <a:pt x="154" y="2831"/>
                    <a:pt x="72" y="2934"/>
                  </a:cubicBezTo>
                  <a:cubicBezTo>
                    <a:pt x="13" y="3007"/>
                    <a:pt x="1" y="3024"/>
                    <a:pt x="1" y="3091"/>
                  </a:cubicBezTo>
                  <a:cubicBezTo>
                    <a:pt x="1" y="3157"/>
                    <a:pt x="13" y="3175"/>
                    <a:pt x="72" y="3247"/>
                  </a:cubicBezTo>
                  <a:cubicBezTo>
                    <a:pt x="154" y="3350"/>
                    <a:pt x="279" y="3507"/>
                    <a:pt x="279" y="3790"/>
                  </a:cubicBezTo>
                  <a:cubicBezTo>
                    <a:pt x="279" y="4074"/>
                    <a:pt x="154" y="4229"/>
                    <a:pt x="72" y="4333"/>
                  </a:cubicBezTo>
                  <a:cubicBezTo>
                    <a:pt x="13" y="4406"/>
                    <a:pt x="1" y="4423"/>
                    <a:pt x="1" y="4490"/>
                  </a:cubicBezTo>
                  <a:cubicBezTo>
                    <a:pt x="1" y="4556"/>
                    <a:pt x="13" y="4574"/>
                    <a:pt x="72" y="4647"/>
                  </a:cubicBezTo>
                  <a:cubicBezTo>
                    <a:pt x="154" y="4750"/>
                    <a:pt x="279" y="4906"/>
                    <a:pt x="279" y="5190"/>
                  </a:cubicBezTo>
                  <a:cubicBezTo>
                    <a:pt x="279" y="5473"/>
                    <a:pt x="154" y="5628"/>
                    <a:pt x="72" y="5733"/>
                  </a:cubicBezTo>
                  <a:cubicBezTo>
                    <a:pt x="13" y="5805"/>
                    <a:pt x="1" y="5823"/>
                    <a:pt x="1" y="5891"/>
                  </a:cubicBezTo>
                  <a:cubicBezTo>
                    <a:pt x="1" y="5957"/>
                    <a:pt x="13" y="5975"/>
                    <a:pt x="72" y="6049"/>
                  </a:cubicBezTo>
                  <a:cubicBezTo>
                    <a:pt x="108" y="6092"/>
                    <a:pt x="141" y="6138"/>
                    <a:pt x="172" y="6185"/>
                  </a:cubicBezTo>
                  <a:lnTo>
                    <a:pt x="567" y="6185"/>
                  </a:lnTo>
                  <a:cubicBezTo>
                    <a:pt x="517" y="6095"/>
                    <a:pt x="491" y="5994"/>
                    <a:pt x="493" y="5891"/>
                  </a:cubicBezTo>
                  <a:cubicBezTo>
                    <a:pt x="493" y="5671"/>
                    <a:pt x="588" y="5555"/>
                    <a:pt x="661" y="5462"/>
                  </a:cubicBezTo>
                  <a:cubicBezTo>
                    <a:pt x="726" y="5380"/>
                    <a:pt x="773" y="5321"/>
                    <a:pt x="773" y="5190"/>
                  </a:cubicBezTo>
                  <a:cubicBezTo>
                    <a:pt x="773" y="5057"/>
                    <a:pt x="726" y="4998"/>
                    <a:pt x="661" y="4916"/>
                  </a:cubicBezTo>
                  <a:cubicBezTo>
                    <a:pt x="586" y="4824"/>
                    <a:pt x="493" y="4707"/>
                    <a:pt x="493" y="4490"/>
                  </a:cubicBezTo>
                  <a:cubicBezTo>
                    <a:pt x="493" y="4272"/>
                    <a:pt x="586" y="4156"/>
                    <a:pt x="661" y="4063"/>
                  </a:cubicBezTo>
                  <a:cubicBezTo>
                    <a:pt x="726" y="3980"/>
                    <a:pt x="773" y="3922"/>
                    <a:pt x="773" y="3790"/>
                  </a:cubicBezTo>
                  <a:cubicBezTo>
                    <a:pt x="773" y="3659"/>
                    <a:pt x="726" y="3599"/>
                    <a:pt x="661" y="3518"/>
                  </a:cubicBezTo>
                  <a:cubicBezTo>
                    <a:pt x="586" y="3425"/>
                    <a:pt x="493" y="3309"/>
                    <a:pt x="493" y="3091"/>
                  </a:cubicBezTo>
                  <a:cubicBezTo>
                    <a:pt x="493" y="2872"/>
                    <a:pt x="586" y="2757"/>
                    <a:pt x="661" y="2663"/>
                  </a:cubicBezTo>
                  <a:cubicBezTo>
                    <a:pt x="726" y="2583"/>
                    <a:pt x="773" y="2522"/>
                    <a:pt x="773" y="2391"/>
                  </a:cubicBezTo>
                  <a:cubicBezTo>
                    <a:pt x="773" y="2260"/>
                    <a:pt x="726" y="2201"/>
                    <a:pt x="661" y="2119"/>
                  </a:cubicBezTo>
                  <a:cubicBezTo>
                    <a:pt x="586" y="2025"/>
                    <a:pt x="493" y="1910"/>
                    <a:pt x="493" y="1691"/>
                  </a:cubicBezTo>
                  <a:cubicBezTo>
                    <a:pt x="493" y="1475"/>
                    <a:pt x="586" y="1359"/>
                    <a:pt x="661" y="1266"/>
                  </a:cubicBezTo>
                  <a:cubicBezTo>
                    <a:pt x="726" y="1183"/>
                    <a:pt x="773" y="1125"/>
                    <a:pt x="773" y="993"/>
                  </a:cubicBezTo>
                  <a:cubicBezTo>
                    <a:pt x="773" y="862"/>
                    <a:pt x="726" y="802"/>
                    <a:pt x="661" y="721"/>
                  </a:cubicBezTo>
                  <a:cubicBezTo>
                    <a:pt x="586" y="628"/>
                    <a:pt x="493" y="512"/>
                    <a:pt x="493" y="294"/>
                  </a:cubicBezTo>
                  <a:cubicBezTo>
                    <a:pt x="491" y="191"/>
                    <a:pt x="517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7358016" y="838428"/>
              <a:ext cx="27128" cy="316441"/>
            </a:xfrm>
            <a:custGeom>
              <a:avLst/>
              <a:gdLst/>
              <a:ahLst/>
              <a:cxnLst/>
              <a:rect l="l" t="t" r="r" b="b"/>
              <a:pathLst>
                <a:path w="530" h="6182" extrusionOk="0">
                  <a:moveTo>
                    <a:pt x="75" y="0"/>
                  </a:moveTo>
                  <a:cubicBezTo>
                    <a:pt x="26" y="89"/>
                    <a:pt x="1" y="190"/>
                    <a:pt x="2" y="293"/>
                  </a:cubicBezTo>
                  <a:cubicBezTo>
                    <a:pt x="2" y="510"/>
                    <a:pt x="94" y="626"/>
                    <a:pt x="168" y="719"/>
                  </a:cubicBezTo>
                  <a:cubicBezTo>
                    <a:pt x="235" y="801"/>
                    <a:pt x="282" y="860"/>
                    <a:pt x="282" y="991"/>
                  </a:cubicBezTo>
                  <a:cubicBezTo>
                    <a:pt x="282" y="1123"/>
                    <a:pt x="235" y="1183"/>
                    <a:pt x="168" y="1264"/>
                  </a:cubicBezTo>
                  <a:cubicBezTo>
                    <a:pt x="94" y="1357"/>
                    <a:pt x="2" y="1473"/>
                    <a:pt x="2" y="1691"/>
                  </a:cubicBezTo>
                  <a:cubicBezTo>
                    <a:pt x="2" y="1909"/>
                    <a:pt x="94" y="2025"/>
                    <a:pt x="168" y="2117"/>
                  </a:cubicBezTo>
                  <a:cubicBezTo>
                    <a:pt x="235" y="2199"/>
                    <a:pt x="282" y="2259"/>
                    <a:pt x="282" y="2391"/>
                  </a:cubicBezTo>
                  <a:cubicBezTo>
                    <a:pt x="282" y="2522"/>
                    <a:pt x="235" y="2581"/>
                    <a:pt x="168" y="2663"/>
                  </a:cubicBezTo>
                  <a:cubicBezTo>
                    <a:pt x="94" y="2756"/>
                    <a:pt x="2" y="2872"/>
                    <a:pt x="2" y="3089"/>
                  </a:cubicBezTo>
                  <a:cubicBezTo>
                    <a:pt x="2" y="3307"/>
                    <a:pt x="94" y="3423"/>
                    <a:pt x="168" y="3516"/>
                  </a:cubicBezTo>
                  <a:cubicBezTo>
                    <a:pt x="235" y="3598"/>
                    <a:pt x="282" y="3657"/>
                    <a:pt x="282" y="3788"/>
                  </a:cubicBezTo>
                  <a:cubicBezTo>
                    <a:pt x="282" y="3920"/>
                    <a:pt x="235" y="3980"/>
                    <a:pt x="168" y="4061"/>
                  </a:cubicBezTo>
                  <a:cubicBezTo>
                    <a:pt x="94" y="4154"/>
                    <a:pt x="2" y="4270"/>
                    <a:pt x="2" y="4488"/>
                  </a:cubicBezTo>
                  <a:cubicBezTo>
                    <a:pt x="2" y="4706"/>
                    <a:pt x="94" y="4822"/>
                    <a:pt x="168" y="4915"/>
                  </a:cubicBezTo>
                  <a:cubicBezTo>
                    <a:pt x="235" y="4996"/>
                    <a:pt x="282" y="5056"/>
                    <a:pt x="282" y="5188"/>
                  </a:cubicBezTo>
                  <a:cubicBezTo>
                    <a:pt x="282" y="5319"/>
                    <a:pt x="235" y="5379"/>
                    <a:pt x="168" y="5461"/>
                  </a:cubicBezTo>
                  <a:cubicBezTo>
                    <a:pt x="94" y="5553"/>
                    <a:pt x="2" y="5669"/>
                    <a:pt x="2" y="5887"/>
                  </a:cubicBezTo>
                  <a:cubicBezTo>
                    <a:pt x="1" y="5990"/>
                    <a:pt x="26" y="6093"/>
                    <a:pt x="75" y="6182"/>
                  </a:cubicBezTo>
                  <a:lnTo>
                    <a:pt x="379" y="6182"/>
                  </a:lnTo>
                  <a:cubicBezTo>
                    <a:pt x="373" y="6175"/>
                    <a:pt x="368" y="6167"/>
                    <a:pt x="362" y="6161"/>
                  </a:cubicBezTo>
                  <a:cubicBezTo>
                    <a:pt x="297" y="6079"/>
                    <a:pt x="249" y="6019"/>
                    <a:pt x="249" y="5887"/>
                  </a:cubicBezTo>
                  <a:cubicBezTo>
                    <a:pt x="249" y="5756"/>
                    <a:pt x="297" y="5696"/>
                    <a:pt x="362" y="5615"/>
                  </a:cubicBezTo>
                  <a:cubicBezTo>
                    <a:pt x="436" y="5522"/>
                    <a:pt x="529" y="5404"/>
                    <a:pt x="529" y="5188"/>
                  </a:cubicBezTo>
                  <a:cubicBezTo>
                    <a:pt x="529" y="4969"/>
                    <a:pt x="436" y="4854"/>
                    <a:pt x="362" y="4760"/>
                  </a:cubicBezTo>
                  <a:cubicBezTo>
                    <a:pt x="297" y="4678"/>
                    <a:pt x="249" y="4619"/>
                    <a:pt x="249" y="4488"/>
                  </a:cubicBezTo>
                  <a:cubicBezTo>
                    <a:pt x="249" y="4357"/>
                    <a:pt x="297" y="4296"/>
                    <a:pt x="362" y="4214"/>
                  </a:cubicBezTo>
                  <a:cubicBezTo>
                    <a:pt x="436" y="4122"/>
                    <a:pt x="529" y="4007"/>
                    <a:pt x="529" y="3788"/>
                  </a:cubicBezTo>
                  <a:cubicBezTo>
                    <a:pt x="529" y="3570"/>
                    <a:pt x="436" y="3454"/>
                    <a:pt x="362" y="3361"/>
                  </a:cubicBezTo>
                  <a:cubicBezTo>
                    <a:pt x="297" y="3280"/>
                    <a:pt x="249" y="3220"/>
                    <a:pt x="249" y="3089"/>
                  </a:cubicBezTo>
                  <a:cubicBezTo>
                    <a:pt x="249" y="2957"/>
                    <a:pt x="297" y="2899"/>
                    <a:pt x="362" y="2816"/>
                  </a:cubicBezTo>
                  <a:cubicBezTo>
                    <a:pt x="436" y="2723"/>
                    <a:pt x="529" y="2608"/>
                    <a:pt x="529" y="2389"/>
                  </a:cubicBezTo>
                  <a:cubicBezTo>
                    <a:pt x="529" y="2171"/>
                    <a:pt x="436" y="2055"/>
                    <a:pt x="362" y="1963"/>
                  </a:cubicBezTo>
                  <a:cubicBezTo>
                    <a:pt x="297" y="1881"/>
                    <a:pt x="249" y="1821"/>
                    <a:pt x="249" y="1689"/>
                  </a:cubicBezTo>
                  <a:cubicBezTo>
                    <a:pt x="249" y="1558"/>
                    <a:pt x="297" y="1499"/>
                    <a:pt x="362" y="1417"/>
                  </a:cubicBezTo>
                  <a:cubicBezTo>
                    <a:pt x="436" y="1325"/>
                    <a:pt x="529" y="1208"/>
                    <a:pt x="529" y="991"/>
                  </a:cubicBezTo>
                  <a:cubicBezTo>
                    <a:pt x="529" y="773"/>
                    <a:pt x="436" y="657"/>
                    <a:pt x="362" y="564"/>
                  </a:cubicBezTo>
                  <a:cubicBezTo>
                    <a:pt x="297" y="482"/>
                    <a:pt x="249" y="423"/>
                    <a:pt x="249" y="292"/>
                  </a:cubicBezTo>
                  <a:cubicBezTo>
                    <a:pt x="249" y="160"/>
                    <a:pt x="297" y="102"/>
                    <a:pt x="362" y="19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7443443" y="838428"/>
              <a:ext cx="27077" cy="316441"/>
            </a:xfrm>
            <a:custGeom>
              <a:avLst/>
              <a:gdLst/>
              <a:ahLst/>
              <a:cxnLst/>
              <a:rect l="l" t="t" r="r" b="b"/>
              <a:pathLst>
                <a:path w="529" h="6182" extrusionOk="0">
                  <a:moveTo>
                    <a:pt x="74" y="0"/>
                  </a:moveTo>
                  <a:cubicBezTo>
                    <a:pt x="25" y="89"/>
                    <a:pt x="0" y="190"/>
                    <a:pt x="2" y="293"/>
                  </a:cubicBezTo>
                  <a:cubicBezTo>
                    <a:pt x="2" y="510"/>
                    <a:pt x="95" y="626"/>
                    <a:pt x="169" y="719"/>
                  </a:cubicBezTo>
                  <a:cubicBezTo>
                    <a:pt x="234" y="801"/>
                    <a:pt x="282" y="860"/>
                    <a:pt x="282" y="991"/>
                  </a:cubicBezTo>
                  <a:cubicBezTo>
                    <a:pt x="282" y="1123"/>
                    <a:pt x="234" y="1183"/>
                    <a:pt x="169" y="1264"/>
                  </a:cubicBezTo>
                  <a:cubicBezTo>
                    <a:pt x="95" y="1357"/>
                    <a:pt x="2" y="1473"/>
                    <a:pt x="2" y="1691"/>
                  </a:cubicBezTo>
                  <a:cubicBezTo>
                    <a:pt x="2" y="1909"/>
                    <a:pt x="95" y="2025"/>
                    <a:pt x="169" y="2117"/>
                  </a:cubicBezTo>
                  <a:cubicBezTo>
                    <a:pt x="234" y="2199"/>
                    <a:pt x="282" y="2259"/>
                    <a:pt x="282" y="2391"/>
                  </a:cubicBezTo>
                  <a:cubicBezTo>
                    <a:pt x="282" y="2522"/>
                    <a:pt x="234" y="2581"/>
                    <a:pt x="169" y="2663"/>
                  </a:cubicBezTo>
                  <a:cubicBezTo>
                    <a:pt x="95" y="2756"/>
                    <a:pt x="2" y="2872"/>
                    <a:pt x="2" y="3089"/>
                  </a:cubicBezTo>
                  <a:cubicBezTo>
                    <a:pt x="2" y="3307"/>
                    <a:pt x="95" y="3423"/>
                    <a:pt x="169" y="3516"/>
                  </a:cubicBezTo>
                  <a:cubicBezTo>
                    <a:pt x="234" y="3598"/>
                    <a:pt x="282" y="3657"/>
                    <a:pt x="282" y="3788"/>
                  </a:cubicBezTo>
                  <a:cubicBezTo>
                    <a:pt x="282" y="3920"/>
                    <a:pt x="234" y="3980"/>
                    <a:pt x="169" y="4061"/>
                  </a:cubicBezTo>
                  <a:cubicBezTo>
                    <a:pt x="95" y="4154"/>
                    <a:pt x="2" y="4270"/>
                    <a:pt x="2" y="4488"/>
                  </a:cubicBezTo>
                  <a:cubicBezTo>
                    <a:pt x="2" y="4706"/>
                    <a:pt x="95" y="4822"/>
                    <a:pt x="169" y="4915"/>
                  </a:cubicBezTo>
                  <a:cubicBezTo>
                    <a:pt x="234" y="4996"/>
                    <a:pt x="282" y="5056"/>
                    <a:pt x="282" y="5188"/>
                  </a:cubicBezTo>
                  <a:cubicBezTo>
                    <a:pt x="282" y="5319"/>
                    <a:pt x="234" y="5379"/>
                    <a:pt x="169" y="5461"/>
                  </a:cubicBezTo>
                  <a:cubicBezTo>
                    <a:pt x="95" y="5553"/>
                    <a:pt x="2" y="5669"/>
                    <a:pt x="2" y="5887"/>
                  </a:cubicBezTo>
                  <a:cubicBezTo>
                    <a:pt x="0" y="5990"/>
                    <a:pt x="25" y="6093"/>
                    <a:pt x="76" y="6182"/>
                  </a:cubicBezTo>
                  <a:lnTo>
                    <a:pt x="378" y="6182"/>
                  </a:lnTo>
                  <a:lnTo>
                    <a:pt x="361" y="6161"/>
                  </a:lnTo>
                  <a:cubicBezTo>
                    <a:pt x="296" y="6079"/>
                    <a:pt x="249" y="6019"/>
                    <a:pt x="249" y="5887"/>
                  </a:cubicBezTo>
                  <a:cubicBezTo>
                    <a:pt x="249" y="5756"/>
                    <a:pt x="296" y="5696"/>
                    <a:pt x="361" y="5615"/>
                  </a:cubicBezTo>
                  <a:cubicBezTo>
                    <a:pt x="435" y="5522"/>
                    <a:pt x="529" y="5404"/>
                    <a:pt x="529" y="5188"/>
                  </a:cubicBezTo>
                  <a:cubicBezTo>
                    <a:pt x="529" y="4969"/>
                    <a:pt x="435" y="4854"/>
                    <a:pt x="361" y="4760"/>
                  </a:cubicBezTo>
                  <a:cubicBezTo>
                    <a:pt x="296" y="4678"/>
                    <a:pt x="249" y="4619"/>
                    <a:pt x="249" y="4488"/>
                  </a:cubicBezTo>
                  <a:cubicBezTo>
                    <a:pt x="249" y="4357"/>
                    <a:pt x="296" y="4296"/>
                    <a:pt x="361" y="4214"/>
                  </a:cubicBezTo>
                  <a:cubicBezTo>
                    <a:pt x="435" y="4122"/>
                    <a:pt x="529" y="4007"/>
                    <a:pt x="529" y="3788"/>
                  </a:cubicBezTo>
                  <a:cubicBezTo>
                    <a:pt x="529" y="3570"/>
                    <a:pt x="435" y="3454"/>
                    <a:pt x="361" y="3361"/>
                  </a:cubicBezTo>
                  <a:cubicBezTo>
                    <a:pt x="296" y="3280"/>
                    <a:pt x="249" y="3220"/>
                    <a:pt x="249" y="3089"/>
                  </a:cubicBezTo>
                  <a:cubicBezTo>
                    <a:pt x="249" y="2957"/>
                    <a:pt x="296" y="2899"/>
                    <a:pt x="361" y="2816"/>
                  </a:cubicBezTo>
                  <a:cubicBezTo>
                    <a:pt x="435" y="2723"/>
                    <a:pt x="529" y="2608"/>
                    <a:pt x="529" y="2389"/>
                  </a:cubicBezTo>
                  <a:cubicBezTo>
                    <a:pt x="529" y="2171"/>
                    <a:pt x="435" y="2055"/>
                    <a:pt x="361" y="1963"/>
                  </a:cubicBezTo>
                  <a:cubicBezTo>
                    <a:pt x="296" y="1881"/>
                    <a:pt x="249" y="1821"/>
                    <a:pt x="249" y="1689"/>
                  </a:cubicBezTo>
                  <a:cubicBezTo>
                    <a:pt x="249" y="1558"/>
                    <a:pt x="296" y="1499"/>
                    <a:pt x="361" y="1417"/>
                  </a:cubicBezTo>
                  <a:cubicBezTo>
                    <a:pt x="435" y="1325"/>
                    <a:pt x="529" y="1208"/>
                    <a:pt x="529" y="991"/>
                  </a:cubicBezTo>
                  <a:cubicBezTo>
                    <a:pt x="529" y="773"/>
                    <a:pt x="435" y="657"/>
                    <a:pt x="361" y="564"/>
                  </a:cubicBezTo>
                  <a:cubicBezTo>
                    <a:pt x="296" y="482"/>
                    <a:pt x="249" y="423"/>
                    <a:pt x="249" y="292"/>
                  </a:cubicBezTo>
                  <a:cubicBezTo>
                    <a:pt x="249" y="160"/>
                    <a:pt x="296" y="102"/>
                    <a:pt x="361" y="19"/>
                  </a:cubicBezTo>
                  <a:cubicBezTo>
                    <a:pt x="367" y="13"/>
                    <a:pt x="372" y="5"/>
                    <a:pt x="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4"/>
            <p:cNvSpPr/>
            <p:nvPr/>
          </p:nvSpPr>
          <p:spPr>
            <a:xfrm>
              <a:off x="7528818" y="838428"/>
              <a:ext cx="27128" cy="316441"/>
            </a:xfrm>
            <a:custGeom>
              <a:avLst/>
              <a:gdLst/>
              <a:ahLst/>
              <a:cxnLst/>
              <a:rect l="l" t="t" r="r" b="b"/>
              <a:pathLst>
                <a:path w="530" h="6182" extrusionOk="0">
                  <a:moveTo>
                    <a:pt x="76" y="0"/>
                  </a:moveTo>
                  <a:cubicBezTo>
                    <a:pt x="26" y="89"/>
                    <a:pt x="0" y="190"/>
                    <a:pt x="2" y="293"/>
                  </a:cubicBezTo>
                  <a:cubicBezTo>
                    <a:pt x="2" y="510"/>
                    <a:pt x="95" y="626"/>
                    <a:pt x="170" y="719"/>
                  </a:cubicBezTo>
                  <a:cubicBezTo>
                    <a:pt x="235" y="801"/>
                    <a:pt x="282" y="860"/>
                    <a:pt x="282" y="991"/>
                  </a:cubicBezTo>
                  <a:cubicBezTo>
                    <a:pt x="282" y="1123"/>
                    <a:pt x="235" y="1183"/>
                    <a:pt x="170" y="1264"/>
                  </a:cubicBezTo>
                  <a:cubicBezTo>
                    <a:pt x="95" y="1357"/>
                    <a:pt x="2" y="1473"/>
                    <a:pt x="2" y="1691"/>
                  </a:cubicBezTo>
                  <a:cubicBezTo>
                    <a:pt x="2" y="1909"/>
                    <a:pt x="95" y="2025"/>
                    <a:pt x="170" y="2117"/>
                  </a:cubicBezTo>
                  <a:cubicBezTo>
                    <a:pt x="235" y="2199"/>
                    <a:pt x="282" y="2259"/>
                    <a:pt x="282" y="2391"/>
                  </a:cubicBezTo>
                  <a:cubicBezTo>
                    <a:pt x="282" y="2522"/>
                    <a:pt x="235" y="2581"/>
                    <a:pt x="170" y="2663"/>
                  </a:cubicBezTo>
                  <a:cubicBezTo>
                    <a:pt x="95" y="2756"/>
                    <a:pt x="2" y="2872"/>
                    <a:pt x="2" y="3089"/>
                  </a:cubicBezTo>
                  <a:cubicBezTo>
                    <a:pt x="2" y="3307"/>
                    <a:pt x="95" y="3423"/>
                    <a:pt x="170" y="3516"/>
                  </a:cubicBezTo>
                  <a:cubicBezTo>
                    <a:pt x="235" y="3598"/>
                    <a:pt x="282" y="3657"/>
                    <a:pt x="282" y="3788"/>
                  </a:cubicBezTo>
                  <a:cubicBezTo>
                    <a:pt x="282" y="3920"/>
                    <a:pt x="235" y="3980"/>
                    <a:pt x="170" y="4061"/>
                  </a:cubicBezTo>
                  <a:cubicBezTo>
                    <a:pt x="95" y="4154"/>
                    <a:pt x="2" y="4270"/>
                    <a:pt x="2" y="4488"/>
                  </a:cubicBezTo>
                  <a:cubicBezTo>
                    <a:pt x="2" y="4706"/>
                    <a:pt x="95" y="4822"/>
                    <a:pt x="170" y="4915"/>
                  </a:cubicBezTo>
                  <a:cubicBezTo>
                    <a:pt x="235" y="4996"/>
                    <a:pt x="282" y="5056"/>
                    <a:pt x="282" y="5188"/>
                  </a:cubicBezTo>
                  <a:cubicBezTo>
                    <a:pt x="282" y="5319"/>
                    <a:pt x="235" y="5379"/>
                    <a:pt x="170" y="5461"/>
                  </a:cubicBezTo>
                  <a:cubicBezTo>
                    <a:pt x="95" y="5553"/>
                    <a:pt x="2" y="5669"/>
                    <a:pt x="2" y="5887"/>
                  </a:cubicBezTo>
                  <a:cubicBezTo>
                    <a:pt x="0" y="5990"/>
                    <a:pt x="26" y="6093"/>
                    <a:pt x="76" y="6182"/>
                  </a:cubicBezTo>
                  <a:lnTo>
                    <a:pt x="379" y="6182"/>
                  </a:lnTo>
                  <a:lnTo>
                    <a:pt x="363" y="6161"/>
                  </a:lnTo>
                  <a:cubicBezTo>
                    <a:pt x="296" y="6079"/>
                    <a:pt x="249" y="6019"/>
                    <a:pt x="249" y="5887"/>
                  </a:cubicBezTo>
                  <a:cubicBezTo>
                    <a:pt x="249" y="5756"/>
                    <a:pt x="296" y="5696"/>
                    <a:pt x="363" y="5615"/>
                  </a:cubicBezTo>
                  <a:cubicBezTo>
                    <a:pt x="437" y="5522"/>
                    <a:pt x="529" y="5404"/>
                    <a:pt x="529" y="5188"/>
                  </a:cubicBezTo>
                  <a:cubicBezTo>
                    <a:pt x="529" y="4969"/>
                    <a:pt x="437" y="4854"/>
                    <a:pt x="363" y="4760"/>
                  </a:cubicBezTo>
                  <a:cubicBezTo>
                    <a:pt x="296" y="4678"/>
                    <a:pt x="249" y="4619"/>
                    <a:pt x="249" y="4488"/>
                  </a:cubicBezTo>
                  <a:cubicBezTo>
                    <a:pt x="249" y="4357"/>
                    <a:pt x="296" y="4296"/>
                    <a:pt x="363" y="4214"/>
                  </a:cubicBezTo>
                  <a:cubicBezTo>
                    <a:pt x="437" y="4122"/>
                    <a:pt x="529" y="4007"/>
                    <a:pt x="529" y="3788"/>
                  </a:cubicBezTo>
                  <a:cubicBezTo>
                    <a:pt x="529" y="3570"/>
                    <a:pt x="437" y="3454"/>
                    <a:pt x="363" y="3361"/>
                  </a:cubicBezTo>
                  <a:cubicBezTo>
                    <a:pt x="296" y="3280"/>
                    <a:pt x="249" y="3220"/>
                    <a:pt x="249" y="3089"/>
                  </a:cubicBezTo>
                  <a:cubicBezTo>
                    <a:pt x="249" y="2957"/>
                    <a:pt x="296" y="2899"/>
                    <a:pt x="363" y="2816"/>
                  </a:cubicBezTo>
                  <a:cubicBezTo>
                    <a:pt x="437" y="2723"/>
                    <a:pt x="529" y="2608"/>
                    <a:pt x="529" y="2389"/>
                  </a:cubicBezTo>
                  <a:cubicBezTo>
                    <a:pt x="529" y="2171"/>
                    <a:pt x="437" y="2055"/>
                    <a:pt x="363" y="1963"/>
                  </a:cubicBezTo>
                  <a:cubicBezTo>
                    <a:pt x="296" y="1881"/>
                    <a:pt x="249" y="1821"/>
                    <a:pt x="249" y="1689"/>
                  </a:cubicBezTo>
                  <a:cubicBezTo>
                    <a:pt x="249" y="1558"/>
                    <a:pt x="296" y="1499"/>
                    <a:pt x="363" y="1417"/>
                  </a:cubicBezTo>
                  <a:cubicBezTo>
                    <a:pt x="437" y="1325"/>
                    <a:pt x="529" y="1208"/>
                    <a:pt x="529" y="991"/>
                  </a:cubicBezTo>
                  <a:cubicBezTo>
                    <a:pt x="529" y="773"/>
                    <a:pt x="437" y="657"/>
                    <a:pt x="363" y="564"/>
                  </a:cubicBezTo>
                  <a:cubicBezTo>
                    <a:pt x="296" y="482"/>
                    <a:pt x="249" y="423"/>
                    <a:pt x="249" y="292"/>
                  </a:cubicBezTo>
                  <a:cubicBezTo>
                    <a:pt x="249" y="160"/>
                    <a:pt x="296" y="102"/>
                    <a:pt x="363" y="19"/>
                  </a:cubicBezTo>
                  <a:cubicBezTo>
                    <a:pt x="368" y="13"/>
                    <a:pt x="372" y="5"/>
                    <a:pt x="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7614194" y="838428"/>
              <a:ext cx="27128" cy="316441"/>
            </a:xfrm>
            <a:custGeom>
              <a:avLst/>
              <a:gdLst/>
              <a:ahLst/>
              <a:cxnLst/>
              <a:rect l="l" t="t" r="r" b="b"/>
              <a:pathLst>
                <a:path w="530" h="6182" extrusionOk="0">
                  <a:moveTo>
                    <a:pt x="77" y="0"/>
                  </a:moveTo>
                  <a:cubicBezTo>
                    <a:pt x="26" y="89"/>
                    <a:pt x="1" y="190"/>
                    <a:pt x="2" y="293"/>
                  </a:cubicBezTo>
                  <a:cubicBezTo>
                    <a:pt x="2" y="510"/>
                    <a:pt x="96" y="626"/>
                    <a:pt x="170" y="719"/>
                  </a:cubicBezTo>
                  <a:cubicBezTo>
                    <a:pt x="235" y="801"/>
                    <a:pt x="283" y="860"/>
                    <a:pt x="283" y="991"/>
                  </a:cubicBezTo>
                  <a:cubicBezTo>
                    <a:pt x="283" y="1123"/>
                    <a:pt x="235" y="1183"/>
                    <a:pt x="170" y="1264"/>
                  </a:cubicBezTo>
                  <a:cubicBezTo>
                    <a:pt x="96" y="1357"/>
                    <a:pt x="2" y="1473"/>
                    <a:pt x="2" y="1691"/>
                  </a:cubicBezTo>
                  <a:cubicBezTo>
                    <a:pt x="2" y="1909"/>
                    <a:pt x="96" y="2025"/>
                    <a:pt x="170" y="2117"/>
                  </a:cubicBezTo>
                  <a:cubicBezTo>
                    <a:pt x="235" y="2199"/>
                    <a:pt x="283" y="2259"/>
                    <a:pt x="283" y="2391"/>
                  </a:cubicBezTo>
                  <a:cubicBezTo>
                    <a:pt x="283" y="2522"/>
                    <a:pt x="235" y="2581"/>
                    <a:pt x="170" y="2663"/>
                  </a:cubicBezTo>
                  <a:cubicBezTo>
                    <a:pt x="96" y="2756"/>
                    <a:pt x="2" y="2872"/>
                    <a:pt x="2" y="3089"/>
                  </a:cubicBezTo>
                  <a:cubicBezTo>
                    <a:pt x="2" y="3307"/>
                    <a:pt x="96" y="3423"/>
                    <a:pt x="170" y="3516"/>
                  </a:cubicBezTo>
                  <a:cubicBezTo>
                    <a:pt x="235" y="3598"/>
                    <a:pt x="283" y="3657"/>
                    <a:pt x="283" y="3788"/>
                  </a:cubicBezTo>
                  <a:cubicBezTo>
                    <a:pt x="283" y="3920"/>
                    <a:pt x="235" y="3980"/>
                    <a:pt x="170" y="4061"/>
                  </a:cubicBezTo>
                  <a:cubicBezTo>
                    <a:pt x="96" y="4154"/>
                    <a:pt x="2" y="4270"/>
                    <a:pt x="2" y="4488"/>
                  </a:cubicBezTo>
                  <a:cubicBezTo>
                    <a:pt x="2" y="4706"/>
                    <a:pt x="96" y="4822"/>
                    <a:pt x="170" y="4915"/>
                  </a:cubicBezTo>
                  <a:cubicBezTo>
                    <a:pt x="235" y="4996"/>
                    <a:pt x="283" y="5056"/>
                    <a:pt x="283" y="5188"/>
                  </a:cubicBezTo>
                  <a:cubicBezTo>
                    <a:pt x="283" y="5319"/>
                    <a:pt x="235" y="5379"/>
                    <a:pt x="170" y="5461"/>
                  </a:cubicBezTo>
                  <a:cubicBezTo>
                    <a:pt x="96" y="5553"/>
                    <a:pt x="2" y="5669"/>
                    <a:pt x="2" y="5887"/>
                  </a:cubicBezTo>
                  <a:cubicBezTo>
                    <a:pt x="1" y="5990"/>
                    <a:pt x="26" y="6093"/>
                    <a:pt x="77" y="6182"/>
                  </a:cubicBezTo>
                  <a:lnTo>
                    <a:pt x="379" y="6182"/>
                  </a:lnTo>
                  <a:lnTo>
                    <a:pt x="363" y="6161"/>
                  </a:lnTo>
                  <a:cubicBezTo>
                    <a:pt x="297" y="6079"/>
                    <a:pt x="249" y="6019"/>
                    <a:pt x="249" y="5887"/>
                  </a:cubicBezTo>
                  <a:cubicBezTo>
                    <a:pt x="249" y="5756"/>
                    <a:pt x="297" y="5696"/>
                    <a:pt x="363" y="5615"/>
                  </a:cubicBezTo>
                  <a:cubicBezTo>
                    <a:pt x="438" y="5522"/>
                    <a:pt x="529" y="5404"/>
                    <a:pt x="529" y="5188"/>
                  </a:cubicBezTo>
                  <a:cubicBezTo>
                    <a:pt x="529" y="4969"/>
                    <a:pt x="438" y="4854"/>
                    <a:pt x="363" y="4760"/>
                  </a:cubicBezTo>
                  <a:cubicBezTo>
                    <a:pt x="297" y="4678"/>
                    <a:pt x="249" y="4619"/>
                    <a:pt x="249" y="4488"/>
                  </a:cubicBezTo>
                  <a:cubicBezTo>
                    <a:pt x="249" y="4357"/>
                    <a:pt x="297" y="4296"/>
                    <a:pt x="363" y="4214"/>
                  </a:cubicBezTo>
                  <a:cubicBezTo>
                    <a:pt x="438" y="4122"/>
                    <a:pt x="529" y="4007"/>
                    <a:pt x="529" y="3788"/>
                  </a:cubicBezTo>
                  <a:cubicBezTo>
                    <a:pt x="529" y="3570"/>
                    <a:pt x="438" y="3454"/>
                    <a:pt x="363" y="3361"/>
                  </a:cubicBezTo>
                  <a:cubicBezTo>
                    <a:pt x="297" y="3280"/>
                    <a:pt x="249" y="3220"/>
                    <a:pt x="249" y="3089"/>
                  </a:cubicBezTo>
                  <a:cubicBezTo>
                    <a:pt x="249" y="2957"/>
                    <a:pt x="297" y="2899"/>
                    <a:pt x="363" y="2816"/>
                  </a:cubicBezTo>
                  <a:cubicBezTo>
                    <a:pt x="438" y="2723"/>
                    <a:pt x="529" y="2608"/>
                    <a:pt x="529" y="2389"/>
                  </a:cubicBezTo>
                  <a:cubicBezTo>
                    <a:pt x="529" y="2171"/>
                    <a:pt x="438" y="2055"/>
                    <a:pt x="363" y="1963"/>
                  </a:cubicBezTo>
                  <a:cubicBezTo>
                    <a:pt x="297" y="1881"/>
                    <a:pt x="249" y="1821"/>
                    <a:pt x="249" y="1689"/>
                  </a:cubicBezTo>
                  <a:cubicBezTo>
                    <a:pt x="249" y="1558"/>
                    <a:pt x="297" y="1499"/>
                    <a:pt x="363" y="1417"/>
                  </a:cubicBezTo>
                  <a:cubicBezTo>
                    <a:pt x="438" y="1325"/>
                    <a:pt x="529" y="1208"/>
                    <a:pt x="529" y="991"/>
                  </a:cubicBezTo>
                  <a:cubicBezTo>
                    <a:pt x="529" y="773"/>
                    <a:pt x="438" y="657"/>
                    <a:pt x="363" y="564"/>
                  </a:cubicBezTo>
                  <a:cubicBezTo>
                    <a:pt x="297" y="482"/>
                    <a:pt x="249" y="423"/>
                    <a:pt x="249" y="292"/>
                  </a:cubicBezTo>
                  <a:cubicBezTo>
                    <a:pt x="249" y="160"/>
                    <a:pt x="297" y="102"/>
                    <a:pt x="363" y="19"/>
                  </a:cubicBezTo>
                  <a:cubicBezTo>
                    <a:pt x="368" y="13"/>
                    <a:pt x="373" y="5"/>
                    <a:pt x="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7699620" y="838428"/>
              <a:ext cx="27077" cy="316441"/>
            </a:xfrm>
            <a:custGeom>
              <a:avLst/>
              <a:gdLst/>
              <a:ahLst/>
              <a:cxnLst/>
              <a:rect l="l" t="t" r="r" b="b"/>
              <a:pathLst>
                <a:path w="529" h="6182" extrusionOk="0">
                  <a:moveTo>
                    <a:pt x="76" y="0"/>
                  </a:moveTo>
                  <a:cubicBezTo>
                    <a:pt x="25" y="89"/>
                    <a:pt x="0" y="190"/>
                    <a:pt x="3" y="293"/>
                  </a:cubicBezTo>
                  <a:cubicBezTo>
                    <a:pt x="3" y="510"/>
                    <a:pt x="95" y="626"/>
                    <a:pt x="169" y="719"/>
                  </a:cubicBezTo>
                  <a:cubicBezTo>
                    <a:pt x="234" y="801"/>
                    <a:pt x="282" y="860"/>
                    <a:pt x="282" y="991"/>
                  </a:cubicBezTo>
                  <a:cubicBezTo>
                    <a:pt x="282" y="1123"/>
                    <a:pt x="234" y="1183"/>
                    <a:pt x="169" y="1264"/>
                  </a:cubicBezTo>
                  <a:cubicBezTo>
                    <a:pt x="95" y="1357"/>
                    <a:pt x="3" y="1473"/>
                    <a:pt x="3" y="1691"/>
                  </a:cubicBezTo>
                  <a:cubicBezTo>
                    <a:pt x="3" y="1909"/>
                    <a:pt x="95" y="2025"/>
                    <a:pt x="169" y="2117"/>
                  </a:cubicBezTo>
                  <a:cubicBezTo>
                    <a:pt x="234" y="2199"/>
                    <a:pt x="282" y="2259"/>
                    <a:pt x="282" y="2391"/>
                  </a:cubicBezTo>
                  <a:cubicBezTo>
                    <a:pt x="282" y="2522"/>
                    <a:pt x="234" y="2581"/>
                    <a:pt x="169" y="2663"/>
                  </a:cubicBezTo>
                  <a:cubicBezTo>
                    <a:pt x="95" y="2756"/>
                    <a:pt x="3" y="2872"/>
                    <a:pt x="3" y="3089"/>
                  </a:cubicBezTo>
                  <a:cubicBezTo>
                    <a:pt x="3" y="3307"/>
                    <a:pt x="95" y="3423"/>
                    <a:pt x="169" y="3516"/>
                  </a:cubicBezTo>
                  <a:cubicBezTo>
                    <a:pt x="234" y="3598"/>
                    <a:pt x="282" y="3657"/>
                    <a:pt x="282" y="3788"/>
                  </a:cubicBezTo>
                  <a:cubicBezTo>
                    <a:pt x="282" y="3920"/>
                    <a:pt x="234" y="3980"/>
                    <a:pt x="169" y="4061"/>
                  </a:cubicBezTo>
                  <a:cubicBezTo>
                    <a:pt x="95" y="4154"/>
                    <a:pt x="3" y="4270"/>
                    <a:pt x="3" y="4488"/>
                  </a:cubicBezTo>
                  <a:cubicBezTo>
                    <a:pt x="3" y="4706"/>
                    <a:pt x="95" y="4822"/>
                    <a:pt x="169" y="4915"/>
                  </a:cubicBezTo>
                  <a:cubicBezTo>
                    <a:pt x="234" y="4996"/>
                    <a:pt x="282" y="5056"/>
                    <a:pt x="282" y="5188"/>
                  </a:cubicBezTo>
                  <a:cubicBezTo>
                    <a:pt x="282" y="5319"/>
                    <a:pt x="234" y="5379"/>
                    <a:pt x="169" y="5461"/>
                  </a:cubicBezTo>
                  <a:cubicBezTo>
                    <a:pt x="95" y="5553"/>
                    <a:pt x="3" y="5669"/>
                    <a:pt x="3" y="5887"/>
                  </a:cubicBezTo>
                  <a:cubicBezTo>
                    <a:pt x="0" y="5990"/>
                    <a:pt x="25" y="6093"/>
                    <a:pt x="76" y="6182"/>
                  </a:cubicBezTo>
                  <a:lnTo>
                    <a:pt x="380" y="6182"/>
                  </a:lnTo>
                  <a:lnTo>
                    <a:pt x="363" y="6161"/>
                  </a:lnTo>
                  <a:cubicBezTo>
                    <a:pt x="296" y="6079"/>
                    <a:pt x="249" y="6019"/>
                    <a:pt x="249" y="5887"/>
                  </a:cubicBezTo>
                  <a:cubicBezTo>
                    <a:pt x="249" y="5756"/>
                    <a:pt x="296" y="5696"/>
                    <a:pt x="363" y="5615"/>
                  </a:cubicBezTo>
                  <a:cubicBezTo>
                    <a:pt x="437" y="5522"/>
                    <a:pt x="529" y="5404"/>
                    <a:pt x="529" y="5188"/>
                  </a:cubicBezTo>
                  <a:cubicBezTo>
                    <a:pt x="529" y="4969"/>
                    <a:pt x="437" y="4854"/>
                    <a:pt x="363" y="4760"/>
                  </a:cubicBezTo>
                  <a:cubicBezTo>
                    <a:pt x="296" y="4678"/>
                    <a:pt x="249" y="4619"/>
                    <a:pt x="249" y="4488"/>
                  </a:cubicBezTo>
                  <a:cubicBezTo>
                    <a:pt x="249" y="4357"/>
                    <a:pt x="296" y="4296"/>
                    <a:pt x="363" y="4214"/>
                  </a:cubicBezTo>
                  <a:cubicBezTo>
                    <a:pt x="437" y="4122"/>
                    <a:pt x="529" y="4007"/>
                    <a:pt x="529" y="3788"/>
                  </a:cubicBezTo>
                  <a:cubicBezTo>
                    <a:pt x="529" y="3570"/>
                    <a:pt x="437" y="3454"/>
                    <a:pt x="363" y="3361"/>
                  </a:cubicBezTo>
                  <a:cubicBezTo>
                    <a:pt x="296" y="3280"/>
                    <a:pt x="249" y="3220"/>
                    <a:pt x="249" y="3089"/>
                  </a:cubicBezTo>
                  <a:cubicBezTo>
                    <a:pt x="249" y="2957"/>
                    <a:pt x="296" y="2899"/>
                    <a:pt x="363" y="2816"/>
                  </a:cubicBezTo>
                  <a:cubicBezTo>
                    <a:pt x="437" y="2723"/>
                    <a:pt x="529" y="2608"/>
                    <a:pt x="529" y="2389"/>
                  </a:cubicBezTo>
                  <a:cubicBezTo>
                    <a:pt x="529" y="2171"/>
                    <a:pt x="437" y="2055"/>
                    <a:pt x="363" y="1963"/>
                  </a:cubicBezTo>
                  <a:cubicBezTo>
                    <a:pt x="296" y="1881"/>
                    <a:pt x="249" y="1821"/>
                    <a:pt x="249" y="1689"/>
                  </a:cubicBezTo>
                  <a:cubicBezTo>
                    <a:pt x="249" y="1558"/>
                    <a:pt x="296" y="1499"/>
                    <a:pt x="363" y="1417"/>
                  </a:cubicBezTo>
                  <a:cubicBezTo>
                    <a:pt x="437" y="1325"/>
                    <a:pt x="529" y="1208"/>
                    <a:pt x="529" y="991"/>
                  </a:cubicBezTo>
                  <a:cubicBezTo>
                    <a:pt x="529" y="773"/>
                    <a:pt x="437" y="657"/>
                    <a:pt x="363" y="564"/>
                  </a:cubicBezTo>
                  <a:cubicBezTo>
                    <a:pt x="296" y="482"/>
                    <a:pt x="249" y="423"/>
                    <a:pt x="249" y="292"/>
                  </a:cubicBezTo>
                  <a:cubicBezTo>
                    <a:pt x="249" y="160"/>
                    <a:pt x="296" y="102"/>
                    <a:pt x="363" y="19"/>
                  </a:cubicBezTo>
                  <a:lnTo>
                    <a:pt x="3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7785098" y="838428"/>
              <a:ext cx="27026" cy="316441"/>
            </a:xfrm>
            <a:custGeom>
              <a:avLst/>
              <a:gdLst/>
              <a:ahLst/>
              <a:cxnLst/>
              <a:rect l="l" t="t" r="r" b="b"/>
              <a:pathLst>
                <a:path w="528" h="6182" extrusionOk="0">
                  <a:moveTo>
                    <a:pt x="74" y="0"/>
                  </a:moveTo>
                  <a:cubicBezTo>
                    <a:pt x="24" y="89"/>
                    <a:pt x="0" y="190"/>
                    <a:pt x="2" y="293"/>
                  </a:cubicBezTo>
                  <a:cubicBezTo>
                    <a:pt x="2" y="510"/>
                    <a:pt x="93" y="626"/>
                    <a:pt x="168" y="719"/>
                  </a:cubicBezTo>
                  <a:cubicBezTo>
                    <a:pt x="234" y="801"/>
                    <a:pt x="282" y="860"/>
                    <a:pt x="282" y="991"/>
                  </a:cubicBezTo>
                  <a:cubicBezTo>
                    <a:pt x="282" y="1123"/>
                    <a:pt x="234" y="1183"/>
                    <a:pt x="168" y="1264"/>
                  </a:cubicBezTo>
                  <a:cubicBezTo>
                    <a:pt x="93" y="1357"/>
                    <a:pt x="2" y="1473"/>
                    <a:pt x="2" y="1691"/>
                  </a:cubicBezTo>
                  <a:cubicBezTo>
                    <a:pt x="2" y="1909"/>
                    <a:pt x="93" y="2025"/>
                    <a:pt x="168" y="2117"/>
                  </a:cubicBezTo>
                  <a:cubicBezTo>
                    <a:pt x="234" y="2199"/>
                    <a:pt x="282" y="2259"/>
                    <a:pt x="282" y="2391"/>
                  </a:cubicBezTo>
                  <a:cubicBezTo>
                    <a:pt x="282" y="2522"/>
                    <a:pt x="234" y="2581"/>
                    <a:pt x="168" y="2663"/>
                  </a:cubicBezTo>
                  <a:cubicBezTo>
                    <a:pt x="93" y="2756"/>
                    <a:pt x="2" y="2872"/>
                    <a:pt x="2" y="3089"/>
                  </a:cubicBezTo>
                  <a:cubicBezTo>
                    <a:pt x="2" y="3307"/>
                    <a:pt x="93" y="3423"/>
                    <a:pt x="168" y="3516"/>
                  </a:cubicBezTo>
                  <a:cubicBezTo>
                    <a:pt x="234" y="3598"/>
                    <a:pt x="282" y="3657"/>
                    <a:pt x="282" y="3788"/>
                  </a:cubicBezTo>
                  <a:cubicBezTo>
                    <a:pt x="282" y="3920"/>
                    <a:pt x="234" y="3980"/>
                    <a:pt x="168" y="4061"/>
                  </a:cubicBezTo>
                  <a:cubicBezTo>
                    <a:pt x="93" y="4154"/>
                    <a:pt x="2" y="4270"/>
                    <a:pt x="2" y="4488"/>
                  </a:cubicBezTo>
                  <a:cubicBezTo>
                    <a:pt x="2" y="4706"/>
                    <a:pt x="93" y="4822"/>
                    <a:pt x="168" y="4915"/>
                  </a:cubicBezTo>
                  <a:cubicBezTo>
                    <a:pt x="234" y="4996"/>
                    <a:pt x="282" y="5056"/>
                    <a:pt x="282" y="5188"/>
                  </a:cubicBezTo>
                  <a:cubicBezTo>
                    <a:pt x="282" y="5319"/>
                    <a:pt x="234" y="5379"/>
                    <a:pt x="168" y="5461"/>
                  </a:cubicBezTo>
                  <a:cubicBezTo>
                    <a:pt x="93" y="5553"/>
                    <a:pt x="2" y="5669"/>
                    <a:pt x="2" y="5887"/>
                  </a:cubicBezTo>
                  <a:cubicBezTo>
                    <a:pt x="0" y="5990"/>
                    <a:pt x="25" y="6093"/>
                    <a:pt x="74" y="6182"/>
                  </a:cubicBezTo>
                  <a:lnTo>
                    <a:pt x="378" y="6182"/>
                  </a:lnTo>
                  <a:cubicBezTo>
                    <a:pt x="372" y="6175"/>
                    <a:pt x="367" y="6167"/>
                    <a:pt x="361" y="6161"/>
                  </a:cubicBezTo>
                  <a:cubicBezTo>
                    <a:pt x="296" y="6079"/>
                    <a:pt x="249" y="6019"/>
                    <a:pt x="249" y="5887"/>
                  </a:cubicBezTo>
                  <a:cubicBezTo>
                    <a:pt x="249" y="5756"/>
                    <a:pt x="296" y="5696"/>
                    <a:pt x="361" y="5615"/>
                  </a:cubicBezTo>
                  <a:cubicBezTo>
                    <a:pt x="435" y="5522"/>
                    <a:pt x="527" y="5404"/>
                    <a:pt x="527" y="5188"/>
                  </a:cubicBezTo>
                  <a:cubicBezTo>
                    <a:pt x="527" y="4969"/>
                    <a:pt x="435" y="4854"/>
                    <a:pt x="361" y="4760"/>
                  </a:cubicBezTo>
                  <a:cubicBezTo>
                    <a:pt x="296" y="4678"/>
                    <a:pt x="249" y="4619"/>
                    <a:pt x="249" y="4488"/>
                  </a:cubicBezTo>
                  <a:cubicBezTo>
                    <a:pt x="249" y="4357"/>
                    <a:pt x="296" y="4296"/>
                    <a:pt x="361" y="4214"/>
                  </a:cubicBezTo>
                  <a:cubicBezTo>
                    <a:pt x="435" y="4122"/>
                    <a:pt x="527" y="4007"/>
                    <a:pt x="527" y="3788"/>
                  </a:cubicBezTo>
                  <a:cubicBezTo>
                    <a:pt x="527" y="3570"/>
                    <a:pt x="435" y="3454"/>
                    <a:pt x="361" y="3361"/>
                  </a:cubicBezTo>
                  <a:cubicBezTo>
                    <a:pt x="296" y="3280"/>
                    <a:pt x="249" y="3220"/>
                    <a:pt x="249" y="3089"/>
                  </a:cubicBezTo>
                  <a:cubicBezTo>
                    <a:pt x="249" y="2957"/>
                    <a:pt x="296" y="2899"/>
                    <a:pt x="361" y="2816"/>
                  </a:cubicBezTo>
                  <a:cubicBezTo>
                    <a:pt x="435" y="2723"/>
                    <a:pt x="527" y="2608"/>
                    <a:pt x="527" y="2389"/>
                  </a:cubicBezTo>
                  <a:cubicBezTo>
                    <a:pt x="527" y="2171"/>
                    <a:pt x="435" y="2055"/>
                    <a:pt x="361" y="1963"/>
                  </a:cubicBezTo>
                  <a:cubicBezTo>
                    <a:pt x="296" y="1881"/>
                    <a:pt x="249" y="1821"/>
                    <a:pt x="249" y="1689"/>
                  </a:cubicBezTo>
                  <a:cubicBezTo>
                    <a:pt x="249" y="1558"/>
                    <a:pt x="296" y="1499"/>
                    <a:pt x="361" y="1417"/>
                  </a:cubicBezTo>
                  <a:cubicBezTo>
                    <a:pt x="435" y="1325"/>
                    <a:pt x="527" y="1208"/>
                    <a:pt x="527" y="991"/>
                  </a:cubicBezTo>
                  <a:cubicBezTo>
                    <a:pt x="527" y="773"/>
                    <a:pt x="435" y="657"/>
                    <a:pt x="361" y="564"/>
                  </a:cubicBezTo>
                  <a:cubicBezTo>
                    <a:pt x="296" y="482"/>
                    <a:pt x="249" y="423"/>
                    <a:pt x="249" y="292"/>
                  </a:cubicBezTo>
                  <a:cubicBezTo>
                    <a:pt x="249" y="160"/>
                    <a:pt x="296" y="102"/>
                    <a:pt x="361" y="19"/>
                  </a:cubicBezTo>
                  <a:lnTo>
                    <a:pt x="3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7870371" y="838428"/>
              <a:ext cx="27230" cy="316441"/>
            </a:xfrm>
            <a:custGeom>
              <a:avLst/>
              <a:gdLst/>
              <a:ahLst/>
              <a:cxnLst/>
              <a:rect l="l" t="t" r="r" b="b"/>
              <a:pathLst>
                <a:path w="532" h="6182" extrusionOk="0">
                  <a:moveTo>
                    <a:pt x="77" y="0"/>
                  </a:moveTo>
                  <a:cubicBezTo>
                    <a:pt x="26" y="89"/>
                    <a:pt x="1" y="190"/>
                    <a:pt x="4" y="293"/>
                  </a:cubicBezTo>
                  <a:cubicBezTo>
                    <a:pt x="4" y="510"/>
                    <a:pt x="96" y="626"/>
                    <a:pt x="170" y="719"/>
                  </a:cubicBezTo>
                  <a:cubicBezTo>
                    <a:pt x="237" y="801"/>
                    <a:pt x="284" y="860"/>
                    <a:pt x="284" y="991"/>
                  </a:cubicBezTo>
                  <a:cubicBezTo>
                    <a:pt x="284" y="1123"/>
                    <a:pt x="235" y="1183"/>
                    <a:pt x="170" y="1264"/>
                  </a:cubicBezTo>
                  <a:cubicBezTo>
                    <a:pt x="96" y="1357"/>
                    <a:pt x="4" y="1473"/>
                    <a:pt x="4" y="1691"/>
                  </a:cubicBezTo>
                  <a:cubicBezTo>
                    <a:pt x="4" y="1909"/>
                    <a:pt x="96" y="2025"/>
                    <a:pt x="170" y="2117"/>
                  </a:cubicBezTo>
                  <a:cubicBezTo>
                    <a:pt x="237" y="2199"/>
                    <a:pt x="284" y="2259"/>
                    <a:pt x="284" y="2391"/>
                  </a:cubicBezTo>
                  <a:cubicBezTo>
                    <a:pt x="284" y="2522"/>
                    <a:pt x="235" y="2581"/>
                    <a:pt x="170" y="2663"/>
                  </a:cubicBezTo>
                  <a:cubicBezTo>
                    <a:pt x="96" y="2756"/>
                    <a:pt x="4" y="2872"/>
                    <a:pt x="4" y="3089"/>
                  </a:cubicBezTo>
                  <a:cubicBezTo>
                    <a:pt x="4" y="3307"/>
                    <a:pt x="96" y="3423"/>
                    <a:pt x="170" y="3516"/>
                  </a:cubicBezTo>
                  <a:cubicBezTo>
                    <a:pt x="237" y="3598"/>
                    <a:pt x="284" y="3657"/>
                    <a:pt x="284" y="3788"/>
                  </a:cubicBezTo>
                  <a:cubicBezTo>
                    <a:pt x="284" y="3920"/>
                    <a:pt x="235" y="3980"/>
                    <a:pt x="170" y="4061"/>
                  </a:cubicBezTo>
                  <a:cubicBezTo>
                    <a:pt x="96" y="4154"/>
                    <a:pt x="4" y="4270"/>
                    <a:pt x="4" y="4488"/>
                  </a:cubicBezTo>
                  <a:cubicBezTo>
                    <a:pt x="4" y="4706"/>
                    <a:pt x="96" y="4822"/>
                    <a:pt x="170" y="4915"/>
                  </a:cubicBezTo>
                  <a:cubicBezTo>
                    <a:pt x="237" y="4996"/>
                    <a:pt x="284" y="5056"/>
                    <a:pt x="284" y="5188"/>
                  </a:cubicBezTo>
                  <a:cubicBezTo>
                    <a:pt x="284" y="5319"/>
                    <a:pt x="235" y="5379"/>
                    <a:pt x="170" y="5461"/>
                  </a:cubicBezTo>
                  <a:cubicBezTo>
                    <a:pt x="96" y="5553"/>
                    <a:pt x="4" y="5669"/>
                    <a:pt x="4" y="5887"/>
                  </a:cubicBezTo>
                  <a:cubicBezTo>
                    <a:pt x="1" y="5992"/>
                    <a:pt x="28" y="6093"/>
                    <a:pt x="77" y="6182"/>
                  </a:cubicBezTo>
                  <a:lnTo>
                    <a:pt x="381" y="6182"/>
                  </a:lnTo>
                  <a:cubicBezTo>
                    <a:pt x="374" y="6175"/>
                    <a:pt x="370" y="6167"/>
                    <a:pt x="363" y="6161"/>
                  </a:cubicBezTo>
                  <a:cubicBezTo>
                    <a:pt x="298" y="6079"/>
                    <a:pt x="251" y="6019"/>
                    <a:pt x="251" y="5887"/>
                  </a:cubicBezTo>
                  <a:cubicBezTo>
                    <a:pt x="251" y="5756"/>
                    <a:pt x="298" y="5696"/>
                    <a:pt x="363" y="5615"/>
                  </a:cubicBezTo>
                  <a:cubicBezTo>
                    <a:pt x="438" y="5522"/>
                    <a:pt x="531" y="5404"/>
                    <a:pt x="531" y="5188"/>
                  </a:cubicBezTo>
                  <a:cubicBezTo>
                    <a:pt x="531" y="4969"/>
                    <a:pt x="438" y="4854"/>
                    <a:pt x="363" y="4760"/>
                  </a:cubicBezTo>
                  <a:cubicBezTo>
                    <a:pt x="298" y="4678"/>
                    <a:pt x="251" y="4619"/>
                    <a:pt x="251" y="4488"/>
                  </a:cubicBezTo>
                  <a:cubicBezTo>
                    <a:pt x="251" y="4357"/>
                    <a:pt x="298" y="4296"/>
                    <a:pt x="363" y="4214"/>
                  </a:cubicBezTo>
                  <a:cubicBezTo>
                    <a:pt x="438" y="4122"/>
                    <a:pt x="531" y="4007"/>
                    <a:pt x="531" y="3788"/>
                  </a:cubicBezTo>
                  <a:cubicBezTo>
                    <a:pt x="531" y="3570"/>
                    <a:pt x="438" y="3454"/>
                    <a:pt x="363" y="3361"/>
                  </a:cubicBezTo>
                  <a:cubicBezTo>
                    <a:pt x="298" y="3280"/>
                    <a:pt x="251" y="3220"/>
                    <a:pt x="251" y="3089"/>
                  </a:cubicBezTo>
                  <a:cubicBezTo>
                    <a:pt x="251" y="2957"/>
                    <a:pt x="298" y="2899"/>
                    <a:pt x="363" y="2816"/>
                  </a:cubicBezTo>
                  <a:cubicBezTo>
                    <a:pt x="438" y="2723"/>
                    <a:pt x="531" y="2608"/>
                    <a:pt x="531" y="2389"/>
                  </a:cubicBezTo>
                  <a:cubicBezTo>
                    <a:pt x="531" y="2171"/>
                    <a:pt x="438" y="2055"/>
                    <a:pt x="363" y="1963"/>
                  </a:cubicBezTo>
                  <a:cubicBezTo>
                    <a:pt x="298" y="1881"/>
                    <a:pt x="251" y="1821"/>
                    <a:pt x="251" y="1689"/>
                  </a:cubicBezTo>
                  <a:cubicBezTo>
                    <a:pt x="251" y="1558"/>
                    <a:pt x="298" y="1499"/>
                    <a:pt x="363" y="1417"/>
                  </a:cubicBezTo>
                  <a:cubicBezTo>
                    <a:pt x="438" y="1325"/>
                    <a:pt x="531" y="1208"/>
                    <a:pt x="531" y="991"/>
                  </a:cubicBezTo>
                  <a:cubicBezTo>
                    <a:pt x="531" y="773"/>
                    <a:pt x="438" y="657"/>
                    <a:pt x="363" y="564"/>
                  </a:cubicBezTo>
                  <a:cubicBezTo>
                    <a:pt x="298" y="482"/>
                    <a:pt x="251" y="423"/>
                    <a:pt x="251" y="292"/>
                  </a:cubicBezTo>
                  <a:cubicBezTo>
                    <a:pt x="251" y="160"/>
                    <a:pt x="298" y="102"/>
                    <a:pt x="363" y="19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7955849" y="838428"/>
              <a:ext cx="27128" cy="316441"/>
            </a:xfrm>
            <a:custGeom>
              <a:avLst/>
              <a:gdLst/>
              <a:ahLst/>
              <a:cxnLst/>
              <a:rect l="l" t="t" r="r" b="b"/>
              <a:pathLst>
                <a:path w="530" h="6182" extrusionOk="0">
                  <a:moveTo>
                    <a:pt x="75" y="0"/>
                  </a:moveTo>
                  <a:cubicBezTo>
                    <a:pt x="25" y="89"/>
                    <a:pt x="1" y="190"/>
                    <a:pt x="2" y="293"/>
                  </a:cubicBezTo>
                  <a:cubicBezTo>
                    <a:pt x="2" y="510"/>
                    <a:pt x="94" y="626"/>
                    <a:pt x="169" y="719"/>
                  </a:cubicBezTo>
                  <a:cubicBezTo>
                    <a:pt x="235" y="801"/>
                    <a:pt x="283" y="860"/>
                    <a:pt x="283" y="991"/>
                  </a:cubicBezTo>
                  <a:cubicBezTo>
                    <a:pt x="283" y="1123"/>
                    <a:pt x="235" y="1183"/>
                    <a:pt x="169" y="1264"/>
                  </a:cubicBezTo>
                  <a:cubicBezTo>
                    <a:pt x="94" y="1357"/>
                    <a:pt x="2" y="1473"/>
                    <a:pt x="2" y="1691"/>
                  </a:cubicBezTo>
                  <a:cubicBezTo>
                    <a:pt x="2" y="1909"/>
                    <a:pt x="94" y="2025"/>
                    <a:pt x="169" y="2117"/>
                  </a:cubicBezTo>
                  <a:cubicBezTo>
                    <a:pt x="235" y="2199"/>
                    <a:pt x="283" y="2259"/>
                    <a:pt x="283" y="2391"/>
                  </a:cubicBezTo>
                  <a:cubicBezTo>
                    <a:pt x="283" y="2522"/>
                    <a:pt x="235" y="2581"/>
                    <a:pt x="169" y="2663"/>
                  </a:cubicBezTo>
                  <a:cubicBezTo>
                    <a:pt x="94" y="2756"/>
                    <a:pt x="2" y="2872"/>
                    <a:pt x="2" y="3089"/>
                  </a:cubicBezTo>
                  <a:cubicBezTo>
                    <a:pt x="2" y="3307"/>
                    <a:pt x="94" y="3423"/>
                    <a:pt x="169" y="3516"/>
                  </a:cubicBezTo>
                  <a:cubicBezTo>
                    <a:pt x="235" y="3598"/>
                    <a:pt x="283" y="3657"/>
                    <a:pt x="283" y="3788"/>
                  </a:cubicBezTo>
                  <a:cubicBezTo>
                    <a:pt x="283" y="3920"/>
                    <a:pt x="235" y="3980"/>
                    <a:pt x="169" y="4061"/>
                  </a:cubicBezTo>
                  <a:cubicBezTo>
                    <a:pt x="94" y="4154"/>
                    <a:pt x="2" y="4270"/>
                    <a:pt x="2" y="4488"/>
                  </a:cubicBezTo>
                  <a:cubicBezTo>
                    <a:pt x="2" y="4706"/>
                    <a:pt x="94" y="4822"/>
                    <a:pt x="169" y="4915"/>
                  </a:cubicBezTo>
                  <a:cubicBezTo>
                    <a:pt x="235" y="4996"/>
                    <a:pt x="283" y="5056"/>
                    <a:pt x="283" y="5188"/>
                  </a:cubicBezTo>
                  <a:cubicBezTo>
                    <a:pt x="283" y="5319"/>
                    <a:pt x="235" y="5379"/>
                    <a:pt x="169" y="5461"/>
                  </a:cubicBezTo>
                  <a:cubicBezTo>
                    <a:pt x="94" y="5553"/>
                    <a:pt x="2" y="5669"/>
                    <a:pt x="2" y="5887"/>
                  </a:cubicBezTo>
                  <a:cubicBezTo>
                    <a:pt x="1" y="5992"/>
                    <a:pt x="26" y="6093"/>
                    <a:pt x="77" y="6182"/>
                  </a:cubicBezTo>
                  <a:lnTo>
                    <a:pt x="379" y="6182"/>
                  </a:lnTo>
                  <a:cubicBezTo>
                    <a:pt x="373" y="6175"/>
                    <a:pt x="368" y="6167"/>
                    <a:pt x="362" y="6161"/>
                  </a:cubicBezTo>
                  <a:cubicBezTo>
                    <a:pt x="297" y="6079"/>
                    <a:pt x="249" y="6019"/>
                    <a:pt x="249" y="5887"/>
                  </a:cubicBezTo>
                  <a:cubicBezTo>
                    <a:pt x="249" y="5756"/>
                    <a:pt x="297" y="5696"/>
                    <a:pt x="362" y="5615"/>
                  </a:cubicBezTo>
                  <a:cubicBezTo>
                    <a:pt x="436" y="5522"/>
                    <a:pt x="529" y="5404"/>
                    <a:pt x="529" y="5188"/>
                  </a:cubicBezTo>
                  <a:cubicBezTo>
                    <a:pt x="529" y="4969"/>
                    <a:pt x="436" y="4854"/>
                    <a:pt x="362" y="4760"/>
                  </a:cubicBezTo>
                  <a:cubicBezTo>
                    <a:pt x="297" y="4678"/>
                    <a:pt x="249" y="4619"/>
                    <a:pt x="249" y="4488"/>
                  </a:cubicBezTo>
                  <a:cubicBezTo>
                    <a:pt x="249" y="4357"/>
                    <a:pt x="297" y="4296"/>
                    <a:pt x="362" y="4214"/>
                  </a:cubicBezTo>
                  <a:cubicBezTo>
                    <a:pt x="436" y="4122"/>
                    <a:pt x="529" y="4007"/>
                    <a:pt x="529" y="3788"/>
                  </a:cubicBezTo>
                  <a:cubicBezTo>
                    <a:pt x="529" y="3570"/>
                    <a:pt x="436" y="3454"/>
                    <a:pt x="362" y="3361"/>
                  </a:cubicBezTo>
                  <a:cubicBezTo>
                    <a:pt x="297" y="3280"/>
                    <a:pt x="249" y="3220"/>
                    <a:pt x="249" y="3089"/>
                  </a:cubicBezTo>
                  <a:cubicBezTo>
                    <a:pt x="249" y="2957"/>
                    <a:pt x="297" y="2899"/>
                    <a:pt x="362" y="2816"/>
                  </a:cubicBezTo>
                  <a:cubicBezTo>
                    <a:pt x="436" y="2723"/>
                    <a:pt x="529" y="2608"/>
                    <a:pt x="529" y="2389"/>
                  </a:cubicBezTo>
                  <a:cubicBezTo>
                    <a:pt x="529" y="2171"/>
                    <a:pt x="436" y="2055"/>
                    <a:pt x="362" y="1963"/>
                  </a:cubicBezTo>
                  <a:cubicBezTo>
                    <a:pt x="297" y="1881"/>
                    <a:pt x="249" y="1821"/>
                    <a:pt x="249" y="1689"/>
                  </a:cubicBezTo>
                  <a:cubicBezTo>
                    <a:pt x="249" y="1558"/>
                    <a:pt x="297" y="1499"/>
                    <a:pt x="362" y="1417"/>
                  </a:cubicBezTo>
                  <a:cubicBezTo>
                    <a:pt x="436" y="1325"/>
                    <a:pt x="529" y="1208"/>
                    <a:pt x="529" y="991"/>
                  </a:cubicBezTo>
                  <a:cubicBezTo>
                    <a:pt x="529" y="773"/>
                    <a:pt x="436" y="657"/>
                    <a:pt x="362" y="564"/>
                  </a:cubicBezTo>
                  <a:cubicBezTo>
                    <a:pt x="297" y="482"/>
                    <a:pt x="249" y="423"/>
                    <a:pt x="249" y="292"/>
                  </a:cubicBezTo>
                  <a:cubicBezTo>
                    <a:pt x="249" y="160"/>
                    <a:pt x="297" y="102"/>
                    <a:pt x="362" y="19"/>
                  </a:cubicBezTo>
                  <a:lnTo>
                    <a:pt x="3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8041275" y="838428"/>
              <a:ext cx="27077" cy="316441"/>
            </a:xfrm>
            <a:custGeom>
              <a:avLst/>
              <a:gdLst/>
              <a:ahLst/>
              <a:cxnLst/>
              <a:rect l="l" t="t" r="r" b="b"/>
              <a:pathLst>
                <a:path w="529" h="6182" extrusionOk="0">
                  <a:moveTo>
                    <a:pt x="76" y="0"/>
                  </a:moveTo>
                  <a:cubicBezTo>
                    <a:pt x="26" y="89"/>
                    <a:pt x="0" y="190"/>
                    <a:pt x="2" y="293"/>
                  </a:cubicBezTo>
                  <a:cubicBezTo>
                    <a:pt x="2" y="510"/>
                    <a:pt x="95" y="626"/>
                    <a:pt x="170" y="719"/>
                  </a:cubicBezTo>
                  <a:cubicBezTo>
                    <a:pt x="234" y="801"/>
                    <a:pt x="282" y="860"/>
                    <a:pt x="282" y="991"/>
                  </a:cubicBezTo>
                  <a:cubicBezTo>
                    <a:pt x="282" y="1123"/>
                    <a:pt x="234" y="1183"/>
                    <a:pt x="170" y="1264"/>
                  </a:cubicBezTo>
                  <a:cubicBezTo>
                    <a:pt x="95" y="1357"/>
                    <a:pt x="2" y="1473"/>
                    <a:pt x="2" y="1691"/>
                  </a:cubicBezTo>
                  <a:cubicBezTo>
                    <a:pt x="2" y="1909"/>
                    <a:pt x="95" y="2025"/>
                    <a:pt x="170" y="2117"/>
                  </a:cubicBezTo>
                  <a:cubicBezTo>
                    <a:pt x="234" y="2199"/>
                    <a:pt x="282" y="2259"/>
                    <a:pt x="282" y="2391"/>
                  </a:cubicBezTo>
                  <a:cubicBezTo>
                    <a:pt x="282" y="2522"/>
                    <a:pt x="234" y="2581"/>
                    <a:pt x="170" y="2663"/>
                  </a:cubicBezTo>
                  <a:cubicBezTo>
                    <a:pt x="95" y="2756"/>
                    <a:pt x="2" y="2872"/>
                    <a:pt x="2" y="3089"/>
                  </a:cubicBezTo>
                  <a:cubicBezTo>
                    <a:pt x="2" y="3307"/>
                    <a:pt x="95" y="3423"/>
                    <a:pt x="170" y="3516"/>
                  </a:cubicBezTo>
                  <a:cubicBezTo>
                    <a:pt x="234" y="3598"/>
                    <a:pt x="282" y="3657"/>
                    <a:pt x="282" y="3788"/>
                  </a:cubicBezTo>
                  <a:cubicBezTo>
                    <a:pt x="282" y="3920"/>
                    <a:pt x="234" y="3980"/>
                    <a:pt x="170" y="4061"/>
                  </a:cubicBezTo>
                  <a:cubicBezTo>
                    <a:pt x="95" y="4154"/>
                    <a:pt x="2" y="4270"/>
                    <a:pt x="2" y="4488"/>
                  </a:cubicBezTo>
                  <a:cubicBezTo>
                    <a:pt x="2" y="4706"/>
                    <a:pt x="95" y="4822"/>
                    <a:pt x="170" y="4915"/>
                  </a:cubicBezTo>
                  <a:cubicBezTo>
                    <a:pt x="234" y="4996"/>
                    <a:pt x="282" y="5056"/>
                    <a:pt x="282" y="5188"/>
                  </a:cubicBezTo>
                  <a:cubicBezTo>
                    <a:pt x="282" y="5319"/>
                    <a:pt x="234" y="5379"/>
                    <a:pt x="170" y="5461"/>
                  </a:cubicBezTo>
                  <a:cubicBezTo>
                    <a:pt x="95" y="5553"/>
                    <a:pt x="2" y="5669"/>
                    <a:pt x="2" y="5887"/>
                  </a:cubicBezTo>
                  <a:cubicBezTo>
                    <a:pt x="0" y="5992"/>
                    <a:pt x="26" y="6093"/>
                    <a:pt x="76" y="6182"/>
                  </a:cubicBezTo>
                  <a:lnTo>
                    <a:pt x="378" y="6182"/>
                  </a:lnTo>
                  <a:cubicBezTo>
                    <a:pt x="374" y="6175"/>
                    <a:pt x="367" y="6167"/>
                    <a:pt x="363" y="6161"/>
                  </a:cubicBezTo>
                  <a:cubicBezTo>
                    <a:pt x="296" y="6079"/>
                    <a:pt x="249" y="6019"/>
                    <a:pt x="249" y="5887"/>
                  </a:cubicBezTo>
                  <a:cubicBezTo>
                    <a:pt x="249" y="5756"/>
                    <a:pt x="296" y="5696"/>
                    <a:pt x="361" y="5615"/>
                  </a:cubicBezTo>
                  <a:cubicBezTo>
                    <a:pt x="435" y="5522"/>
                    <a:pt x="529" y="5404"/>
                    <a:pt x="529" y="5188"/>
                  </a:cubicBezTo>
                  <a:cubicBezTo>
                    <a:pt x="529" y="4969"/>
                    <a:pt x="435" y="4854"/>
                    <a:pt x="361" y="4760"/>
                  </a:cubicBezTo>
                  <a:cubicBezTo>
                    <a:pt x="296" y="4678"/>
                    <a:pt x="249" y="4619"/>
                    <a:pt x="249" y="4488"/>
                  </a:cubicBezTo>
                  <a:cubicBezTo>
                    <a:pt x="249" y="4357"/>
                    <a:pt x="296" y="4296"/>
                    <a:pt x="361" y="4214"/>
                  </a:cubicBezTo>
                  <a:cubicBezTo>
                    <a:pt x="435" y="4122"/>
                    <a:pt x="529" y="4007"/>
                    <a:pt x="529" y="3788"/>
                  </a:cubicBezTo>
                  <a:cubicBezTo>
                    <a:pt x="529" y="3570"/>
                    <a:pt x="435" y="3454"/>
                    <a:pt x="361" y="3361"/>
                  </a:cubicBezTo>
                  <a:cubicBezTo>
                    <a:pt x="296" y="3280"/>
                    <a:pt x="249" y="3220"/>
                    <a:pt x="249" y="3089"/>
                  </a:cubicBezTo>
                  <a:cubicBezTo>
                    <a:pt x="249" y="2957"/>
                    <a:pt x="296" y="2899"/>
                    <a:pt x="361" y="2816"/>
                  </a:cubicBezTo>
                  <a:cubicBezTo>
                    <a:pt x="435" y="2723"/>
                    <a:pt x="529" y="2608"/>
                    <a:pt x="529" y="2389"/>
                  </a:cubicBezTo>
                  <a:cubicBezTo>
                    <a:pt x="529" y="2171"/>
                    <a:pt x="435" y="2055"/>
                    <a:pt x="361" y="1963"/>
                  </a:cubicBezTo>
                  <a:cubicBezTo>
                    <a:pt x="296" y="1881"/>
                    <a:pt x="249" y="1821"/>
                    <a:pt x="249" y="1689"/>
                  </a:cubicBezTo>
                  <a:cubicBezTo>
                    <a:pt x="249" y="1558"/>
                    <a:pt x="296" y="1499"/>
                    <a:pt x="361" y="1417"/>
                  </a:cubicBezTo>
                  <a:cubicBezTo>
                    <a:pt x="435" y="1325"/>
                    <a:pt x="529" y="1208"/>
                    <a:pt x="529" y="991"/>
                  </a:cubicBezTo>
                  <a:cubicBezTo>
                    <a:pt x="529" y="773"/>
                    <a:pt x="435" y="657"/>
                    <a:pt x="361" y="564"/>
                  </a:cubicBezTo>
                  <a:cubicBezTo>
                    <a:pt x="296" y="482"/>
                    <a:pt x="249" y="423"/>
                    <a:pt x="249" y="292"/>
                  </a:cubicBezTo>
                  <a:cubicBezTo>
                    <a:pt x="249" y="160"/>
                    <a:pt x="296" y="102"/>
                    <a:pt x="361" y="19"/>
                  </a:cubicBezTo>
                  <a:lnTo>
                    <a:pt x="3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8126651" y="838428"/>
              <a:ext cx="27128" cy="316441"/>
            </a:xfrm>
            <a:custGeom>
              <a:avLst/>
              <a:gdLst/>
              <a:ahLst/>
              <a:cxnLst/>
              <a:rect l="l" t="t" r="r" b="b"/>
              <a:pathLst>
                <a:path w="530" h="6182" extrusionOk="0">
                  <a:moveTo>
                    <a:pt x="75" y="0"/>
                  </a:moveTo>
                  <a:cubicBezTo>
                    <a:pt x="26" y="89"/>
                    <a:pt x="1" y="190"/>
                    <a:pt x="2" y="293"/>
                  </a:cubicBezTo>
                  <a:cubicBezTo>
                    <a:pt x="2" y="510"/>
                    <a:pt x="96" y="626"/>
                    <a:pt x="170" y="719"/>
                  </a:cubicBezTo>
                  <a:cubicBezTo>
                    <a:pt x="235" y="801"/>
                    <a:pt x="282" y="860"/>
                    <a:pt x="282" y="991"/>
                  </a:cubicBezTo>
                  <a:cubicBezTo>
                    <a:pt x="282" y="1123"/>
                    <a:pt x="235" y="1183"/>
                    <a:pt x="170" y="1264"/>
                  </a:cubicBezTo>
                  <a:cubicBezTo>
                    <a:pt x="96" y="1357"/>
                    <a:pt x="2" y="1473"/>
                    <a:pt x="2" y="1691"/>
                  </a:cubicBezTo>
                  <a:cubicBezTo>
                    <a:pt x="2" y="1909"/>
                    <a:pt x="96" y="2025"/>
                    <a:pt x="170" y="2117"/>
                  </a:cubicBezTo>
                  <a:cubicBezTo>
                    <a:pt x="235" y="2199"/>
                    <a:pt x="282" y="2259"/>
                    <a:pt x="282" y="2391"/>
                  </a:cubicBezTo>
                  <a:cubicBezTo>
                    <a:pt x="282" y="2522"/>
                    <a:pt x="235" y="2581"/>
                    <a:pt x="170" y="2663"/>
                  </a:cubicBezTo>
                  <a:cubicBezTo>
                    <a:pt x="96" y="2756"/>
                    <a:pt x="2" y="2872"/>
                    <a:pt x="2" y="3089"/>
                  </a:cubicBezTo>
                  <a:cubicBezTo>
                    <a:pt x="2" y="3307"/>
                    <a:pt x="96" y="3423"/>
                    <a:pt x="170" y="3516"/>
                  </a:cubicBezTo>
                  <a:cubicBezTo>
                    <a:pt x="235" y="3598"/>
                    <a:pt x="282" y="3657"/>
                    <a:pt x="282" y="3788"/>
                  </a:cubicBezTo>
                  <a:cubicBezTo>
                    <a:pt x="282" y="3920"/>
                    <a:pt x="235" y="3980"/>
                    <a:pt x="170" y="4061"/>
                  </a:cubicBezTo>
                  <a:cubicBezTo>
                    <a:pt x="96" y="4154"/>
                    <a:pt x="2" y="4270"/>
                    <a:pt x="2" y="4488"/>
                  </a:cubicBezTo>
                  <a:cubicBezTo>
                    <a:pt x="2" y="4706"/>
                    <a:pt x="96" y="4822"/>
                    <a:pt x="170" y="4915"/>
                  </a:cubicBezTo>
                  <a:cubicBezTo>
                    <a:pt x="235" y="4996"/>
                    <a:pt x="282" y="5056"/>
                    <a:pt x="282" y="5188"/>
                  </a:cubicBezTo>
                  <a:cubicBezTo>
                    <a:pt x="282" y="5319"/>
                    <a:pt x="235" y="5379"/>
                    <a:pt x="170" y="5461"/>
                  </a:cubicBezTo>
                  <a:cubicBezTo>
                    <a:pt x="96" y="5553"/>
                    <a:pt x="2" y="5669"/>
                    <a:pt x="2" y="5887"/>
                  </a:cubicBezTo>
                  <a:cubicBezTo>
                    <a:pt x="1" y="5992"/>
                    <a:pt x="26" y="6093"/>
                    <a:pt x="77" y="6182"/>
                  </a:cubicBezTo>
                  <a:lnTo>
                    <a:pt x="379" y="6182"/>
                  </a:lnTo>
                  <a:cubicBezTo>
                    <a:pt x="374" y="6175"/>
                    <a:pt x="368" y="6167"/>
                    <a:pt x="361" y="6161"/>
                  </a:cubicBezTo>
                  <a:cubicBezTo>
                    <a:pt x="297" y="6079"/>
                    <a:pt x="249" y="6019"/>
                    <a:pt x="249" y="5887"/>
                  </a:cubicBezTo>
                  <a:cubicBezTo>
                    <a:pt x="249" y="5756"/>
                    <a:pt x="297" y="5696"/>
                    <a:pt x="361" y="5615"/>
                  </a:cubicBezTo>
                  <a:cubicBezTo>
                    <a:pt x="436" y="5522"/>
                    <a:pt x="529" y="5404"/>
                    <a:pt x="529" y="5188"/>
                  </a:cubicBezTo>
                  <a:cubicBezTo>
                    <a:pt x="529" y="4969"/>
                    <a:pt x="436" y="4854"/>
                    <a:pt x="361" y="4760"/>
                  </a:cubicBezTo>
                  <a:cubicBezTo>
                    <a:pt x="297" y="4678"/>
                    <a:pt x="249" y="4619"/>
                    <a:pt x="249" y="4488"/>
                  </a:cubicBezTo>
                  <a:cubicBezTo>
                    <a:pt x="249" y="4357"/>
                    <a:pt x="297" y="4296"/>
                    <a:pt x="361" y="4214"/>
                  </a:cubicBezTo>
                  <a:cubicBezTo>
                    <a:pt x="436" y="4122"/>
                    <a:pt x="529" y="4007"/>
                    <a:pt x="529" y="3788"/>
                  </a:cubicBezTo>
                  <a:cubicBezTo>
                    <a:pt x="529" y="3570"/>
                    <a:pt x="436" y="3454"/>
                    <a:pt x="361" y="3361"/>
                  </a:cubicBezTo>
                  <a:cubicBezTo>
                    <a:pt x="297" y="3280"/>
                    <a:pt x="249" y="3220"/>
                    <a:pt x="249" y="3089"/>
                  </a:cubicBezTo>
                  <a:cubicBezTo>
                    <a:pt x="249" y="2957"/>
                    <a:pt x="297" y="2899"/>
                    <a:pt x="361" y="2816"/>
                  </a:cubicBezTo>
                  <a:cubicBezTo>
                    <a:pt x="436" y="2723"/>
                    <a:pt x="529" y="2608"/>
                    <a:pt x="529" y="2389"/>
                  </a:cubicBezTo>
                  <a:cubicBezTo>
                    <a:pt x="529" y="2171"/>
                    <a:pt x="436" y="2055"/>
                    <a:pt x="361" y="1963"/>
                  </a:cubicBezTo>
                  <a:cubicBezTo>
                    <a:pt x="297" y="1881"/>
                    <a:pt x="249" y="1821"/>
                    <a:pt x="249" y="1689"/>
                  </a:cubicBezTo>
                  <a:cubicBezTo>
                    <a:pt x="249" y="1558"/>
                    <a:pt x="297" y="1499"/>
                    <a:pt x="361" y="1417"/>
                  </a:cubicBezTo>
                  <a:cubicBezTo>
                    <a:pt x="436" y="1325"/>
                    <a:pt x="529" y="1208"/>
                    <a:pt x="529" y="991"/>
                  </a:cubicBezTo>
                  <a:cubicBezTo>
                    <a:pt x="529" y="773"/>
                    <a:pt x="436" y="657"/>
                    <a:pt x="361" y="564"/>
                  </a:cubicBezTo>
                  <a:cubicBezTo>
                    <a:pt x="297" y="482"/>
                    <a:pt x="249" y="423"/>
                    <a:pt x="249" y="292"/>
                  </a:cubicBezTo>
                  <a:cubicBezTo>
                    <a:pt x="249" y="160"/>
                    <a:pt x="297" y="102"/>
                    <a:pt x="361" y="19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8212026" y="838428"/>
              <a:ext cx="27128" cy="316441"/>
            </a:xfrm>
            <a:custGeom>
              <a:avLst/>
              <a:gdLst/>
              <a:ahLst/>
              <a:cxnLst/>
              <a:rect l="l" t="t" r="r" b="b"/>
              <a:pathLst>
                <a:path w="530" h="6182" extrusionOk="0">
                  <a:moveTo>
                    <a:pt x="77" y="0"/>
                  </a:moveTo>
                  <a:cubicBezTo>
                    <a:pt x="26" y="89"/>
                    <a:pt x="1" y="190"/>
                    <a:pt x="2" y="293"/>
                  </a:cubicBezTo>
                  <a:cubicBezTo>
                    <a:pt x="2" y="510"/>
                    <a:pt x="96" y="626"/>
                    <a:pt x="170" y="719"/>
                  </a:cubicBezTo>
                  <a:cubicBezTo>
                    <a:pt x="235" y="801"/>
                    <a:pt x="283" y="860"/>
                    <a:pt x="283" y="991"/>
                  </a:cubicBezTo>
                  <a:cubicBezTo>
                    <a:pt x="283" y="1123"/>
                    <a:pt x="235" y="1183"/>
                    <a:pt x="170" y="1264"/>
                  </a:cubicBezTo>
                  <a:cubicBezTo>
                    <a:pt x="96" y="1357"/>
                    <a:pt x="2" y="1473"/>
                    <a:pt x="2" y="1691"/>
                  </a:cubicBezTo>
                  <a:cubicBezTo>
                    <a:pt x="2" y="1909"/>
                    <a:pt x="96" y="2025"/>
                    <a:pt x="170" y="2117"/>
                  </a:cubicBezTo>
                  <a:cubicBezTo>
                    <a:pt x="235" y="2199"/>
                    <a:pt x="283" y="2259"/>
                    <a:pt x="283" y="2391"/>
                  </a:cubicBezTo>
                  <a:cubicBezTo>
                    <a:pt x="283" y="2522"/>
                    <a:pt x="235" y="2581"/>
                    <a:pt x="170" y="2663"/>
                  </a:cubicBezTo>
                  <a:cubicBezTo>
                    <a:pt x="96" y="2756"/>
                    <a:pt x="2" y="2872"/>
                    <a:pt x="2" y="3089"/>
                  </a:cubicBezTo>
                  <a:cubicBezTo>
                    <a:pt x="2" y="3307"/>
                    <a:pt x="96" y="3423"/>
                    <a:pt x="170" y="3516"/>
                  </a:cubicBezTo>
                  <a:cubicBezTo>
                    <a:pt x="235" y="3598"/>
                    <a:pt x="283" y="3657"/>
                    <a:pt x="283" y="3788"/>
                  </a:cubicBezTo>
                  <a:cubicBezTo>
                    <a:pt x="283" y="3920"/>
                    <a:pt x="235" y="3980"/>
                    <a:pt x="170" y="4061"/>
                  </a:cubicBezTo>
                  <a:cubicBezTo>
                    <a:pt x="96" y="4154"/>
                    <a:pt x="2" y="4270"/>
                    <a:pt x="2" y="4488"/>
                  </a:cubicBezTo>
                  <a:cubicBezTo>
                    <a:pt x="2" y="4706"/>
                    <a:pt x="96" y="4822"/>
                    <a:pt x="170" y="4915"/>
                  </a:cubicBezTo>
                  <a:cubicBezTo>
                    <a:pt x="235" y="4996"/>
                    <a:pt x="283" y="5056"/>
                    <a:pt x="283" y="5188"/>
                  </a:cubicBezTo>
                  <a:cubicBezTo>
                    <a:pt x="283" y="5319"/>
                    <a:pt x="235" y="5379"/>
                    <a:pt x="170" y="5461"/>
                  </a:cubicBezTo>
                  <a:cubicBezTo>
                    <a:pt x="96" y="5553"/>
                    <a:pt x="2" y="5669"/>
                    <a:pt x="2" y="5887"/>
                  </a:cubicBezTo>
                  <a:cubicBezTo>
                    <a:pt x="1" y="5992"/>
                    <a:pt x="26" y="6093"/>
                    <a:pt x="77" y="6182"/>
                  </a:cubicBezTo>
                  <a:lnTo>
                    <a:pt x="381" y="6182"/>
                  </a:lnTo>
                  <a:cubicBezTo>
                    <a:pt x="374" y="6175"/>
                    <a:pt x="368" y="6167"/>
                    <a:pt x="363" y="6161"/>
                  </a:cubicBezTo>
                  <a:cubicBezTo>
                    <a:pt x="297" y="6079"/>
                    <a:pt x="249" y="6019"/>
                    <a:pt x="249" y="5887"/>
                  </a:cubicBezTo>
                  <a:cubicBezTo>
                    <a:pt x="249" y="5756"/>
                    <a:pt x="297" y="5696"/>
                    <a:pt x="363" y="5615"/>
                  </a:cubicBezTo>
                  <a:cubicBezTo>
                    <a:pt x="438" y="5522"/>
                    <a:pt x="530" y="5404"/>
                    <a:pt x="530" y="5188"/>
                  </a:cubicBezTo>
                  <a:cubicBezTo>
                    <a:pt x="530" y="4969"/>
                    <a:pt x="438" y="4854"/>
                    <a:pt x="363" y="4760"/>
                  </a:cubicBezTo>
                  <a:cubicBezTo>
                    <a:pt x="297" y="4678"/>
                    <a:pt x="249" y="4619"/>
                    <a:pt x="249" y="4488"/>
                  </a:cubicBezTo>
                  <a:cubicBezTo>
                    <a:pt x="249" y="4357"/>
                    <a:pt x="297" y="4296"/>
                    <a:pt x="363" y="4214"/>
                  </a:cubicBezTo>
                  <a:cubicBezTo>
                    <a:pt x="438" y="4122"/>
                    <a:pt x="530" y="4007"/>
                    <a:pt x="530" y="3788"/>
                  </a:cubicBezTo>
                  <a:cubicBezTo>
                    <a:pt x="530" y="3570"/>
                    <a:pt x="438" y="3454"/>
                    <a:pt x="363" y="3361"/>
                  </a:cubicBezTo>
                  <a:cubicBezTo>
                    <a:pt x="297" y="3280"/>
                    <a:pt x="249" y="3220"/>
                    <a:pt x="249" y="3089"/>
                  </a:cubicBezTo>
                  <a:cubicBezTo>
                    <a:pt x="249" y="2957"/>
                    <a:pt x="297" y="2899"/>
                    <a:pt x="363" y="2816"/>
                  </a:cubicBezTo>
                  <a:cubicBezTo>
                    <a:pt x="438" y="2723"/>
                    <a:pt x="530" y="2608"/>
                    <a:pt x="530" y="2389"/>
                  </a:cubicBezTo>
                  <a:cubicBezTo>
                    <a:pt x="530" y="2171"/>
                    <a:pt x="438" y="2055"/>
                    <a:pt x="363" y="1963"/>
                  </a:cubicBezTo>
                  <a:cubicBezTo>
                    <a:pt x="297" y="1881"/>
                    <a:pt x="249" y="1821"/>
                    <a:pt x="249" y="1689"/>
                  </a:cubicBezTo>
                  <a:cubicBezTo>
                    <a:pt x="249" y="1558"/>
                    <a:pt x="297" y="1499"/>
                    <a:pt x="363" y="1417"/>
                  </a:cubicBezTo>
                  <a:cubicBezTo>
                    <a:pt x="438" y="1325"/>
                    <a:pt x="530" y="1208"/>
                    <a:pt x="530" y="991"/>
                  </a:cubicBezTo>
                  <a:cubicBezTo>
                    <a:pt x="530" y="773"/>
                    <a:pt x="438" y="657"/>
                    <a:pt x="363" y="564"/>
                  </a:cubicBezTo>
                  <a:cubicBezTo>
                    <a:pt x="297" y="482"/>
                    <a:pt x="249" y="423"/>
                    <a:pt x="249" y="292"/>
                  </a:cubicBezTo>
                  <a:cubicBezTo>
                    <a:pt x="249" y="160"/>
                    <a:pt x="297" y="102"/>
                    <a:pt x="363" y="19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8297453" y="838428"/>
              <a:ext cx="27077" cy="316441"/>
            </a:xfrm>
            <a:custGeom>
              <a:avLst/>
              <a:gdLst/>
              <a:ahLst/>
              <a:cxnLst/>
              <a:rect l="l" t="t" r="r" b="b"/>
              <a:pathLst>
                <a:path w="529" h="6182" extrusionOk="0">
                  <a:moveTo>
                    <a:pt x="76" y="0"/>
                  </a:moveTo>
                  <a:cubicBezTo>
                    <a:pt x="26" y="89"/>
                    <a:pt x="0" y="190"/>
                    <a:pt x="3" y="293"/>
                  </a:cubicBezTo>
                  <a:cubicBezTo>
                    <a:pt x="3" y="510"/>
                    <a:pt x="95" y="626"/>
                    <a:pt x="170" y="719"/>
                  </a:cubicBezTo>
                  <a:cubicBezTo>
                    <a:pt x="236" y="801"/>
                    <a:pt x="284" y="860"/>
                    <a:pt x="284" y="991"/>
                  </a:cubicBezTo>
                  <a:cubicBezTo>
                    <a:pt x="284" y="1123"/>
                    <a:pt x="236" y="1183"/>
                    <a:pt x="170" y="1264"/>
                  </a:cubicBezTo>
                  <a:cubicBezTo>
                    <a:pt x="95" y="1357"/>
                    <a:pt x="3" y="1473"/>
                    <a:pt x="3" y="1691"/>
                  </a:cubicBezTo>
                  <a:cubicBezTo>
                    <a:pt x="3" y="1909"/>
                    <a:pt x="95" y="2025"/>
                    <a:pt x="170" y="2117"/>
                  </a:cubicBezTo>
                  <a:cubicBezTo>
                    <a:pt x="236" y="2199"/>
                    <a:pt x="284" y="2259"/>
                    <a:pt x="284" y="2391"/>
                  </a:cubicBezTo>
                  <a:cubicBezTo>
                    <a:pt x="284" y="2522"/>
                    <a:pt x="236" y="2581"/>
                    <a:pt x="170" y="2663"/>
                  </a:cubicBezTo>
                  <a:cubicBezTo>
                    <a:pt x="95" y="2756"/>
                    <a:pt x="3" y="2872"/>
                    <a:pt x="3" y="3089"/>
                  </a:cubicBezTo>
                  <a:cubicBezTo>
                    <a:pt x="3" y="3307"/>
                    <a:pt x="95" y="3423"/>
                    <a:pt x="170" y="3516"/>
                  </a:cubicBezTo>
                  <a:cubicBezTo>
                    <a:pt x="236" y="3598"/>
                    <a:pt x="284" y="3657"/>
                    <a:pt x="284" y="3788"/>
                  </a:cubicBezTo>
                  <a:cubicBezTo>
                    <a:pt x="284" y="3920"/>
                    <a:pt x="236" y="3980"/>
                    <a:pt x="170" y="4061"/>
                  </a:cubicBezTo>
                  <a:cubicBezTo>
                    <a:pt x="95" y="4154"/>
                    <a:pt x="3" y="4270"/>
                    <a:pt x="3" y="4488"/>
                  </a:cubicBezTo>
                  <a:cubicBezTo>
                    <a:pt x="3" y="4706"/>
                    <a:pt x="95" y="4822"/>
                    <a:pt x="170" y="4915"/>
                  </a:cubicBezTo>
                  <a:cubicBezTo>
                    <a:pt x="236" y="4996"/>
                    <a:pt x="284" y="5056"/>
                    <a:pt x="284" y="5188"/>
                  </a:cubicBezTo>
                  <a:cubicBezTo>
                    <a:pt x="284" y="5319"/>
                    <a:pt x="236" y="5379"/>
                    <a:pt x="170" y="5461"/>
                  </a:cubicBezTo>
                  <a:cubicBezTo>
                    <a:pt x="95" y="5553"/>
                    <a:pt x="3" y="5669"/>
                    <a:pt x="3" y="5887"/>
                  </a:cubicBezTo>
                  <a:cubicBezTo>
                    <a:pt x="0" y="5992"/>
                    <a:pt x="27" y="6093"/>
                    <a:pt x="76" y="6182"/>
                  </a:cubicBezTo>
                  <a:lnTo>
                    <a:pt x="380" y="6182"/>
                  </a:lnTo>
                  <a:cubicBezTo>
                    <a:pt x="374" y="6175"/>
                    <a:pt x="369" y="6167"/>
                    <a:pt x="363" y="6161"/>
                  </a:cubicBezTo>
                  <a:cubicBezTo>
                    <a:pt x="296" y="6079"/>
                    <a:pt x="249" y="6019"/>
                    <a:pt x="249" y="5887"/>
                  </a:cubicBezTo>
                  <a:cubicBezTo>
                    <a:pt x="249" y="5756"/>
                    <a:pt x="296" y="5696"/>
                    <a:pt x="363" y="5615"/>
                  </a:cubicBezTo>
                  <a:cubicBezTo>
                    <a:pt x="437" y="5522"/>
                    <a:pt x="529" y="5404"/>
                    <a:pt x="529" y="5188"/>
                  </a:cubicBezTo>
                  <a:cubicBezTo>
                    <a:pt x="529" y="4969"/>
                    <a:pt x="437" y="4854"/>
                    <a:pt x="363" y="4760"/>
                  </a:cubicBezTo>
                  <a:cubicBezTo>
                    <a:pt x="296" y="4678"/>
                    <a:pt x="249" y="4619"/>
                    <a:pt x="249" y="4488"/>
                  </a:cubicBezTo>
                  <a:cubicBezTo>
                    <a:pt x="249" y="4357"/>
                    <a:pt x="296" y="4296"/>
                    <a:pt x="363" y="4214"/>
                  </a:cubicBezTo>
                  <a:cubicBezTo>
                    <a:pt x="437" y="4122"/>
                    <a:pt x="529" y="4007"/>
                    <a:pt x="529" y="3788"/>
                  </a:cubicBezTo>
                  <a:cubicBezTo>
                    <a:pt x="529" y="3570"/>
                    <a:pt x="437" y="3454"/>
                    <a:pt x="363" y="3361"/>
                  </a:cubicBezTo>
                  <a:cubicBezTo>
                    <a:pt x="296" y="3280"/>
                    <a:pt x="249" y="3220"/>
                    <a:pt x="249" y="3089"/>
                  </a:cubicBezTo>
                  <a:cubicBezTo>
                    <a:pt x="249" y="2957"/>
                    <a:pt x="296" y="2899"/>
                    <a:pt x="363" y="2816"/>
                  </a:cubicBezTo>
                  <a:cubicBezTo>
                    <a:pt x="437" y="2723"/>
                    <a:pt x="529" y="2608"/>
                    <a:pt x="529" y="2389"/>
                  </a:cubicBezTo>
                  <a:cubicBezTo>
                    <a:pt x="529" y="2171"/>
                    <a:pt x="437" y="2055"/>
                    <a:pt x="363" y="1963"/>
                  </a:cubicBezTo>
                  <a:cubicBezTo>
                    <a:pt x="296" y="1881"/>
                    <a:pt x="249" y="1821"/>
                    <a:pt x="249" y="1689"/>
                  </a:cubicBezTo>
                  <a:cubicBezTo>
                    <a:pt x="249" y="1558"/>
                    <a:pt x="296" y="1499"/>
                    <a:pt x="363" y="1417"/>
                  </a:cubicBezTo>
                  <a:cubicBezTo>
                    <a:pt x="437" y="1325"/>
                    <a:pt x="529" y="1208"/>
                    <a:pt x="529" y="991"/>
                  </a:cubicBezTo>
                  <a:cubicBezTo>
                    <a:pt x="529" y="773"/>
                    <a:pt x="437" y="657"/>
                    <a:pt x="363" y="564"/>
                  </a:cubicBezTo>
                  <a:cubicBezTo>
                    <a:pt x="296" y="482"/>
                    <a:pt x="249" y="423"/>
                    <a:pt x="249" y="292"/>
                  </a:cubicBezTo>
                  <a:cubicBezTo>
                    <a:pt x="249" y="160"/>
                    <a:pt x="296" y="102"/>
                    <a:pt x="363" y="19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8382828" y="838428"/>
              <a:ext cx="27128" cy="316441"/>
            </a:xfrm>
            <a:custGeom>
              <a:avLst/>
              <a:gdLst/>
              <a:ahLst/>
              <a:cxnLst/>
              <a:rect l="l" t="t" r="r" b="b"/>
              <a:pathLst>
                <a:path w="530" h="6182" extrusionOk="0">
                  <a:moveTo>
                    <a:pt x="77" y="0"/>
                  </a:moveTo>
                  <a:cubicBezTo>
                    <a:pt x="26" y="89"/>
                    <a:pt x="1" y="190"/>
                    <a:pt x="4" y="293"/>
                  </a:cubicBezTo>
                  <a:cubicBezTo>
                    <a:pt x="4" y="510"/>
                    <a:pt x="96" y="626"/>
                    <a:pt x="170" y="719"/>
                  </a:cubicBezTo>
                  <a:cubicBezTo>
                    <a:pt x="235" y="801"/>
                    <a:pt x="282" y="860"/>
                    <a:pt x="282" y="991"/>
                  </a:cubicBezTo>
                  <a:cubicBezTo>
                    <a:pt x="282" y="1123"/>
                    <a:pt x="235" y="1183"/>
                    <a:pt x="170" y="1264"/>
                  </a:cubicBezTo>
                  <a:cubicBezTo>
                    <a:pt x="96" y="1357"/>
                    <a:pt x="4" y="1473"/>
                    <a:pt x="4" y="1691"/>
                  </a:cubicBezTo>
                  <a:cubicBezTo>
                    <a:pt x="4" y="1909"/>
                    <a:pt x="96" y="2025"/>
                    <a:pt x="170" y="2117"/>
                  </a:cubicBezTo>
                  <a:cubicBezTo>
                    <a:pt x="235" y="2199"/>
                    <a:pt x="282" y="2259"/>
                    <a:pt x="282" y="2391"/>
                  </a:cubicBezTo>
                  <a:cubicBezTo>
                    <a:pt x="282" y="2522"/>
                    <a:pt x="235" y="2581"/>
                    <a:pt x="170" y="2663"/>
                  </a:cubicBezTo>
                  <a:cubicBezTo>
                    <a:pt x="96" y="2756"/>
                    <a:pt x="4" y="2872"/>
                    <a:pt x="4" y="3089"/>
                  </a:cubicBezTo>
                  <a:cubicBezTo>
                    <a:pt x="4" y="3307"/>
                    <a:pt x="96" y="3423"/>
                    <a:pt x="170" y="3516"/>
                  </a:cubicBezTo>
                  <a:cubicBezTo>
                    <a:pt x="235" y="3598"/>
                    <a:pt x="282" y="3657"/>
                    <a:pt x="282" y="3788"/>
                  </a:cubicBezTo>
                  <a:cubicBezTo>
                    <a:pt x="282" y="3920"/>
                    <a:pt x="235" y="3980"/>
                    <a:pt x="170" y="4061"/>
                  </a:cubicBezTo>
                  <a:cubicBezTo>
                    <a:pt x="96" y="4154"/>
                    <a:pt x="4" y="4270"/>
                    <a:pt x="4" y="4488"/>
                  </a:cubicBezTo>
                  <a:cubicBezTo>
                    <a:pt x="4" y="4706"/>
                    <a:pt x="96" y="4822"/>
                    <a:pt x="170" y="4915"/>
                  </a:cubicBezTo>
                  <a:cubicBezTo>
                    <a:pt x="235" y="4996"/>
                    <a:pt x="282" y="5056"/>
                    <a:pt x="282" y="5188"/>
                  </a:cubicBezTo>
                  <a:cubicBezTo>
                    <a:pt x="282" y="5319"/>
                    <a:pt x="235" y="5379"/>
                    <a:pt x="170" y="5461"/>
                  </a:cubicBezTo>
                  <a:cubicBezTo>
                    <a:pt x="96" y="5553"/>
                    <a:pt x="4" y="5669"/>
                    <a:pt x="4" y="5887"/>
                  </a:cubicBezTo>
                  <a:cubicBezTo>
                    <a:pt x="1" y="5992"/>
                    <a:pt x="26" y="6093"/>
                    <a:pt x="77" y="6182"/>
                  </a:cubicBezTo>
                  <a:lnTo>
                    <a:pt x="379" y="6182"/>
                  </a:lnTo>
                  <a:cubicBezTo>
                    <a:pt x="374" y="6175"/>
                    <a:pt x="368" y="6167"/>
                    <a:pt x="363" y="6161"/>
                  </a:cubicBezTo>
                  <a:cubicBezTo>
                    <a:pt x="297" y="6079"/>
                    <a:pt x="251" y="6019"/>
                    <a:pt x="251" y="5887"/>
                  </a:cubicBezTo>
                  <a:cubicBezTo>
                    <a:pt x="251" y="5756"/>
                    <a:pt x="297" y="5696"/>
                    <a:pt x="363" y="5615"/>
                  </a:cubicBezTo>
                  <a:cubicBezTo>
                    <a:pt x="438" y="5522"/>
                    <a:pt x="529" y="5404"/>
                    <a:pt x="529" y="5188"/>
                  </a:cubicBezTo>
                  <a:cubicBezTo>
                    <a:pt x="529" y="4969"/>
                    <a:pt x="438" y="4854"/>
                    <a:pt x="363" y="4760"/>
                  </a:cubicBezTo>
                  <a:cubicBezTo>
                    <a:pt x="297" y="4678"/>
                    <a:pt x="251" y="4619"/>
                    <a:pt x="251" y="4488"/>
                  </a:cubicBezTo>
                  <a:cubicBezTo>
                    <a:pt x="251" y="4357"/>
                    <a:pt x="297" y="4296"/>
                    <a:pt x="363" y="4214"/>
                  </a:cubicBezTo>
                  <a:cubicBezTo>
                    <a:pt x="438" y="4122"/>
                    <a:pt x="529" y="4007"/>
                    <a:pt x="529" y="3788"/>
                  </a:cubicBezTo>
                  <a:cubicBezTo>
                    <a:pt x="529" y="3570"/>
                    <a:pt x="438" y="3454"/>
                    <a:pt x="363" y="3361"/>
                  </a:cubicBezTo>
                  <a:cubicBezTo>
                    <a:pt x="297" y="3280"/>
                    <a:pt x="251" y="3220"/>
                    <a:pt x="251" y="3089"/>
                  </a:cubicBezTo>
                  <a:cubicBezTo>
                    <a:pt x="251" y="2957"/>
                    <a:pt x="297" y="2899"/>
                    <a:pt x="363" y="2816"/>
                  </a:cubicBezTo>
                  <a:cubicBezTo>
                    <a:pt x="438" y="2723"/>
                    <a:pt x="529" y="2608"/>
                    <a:pt x="529" y="2389"/>
                  </a:cubicBezTo>
                  <a:cubicBezTo>
                    <a:pt x="529" y="2171"/>
                    <a:pt x="438" y="2055"/>
                    <a:pt x="363" y="1963"/>
                  </a:cubicBezTo>
                  <a:cubicBezTo>
                    <a:pt x="297" y="1881"/>
                    <a:pt x="251" y="1821"/>
                    <a:pt x="251" y="1689"/>
                  </a:cubicBezTo>
                  <a:cubicBezTo>
                    <a:pt x="251" y="1558"/>
                    <a:pt x="297" y="1499"/>
                    <a:pt x="363" y="1417"/>
                  </a:cubicBezTo>
                  <a:cubicBezTo>
                    <a:pt x="438" y="1325"/>
                    <a:pt x="529" y="1208"/>
                    <a:pt x="529" y="991"/>
                  </a:cubicBezTo>
                  <a:cubicBezTo>
                    <a:pt x="529" y="773"/>
                    <a:pt x="438" y="657"/>
                    <a:pt x="363" y="564"/>
                  </a:cubicBezTo>
                  <a:cubicBezTo>
                    <a:pt x="297" y="482"/>
                    <a:pt x="251" y="423"/>
                    <a:pt x="251" y="292"/>
                  </a:cubicBezTo>
                  <a:cubicBezTo>
                    <a:pt x="251" y="160"/>
                    <a:pt x="297" y="102"/>
                    <a:pt x="363" y="19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4"/>
            <p:cNvSpPr/>
            <p:nvPr/>
          </p:nvSpPr>
          <p:spPr>
            <a:xfrm>
              <a:off x="8468255" y="838428"/>
              <a:ext cx="27077" cy="316441"/>
            </a:xfrm>
            <a:custGeom>
              <a:avLst/>
              <a:gdLst/>
              <a:ahLst/>
              <a:cxnLst/>
              <a:rect l="l" t="t" r="r" b="b"/>
              <a:pathLst>
                <a:path w="529" h="6182" extrusionOk="0">
                  <a:moveTo>
                    <a:pt x="76" y="0"/>
                  </a:moveTo>
                  <a:cubicBezTo>
                    <a:pt x="25" y="89"/>
                    <a:pt x="0" y="190"/>
                    <a:pt x="3" y="293"/>
                  </a:cubicBezTo>
                  <a:cubicBezTo>
                    <a:pt x="3" y="510"/>
                    <a:pt x="95" y="626"/>
                    <a:pt x="169" y="719"/>
                  </a:cubicBezTo>
                  <a:cubicBezTo>
                    <a:pt x="236" y="801"/>
                    <a:pt x="282" y="860"/>
                    <a:pt x="282" y="991"/>
                  </a:cubicBezTo>
                  <a:cubicBezTo>
                    <a:pt x="282" y="1123"/>
                    <a:pt x="236" y="1183"/>
                    <a:pt x="169" y="1264"/>
                  </a:cubicBezTo>
                  <a:cubicBezTo>
                    <a:pt x="95" y="1357"/>
                    <a:pt x="3" y="1473"/>
                    <a:pt x="3" y="1691"/>
                  </a:cubicBezTo>
                  <a:cubicBezTo>
                    <a:pt x="3" y="1909"/>
                    <a:pt x="95" y="2025"/>
                    <a:pt x="169" y="2117"/>
                  </a:cubicBezTo>
                  <a:cubicBezTo>
                    <a:pt x="236" y="2199"/>
                    <a:pt x="282" y="2259"/>
                    <a:pt x="282" y="2391"/>
                  </a:cubicBezTo>
                  <a:cubicBezTo>
                    <a:pt x="282" y="2522"/>
                    <a:pt x="236" y="2581"/>
                    <a:pt x="169" y="2663"/>
                  </a:cubicBezTo>
                  <a:cubicBezTo>
                    <a:pt x="95" y="2756"/>
                    <a:pt x="3" y="2872"/>
                    <a:pt x="3" y="3089"/>
                  </a:cubicBezTo>
                  <a:cubicBezTo>
                    <a:pt x="3" y="3307"/>
                    <a:pt x="95" y="3423"/>
                    <a:pt x="169" y="3516"/>
                  </a:cubicBezTo>
                  <a:cubicBezTo>
                    <a:pt x="236" y="3598"/>
                    <a:pt x="282" y="3657"/>
                    <a:pt x="282" y="3788"/>
                  </a:cubicBezTo>
                  <a:cubicBezTo>
                    <a:pt x="282" y="3920"/>
                    <a:pt x="236" y="3980"/>
                    <a:pt x="169" y="4061"/>
                  </a:cubicBezTo>
                  <a:cubicBezTo>
                    <a:pt x="95" y="4154"/>
                    <a:pt x="3" y="4270"/>
                    <a:pt x="3" y="4488"/>
                  </a:cubicBezTo>
                  <a:cubicBezTo>
                    <a:pt x="3" y="4706"/>
                    <a:pt x="95" y="4822"/>
                    <a:pt x="169" y="4915"/>
                  </a:cubicBezTo>
                  <a:cubicBezTo>
                    <a:pt x="236" y="4996"/>
                    <a:pt x="282" y="5056"/>
                    <a:pt x="282" y="5188"/>
                  </a:cubicBezTo>
                  <a:cubicBezTo>
                    <a:pt x="282" y="5319"/>
                    <a:pt x="236" y="5379"/>
                    <a:pt x="169" y="5461"/>
                  </a:cubicBezTo>
                  <a:cubicBezTo>
                    <a:pt x="95" y="5553"/>
                    <a:pt x="3" y="5669"/>
                    <a:pt x="3" y="5887"/>
                  </a:cubicBezTo>
                  <a:cubicBezTo>
                    <a:pt x="0" y="5992"/>
                    <a:pt x="25" y="6093"/>
                    <a:pt x="76" y="6182"/>
                  </a:cubicBezTo>
                  <a:lnTo>
                    <a:pt x="380" y="6182"/>
                  </a:lnTo>
                  <a:cubicBezTo>
                    <a:pt x="375" y="6175"/>
                    <a:pt x="369" y="6167"/>
                    <a:pt x="363" y="6161"/>
                  </a:cubicBezTo>
                  <a:cubicBezTo>
                    <a:pt x="298" y="6079"/>
                    <a:pt x="250" y="6019"/>
                    <a:pt x="250" y="5887"/>
                  </a:cubicBezTo>
                  <a:cubicBezTo>
                    <a:pt x="250" y="5756"/>
                    <a:pt x="298" y="5696"/>
                    <a:pt x="363" y="5615"/>
                  </a:cubicBezTo>
                  <a:cubicBezTo>
                    <a:pt x="437" y="5522"/>
                    <a:pt x="529" y="5404"/>
                    <a:pt x="529" y="5188"/>
                  </a:cubicBezTo>
                  <a:cubicBezTo>
                    <a:pt x="529" y="4969"/>
                    <a:pt x="437" y="4854"/>
                    <a:pt x="363" y="4760"/>
                  </a:cubicBezTo>
                  <a:cubicBezTo>
                    <a:pt x="298" y="4678"/>
                    <a:pt x="250" y="4619"/>
                    <a:pt x="250" y="4488"/>
                  </a:cubicBezTo>
                  <a:cubicBezTo>
                    <a:pt x="250" y="4357"/>
                    <a:pt x="298" y="4296"/>
                    <a:pt x="363" y="4214"/>
                  </a:cubicBezTo>
                  <a:cubicBezTo>
                    <a:pt x="437" y="4122"/>
                    <a:pt x="529" y="4007"/>
                    <a:pt x="529" y="3788"/>
                  </a:cubicBezTo>
                  <a:cubicBezTo>
                    <a:pt x="529" y="3570"/>
                    <a:pt x="437" y="3454"/>
                    <a:pt x="363" y="3361"/>
                  </a:cubicBezTo>
                  <a:cubicBezTo>
                    <a:pt x="298" y="3280"/>
                    <a:pt x="250" y="3220"/>
                    <a:pt x="250" y="3089"/>
                  </a:cubicBezTo>
                  <a:cubicBezTo>
                    <a:pt x="250" y="2957"/>
                    <a:pt x="298" y="2899"/>
                    <a:pt x="363" y="2816"/>
                  </a:cubicBezTo>
                  <a:cubicBezTo>
                    <a:pt x="437" y="2723"/>
                    <a:pt x="529" y="2608"/>
                    <a:pt x="529" y="2389"/>
                  </a:cubicBezTo>
                  <a:cubicBezTo>
                    <a:pt x="529" y="2171"/>
                    <a:pt x="437" y="2055"/>
                    <a:pt x="363" y="1963"/>
                  </a:cubicBezTo>
                  <a:cubicBezTo>
                    <a:pt x="298" y="1881"/>
                    <a:pt x="250" y="1821"/>
                    <a:pt x="250" y="1689"/>
                  </a:cubicBezTo>
                  <a:cubicBezTo>
                    <a:pt x="250" y="1558"/>
                    <a:pt x="298" y="1499"/>
                    <a:pt x="363" y="1417"/>
                  </a:cubicBezTo>
                  <a:cubicBezTo>
                    <a:pt x="437" y="1325"/>
                    <a:pt x="529" y="1208"/>
                    <a:pt x="529" y="991"/>
                  </a:cubicBezTo>
                  <a:cubicBezTo>
                    <a:pt x="529" y="773"/>
                    <a:pt x="437" y="657"/>
                    <a:pt x="363" y="564"/>
                  </a:cubicBezTo>
                  <a:cubicBezTo>
                    <a:pt x="298" y="482"/>
                    <a:pt x="250" y="423"/>
                    <a:pt x="250" y="292"/>
                  </a:cubicBezTo>
                  <a:cubicBezTo>
                    <a:pt x="250" y="160"/>
                    <a:pt x="298" y="102"/>
                    <a:pt x="363" y="19"/>
                  </a:cubicBezTo>
                  <a:lnTo>
                    <a:pt x="3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4"/>
            <p:cNvSpPr/>
            <p:nvPr/>
          </p:nvSpPr>
          <p:spPr>
            <a:xfrm>
              <a:off x="8553681" y="838428"/>
              <a:ext cx="27077" cy="316441"/>
            </a:xfrm>
            <a:custGeom>
              <a:avLst/>
              <a:gdLst/>
              <a:ahLst/>
              <a:cxnLst/>
              <a:rect l="l" t="t" r="r" b="b"/>
              <a:pathLst>
                <a:path w="529" h="6182" extrusionOk="0">
                  <a:moveTo>
                    <a:pt x="77" y="0"/>
                  </a:moveTo>
                  <a:cubicBezTo>
                    <a:pt x="26" y="89"/>
                    <a:pt x="1" y="190"/>
                    <a:pt x="3" y="293"/>
                  </a:cubicBezTo>
                  <a:cubicBezTo>
                    <a:pt x="3" y="510"/>
                    <a:pt x="96" y="626"/>
                    <a:pt x="170" y="719"/>
                  </a:cubicBezTo>
                  <a:cubicBezTo>
                    <a:pt x="235" y="801"/>
                    <a:pt x="283" y="860"/>
                    <a:pt x="283" y="991"/>
                  </a:cubicBezTo>
                  <a:cubicBezTo>
                    <a:pt x="283" y="1123"/>
                    <a:pt x="235" y="1183"/>
                    <a:pt x="170" y="1264"/>
                  </a:cubicBezTo>
                  <a:cubicBezTo>
                    <a:pt x="96" y="1357"/>
                    <a:pt x="3" y="1473"/>
                    <a:pt x="3" y="1691"/>
                  </a:cubicBezTo>
                  <a:cubicBezTo>
                    <a:pt x="3" y="1909"/>
                    <a:pt x="96" y="2025"/>
                    <a:pt x="170" y="2117"/>
                  </a:cubicBezTo>
                  <a:cubicBezTo>
                    <a:pt x="235" y="2199"/>
                    <a:pt x="283" y="2259"/>
                    <a:pt x="283" y="2391"/>
                  </a:cubicBezTo>
                  <a:cubicBezTo>
                    <a:pt x="283" y="2522"/>
                    <a:pt x="235" y="2581"/>
                    <a:pt x="170" y="2663"/>
                  </a:cubicBezTo>
                  <a:cubicBezTo>
                    <a:pt x="96" y="2756"/>
                    <a:pt x="3" y="2872"/>
                    <a:pt x="3" y="3089"/>
                  </a:cubicBezTo>
                  <a:cubicBezTo>
                    <a:pt x="3" y="3307"/>
                    <a:pt x="96" y="3423"/>
                    <a:pt x="170" y="3516"/>
                  </a:cubicBezTo>
                  <a:cubicBezTo>
                    <a:pt x="235" y="3598"/>
                    <a:pt x="283" y="3657"/>
                    <a:pt x="283" y="3788"/>
                  </a:cubicBezTo>
                  <a:cubicBezTo>
                    <a:pt x="283" y="3920"/>
                    <a:pt x="235" y="3980"/>
                    <a:pt x="170" y="4061"/>
                  </a:cubicBezTo>
                  <a:cubicBezTo>
                    <a:pt x="96" y="4154"/>
                    <a:pt x="3" y="4270"/>
                    <a:pt x="3" y="4488"/>
                  </a:cubicBezTo>
                  <a:cubicBezTo>
                    <a:pt x="3" y="4706"/>
                    <a:pt x="96" y="4822"/>
                    <a:pt x="170" y="4915"/>
                  </a:cubicBezTo>
                  <a:cubicBezTo>
                    <a:pt x="235" y="4996"/>
                    <a:pt x="283" y="5056"/>
                    <a:pt x="283" y="5188"/>
                  </a:cubicBezTo>
                  <a:cubicBezTo>
                    <a:pt x="283" y="5319"/>
                    <a:pt x="235" y="5379"/>
                    <a:pt x="170" y="5461"/>
                  </a:cubicBezTo>
                  <a:cubicBezTo>
                    <a:pt x="96" y="5553"/>
                    <a:pt x="3" y="5669"/>
                    <a:pt x="3" y="5887"/>
                  </a:cubicBezTo>
                  <a:cubicBezTo>
                    <a:pt x="1" y="5992"/>
                    <a:pt x="26" y="6093"/>
                    <a:pt x="77" y="6182"/>
                  </a:cubicBezTo>
                  <a:lnTo>
                    <a:pt x="379" y="6182"/>
                  </a:lnTo>
                  <a:cubicBezTo>
                    <a:pt x="375" y="6175"/>
                    <a:pt x="368" y="6167"/>
                    <a:pt x="362" y="6161"/>
                  </a:cubicBezTo>
                  <a:cubicBezTo>
                    <a:pt x="297" y="6079"/>
                    <a:pt x="249" y="6019"/>
                    <a:pt x="249" y="5887"/>
                  </a:cubicBezTo>
                  <a:cubicBezTo>
                    <a:pt x="249" y="5756"/>
                    <a:pt x="297" y="5696"/>
                    <a:pt x="362" y="5615"/>
                  </a:cubicBezTo>
                  <a:cubicBezTo>
                    <a:pt x="436" y="5522"/>
                    <a:pt x="528" y="5404"/>
                    <a:pt x="528" y="5188"/>
                  </a:cubicBezTo>
                  <a:cubicBezTo>
                    <a:pt x="528" y="4969"/>
                    <a:pt x="436" y="4854"/>
                    <a:pt x="362" y="4760"/>
                  </a:cubicBezTo>
                  <a:cubicBezTo>
                    <a:pt x="297" y="4678"/>
                    <a:pt x="249" y="4619"/>
                    <a:pt x="249" y="4488"/>
                  </a:cubicBezTo>
                  <a:cubicBezTo>
                    <a:pt x="249" y="4357"/>
                    <a:pt x="297" y="4296"/>
                    <a:pt x="362" y="4214"/>
                  </a:cubicBezTo>
                  <a:cubicBezTo>
                    <a:pt x="436" y="4122"/>
                    <a:pt x="528" y="4007"/>
                    <a:pt x="528" y="3788"/>
                  </a:cubicBezTo>
                  <a:cubicBezTo>
                    <a:pt x="528" y="3570"/>
                    <a:pt x="436" y="3454"/>
                    <a:pt x="362" y="3361"/>
                  </a:cubicBezTo>
                  <a:cubicBezTo>
                    <a:pt x="297" y="3280"/>
                    <a:pt x="249" y="3220"/>
                    <a:pt x="249" y="3089"/>
                  </a:cubicBezTo>
                  <a:cubicBezTo>
                    <a:pt x="249" y="2957"/>
                    <a:pt x="297" y="2899"/>
                    <a:pt x="362" y="2816"/>
                  </a:cubicBezTo>
                  <a:cubicBezTo>
                    <a:pt x="436" y="2723"/>
                    <a:pt x="528" y="2608"/>
                    <a:pt x="528" y="2389"/>
                  </a:cubicBezTo>
                  <a:cubicBezTo>
                    <a:pt x="528" y="2171"/>
                    <a:pt x="436" y="2055"/>
                    <a:pt x="362" y="1963"/>
                  </a:cubicBezTo>
                  <a:cubicBezTo>
                    <a:pt x="297" y="1881"/>
                    <a:pt x="249" y="1821"/>
                    <a:pt x="249" y="1689"/>
                  </a:cubicBezTo>
                  <a:cubicBezTo>
                    <a:pt x="249" y="1558"/>
                    <a:pt x="297" y="1499"/>
                    <a:pt x="362" y="1417"/>
                  </a:cubicBezTo>
                  <a:cubicBezTo>
                    <a:pt x="436" y="1325"/>
                    <a:pt x="528" y="1208"/>
                    <a:pt x="528" y="991"/>
                  </a:cubicBezTo>
                  <a:cubicBezTo>
                    <a:pt x="528" y="773"/>
                    <a:pt x="436" y="657"/>
                    <a:pt x="362" y="564"/>
                  </a:cubicBezTo>
                  <a:cubicBezTo>
                    <a:pt x="297" y="482"/>
                    <a:pt x="249" y="423"/>
                    <a:pt x="249" y="292"/>
                  </a:cubicBezTo>
                  <a:cubicBezTo>
                    <a:pt x="249" y="160"/>
                    <a:pt x="297" y="102"/>
                    <a:pt x="362" y="19"/>
                  </a:cubicBezTo>
                  <a:lnTo>
                    <a:pt x="3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8240740" y="838325"/>
              <a:ext cx="45964" cy="316543"/>
            </a:xfrm>
            <a:custGeom>
              <a:avLst/>
              <a:gdLst/>
              <a:ahLst/>
              <a:cxnLst/>
              <a:rect l="l" t="t" r="r" b="b"/>
              <a:pathLst>
                <a:path w="898" h="6184" extrusionOk="0">
                  <a:moveTo>
                    <a:pt x="54" y="1"/>
                  </a:moveTo>
                  <a:cubicBezTo>
                    <a:pt x="18" y="94"/>
                    <a:pt x="0" y="192"/>
                    <a:pt x="0" y="294"/>
                  </a:cubicBezTo>
                  <a:cubicBezTo>
                    <a:pt x="0" y="575"/>
                    <a:pt x="125" y="732"/>
                    <a:pt x="208" y="835"/>
                  </a:cubicBezTo>
                  <a:cubicBezTo>
                    <a:pt x="266" y="908"/>
                    <a:pt x="280" y="925"/>
                    <a:pt x="280" y="992"/>
                  </a:cubicBezTo>
                  <a:cubicBezTo>
                    <a:pt x="280" y="1058"/>
                    <a:pt x="266" y="1076"/>
                    <a:pt x="208" y="1148"/>
                  </a:cubicBezTo>
                  <a:cubicBezTo>
                    <a:pt x="125" y="1251"/>
                    <a:pt x="0" y="1408"/>
                    <a:pt x="0" y="1691"/>
                  </a:cubicBezTo>
                  <a:cubicBezTo>
                    <a:pt x="0" y="1975"/>
                    <a:pt x="125" y="2130"/>
                    <a:pt x="208" y="2234"/>
                  </a:cubicBezTo>
                  <a:cubicBezTo>
                    <a:pt x="266" y="2307"/>
                    <a:pt x="280" y="2325"/>
                    <a:pt x="280" y="2391"/>
                  </a:cubicBezTo>
                  <a:cubicBezTo>
                    <a:pt x="280" y="2458"/>
                    <a:pt x="266" y="2475"/>
                    <a:pt x="208" y="2548"/>
                  </a:cubicBezTo>
                  <a:cubicBezTo>
                    <a:pt x="125" y="2651"/>
                    <a:pt x="0" y="2807"/>
                    <a:pt x="0" y="3089"/>
                  </a:cubicBezTo>
                  <a:cubicBezTo>
                    <a:pt x="0" y="3372"/>
                    <a:pt x="125" y="3529"/>
                    <a:pt x="208" y="3632"/>
                  </a:cubicBezTo>
                  <a:cubicBezTo>
                    <a:pt x="266" y="3705"/>
                    <a:pt x="280" y="3722"/>
                    <a:pt x="280" y="3789"/>
                  </a:cubicBezTo>
                  <a:cubicBezTo>
                    <a:pt x="280" y="3855"/>
                    <a:pt x="266" y="3873"/>
                    <a:pt x="208" y="3945"/>
                  </a:cubicBezTo>
                  <a:cubicBezTo>
                    <a:pt x="125" y="4050"/>
                    <a:pt x="0" y="4205"/>
                    <a:pt x="0" y="4488"/>
                  </a:cubicBezTo>
                  <a:cubicBezTo>
                    <a:pt x="0" y="4772"/>
                    <a:pt x="125" y="4928"/>
                    <a:pt x="208" y="5031"/>
                  </a:cubicBezTo>
                  <a:cubicBezTo>
                    <a:pt x="268" y="5104"/>
                    <a:pt x="280" y="5122"/>
                    <a:pt x="280" y="5188"/>
                  </a:cubicBezTo>
                  <a:cubicBezTo>
                    <a:pt x="280" y="5255"/>
                    <a:pt x="266" y="5272"/>
                    <a:pt x="208" y="5346"/>
                  </a:cubicBezTo>
                  <a:cubicBezTo>
                    <a:pt x="125" y="5449"/>
                    <a:pt x="0" y="5606"/>
                    <a:pt x="0" y="5889"/>
                  </a:cubicBezTo>
                  <a:cubicBezTo>
                    <a:pt x="0" y="5991"/>
                    <a:pt x="18" y="6090"/>
                    <a:pt x="56" y="6184"/>
                  </a:cubicBezTo>
                  <a:lnTo>
                    <a:pt x="789" y="6184"/>
                  </a:lnTo>
                  <a:cubicBezTo>
                    <a:pt x="758" y="6136"/>
                    <a:pt x="725" y="6090"/>
                    <a:pt x="690" y="6046"/>
                  </a:cubicBezTo>
                  <a:cubicBezTo>
                    <a:pt x="632" y="5973"/>
                    <a:pt x="618" y="5956"/>
                    <a:pt x="618" y="5889"/>
                  </a:cubicBezTo>
                  <a:cubicBezTo>
                    <a:pt x="618" y="5823"/>
                    <a:pt x="632" y="5805"/>
                    <a:pt x="690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0" y="4645"/>
                  </a:cubicBezTo>
                  <a:cubicBezTo>
                    <a:pt x="630" y="4572"/>
                    <a:pt x="618" y="4555"/>
                    <a:pt x="618" y="4488"/>
                  </a:cubicBezTo>
                  <a:cubicBezTo>
                    <a:pt x="618" y="4422"/>
                    <a:pt x="632" y="4404"/>
                    <a:pt x="690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0" y="3247"/>
                  </a:cubicBezTo>
                  <a:cubicBezTo>
                    <a:pt x="632" y="3173"/>
                    <a:pt x="618" y="3156"/>
                    <a:pt x="618" y="3089"/>
                  </a:cubicBezTo>
                  <a:cubicBezTo>
                    <a:pt x="618" y="3023"/>
                    <a:pt x="632" y="3005"/>
                    <a:pt x="690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0" y="1848"/>
                  </a:cubicBezTo>
                  <a:cubicBezTo>
                    <a:pt x="632" y="1775"/>
                    <a:pt x="618" y="1758"/>
                    <a:pt x="618" y="1691"/>
                  </a:cubicBezTo>
                  <a:cubicBezTo>
                    <a:pt x="618" y="1625"/>
                    <a:pt x="632" y="1608"/>
                    <a:pt x="690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0" y="449"/>
                  </a:cubicBezTo>
                  <a:cubicBezTo>
                    <a:pt x="632" y="376"/>
                    <a:pt x="618" y="359"/>
                    <a:pt x="618" y="294"/>
                  </a:cubicBezTo>
                  <a:cubicBezTo>
                    <a:pt x="618" y="227"/>
                    <a:pt x="632" y="210"/>
                    <a:pt x="690" y="137"/>
                  </a:cubicBezTo>
                  <a:cubicBezTo>
                    <a:pt x="727" y="94"/>
                    <a:pt x="758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4"/>
            <p:cNvSpPr/>
            <p:nvPr/>
          </p:nvSpPr>
          <p:spPr>
            <a:xfrm>
              <a:off x="8155263" y="838325"/>
              <a:ext cx="45964" cy="316543"/>
            </a:xfrm>
            <a:custGeom>
              <a:avLst/>
              <a:gdLst/>
              <a:ahLst/>
              <a:cxnLst/>
              <a:rect l="l" t="t" r="r" b="b"/>
              <a:pathLst>
                <a:path w="898" h="6184" extrusionOk="0">
                  <a:moveTo>
                    <a:pt x="56" y="1"/>
                  </a:moveTo>
                  <a:cubicBezTo>
                    <a:pt x="19" y="94"/>
                    <a:pt x="0" y="192"/>
                    <a:pt x="2" y="294"/>
                  </a:cubicBezTo>
                  <a:cubicBezTo>
                    <a:pt x="2" y="575"/>
                    <a:pt x="127" y="732"/>
                    <a:pt x="209" y="835"/>
                  </a:cubicBezTo>
                  <a:cubicBezTo>
                    <a:pt x="268" y="908"/>
                    <a:pt x="282" y="925"/>
                    <a:pt x="282" y="992"/>
                  </a:cubicBezTo>
                  <a:cubicBezTo>
                    <a:pt x="282" y="1058"/>
                    <a:pt x="268" y="1076"/>
                    <a:pt x="209" y="1148"/>
                  </a:cubicBezTo>
                  <a:cubicBezTo>
                    <a:pt x="127" y="1251"/>
                    <a:pt x="2" y="1408"/>
                    <a:pt x="2" y="1691"/>
                  </a:cubicBezTo>
                  <a:cubicBezTo>
                    <a:pt x="2" y="1975"/>
                    <a:pt x="127" y="2130"/>
                    <a:pt x="209" y="2234"/>
                  </a:cubicBezTo>
                  <a:cubicBezTo>
                    <a:pt x="268" y="2307"/>
                    <a:pt x="282" y="2325"/>
                    <a:pt x="282" y="2391"/>
                  </a:cubicBezTo>
                  <a:cubicBezTo>
                    <a:pt x="282" y="2458"/>
                    <a:pt x="268" y="2475"/>
                    <a:pt x="209" y="2548"/>
                  </a:cubicBezTo>
                  <a:cubicBezTo>
                    <a:pt x="127" y="2651"/>
                    <a:pt x="2" y="2807"/>
                    <a:pt x="2" y="3089"/>
                  </a:cubicBezTo>
                  <a:cubicBezTo>
                    <a:pt x="2" y="3372"/>
                    <a:pt x="127" y="3529"/>
                    <a:pt x="209" y="3632"/>
                  </a:cubicBezTo>
                  <a:cubicBezTo>
                    <a:pt x="268" y="3705"/>
                    <a:pt x="282" y="3722"/>
                    <a:pt x="282" y="3789"/>
                  </a:cubicBezTo>
                  <a:cubicBezTo>
                    <a:pt x="282" y="3855"/>
                    <a:pt x="268" y="3873"/>
                    <a:pt x="209" y="3945"/>
                  </a:cubicBezTo>
                  <a:cubicBezTo>
                    <a:pt x="127" y="4050"/>
                    <a:pt x="2" y="4205"/>
                    <a:pt x="2" y="4488"/>
                  </a:cubicBezTo>
                  <a:cubicBezTo>
                    <a:pt x="2" y="4772"/>
                    <a:pt x="127" y="4928"/>
                    <a:pt x="209" y="5031"/>
                  </a:cubicBezTo>
                  <a:cubicBezTo>
                    <a:pt x="269" y="5104"/>
                    <a:pt x="282" y="5122"/>
                    <a:pt x="282" y="5188"/>
                  </a:cubicBezTo>
                  <a:cubicBezTo>
                    <a:pt x="282" y="5255"/>
                    <a:pt x="268" y="5272"/>
                    <a:pt x="209" y="5346"/>
                  </a:cubicBezTo>
                  <a:cubicBezTo>
                    <a:pt x="127" y="5449"/>
                    <a:pt x="2" y="5606"/>
                    <a:pt x="2" y="5889"/>
                  </a:cubicBezTo>
                  <a:cubicBezTo>
                    <a:pt x="0" y="5991"/>
                    <a:pt x="19" y="6090"/>
                    <a:pt x="56" y="6184"/>
                  </a:cubicBezTo>
                  <a:lnTo>
                    <a:pt x="790" y="6184"/>
                  </a:lnTo>
                  <a:cubicBezTo>
                    <a:pt x="760" y="6136"/>
                    <a:pt x="727" y="6090"/>
                    <a:pt x="690" y="6046"/>
                  </a:cubicBezTo>
                  <a:cubicBezTo>
                    <a:pt x="633" y="5973"/>
                    <a:pt x="619" y="5956"/>
                    <a:pt x="619" y="5889"/>
                  </a:cubicBezTo>
                  <a:cubicBezTo>
                    <a:pt x="619" y="5823"/>
                    <a:pt x="632" y="5805"/>
                    <a:pt x="690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0" y="4645"/>
                  </a:cubicBezTo>
                  <a:cubicBezTo>
                    <a:pt x="632" y="4572"/>
                    <a:pt x="619" y="4555"/>
                    <a:pt x="619" y="4488"/>
                  </a:cubicBezTo>
                  <a:cubicBezTo>
                    <a:pt x="619" y="4422"/>
                    <a:pt x="632" y="4404"/>
                    <a:pt x="690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0" y="3247"/>
                  </a:cubicBezTo>
                  <a:cubicBezTo>
                    <a:pt x="632" y="3173"/>
                    <a:pt x="619" y="3156"/>
                    <a:pt x="619" y="3089"/>
                  </a:cubicBezTo>
                  <a:cubicBezTo>
                    <a:pt x="619" y="3023"/>
                    <a:pt x="632" y="3005"/>
                    <a:pt x="690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0" y="1848"/>
                  </a:cubicBezTo>
                  <a:cubicBezTo>
                    <a:pt x="632" y="1775"/>
                    <a:pt x="619" y="1758"/>
                    <a:pt x="619" y="1691"/>
                  </a:cubicBezTo>
                  <a:cubicBezTo>
                    <a:pt x="619" y="1625"/>
                    <a:pt x="632" y="1608"/>
                    <a:pt x="690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0" y="449"/>
                  </a:cubicBezTo>
                  <a:cubicBezTo>
                    <a:pt x="632" y="376"/>
                    <a:pt x="619" y="359"/>
                    <a:pt x="619" y="294"/>
                  </a:cubicBezTo>
                  <a:cubicBezTo>
                    <a:pt x="619" y="227"/>
                    <a:pt x="632" y="210"/>
                    <a:pt x="690" y="137"/>
                  </a:cubicBezTo>
                  <a:cubicBezTo>
                    <a:pt x="727" y="94"/>
                    <a:pt x="760" y="48"/>
                    <a:pt x="7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4"/>
            <p:cNvSpPr/>
            <p:nvPr/>
          </p:nvSpPr>
          <p:spPr>
            <a:xfrm>
              <a:off x="8582395" y="838325"/>
              <a:ext cx="45913" cy="316543"/>
            </a:xfrm>
            <a:custGeom>
              <a:avLst/>
              <a:gdLst/>
              <a:ahLst/>
              <a:cxnLst/>
              <a:rect l="l" t="t" r="r" b="b"/>
              <a:pathLst>
                <a:path w="897" h="6184" extrusionOk="0">
                  <a:moveTo>
                    <a:pt x="54" y="1"/>
                  </a:moveTo>
                  <a:cubicBezTo>
                    <a:pt x="18" y="94"/>
                    <a:pt x="0" y="194"/>
                    <a:pt x="0" y="294"/>
                  </a:cubicBezTo>
                  <a:cubicBezTo>
                    <a:pt x="0" y="577"/>
                    <a:pt x="125" y="732"/>
                    <a:pt x="208" y="837"/>
                  </a:cubicBezTo>
                  <a:cubicBezTo>
                    <a:pt x="266" y="909"/>
                    <a:pt x="280" y="927"/>
                    <a:pt x="280" y="993"/>
                  </a:cubicBezTo>
                  <a:cubicBezTo>
                    <a:pt x="280" y="1060"/>
                    <a:pt x="266" y="1077"/>
                    <a:pt x="208" y="1150"/>
                  </a:cubicBezTo>
                  <a:cubicBezTo>
                    <a:pt x="125" y="1253"/>
                    <a:pt x="0" y="1410"/>
                    <a:pt x="0" y="1691"/>
                  </a:cubicBezTo>
                  <a:cubicBezTo>
                    <a:pt x="0" y="1975"/>
                    <a:pt x="125" y="2131"/>
                    <a:pt x="208" y="2234"/>
                  </a:cubicBezTo>
                  <a:cubicBezTo>
                    <a:pt x="266" y="2307"/>
                    <a:pt x="280" y="2325"/>
                    <a:pt x="280" y="2391"/>
                  </a:cubicBezTo>
                  <a:cubicBezTo>
                    <a:pt x="280" y="2458"/>
                    <a:pt x="266" y="2475"/>
                    <a:pt x="208" y="2548"/>
                  </a:cubicBezTo>
                  <a:cubicBezTo>
                    <a:pt x="125" y="2652"/>
                    <a:pt x="0" y="2807"/>
                    <a:pt x="0" y="3091"/>
                  </a:cubicBezTo>
                  <a:cubicBezTo>
                    <a:pt x="0" y="3374"/>
                    <a:pt x="125" y="3529"/>
                    <a:pt x="208" y="3634"/>
                  </a:cubicBezTo>
                  <a:cubicBezTo>
                    <a:pt x="266" y="3706"/>
                    <a:pt x="280" y="3724"/>
                    <a:pt x="280" y="3790"/>
                  </a:cubicBezTo>
                  <a:cubicBezTo>
                    <a:pt x="280" y="3857"/>
                    <a:pt x="266" y="3874"/>
                    <a:pt x="208" y="3947"/>
                  </a:cubicBezTo>
                  <a:cubicBezTo>
                    <a:pt x="125" y="4050"/>
                    <a:pt x="0" y="4207"/>
                    <a:pt x="0" y="4490"/>
                  </a:cubicBezTo>
                  <a:cubicBezTo>
                    <a:pt x="0" y="4772"/>
                    <a:pt x="125" y="4928"/>
                    <a:pt x="208" y="5031"/>
                  </a:cubicBezTo>
                  <a:cubicBezTo>
                    <a:pt x="266" y="5104"/>
                    <a:pt x="280" y="5122"/>
                    <a:pt x="280" y="5190"/>
                  </a:cubicBezTo>
                  <a:cubicBezTo>
                    <a:pt x="280" y="5256"/>
                    <a:pt x="266" y="5273"/>
                    <a:pt x="208" y="5348"/>
                  </a:cubicBezTo>
                  <a:cubicBezTo>
                    <a:pt x="125" y="5451"/>
                    <a:pt x="0" y="5606"/>
                    <a:pt x="0" y="5889"/>
                  </a:cubicBezTo>
                  <a:cubicBezTo>
                    <a:pt x="0" y="5991"/>
                    <a:pt x="18" y="6090"/>
                    <a:pt x="56" y="6184"/>
                  </a:cubicBezTo>
                  <a:lnTo>
                    <a:pt x="789" y="6184"/>
                  </a:lnTo>
                  <a:cubicBezTo>
                    <a:pt x="759" y="6136"/>
                    <a:pt x="725" y="6090"/>
                    <a:pt x="689" y="6048"/>
                  </a:cubicBezTo>
                  <a:cubicBezTo>
                    <a:pt x="630" y="5975"/>
                    <a:pt x="618" y="5957"/>
                    <a:pt x="618" y="5889"/>
                  </a:cubicBezTo>
                  <a:cubicBezTo>
                    <a:pt x="618" y="5821"/>
                    <a:pt x="632" y="5805"/>
                    <a:pt x="689" y="5731"/>
                  </a:cubicBezTo>
                  <a:cubicBezTo>
                    <a:pt x="747" y="5663"/>
                    <a:pt x="795" y="5587"/>
                    <a:pt x="833" y="5506"/>
                  </a:cubicBezTo>
                  <a:cubicBezTo>
                    <a:pt x="804" y="5478"/>
                    <a:pt x="785" y="5441"/>
                    <a:pt x="779" y="5402"/>
                  </a:cubicBezTo>
                  <a:cubicBezTo>
                    <a:pt x="768" y="5338"/>
                    <a:pt x="798" y="5272"/>
                    <a:pt x="836" y="5220"/>
                  </a:cubicBezTo>
                  <a:cubicBezTo>
                    <a:pt x="853" y="5196"/>
                    <a:pt x="874" y="5172"/>
                    <a:pt x="895" y="5150"/>
                  </a:cubicBezTo>
                  <a:cubicBezTo>
                    <a:pt x="884" y="4892"/>
                    <a:pt x="768" y="4743"/>
                    <a:pt x="689" y="4645"/>
                  </a:cubicBezTo>
                  <a:cubicBezTo>
                    <a:pt x="630" y="4574"/>
                    <a:pt x="618" y="4556"/>
                    <a:pt x="618" y="4490"/>
                  </a:cubicBezTo>
                  <a:cubicBezTo>
                    <a:pt x="618" y="4423"/>
                    <a:pt x="630" y="4406"/>
                    <a:pt x="689" y="4333"/>
                  </a:cubicBezTo>
                  <a:cubicBezTo>
                    <a:pt x="771" y="4229"/>
                    <a:pt x="896" y="4074"/>
                    <a:pt x="896" y="3790"/>
                  </a:cubicBezTo>
                  <a:cubicBezTo>
                    <a:pt x="896" y="3507"/>
                    <a:pt x="771" y="3350"/>
                    <a:pt x="689" y="3247"/>
                  </a:cubicBezTo>
                  <a:cubicBezTo>
                    <a:pt x="630" y="3175"/>
                    <a:pt x="618" y="3157"/>
                    <a:pt x="618" y="3091"/>
                  </a:cubicBezTo>
                  <a:cubicBezTo>
                    <a:pt x="618" y="3024"/>
                    <a:pt x="630" y="3007"/>
                    <a:pt x="689" y="2934"/>
                  </a:cubicBezTo>
                  <a:cubicBezTo>
                    <a:pt x="771" y="2831"/>
                    <a:pt x="896" y="2674"/>
                    <a:pt x="896" y="2391"/>
                  </a:cubicBezTo>
                  <a:cubicBezTo>
                    <a:pt x="896" y="2108"/>
                    <a:pt x="771" y="1953"/>
                    <a:pt x="689" y="1848"/>
                  </a:cubicBezTo>
                  <a:cubicBezTo>
                    <a:pt x="630" y="1775"/>
                    <a:pt x="618" y="1758"/>
                    <a:pt x="618" y="1691"/>
                  </a:cubicBezTo>
                  <a:cubicBezTo>
                    <a:pt x="618" y="1625"/>
                    <a:pt x="630" y="1608"/>
                    <a:pt x="689" y="1535"/>
                  </a:cubicBezTo>
                  <a:cubicBezTo>
                    <a:pt x="771" y="1432"/>
                    <a:pt x="896" y="1275"/>
                    <a:pt x="896" y="993"/>
                  </a:cubicBezTo>
                  <a:cubicBezTo>
                    <a:pt x="896" y="710"/>
                    <a:pt x="771" y="553"/>
                    <a:pt x="689" y="450"/>
                  </a:cubicBezTo>
                  <a:cubicBezTo>
                    <a:pt x="630" y="378"/>
                    <a:pt x="618" y="360"/>
                    <a:pt x="618" y="294"/>
                  </a:cubicBezTo>
                  <a:cubicBezTo>
                    <a:pt x="618" y="227"/>
                    <a:pt x="630" y="210"/>
                    <a:pt x="689" y="137"/>
                  </a:cubicBezTo>
                  <a:cubicBezTo>
                    <a:pt x="725" y="94"/>
                    <a:pt x="759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8069938" y="838325"/>
              <a:ext cx="46015" cy="316543"/>
            </a:xfrm>
            <a:custGeom>
              <a:avLst/>
              <a:gdLst/>
              <a:ahLst/>
              <a:cxnLst/>
              <a:rect l="l" t="t" r="r" b="b"/>
              <a:pathLst>
                <a:path w="899" h="6184" extrusionOk="0">
                  <a:moveTo>
                    <a:pt x="56" y="1"/>
                  </a:moveTo>
                  <a:cubicBezTo>
                    <a:pt x="18" y="94"/>
                    <a:pt x="1" y="192"/>
                    <a:pt x="2" y="294"/>
                  </a:cubicBezTo>
                  <a:cubicBezTo>
                    <a:pt x="2" y="575"/>
                    <a:pt x="126" y="732"/>
                    <a:pt x="209" y="835"/>
                  </a:cubicBezTo>
                  <a:cubicBezTo>
                    <a:pt x="268" y="908"/>
                    <a:pt x="281" y="925"/>
                    <a:pt x="281" y="992"/>
                  </a:cubicBezTo>
                  <a:cubicBezTo>
                    <a:pt x="281" y="1058"/>
                    <a:pt x="268" y="1076"/>
                    <a:pt x="209" y="1148"/>
                  </a:cubicBezTo>
                  <a:cubicBezTo>
                    <a:pt x="126" y="1251"/>
                    <a:pt x="2" y="1408"/>
                    <a:pt x="2" y="1691"/>
                  </a:cubicBezTo>
                  <a:cubicBezTo>
                    <a:pt x="2" y="1975"/>
                    <a:pt x="126" y="2130"/>
                    <a:pt x="209" y="2234"/>
                  </a:cubicBezTo>
                  <a:cubicBezTo>
                    <a:pt x="268" y="2307"/>
                    <a:pt x="281" y="2325"/>
                    <a:pt x="281" y="2391"/>
                  </a:cubicBezTo>
                  <a:cubicBezTo>
                    <a:pt x="281" y="2458"/>
                    <a:pt x="268" y="2475"/>
                    <a:pt x="209" y="2548"/>
                  </a:cubicBezTo>
                  <a:cubicBezTo>
                    <a:pt x="126" y="2651"/>
                    <a:pt x="2" y="2807"/>
                    <a:pt x="2" y="3089"/>
                  </a:cubicBezTo>
                  <a:cubicBezTo>
                    <a:pt x="2" y="3372"/>
                    <a:pt x="126" y="3529"/>
                    <a:pt x="209" y="3632"/>
                  </a:cubicBezTo>
                  <a:cubicBezTo>
                    <a:pt x="268" y="3705"/>
                    <a:pt x="281" y="3722"/>
                    <a:pt x="281" y="3789"/>
                  </a:cubicBezTo>
                  <a:cubicBezTo>
                    <a:pt x="281" y="3855"/>
                    <a:pt x="268" y="3873"/>
                    <a:pt x="209" y="3945"/>
                  </a:cubicBezTo>
                  <a:cubicBezTo>
                    <a:pt x="126" y="4050"/>
                    <a:pt x="2" y="4205"/>
                    <a:pt x="2" y="4488"/>
                  </a:cubicBezTo>
                  <a:cubicBezTo>
                    <a:pt x="2" y="4772"/>
                    <a:pt x="126" y="4928"/>
                    <a:pt x="209" y="5031"/>
                  </a:cubicBezTo>
                  <a:cubicBezTo>
                    <a:pt x="268" y="5104"/>
                    <a:pt x="281" y="5122"/>
                    <a:pt x="281" y="5188"/>
                  </a:cubicBezTo>
                  <a:cubicBezTo>
                    <a:pt x="281" y="5255"/>
                    <a:pt x="268" y="5272"/>
                    <a:pt x="209" y="5346"/>
                  </a:cubicBezTo>
                  <a:cubicBezTo>
                    <a:pt x="126" y="5449"/>
                    <a:pt x="2" y="5606"/>
                    <a:pt x="2" y="5889"/>
                  </a:cubicBezTo>
                  <a:cubicBezTo>
                    <a:pt x="1" y="5991"/>
                    <a:pt x="18" y="6090"/>
                    <a:pt x="56" y="6184"/>
                  </a:cubicBezTo>
                  <a:lnTo>
                    <a:pt x="789" y="6184"/>
                  </a:lnTo>
                  <a:cubicBezTo>
                    <a:pt x="759" y="6136"/>
                    <a:pt x="727" y="6090"/>
                    <a:pt x="691" y="6046"/>
                  </a:cubicBezTo>
                  <a:cubicBezTo>
                    <a:pt x="632" y="5973"/>
                    <a:pt x="618" y="5956"/>
                    <a:pt x="618" y="5889"/>
                  </a:cubicBezTo>
                  <a:cubicBezTo>
                    <a:pt x="618" y="5823"/>
                    <a:pt x="632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1" y="4572"/>
                    <a:pt x="618" y="4555"/>
                    <a:pt x="618" y="4488"/>
                  </a:cubicBezTo>
                  <a:cubicBezTo>
                    <a:pt x="618" y="4422"/>
                    <a:pt x="632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1" y="3173"/>
                    <a:pt x="618" y="3156"/>
                    <a:pt x="618" y="3089"/>
                  </a:cubicBezTo>
                  <a:cubicBezTo>
                    <a:pt x="618" y="3023"/>
                    <a:pt x="632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1" y="1775"/>
                    <a:pt x="618" y="1758"/>
                    <a:pt x="618" y="1691"/>
                  </a:cubicBezTo>
                  <a:cubicBezTo>
                    <a:pt x="618" y="1625"/>
                    <a:pt x="632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1" y="376"/>
                    <a:pt x="618" y="359"/>
                    <a:pt x="618" y="294"/>
                  </a:cubicBezTo>
                  <a:cubicBezTo>
                    <a:pt x="618" y="227"/>
                    <a:pt x="632" y="210"/>
                    <a:pt x="691" y="137"/>
                  </a:cubicBezTo>
                  <a:cubicBezTo>
                    <a:pt x="725" y="94"/>
                    <a:pt x="759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8411491" y="838325"/>
              <a:ext cx="46015" cy="316543"/>
            </a:xfrm>
            <a:custGeom>
              <a:avLst/>
              <a:gdLst/>
              <a:ahLst/>
              <a:cxnLst/>
              <a:rect l="l" t="t" r="r" b="b"/>
              <a:pathLst>
                <a:path w="899" h="6184" extrusionOk="0">
                  <a:moveTo>
                    <a:pt x="56" y="1"/>
                  </a:moveTo>
                  <a:cubicBezTo>
                    <a:pt x="20" y="94"/>
                    <a:pt x="1" y="192"/>
                    <a:pt x="3" y="294"/>
                  </a:cubicBezTo>
                  <a:cubicBezTo>
                    <a:pt x="3" y="575"/>
                    <a:pt x="128" y="732"/>
                    <a:pt x="210" y="835"/>
                  </a:cubicBezTo>
                  <a:cubicBezTo>
                    <a:pt x="269" y="908"/>
                    <a:pt x="281" y="925"/>
                    <a:pt x="281" y="992"/>
                  </a:cubicBezTo>
                  <a:cubicBezTo>
                    <a:pt x="281" y="1058"/>
                    <a:pt x="269" y="1076"/>
                    <a:pt x="210" y="1148"/>
                  </a:cubicBezTo>
                  <a:cubicBezTo>
                    <a:pt x="128" y="1251"/>
                    <a:pt x="3" y="1408"/>
                    <a:pt x="3" y="1691"/>
                  </a:cubicBezTo>
                  <a:cubicBezTo>
                    <a:pt x="3" y="1975"/>
                    <a:pt x="128" y="2130"/>
                    <a:pt x="210" y="2234"/>
                  </a:cubicBezTo>
                  <a:cubicBezTo>
                    <a:pt x="269" y="2307"/>
                    <a:pt x="281" y="2325"/>
                    <a:pt x="281" y="2391"/>
                  </a:cubicBezTo>
                  <a:cubicBezTo>
                    <a:pt x="281" y="2458"/>
                    <a:pt x="269" y="2475"/>
                    <a:pt x="210" y="2548"/>
                  </a:cubicBezTo>
                  <a:cubicBezTo>
                    <a:pt x="128" y="2651"/>
                    <a:pt x="3" y="2807"/>
                    <a:pt x="3" y="3089"/>
                  </a:cubicBezTo>
                  <a:cubicBezTo>
                    <a:pt x="3" y="3372"/>
                    <a:pt x="128" y="3529"/>
                    <a:pt x="210" y="3632"/>
                  </a:cubicBezTo>
                  <a:cubicBezTo>
                    <a:pt x="269" y="3705"/>
                    <a:pt x="281" y="3722"/>
                    <a:pt x="281" y="3789"/>
                  </a:cubicBezTo>
                  <a:cubicBezTo>
                    <a:pt x="281" y="3855"/>
                    <a:pt x="269" y="3873"/>
                    <a:pt x="210" y="3945"/>
                  </a:cubicBezTo>
                  <a:cubicBezTo>
                    <a:pt x="128" y="4050"/>
                    <a:pt x="3" y="4205"/>
                    <a:pt x="3" y="4488"/>
                  </a:cubicBezTo>
                  <a:cubicBezTo>
                    <a:pt x="3" y="4772"/>
                    <a:pt x="128" y="4928"/>
                    <a:pt x="210" y="5031"/>
                  </a:cubicBezTo>
                  <a:cubicBezTo>
                    <a:pt x="269" y="5104"/>
                    <a:pt x="281" y="5122"/>
                    <a:pt x="281" y="5188"/>
                  </a:cubicBezTo>
                  <a:cubicBezTo>
                    <a:pt x="281" y="5255"/>
                    <a:pt x="269" y="5272"/>
                    <a:pt x="210" y="5346"/>
                  </a:cubicBezTo>
                  <a:cubicBezTo>
                    <a:pt x="128" y="5449"/>
                    <a:pt x="3" y="5606"/>
                    <a:pt x="3" y="5889"/>
                  </a:cubicBezTo>
                  <a:cubicBezTo>
                    <a:pt x="1" y="5991"/>
                    <a:pt x="20" y="6090"/>
                    <a:pt x="56" y="6184"/>
                  </a:cubicBezTo>
                  <a:lnTo>
                    <a:pt x="789" y="6184"/>
                  </a:lnTo>
                  <a:cubicBezTo>
                    <a:pt x="761" y="6136"/>
                    <a:pt x="728" y="6090"/>
                    <a:pt x="691" y="6046"/>
                  </a:cubicBezTo>
                  <a:cubicBezTo>
                    <a:pt x="633" y="5973"/>
                    <a:pt x="618" y="5956"/>
                    <a:pt x="618" y="5889"/>
                  </a:cubicBezTo>
                  <a:cubicBezTo>
                    <a:pt x="618" y="5823"/>
                    <a:pt x="633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1" y="4572"/>
                    <a:pt x="618" y="4555"/>
                    <a:pt x="618" y="4488"/>
                  </a:cubicBezTo>
                  <a:cubicBezTo>
                    <a:pt x="618" y="4422"/>
                    <a:pt x="633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3" y="3173"/>
                    <a:pt x="618" y="3156"/>
                    <a:pt x="618" y="3089"/>
                  </a:cubicBezTo>
                  <a:cubicBezTo>
                    <a:pt x="618" y="3023"/>
                    <a:pt x="633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3" y="1775"/>
                    <a:pt x="618" y="1758"/>
                    <a:pt x="618" y="1691"/>
                  </a:cubicBezTo>
                  <a:cubicBezTo>
                    <a:pt x="618" y="1625"/>
                    <a:pt x="633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3" y="376"/>
                    <a:pt x="618" y="359"/>
                    <a:pt x="618" y="294"/>
                  </a:cubicBezTo>
                  <a:cubicBezTo>
                    <a:pt x="618" y="227"/>
                    <a:pt x="633" y="210"/>
                    <a:pt x="691" y="137"/>
                  </a:cubicBezTo>
                  <a:cubicBezTo>
                    <a:pt x="726" y="94"/>
                    <a:pt x="759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8496918" y="838325"/>
              <a:ext cx="45964" cy="316543"/>
            </a:xfrm>
            <a:custGeom>
              <a:avLst/>
              <a:gdLst/>
              <a:ahLst/>
              <a:cxnLst/>
              <a:rect l="l" t="t" r="r" b="b"/>
              <a:pathLst>
                <a:path w="898" h="6184" extrusionOk="0">
                  <a:moveTo>
                    <a:pt x="56" y="1"/>
                  </a:moveTo>
                  <a:cubicBezTo>
                    <a:pt x="19" y="94"/>
                    <a:pt x="0" y="192"/>
                    <a:pt x="2" y="294"/>
                  </a:cubicBezTo>
                  <a:cubicBezTo>
                    <a:pt x="2" y="575"/>
                    <a:pt x="127" y="732"/>
                    <a:pt x="209" y="835"/>
                  </a:cubicBezTo>
                  <a:cubicBezTo>
                    <a:pt x="269" y="908"/>
                    <a:pt x="282" y="925"/>
                    <a:pt x="282" y="992"/>
                  </a:cubicBezTo>
                  <a:cubicBezTo>
                    <a:pt x="282" y="1058"/>
                    <a:pt x="268" y="1076"/>
                    <a:pt x="209" y="1148"/>
                  </a:cubicBezTo>
                  <a:cubicBezTo>
                    <a:pt x="127" y="1251"/>
                    <a:pt x="2" y="1408"/>
                    <a:pt x="2" y="1691"/>
                  </a:cubicBezTo>
                  <a:cubicBezTo>
                    <a:pt x="2" y="1975"/>
                    <a:pt x="127" y="2130"/>
                    <a:pt x="209" y="2234"/>
                  </a:cubicBezTo>
                  <a:cubicBezTo>
                    <a:pt x="269" y="2307"/>
                    <a:pt x="282" y="2325"/>
                    <a:pt x="282" y="2391"/>
                  </a:cubicBezTo>
                  <a:cubicBezTo>
                    <a:pt x="282" y="2458"/>
                    <a:pt x="268" y="2475"/>
                    <a:pt x="209" y="2548"/>
                  </a:cubicBezTo>
                  <a:cubicBezTo>
                    <a:pt x="127" y="2651"/>
                    <a:pt x="2" y="2807"/>
                    <a:pt x="2" y="3089"/>
                  </a:cubicBezTo>
                  <a:cubicBezTo>
                    <a:pt x="2" y="3372"/>
                    <a:pt x="127" y="3529"/>
                    <a:pt x="209" y="3632"/>
                  </a:cubicBezTo>
                  <a:cubicBezTo>
                    <a:pt x="269" y="3705"/>
                    <a:pt x="282" y="3722"/>
                    <a:pt x="282" y="3789"/>
                  </a:cubicBezTo>
                  <a:cubicBezTo>
                    <a:pt x="282" y="3855"/>
                    <a:pt x="268" y="3873"/>
                    <a:pt x="209" y="3945"/>
                  </a:cubicBezTo>
                  <a:cubicBezTo>
                    <a:pt x="127" y="4050"/>
                    <a:pt x="2" y="4205"/>
                    <a:pt x="2" y="4488"/>
                  </a:cubicBezTo>
                  <a:cubicBezTo>
                    <a:pt x="2" y="4772"/>
                    <a:pt x="127" y="4928"/>
                    <a:pt x="209" y="5031"/>
                  </a:cubicBezTo>
                  <a:cubicBezTo>
                    <a:pt x="269" y="5104"/>
                    <a:pt x="282" y="5122"/>
                    <a:pt x="282" y="5188"/>
                  </a:cubicBezTo>
                  <a:cubicBezTo>
                    <a:pt x="282" y="5255"/>
                    <a:pt x="268" y="5272"/>
                    <a:pt x="209" y="5346"/>
                  </a:cubicBezTo>
                  <a:cubicBezTo>
                    <a:pt x="127" y="5449"/>
                    <a:pt x="2" y="5606"/>
                    <a:pt x="2" y="5889"/>
                  </a:cubicBezTo>
                  <a:cubicBezTo>
                    <a:pt x="0" y="5991"/>
                    <a:pt x="19" y="6090"/>
                    <a:pt x="57" y="6184"/>
                  </a:cubicBezTo>
                  <a:lnTo>
                    <a:pt x="790" y="6184"/>
                  </a:lnTo>
                  <a:cubicBezTo>
                    <a:pt x="760" y="6136"/>
                    <a:pt x="727" y="6090"/>
                    <a:pt x="691" y="6046"/>
                  </a:cubicBezTo>
                  <a:cubicBezTo>
                    <a:pt x="632" y="5973"/>
                    <a:pt x="619" y="5956"/>
                    <a:pt x="619" y="5889"/>
                  </a:cubicBezTo>
                  <a:cubicBezTo>
                    <a:pt x="619" y="5823"/>
                    <a:pt x="632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2" y="4572"/>
                    <a:pt x="619" y="4555"/>
                    <a:pt x="619" y="4488"/>
                  </a:cubicBezTo>
                  <a:cubicBezTo>
                    <a:pt x="619" y="4422"/>
                    <a:pt x="632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2" y="3173"/>
                    <a:pt x="619" y="3156"/>
                    <a:pt x="619" y="3089"/>
                  </a:cubicBezTo>
                  <a:cubicBezTo>
                    <a:pt x="619" y="3023"/>
                    <a:pt x="632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2" y="1775"/>
                    <a:pt x="619" y="1758"/>
                    <a:pt x="619" y="1691"/>
                  </a:cubicBezTo>
                  <a:cubicBezTo>
                    <a:pt x="619" y="1625"/>
                    <a:pt x="632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2" y="376"/>
                    <a:pt x="619" y="359"/>
                    <a:pt x="619" y="294"/>
                  </a:cubicBezTo>
                  <a:cubicBezTo>
                    <a:pt x="619" y="227"/>
                    <a:pt x="632" y="210"/>
                    <a:pt x="691" y="137"/>
                  </a:cubicBezTo>
                  <a:cubicBezTo>
                    <a:pt x="727" y="94"/>
                    <a:pt x="760" y="48"/>
                    <a:pt x="7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8326116" y="838325"/>
              <a:ext cx="46015" cy="316543"/>
            </a:xfrm>
            <a:custGeom>
              <a:avLst/>
              <a:gdLst/>
              <a:ahLst/>
              <a:cxnLst/>
              <a:rect l="l" t="t" r="r" b="b"/>
              <a:pathLst>
                <a:path w="899" h="6184" extrusionOk="0">
                  <a:moveTo>
                    <a:pt x="56" y="1"/>
                  </a:moveTo>
                  <a:cubicBezTo>
                    <a:pt x="20" y="94"/>
                    <a:pt x="1" y="192"/>
                    <a:pt x="2" y="294"/>
                  </a:cubicBezTo>
                  <a:cubicBezTo>
                    <a:pt x="2" y="575"/>
                    <a:pt x="127" y="732"/>
                    <a:pt x="210" y="835"/>
                  </a:cubicBezTo>
                  <a:cubicBezTo>
                    <a:pt x="268" y="908"/>
                    <a:pt x="282" y="925"/>
                    <a:pt x="282" y="992"/>
                  </a:cubicBezTo>
                  <a:cubicBezTo>
                    <a:pt x="282" y="1058"/>
                    <a:pt x="268" y="1076"/>
                    <a:pt x="210" y="1148"/>
                  </a:cubicBezTo>
                  <a:cubicBezTo>
                    <a:pt x="127" y="1251"/>
                    <a:pt x="2" y="1408"/>
                    <a:pt x="2" y="1691"/>
                  </a:cubicBezTo>
                  <a:cubicBezTo>
                    <a:pt x="2" y="1975"/>
                    <a:pt x="127" y="2130"/>
                    <a:pt x="210" y="2234"/>
                  </a:cubicBezTo>
                  <a:cubicBezTo>
                    <a:pt x="268" y="2307"/>
                    <a:pt x="282" y="2325"/>
                    <a:pt x="282" y="2391"/>
                  </a:cubicBezTo>
                  <a:cubicBezTo>
                    <a:pt x="282" y="2458"/>
                    <a:pt x="268" y="2475"/>
                    <a:pt x="210" y="2548"/>
                  </a:cubicBezTo>
                  <a:cubicBezTo>
                    <a:pt x="127" y="2651"/>
                    <a:pt x="2" y="2807"/>
                    <a:pt x="2" y="3089"/>
                  </a:cubicBezTo>
                  <a:cubicBezTo>
                    <a:pt x="2" y="3372"/>
                    <a:pt x="127" y="3529"/>
                    <a:pt x="210" y="3632"/>
                  </a:cubicBezTo>
                  <a:cubicBezTo>
                    <a:pt x="268" y="3705"/>
                    <a:pt x="282" y="3722"/>
                    <a:pt x="282" y="3789"/>
                  </a:cubicBezTo>
                  <a:cubicBezTo>
                    <a:pt x="282" y="3855"/>
                    <a:pt x="268" y="3873"/>
                    <a:pt x="210" y="3945"/>
                  </a:cubicBezTo>
                  <a:cubicBezTo>
                    <a:pt x="127" y="4050"/>
                    <a:pt x="2" y="4205"/>
                    <a:pt x="2" y="4488"/>
                  </a:cubicBezTo>
                  <a:cubicBezTo>
                    <a:pt x="2" y="4772"/>
                    <a:pt x="127" y="4928"/>
                    <a:pt x="210" y="5031"/>
                  </a:cubicBezTo>
                  <a:cubicBezTo>
                    <a:pt x="268" y="5104"/>
                    <a:pt x="282" y="5122"/>
                    <a:pt x="282" y="5188"/>
                  </a:cubicBezTo>
                  <a:cubicBezTo>
                    <a:pt x="282" y="5255"/>
                    <a:pt x="268" y="5272"/>
                    <a:pt x="210" y="5346"/>
                  </a:cubicBezTo>
                  <a:cubicBezTo>
                    <a:pt x="127" y="5449"/>
                    <a:pt x="2" y="5606"/>
                    <a:pt x="2" y="5889"/>
                  </a:cubicBezTo>
                  <a:cubicBezTo>
                    <a:pt x="1" y="5991"/>
                    <a:pt x="20" y="6090"/>
                    <a:pt x="56" y="6184"/>
                  </a:cubicBezTo>
                  <a:lnTo>
                    <a:pt x="790" y="6184"/>
                  </a:lnTo>
                  <a:cubicBezTo>
                    <a:pt x="760" y="6136"/>
                    <a:pt x="727" y="6090"/>
                    <a:pt x="691" y="6046"/>
                  </a:cubicBezTo>
                  <a:cubicBezTo>
                    <a:pt x="632" y="5973"/>
                    <a:pt x="618" y="5956"/>
                    <a:pt x="618" y="5889"/>
                  </a:cubicBezTo>
                  <a:cubicBezTo>
                    <a:pt x="618" y="5823"/>
                    <a:pt x="632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1" y="4572"/>
                    <a:pt x="618" y="4555"/>
                    <a:pt x="618" y="4488"/>
                  </a:cubicBezTo>
                  <a:cubicBezTo>
                    <a:pt x="618" y="4422"/>
                    <a:pt x="632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2" y="3173"/>
                    <a:pt x="618" y="3156"/>
                    <a:pt x="618" y="3089"/>
                  </a:cubicBezTo>
                  <a:cubicBezTo>
                    <a:pt x="618" y="3023"/>
                    <a:pt x="632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2" y="1775"/>
                    <a:pt x="618" y="1758"/>
                    <a:pt x="618" y="1691"/>
                  </a:cubicBezTo>
                  <a:cubicBezTo>
                    <a:pt x="618" y="1625"/>
                    <a:pt x="632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2" y="376"/>
                    <a:pt x="618" y="359"/>
                    <a:pt x="618" y="294"/>
                  </a:cubicBezTo>
                  <a:cubicBezTo>
                    <a:pt x="618" y="227"/>
                    <a:pt x="632" y="210"/>
                    <a:pt x="691" y="137"/>
                  </a:cubicBezTo>
                  <a:cubicBezTo>
                    <a:pt x="727" y="94"/>
                    <a:pt x="760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7472106" y="838325"/>
              <a:ext cx="45964" cy="316543"/>
            </a:xfrm>
            <a:custGeom>
              <a:avLst/>
              <a:gdLst/>
              <a:ahLst/>
              <a:cxnLst/>
              <a:rect l="l" t="t" r="r" b="b"/>
              <a:pathLst>
                <a:path w="898" h="6184" extrusionOk="0">
                  <a:moveTo>
                    <a:pt x="56" y="1"/>
                  </a:moveTo>
                  <a:cubicBezTo>
                    <a:pt x="18" y="94"/>
                    <a:pt x="0" y="192"/>
                    <a:pt x="2" y="294"/>
                  </a:cubicBezTo>
                  <a:cubicBezTo>
                    <a:pt x="2" y="575"/>
                    <a:pt x="127" y="732"/>
                    <a:pt x="209" y="835"/>
                  </a:cubicBezTo>
                  <a:cubicBezTo>
                    <a:pt x="268" y="908"/>
                    <a:pt x="281" y="925"/>
                    <a:pt x="281" y="992"/>
                  </a:cubicBezTo>
                  <a:cubicBezTo>
                    <a:pt x="281" y="1058"/>
                    <a:pt x="268" y="1076"/>
                    <a:pt x="209" y="1148"/>
                  </a:cubicBezTo>
                  <a:cubicBezTo>
                    <a:pt x="127" y="1251"/>
                    <a:pt x="2" y="1408"/>
                    <a:pt x="2" y="1691"/>
                  </a:cubicBezTo>
                  <a:cubicBezTo>
                    <a:pt x="2" y="1975"/>
                    <a:pt x="127" y="2130"/>
                    <a:pt x="209" y="2234"/>
                  </a:cubicBezTo>
                  <a:cubicBezTo>
                    <a:pt x="268" y="2307"/>
                    <a:pt x="281" y="2325"/>
                    <a:pt x="281" y="2391"/>
                  </a:cubicBezTo>
                  <a:cubicBezTo>
                    <a:pt x="281" y="2458"/>
                    <a:pt x="268" y="2475"/>
                    <a:pt x="209" y="2548"/>
                  </a:cubicBezTo>
                  <a:cubicBezTo>
                    <a:pt x="127" y="2651"/>
                    <a:pt x="2" y="2807"/>
                    <a:pt x="2" y="3089"/>
                  </a:cubicBezTo>
                  <a:cubicBezTo>
                    <a:pt x="2" y="3372"/>
                    <a:pt x="127" y="3529"/>
                    <a:pt x="209" y="3632"/>
                  </a:cubicBezTo>
                  <a:cubicBezTo>
                    <a:pt x="268" y="3705"/>
                    <a:pt x="281" y="3722"/>
                    <a:pt x="281" y="3789"/>
                  </a:cubicBezTo>
                  <a:cubicBezTo>
                    <a:pt x="281" y="3855"/>
                    <a:pt x="268" y="3873"/>
                    <a:pt x="209" y="3945"/>
                  </a:cubicBezTo>
                  <a:cubicBezTo>
                    <a:pt x="127" y="4050"/>
                    <a:pt x="2" y="4205"/>
                    <a:pt x="2" y="4488"/>
                  </a:cubicBezTo>
                  <a:cubicBezTo>
                    <a:pt x="2" y="4772"/>
                    <a:pt x="127" y="4928"/>
                    <a:pt x="209" y="5031"/>
                  </a:cubicBezTo>
                  <a:cubicBezTo>
                    <a:pt x="268" y="5104"/>
                    <a:pt x="281" y="5122"/>
                    <a:pt x="281" y="5188"/>
                  </a:cubicBezTo>
                  <a:cubicBezTo>
                    <a:pt x="281" y="5255"/>
                    <a:pt x="268" y="5272"/>
                    <a:pt x="209" y="5346"/>
                  </a:cubicBezTo>
                  <a:cubicBezTo>
                    <a:pt x="125" y="5449"/>
                    <a:pt x="2" y="5606"/>
                    <a:pt x="2" y="5889"/>
                  </a:cubicBezTo>
                  <a:cubicBezTo>
                    <a:pt x="0" y="5991"/>
                    <a:pt x="19" y="6090"/>
                    <a:pt x="56" y="6184"/>
                  </a:cubicBezTo>
                  <a:lnTo>
                    <a:pt x="789" y="6184"/>
                  </a:lnTo>
                  <a:cubicBezTo>
                    <a:pt x="759" y="6136"/>
                    <a:pt x="725" y="6090"/>
                    <a:pt x="689" y="6046"/>
                  </a:cubicBezTo>
                  <a:cubicBezTo>
                    <a:pt x="632" y="5973"/>
                    <a:pt x="618" y="5956"/>
                    <a:pt x="618" y="5889"/>
                  </a:cubicBezTo>
                  <a:cubicBezTo>
                    <a:pt x="618" y="5823"/>
                    <a:pt x="632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0" y="4572"/>
                    <a:pt x="618" y="4555"/>
                    <a:pt x="618" y="4488"/>
                  </a:cubicBezTo>
                  <a:cubicBezTo>
                    <a:pt x="618" y="4422"/>
                    <a:pt x="632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0" y="3173"/>
                    <a:pt x="618" y="3156"/>
                    <a:pt x="618" y="3089"/>
                  </a:cubicBezTo>
                  <a:cubicBezTo>
                    <a:pt x="618" y="3023"/>
                    <a:pt x="632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0" y="1775"/>
                    <a:pt x="618" y="1758"/>
                    <a:pt x="618" y="1691"/>
                  </a:cubicBezTo>
                  <a:cubicBezTo>
                    <a:pt x="618" y="1625"/>
                    <a:pt x="632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0" y="376"/>
                    <a:pt x="618" y="359"/>
                    <a:pt x="618" y="294"/>
                  </a:cubicBezTo>
                  <a:cubicBezTo>
                    <a:pt x="618" y="227"/>
                    <a:pt x="632" y="210"/>
                    <a:pt x="691" y="137"/>
                  </a:cubicBezTo>
                  <a:cubicBezTo>
                    <a:pt x="725" y="94"/>
                    <a:pt x="759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7557481" y="838325"/>
              <a:ext cx="46015" cy="316543"/>
            </a:xfrm>
            <a:custGeom>
              <a:avLst/>
              <a:gdLst/>
              <a:ahLst/>
              <a:cxnLst/>
              <a:rect l="l" t="t" r="r" b="b"/>
              <a:pathLst>
                <a:path w="899" h="6184" extrusionOk="0">
                  <a:moveTo>
                    <a:pt x="56" y="1"/>
                  </a:moveTo>
                  <a:cubicBezTo>
                    <a:pt x="20" y="94"/>
                    <a:pt x="1" y="192"/>
                    <a:pt x="2" y="294"/>
                  </a:cubicBezTo>
                  <a:cubicBezTo>
                    <a:pt x="2" y="575"/>
                    <a:pt x="127" y="732"/>
                    <a:pt x="210" y="835"/>
                  </a:cubicBezTo>
                  <a:cubicBezTo>
                    <a:pt x="268" y="908"/>
                    <a:pt x="281" y="925"/>
                    <a:pt x="281" y="992"/>
                  </a:cubicBezTo>
                  <a:cubicBezTo>
                    <a:pt x="281" y="1058"/>
                    <a:pt x="268" y="1076"/>
                    <a:pt x="210" y="1148"/>
                  </a:cubicBezTo>
                  <a:cubicBezTo>
                    <a:pt x="127" y="1251"/>
                    <a:pt x="2" y="1408"/>
                    <a:pt x="2" y="1691"/>
                  </a:cubicBezTo>
                  <a:cubicBezTo>
                    <a:pt x="2" y="1975"/>
                    <a:pt x="127" y="2130"/>
                    <a:pt x="210" y="2234"/>
                  </a:cubicBezTo>
                  <a:cubicBezTo>
                    <a:pt x="268" y="2307"/>
                    <a:pt x="281" y="2325"/>
                    <a:pt x="281" y="2391"/>
                  </a:cubicBezTo>
                  <a:cubicBezTo>
                    <a:pt x="281" y="2458"/>
                    <a:pt x="268" y="2475"/>
                    <a:pt x="210" y="2548"/>
                  </a:cubicBezTo>
                  <a:cubicBezTo>
                    <a:pt x="127" y="2651"/>
                    <a:pt x="2" y="2807"/>
                    <a:pt x="2" y="3089"/>
                  </a:cubicBezTo>
                  <a:cubicBezTo>
                    <a:pt x="2" y="3372"/>
                    <a:pt x="127" y="3529"/>
                    <a:pt x="210" y="3632"/>
                  </a:cubicBezTo>
                  <a:cubicBezTo>
                    <a:pt x="268" y="3705"/>
                    <a:pt x="281" y="3722"/>
                    <a:pt x="281" y="3789"/>
                  </a:cubicBezTo>
                  <a:cubicBezTo>
                    <a:pt x="281" y="3855"/>
                    <a:pt x="268" y="3873"/>
                    <a:pt x="210" y="3945"/>
                  </a:cubicBezTo>
                  <a:cubicBezTo>
                    <a:pt x="127" y="4050"/>
                    <a:pt x="2" y="4205"/>
                    <a:pt x="2" y="4488"/>
                  </a:cubicBezTo>
                  <a:cubicBezTo>
                    <a:pt x="2" y="4772"/>
                    <a:pt x="127" y="4928"/>
                    <a:pt x="210" y="5031"/>
                  </a:cubicBezTo>
                  <a:cubicBezTo>
                    <a:pt x="268" y="5104"/>
                    <a:pt x="281" y="5122"/>
                    <a:pt x="281" y="5188"/>
                  </a:cubicBezTo>
                  <a:cubicBezTo>
                    <a:pt x="281" y="5255"/>
                    <a:pt x="268" y="5272"/>
                    <a:pt x="210" y="5346"/>
                  </a:cubicBezTo>
                  <a:cubicBezTo>
                    <a:pt x="127" y="5449"/>
                    <a:pt x="2" y="5606"/>
                    <a:pt x="2" y="5889"/>
                  </a:cubicBezTo>
                  <a:cubicBezTo>
                    <a:pt x="1" y="5991"/>
                    <a:pt x="20" y="6090"/>
                    <a:pt x="56" y="6184"/>
                  </a:cubicBezTo>
                  <a:lnTo>
                    <a:pt x="789" y="6184"/>
                  </a:lnTo>
                  <a:cubicBezTo>
                    <a:pt x="761" y="6136"/>
                    <a:pt x="727" y="6090"/>
                    <a:pt x="691" y="6046"/>
                  </a:cubicBezTo>
                  <a:cubicBezTo>
                    <a:pt x="632" y="5973"/>
                    <a:pt x="618" y="5956"/>
                    <a:pt x="618" y="5889"/>
                  </a:cubicBezTo>
                  <a:cubicBezTo>
                    <a:pt x="618" y="5823"/>
                    <a:pt x="632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1" y="4572"/>
                    <a:pt x="618" y="4555"/>
                    <a:pt x="618" y="4488"/>
                  </a:cubicBezTo>
                  <a:cubicBezTo>
                    <a:pt x="618" y="4422"/>
                    <a:pt x="632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1" y="3173"/>
                    <a:pt x="618" y="3156"/>
                    <a:pt x="618" y="3089"/>
                  </a:cubicBezTo>
                  <a:cubicBezTo>
                    <a:pt x="618" y="3023"/>
                    <a:pt x="632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1" y="1775"/>
                    <a:pt x="618" y="1758"/>
                    <a:pt x="618" y="1691"/>
                  </a:cubicBezTo>
                  <a:cubicBezTo>
                    <a:pt x="618" y="1625"/>
                    <a:pt x="632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1" y="376"/>
                    <a:pt x="618" y="359"/>
                    <a:pt x="618" y="294"/>
                  </a:cubicBezTo>
                  <a:cubicBezTo>
                    <a:pt x="618" y="227"/>
                    <a:pt x="632" y="210"/>
                    <a:pt x="691" y="137"/>
                  </a:cubicBezTo>
                  <a:cubicBezTo>
                    <a:pt x="727" y="94"/>
                    <a:pt x="759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7642908" y="838325"/>
              <a:ext cx="45964" cy="316543"/>
            </a:xfrm>
            <a:custGeom>
              <a:avLst/>
              <a:gdLst/>
              <a:ahLst/>
              <a:cxnLst/>
              <a:rect l="l" t="t" r="r" b="b"/>
              <a:pathLst>
                <a:path w="898" h="6184" extrusionOk="0">
                  <a:moveTo>
                    <a:pt x="55" y="1"/>
                  </a:moveTo>
                  <a:cubicBezTo>
                    <a:pt x="19" y="94"/>
                    <a:pt x="0" y="192"/>
                    <a:pt x="2" y="294"/>
                  </a:cubicBezTo>
                  <a:cubicBezTo>
                    <a:pt x="2" y="575"/>
                    <a:pt x="127" y="732"/>
                    <a:pt x="209" y="835"/>
                  </a:cubicBezTo>
                  <a:cubicBezTo>
                    <a:pt x="268" y="908"/>
                    <a:pt x="282" y="925"/>
                    <a:pt x="282" y="992"/>
                  </a:cubicBezTo>
                  <a:cubicBezTo>
                    <a:pt x="282" y="1058"/>
                    <a:pt x="268" y="1076"/>
                    <a:pt x="209" y="1148"/>
                  </a:cubicBezTo>
                  <a:cubicBezTo>
                    <a:pt x="127" y="1251"/>
                    <a:pt x="2" y="1408"/>
                    <a:pt x="2" y="1691"/>
                  </a:cubicBezTo>
                  <a:cubicBezTo>
                    <a:pt x="2" y="1975"/>
                    <a:pt x="127" y="2130"/>
                    <a:pt x="209" y="2234"/>
                  </a:cubicBezTo>
                  <a:cubicBezTo>
                    <a:pt x="268" y="2307"/>
                    <a:pt x="282" y="2325"/>
                    <a:pt x="282" y="2391"/>
                  </a:cubicBezTo>
                  <a:cubicBezTo>
                    <a:pt x="282" y="2458"/>
                    <a:pt x="268" y="2475"/>
                    <a:pt x="209" y="2548"/>
                  </a:cubicBezTo>
                  <a:cubicBezTo>
                    <a:pt x="127" y="2651"/>
                    <a:pt x="2" y="2807"/>
                    <a:pt x="2" y="3089"/>
                  </a:cubicBezTo>
                  <a:cubicBezTo>
                    <a:pt x="2" y="3372"/>
                    <a:pt x="127" y="3529"/>
                    <a:pt x="209" y="3632"/>
                  </a:cubicBezTo>
                  <a:cubicBezTo>
                    <a:pt x="268" y="3705"/>
                    <a:pt x="282" y="3722"/>
                    <a:pt x="282" y="3789"/>
                  </a:cubicBezTo>
                  <a:cubicBezTo>
                    <a:pt x="282" y="3855"/>
                    <a:pt x="268" y="3873"/>
                    <a:pt x="209" y="3945"/>
                  </a:cubicBezTo>
                  <a:cubicBezTo>
                    <a:pt x="127" y="4050"/>
                    <a:pt x="2" y="4205"/>
                    <a:pt x="2" y="4488"/>
                  </a:cubicBezTo>
                  <a:cubicBezTo>
                    <a:pt x="2" y="4772"/>
                    <a:pt x="127" y="4928"/>
                    <a:pt x="209" y="5031"/>
                  </a:cubicBezTo>
                  <a:cubicBezTo>
                    <a:pt x="268" y="5104"/>
                    <a:pt x="282" y="5122"/>
                    <a:pt x="282" y="5188"/>
                  </a:cubicBezTo>
                  <a:cubicBezTo>
                    <a:pt x="282" y="5255"/>
                    <a:pt x="268" y="5272"/>
                    <a:pt x="209" y="5346"/>
                  </a:cubicBezTo>
                  <a:cubicBezTo>
                    <a:pt x="127" y="5449"/>
                    <a:pt x="2" y="5606"/>
                    <a:pt x="2" y="5889"/>
                  </a:cubicBezTo>
                  <a:cubicBezTo>
                    <a:pt x="0" y="5991"/>
                    <a:pt x="19" y="6090"/>
                    <a:pt x="55" y="6184"/>
                  </a:cubicBezTo>
                  <a:lnTo>
                    <a:pt x="790" y="6184"/>
                  </a:lnTo>
                  <a:cubicBezTo>
                    <a:pt x="760" y="6136"/>
                    <a:pt x="727" y="6090"/>
                    <a:pt x="690" y="6046"/>
                  </a:cubicBezTo>
                  <a:cubicBezTo>
                    <a:pt x="632" y="5973"/>
                    <a:pt x="617" y="5956"/>
                    <a:pt x="617" y="5889"/>
                  </a:cubicBezTo>
                  <a:cubicBezTo>
                    <a:pt x="617" y="5823"/>
                    <a:pt x="632" y="5805"/>
                    <a:pt x="690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0" y="4645"/>
                  </a:cubicBezTo>
                  <a:cubicBezTo>
                    <a:pt x="632" y="4572"/>
                    <a:pt x="617" y="4555"/>
                    <a:pt x="617" y="4488"/>
                  </a:cubicBezTo>
                  <a:cubicBezTo>
                    <a:pt x="617" y="4422"/>
                    <a:pt x="632" y="4404"/>
                    <a:pt x="690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0" y="3247"/>
                  </a:cubicBezTo>
                  <a:cubicBezTo>
                    <a:pt x="632" y="3173"/>
                    <a:pt x="617" y="3156"/>
                    <a:pt x="617" y="3089"/>
                  </a:cubicBezTo>
                  <a:cubicBezTo>
                    <a:pt x="617" y="3023"/>
                    <a:pt x="632" y="3005"/>
                    <a:pt x="690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0" y="1848"/>
                  </a:cubicBezTo>
                  <a:cubicBezTo>
                    <a:pt x="632" y="1775"/>
                    <a:pt x="617" y="1758"/>
                    <a:pt x="617" y="1691"/>
                  </a:cubicBezTo>
                  <a:cubicBezTo>
                    <a:pt x="617" y="1625"/>
                    <a:pt x="632" y="1608"/>
                    <a:pt x="690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0" y="449"/>
                  </a:cubicBezTo>
                  <a:cubicBezTo>
                    <a:pt x="632" y="376"/>
                    <a:pt x="617" y="359"/>
                    <a:pt x="617" y="294"/>
                  </a:cubicBezTo>
                  <a:cubicBezTo>
                    <a:pt x="617" y="227"/>
                    <a:pt x="632" y="210"/>
                    <a:pt x="690" y="137"/>
                  </a:cubicBezTo>
                  <a:cubicBezTo>
                    <a:pt x="727" y="94"/>
                    <a:pt x="760" y="48"/>
                    <a:pt x="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7984563" y="838325"/>
              <a:ext cx="45964" cy="316543"/>
            </a:xfrm>
            <a:custGeom>
              <a:avLst/>
              <a:gdLst/>
              <a:ahLst/>
              <a:cxnLst/>
              <a:rect l="l" t="t" r="r" b="b"/>
              <a:pathLst>
                <a:path w="898" h="6184" extrusionOk="0">
                  <a:moveTo>
                    <a:pt x="54" y="1"/>
                  </a:moveTo>
                  <a:cubicBezTo>
                    <a:pt x="18" y="94"/>
                    <a:pt x="0" y="192"/>
                    <a:pt x="0" y="294"/>
                  </a:cubicBezTo>
                  <a:cubicBezTo>
                    <a:pt x="0" y="575"/>
                    <a:pt x="125" y="732"/>
                    <a:pt x="209" y="835"/>
                  </a:cubicBezTo>
                  <a:cubicBezTo>
                    <a:pt x="268" y="908"/>
                    <a:pt x="280" y="925"/>
                    <a:pt x="280" y="992"/>
                  </a:cubicBezTo>
                  <a:cubicBezTo>
                    <a:pt x="280" y="1058"/>
                    <a:pt x="266" y="1076"/>
                    <a:pt x="209" y="1148"/>
                  </a:cubicBezTo>
                  <a:cubicBezTo>
                    <a:pt x="125" y="1251"/>
                    <a:pt x="0" y="1408"/>
                    <a:pt x="0" y="1691"/>
                  </a:cubicBezTo>
                  <a:cubicBezTo>
                    <a:pt x="0" y="1975"/>
                    <a:pt x="125" y="2130"/>
                    <a:pt x="209" y="2234"/>
                  </a:cubicBezTo>
                  <a:cubicBezTo>
                    <a:pt x="268" y="2307"/>
                    <a:pt x="280" y="2325"/>
                    <a:pt x="280" y="2391"/>
                  </a:cubicBezTo>
                  <a:cubicBezTo>
                    <a:pt x="280" y="2458"/>
                    <a:pt x="266" y="2475"/>
                    <a:pt x="209" y="2548"/>
                  </a:cubicBezTo>
                  <a:cubicBezTo>
                    <a:pt x="125" y="2651"/>
                    <a:pt x="0" y="2807"/>
                    <a:pt x="0" y="3089"/>
                  </a:cubicBezTo>
                  <a:cubicBezTo>
                    <a:pt x="0" y="3372"/>
                    <a:pt x="125" y="3529"/>
                    <a:pt x="209" y="3632"/>
                  </a:cubicBezTo>
                  <a:cubicBezTo>
                    <a:pt x="268" y="3705"/>
                    <a:pt x="280" y="3722"/>
                    <a:pt x="280" y="3789"/>
                  </a:cubicBezTo>
                  <a:cubicBezTo>
                    <a:pt x="280" y="3855"/>
                    <a:pt x="266" y="3873"/>
                    <a:pt x="209" y="3945"/>
                  </a:cubicBezTo>
                  <a:cubicBezTo>
                    <a:pt x="125" y="4050"/>
                    <a:pt x="0" y="4205"/>
                    <a:pt x="0" y="4488"/>
                  </a:cubicBezTo>
                  <a:cubicBezTo>
                    <a:pt x="0" y="4772"/>
                    <a:pt x="125" y="4928"/>
                    <a:pt x="208" y="5031"/>
                  </a:cubicBezTo>
                  <a:cubicBezTo>
                    <a:pt x="268" y="5104"/>
                    <a:pt x="280" y="5122"/>
                    <a:pt x="280" y="5188"/>
                  </a:cubicBezTo>
                  <a:cubicBezTo>
                    <a:pt x="280" y="5255"/>
                    <a:pt x="266" y="5272"/>
                    <a:pt x="208" y="5346"/>
                  </a:cubicBezTo>
                  <a:cubicBezTo>
                    <a:pt x="125" y="5449"/>
                    <a:pt x="0" y="5606"/>
                    <a:pt x="0" y="5889"/>
                  </a:cubicBezTo>
                  <a:cubicBezTo>
                    <a:pt x="0" y="5991"/>
                    <a:pt x="18" y="6090"/>
                    <a:pt x="56" y="6184"/>
                  </a:cubicBezTo>
                  <a:lnTo>
                    <a:pt x="788" y="6184"/>
                  </a:lnTo>
                  <a:cubicBezTo>
                    <a:pt x="758" y="6136"/>
                    <a:pt x="725" y="6090"/>
                    <a:pt x="689" y="6046"/>
                  </a:cubicBezTo>
                  <a:cubicBezTo>
                    <a:pt x="632" y="5973"/>
                    <a:pt x="617" y="5956"/>
                    <a:pt x="617" y="5889"/>
                  </a:cubicBezTo>
                  <a:cubicBezTo>
                    <a:pt x="617" y="5823"/>
                    <a:pt x="632" y="5805"/>
                    <a:pt x="690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0" y="4645"/>
                  </a:cubicBezTo>
                  <a:cubicBezTo>
                    <a:pt x="630" y="4572"/>
                    <a:pt x="617" y="4555"/>
                    <a:pt x="617" y="4488"/>
                  </a:cubicBezTo>
                  <a:cubicBezTo>
                    <a:pt x="617" y="4422"/>
                    <a:pt x="632" y="4404"/>
                    <a:pt x="689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89" y="3247"/>
                  </a:cubicBezTo>
                  <a:cubicBezTo>
                    <a:pt x="630" y="3173"/>
                    <a:pt x="617" y="3156"/>
                    <a:pt x="617" y="3089"/>
                  </a:cubicBezTo>
                  <a:cubicBezTo>
                    <a:pt x="617" y="3023"/>
                    <a:pt x="632" y="3005"/>
                    <a:pt x="689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89" y="1848"/>
                  </a:cubicBezTo>
                  <a:cubicBezTo>
                    <a:pt x="630" y="1775"/>
                    <a:pt x="617" y="1758"/>
                    <a:pt x="617" y="1691"/>
                  </a:cubicBezTo>
                  <a:cubicBezTo>
                    <a:pt x="617" y="1625"/>
                    <a:pt x="632" y="1608"/>
                    <a:pt x="689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89" y="449"/>
                  </a:cubicBezTo>
                  <a:cubicBezTo>
                    <a:pt x="630" y="376"/>
                    <a:pt x="617" y="359"/>
                    <a:pt x="617" y="294"/>
                  </a:cubicBezTo>
                  <a:cubicBezTo>
                    <a:pt x="617" y="227"/>
                    <a:pt x="632" y="210"/>
                    <a:pt x="689" y="137"/>
                  </a:cubicBezTo>
                  <a:cubicBezTo>
                    <a:pt x="725" y="94"/>
                    <a:pt x="758" y="48"/>
                    <a:pt x="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7386680" y="838325"/>
              <a:ext cx="46015" cy="316543"/>
            </a:xfrm>
            <a:custGeom>
              <a:avLst/>
              <a:gdLst/>
              <a:ahLst/>
              <a:cxnLst/>
              <a:rect l="l" t="t" r="r" b="b"/>
              <a:pathLst>
                <a:path w="899" h="6184" extrusionOk="0">
                  <a:moveTo>
                    <a:pt x="55" y="1"/>
                  </a:moveTo>
                  <a:cubicBezTo>
                    <a:pt x="18" y="94"/>
                    <a:pt x="1" y="192"/>
                    <a:pt x="1" y="294"/>
                  </a:cubicBezTo>
                  <a:cubicBezTo>
                    <a:pt x="1" y="575"/>
                    <a:pt x="126" y="732"/>
                    <a:pt x="210" y="835"/>
                  </a:cubicBezTo>
                  <a:cubicBezTo>
                    <a:pt x="267" y="908"/>
                    <a:pt x="281" y="925"/>
                    <a:pt x="281" y="992"/>
                  </a:cubicBezTo>
                  <a:cubicBezTo>
                    <a:pt x="281" y="1058"/>
                    <a:pt x="267" y="1076"/>
                    <a:pt x="210" y="1148"/>
                  </a:cubicBezTo>
                  <a:cubicBezTo>
                    <a:pt x="126" y="1251"/>
                    <a:pt x="1" y="1408"/>
                    <a:pt x="1" y="1691"/>
                  </a:cubicBezTo>
                  <a:cubicBezTo>
                    <a:pt x="1" y="1975"/>
                    <a:pt x="126" y="2130"/>
                    <a:pt x="210" y="2234"/>
                  </a:cubicBezTo>
                  <a:cubicBezTo>
                    <a:pt x="267" y="2307"/>
                    <a:pt x="281" y="2325"/>
                    <a:pt x="281" y="2391"/>
                  </a:cubicBezTo>
                  <a:cubicBezTo>
                    <a:pt x="281" y="2458"/>
                    <a:pt x="267" y="2475"/>
                    <a:pt x="210" y="2548"/>
                  </a:cubicBezTo>
                  <a:cubicBezTo>
                    <a:pt x="126" y="2651"/>
                    <a:pt x="1" y="2807"/>
                    <a:pt x="1" y="3089"/>
                  </a:cubicBezTo>
                  <a:cubicBezTo>
                    <a:pt x="1" y="3372"/>
                    <a:pt x="126" y="3529"/>
                    <a:pt x="210" y="3632"/>
                  </a:cubicBezTo>
                  <a:cubicBezTo>
                    <a:pt x="267" y="3705"/>
                    <a:pt x="281" y="3722"/>
                    <a:pt x="281" y="3789"/>
                  </a:cubicBezTo>
                  <a:cubicBezTo>
                    <a:pt x="281" y="3855"/>
                    <a:pt x="267" y="3873"/>
                    <a:pt x="210" y="3945"/>
                  </a:cubicBezTo>
                  <a:cubicBezTo>
                    <a:pt x="126" y="4050"/>
                    <a:pt x="1" y="4205"/>
                    <a:pt x="1" y="4488"/>
                  </a:cubicBezTo>
                  <a:cubicBezTo>
                    <a:pt x="1" y="4772"/>
                    <a:pt x="126" y="4928"/>
                    <a:pt x="210" y="5031"/>
                  </a:cubicBezTo>
                  <a:cubicBezTo>
                    <a:pt x="267" y="5104"/>
                    <a:pt x="281" y="5122"/>
                    <a:pt x="281" y="5188"/>
                  </a:cubicBezTo>
                  <a:cubicBezTo>
                    <a:pt x="281" y="5255"/>
                    <a:pt x="267" y="5272"/>
                    <a:pt x="208" y="5346"/>
                  </a:cubicBezTo>
                  <a:cubicBezTo>
                    <a:pt x="126" y="5449"/>
                    <a:pt x="1" y="5606"/>
                    <a:pt x="1" y="5889"/>
                  </a:cubicBezTo>
                  <a:cubicBezTo>
                    <a:pt x="1" y="5991"/>
                    <a:pt x="18" y="6090"/>
                    <a:pt x="56" y="6184"/>
                  </a:cubicBezTo>
                  <a:lnTo>
                    <a:pt x="789" y="6184"/>
                  </a:lnTo>
                  <a:cubicBezTo>
                    <a:pt x="759" y="6136"/>
                    <a:pt x="726" y="6090"/>
                    <a:pt x="691" y="6046"/>
                  </a:cubicBezTo>
                  <a:cubicBezTo>
                    <a:pt x="633" y="5973"/>
                    <a:pt x="618" y="5956"/>
                    <a:pt x="618" y="5889"/>
                  </a:cubicBezTo>
                  <a:cubicBezTo>
                    <a:pt x="618" y="5823"/>
                    <a:pt x="633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3" y="4572"/>
                    <a:pt x="618" y="4555"/>
                    <a:pt x="618" y="4488"/>
                  </a:cubicBezTo>
                  <a:cubicBezTo>
                    <a:pt x="618" y="4422"/>
                    <a:pt x="633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3" y="3173"/>
                    <a:pt x="618" y="3156"/>
                    <a:pt x="618" y="3089"/>
                  </a:cubicBezTo>
                  <a:cubicBezTo>
                    <a:pt x="618" y="3023"/>
                    <a:pt x="633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3" y="1775"/>
                    <a:pt x="618" y="1758"/>
                    <a:pt x="618" y="1691"/>
                  </a:cubicBezTo>
                  <a:cubicBezTo>
                    <a:pt x="618" y="1625"/>
                    <a:pt x="633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3" y="376"/>
                    <a:pt x="618" y="359"/>
                    <a:pt x="618" y="294"/>
                  </a:cubicBezTo>
                  <a:cubicBezTo>
                    <a:pt x="618" y="227"/>
                    <a:pt x="633" y="210"/>
                    <a:pt x="691" y="137"/>
                  </a:cubicBezTo>
                  <a:cubicBezTo>
                    <a:pt x="726" y="93"/>
                    <a:pt x="759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4"/>
            <p:cNvSpPr/>
            <p:nvPr/>
          </p:nvSpPr>
          <p:spPr>
            <a:xfrm>
              <a:off x="7728283" y="838325"/>
              <a:ext cx="45964" cy="316543"/>
            </a:xfrm>
            <a:custGeom>
              <a:avLst/>
              <a:gdLst/>
              <a:ahLst/>
              <a:cxnLst/>
              <a:rect l="l" t="t" r="r" b="b"/>
              <a:pathLst>
                <a:path w="898" h="6184" extrusionOk="0">
                  <a:moveTo>
                    <a:pt x="56" y="1"/>
                  </a:moveTo>
                  <a:cubicBezTo>
                    <a:pt x="19" y="94"/>
                    <a:pt x="0" y="192"/>
                    <a:pt x="2" y="294"/>
                  </a:cubicBezTo>
                  <a:cubicBezTo>
                    <a:pt x="2" y="575"/>
                    <a:pt x="127" y="732"/>
                    <a:pt x="209" y="835"/>
                  </a:cubicBezTo>
                  <a:cubicBezTo>
                    <a:pt x="268" y="908"/>
                    <a:pt x="282" y="925"/>
                    <a:pt x="282" y="992"/>
                  </a:cubicBezTo>
                  <a:cubicBezTo>
                    <a:pt x="282" y="1058"/>
                    <a:pt x="268" y="1076"/>
                    <a:pt x="209" y="1148"/>
                  </a:cubicBezTo>
                  <a:cubicBezTo>
                    <a:pt x="127" y="1251"/>
                    <a:pt x="2" y="1408"/>
                    <a:pt x="2" y="1691"/>
                  </a:cubicBezTo>
                  <a:cubicBezTo>
                    <a:pt x="2" y="1975"/>
                    <a:pt x="127" y="2130"/>
                    <a:pt x="209" y="2234"/>
                  </a:cubicBezTo>
                  <a:cubicBezTo>
                    <a:pt x="268" y="2307"/>
                    <a:pt x="282" y="2325"/>
                    <a:pt x="282" y="2391"/>
                  </a:cubicBezTo>
                  <a:cubicBezTo>
                    <a:pt x="282" y="2458"/>
                    <a:pt x="268" y="2475"/>
                    <a:pt x="209" y="2548"/>
                  </a:cubicBezTo>
                  <a:cubicBezTo>
                    <a:pt x="127" y="2651"/>
                    <a:pt x="2" y="2807"/>
                    <a:pt x="2" y="3089"/>
                  </a:cubicBezTo>
                  <a:cubicBezTo>
                    <a:pt x="2" y="3372"/>
                    <a:pt x="127" y="3529"/>
                    <a:pt x="209" y="3632"/>
                  </a:cubicBezTo>
                  <a:cubicBezTo>
                    <a:pt x="268" y="3705"/>
                    <a:pt x="282" y="3722"/>
                    <a:pt x="282" y="3789"/>
                  </a:cubicBezTo>
                  <a:cubicBezTo>
                    <a:pt x="282" y="3855"/>
                    <a:pt x="268" y="3873"/>
                    <a:pt x="209" y="3945"/>
                  </a:cubicBezTo>
                  <a:cubicBezTo>
                    <a:pt x="127" y="4050"/>
                    <a:pt x="2" y="4205"/>
                    <a:pt x="2" y="4488"/>
                  </a:cubicBezTo>
                  <a:cubicBezTo>
                    <a:pt x="2" y="4772"/>
                    <a:pt x="127" y="4928"/>
                    <a:pt x="209" y="5031"/>
                  </a:cubicBezTo>
                  <a:cubicBezTo>
                    <a:pt x="270" y="5104"/>
                    <a:pt x="282" y="5122"/>
                    <a:pt x="282" y="5188"/>
                  </a:cubicBezTo>
                  <a:cubicBezTo>
                    <a:pt x="282" y="5255"/>
                    <a:pt x="268" y="5272"/>
                    <a:pt x="209" y="5346"/>
                  </a:cubicBezTo>
                  <a:cubicBezTo>
                    <a:pt x="127" y="5449"/>
                    <a:pt x="2" y="5606"/>
                    <a:pt x="2" y="5889"/>
                  </a:cubicBezTo>
                  <a:cubicBezTo>
                    <a:pt x="0" y="5991"/>
                    <a:pt x="19" y="6090"/>
                    <a:pt x="56" y="6184"/>
                  </a:cubicBezTo>
                  <a:lnTo>
                    <a:pt x="789" y="6184"/>
                  </a:lnTo>
                  <a:cubicBezTo>
                    <a:pt x="759" y="6136"/>
                    <a:pt x="725" y="6090"/>
                    <a:pt x="691" y="6046"/>
                  </a:cubicBezTo>
                  <a:cubicBezTo>
                    <a:pt x="632" y="5973"/>
                    <a:pt x="618" y="5956"/>
                    <a:pt x="618" y="5889"/>
                  </a:cubicBezTo>
                  <a:cubicBezTo>
                    <a:pt x="618" y="5823"/>
                    <a:pt x="632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2" y="4572"/>
                    <a:pt x="618" y="4555"/>
                    <a:pt x="618" y="4488"/>
                  </a:cubicBezTo>
                  <a:cubicBezTo>
                    <a:pt x="618" y="4422"/>
                    <a:pt x="632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2" y="3173"/>
                    <a:pt x="618" y="3156"/>
                    <a:pt x="618" y="3089"/>
                  </a:cubicBezTo>
                  <a:cubicBezTo>
                    <a:pt x="618" y="3023"/>
                    <a:pt x="632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2" y="1775"/>
                    <a:pt x="618" y="1758"/>
                    <a:pt x="618" y="1691"/>
                  </a:cubicBezTo>
                  <a:cubicBezTo>
                    <a:pt x="618" y="1625"/>
                    <a:pt x="632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2" y="376"/>
                    <a:pt x="618" y="359"/>
                    <a:pt x="618" y="294"/>
                  </a:cubicBezTo>
                  <a:cubicBezTo>
                    <a:pt x="618" y="227"/>
                    <a:pt x="632" y="210"/>
                    <a:pt x="691" y="137"/>
                  </a:cubicBezTo>
                  <a:cubicBezTo>
                    <a:pt x="727" y="94"/>
                    <a:pt x="760" y="48"/>
                    <a:pt x="7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4"/>
            <p:cNvSpPr/>
            <p:nvPr/>
          </p:nvSpPr>
          <p:spPr>
            <a:xfrm>
              <a:off x="7899137" y="838325"/>
              <a:ext cx="45913" cy="316543"/>
            </a:xfrm>
            <a:custGeom>
              <a:avLst/>
              <a:gdLst/>
              <a:ahLst/>
              <a:cxnLst/>
              <a:rect l="l" t="t" r="r" b="b"/>
              <a:pathLst>
                <a:path w="897" h="6184" extrusionOk="0">
                  <a:moveTo>
                    <a:pt x="55" y="1"/>
                  </a:moveTo>
                  <a:cubicBezTo>
                    <a:pt x="18" y="94"/>
                    <a:pt x="1" y="192"/>
                    <a:pt x="1" y="294"/>
                  </a:cubicBezTo>
                  <a:cubicBezTo>
                    <a:pt x="1" y="575"/>
                    <a:pt x="126" y="732"/>
                    <a:pt x="208" y="835"/>
                  </a:cubicBezTo>
                  <a:cubicBezTo>
                    <a:pt x="268" y="908"/>
                    <a:pt x="281" y="925"/>
                    <a:pt x="281" y="992"/>
                  </a:cubicBezTo>
                  <a:cubicBezTo>
                    <a:pt x="281" y="1058"/>
                    <a:pt x="267" y="1076"/>
                    <a:pt x="208" y="1148"/>
                  </a:cubicBezTo>
                  <a:cubicBezTo>
                    <a:pt x="126" y="1251"/>
                    <a:pt x="1" y="1408"/>
                    <a:pt x="1" y="1691"/>
                  </a:cubicBezTo>
                  <a:cubicBezTo>
                    <a:pt x="1" y="1975"/>
                    <a:pt x="126" y="2130"/>
                    <a:pt x="208" y="2234"/>
                  </a:cubicBezTo>
                  <a:cubicBezTo>
                    <a:pt x="268" y="2307"/>
                    <a:pt x="281" y="2325"/>
                    <a:pt x="281" y="2391"/>
                  </a:cubicBezTo>
                  <a:cubicBezTo>
                    <a:pt x="281" y="2458"/>
                    <a:pt x="267" y="2475"/>
                    <a:pt x="208" y="2548"/>
                  </a:cubicBezTo>
                  <a:cubicBezTo>
                    <a:pt x="126" y="2651"/>
                    <a:pt x="1" y="2807"/>
                    <a:pt x="1" y="3089"/>
                  </a:cubicBezTo>
                  <a:cubicBezTo>
                    <a:pt x="1" y="3372"/>
                    <a:pt x="126" y="3529"/>
                    <a:pt x="208" y="3632"/>
                  </a:cubicBezTo>
                  <a:cubicBezTo>
                    <a:pt x="268" y="3705"/>
                    <a:pt x="281" y="3722"/>
                    <a:pt x="281" y="3789"/>
                  </a:cubicBezTo>
                  <a:cubicBezTo>
                    <a:pt x="281" y="3855"/>
                    <a:pt x="267" y="3873"/>
                    <a:pt x="208" y="3945"/>
                  </a:cubicBezTo>
                  <a:cubicBezTo>
                    <a:pt x="126" y="4050"/>
                    <a:pt x="1" y="4205"/>
                    <a:pt x="1" y="4488"/>
                  </a:cubicBezTo>
                  <a:cubicBezTo>
                    <a:pt x="1" y="4772"/>
                    <a:pt x="126" y="4928"/>
                    <a:pt x="208" y="5031"/>
                  </a:cubicBezTo>
                  <a:cubicBezTo>
                    <a:pt x="268" y="5104"/>
                    <a:pt x="281" y="5122"/>
                    <a:pt x="281" y="5188"/>
                  </a:cubicBezTo>
                  <a:cubicBezTo>
                    <a:pt x="281" y="5255"/>
                    <a:pt x="267" y="5272"/>
                    <a:pt x="208" y="5346"/>
                  </a:cubicBezTo>
                  <a:cubicBezTo>
                    <a:pt x="126" y="5449"/>
                    <a:pt x="1" y="5606"/>
                    <a:pt x="1" y="5889"/>
                  </a:cubicBezTo>
                  <a:cubicBezTo>
                    <a:pt x="1" y="5991"/>
                    <a:pt x="18" y="6090"/>
                    <a:pt x="56" y="6184"/>
                  </a:cubicBezTo>
                  <a:lnTo>
                    <a:pt x="789" y="6184"/>
                  </a:lnTo>
                  <a:cubicBezTo>
                    <a:pt x="759" y="6136"/>
                    <a:pt x="726" y="6090"/>
                    <a:pt x="691" y="6046"/>
                  </a:cubicBezTo>
                  <a:cubicBezTo>
                    <a:pt x="631" y="5973"/>
                    <a:pt x="618" y="5956"/>
                    <a:pt x="618" y="5889"/>
                  </a:cubicBezTo>
                  <a:cubicBezTo>
                    <a:pt x="618" y="5823"/>
                    <a:pt x="631" y="5805"/>
                    <a:pt x="689" y="5731"/>
                  </a:cubicBezTo>
                  <a:cubicBezTo>
                    <a:pt x="773" y="5628"/>
                    <a:pt x="897" y="5471"/>
                    <a:pt x="897" y="5188"/>
                  </a:cubicBezTo>
                  <a:cubicBezTo>
                    <a:pt x="897" y="4905"/>
                    <a:pt x="773" y="4748"/>
                    <a:pt x="689" y="4645"/>
                  </a:cubicBezTo>
                  <a:cubicBezTo>
                    <a:pt x="631" y="4572"/>
                    <a:pt x="618" y="4555"/>
                    <a:pt x="618" y="4488"/>
                  </a:cubicBezTo>
                  <a:cubicBezTo>
                    <a:pt x="618" y="4422"/>
                    <a:pt x="631" y="4404"/>
                    <a:pt x="689" y="4332"/>
                  </a:cubicBezTo>
                  <a:cubicBezTo>
                    <a:pt x="773" y="4229"/>
                    <a:pt x="897" y="4072"/>
                    <a:pt x="897" y="3789"/>
                  </a:cubicBezTo>
                  <a:cubicBezTo>
                    <a:pt x="897" y="3507"/>
                    <a:pt x="773" y="3350"/>
                    <a:pt x="689" y="3247"/>
                  </a:cubicBezTo>
                  <a:cubicBezTo>
                    <a:pt x="631" y="3173"/>
                    <a:pt x="618" y="3156"/>
                    <a:pt x="618" y="3089"/>
                  </a:cubicBezTo>
                  <a:cubicBezTo>
                    <a:pt x="618" y="3023"/>
                    <a:pt x="631" y="3005"/>
                    <a:pt x="689" y="2932"/>
                  </a:cubicBezTo>
                  <a:cubicBezTo>
                    <a:pt x="773" y="2830"/>
                    <a:pt x="897" y="2673"/>
                    <a:pt x="897" y="2391"/>
                  </a:cubicBezTo>
                  <a:cubicBezTo>
                    <a:pt x="897" y="2108"/>
                    <a:pt x="773" y="1951"/>
                    <a:pt x="689" y="1848"/>
                  </a:cubicBezTo>
                  <a:cubicBezTo>
                    <a:pt x="631" y="1775"/>
                    <a:pt x="618" y="1758"/>
                    <a:pt x="618" y="1691"/>
                  </a:cubicBezTo>
                  <a:cubicBezTo>
                    <a:pt x="618" y="1625"/>
                    <a:pt x="631" y="1608"/>
                    <a:pt x="689" y="1535"/>
                  </a:cubicBezTo>
                  <a:cubicBezTo>
                    <a:pt x="773" y="1432"/>
                    <a:pt x="897" y="1275"/>
                    <a:pt x="897" y="992"/>
                  </a:cubicBezTo>
                  <a:cubicBezTo>
                    <a:pt x="897" y="708"/>
                    <a:pt x="773" y="553"/>
                    <a:pt x="689" y="449"/>
                  </a:cubicBezTo>
                  <a:cubicBezTo>
                    <a:pt x="631" y="376"/>
                    <a:pt x="618" y="359"/>
                    <a:pt x="618" y="294"/>
                  </a:cubicBezTo>
                  <a:cubicBezTo>
                    <a:pt x="618" y="227"/>
                    <a:pt x="631" y="210"/>
                    <a:pt x="689" y="137"/>
                  </a:cubicBezTo>
                  <a:cubicBezTo>
                    <a:pt x="726" y="94"/>
                    <a:pt x="759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7813659" y="838325"/>
              <a:ext cx="46015" cy="316543"/>
            </a:xfrm>
            <a:custGeom>
              <a:avLst/>
              <a:gdLst/>
              <a:ahLst/>
              <a:cxnLst/>
              <a:rect l="l" t="t" r="r" b="b"/>
              <a:pathLst>
                <a:path w="899" h="6184" extrusionOk="0">
                  <a:moveTo>
                    <a:pt x="56" y="1"/>
                  </a:moveTo>
                  <a:cubicBezTo>
                    <a:pt x="20" y="94"/>
                    <a:pt x="1" y="192"/>
                    <a:pt x="2" y="294"/>
                  </a:cubicBezTo>
                  <a:cubicBezTo>
                    <a:pt x="2" y="575"/>
                    <a:pt x="127" y="732"/>
                    <a:pt x="210" y="835"/>
                  </a:cubicBezTo>
                  <a:cubicBezTo>
                    <a:pt x="268" y="908"/>
                    <a:pt x="283" y="925"/>
                    <a:pt x="283" y="992"/>
                  </a:cubicBezTo>
                  <a:cubicBezTo>
                    <a:pt x="283" y="1058"/>
                    <a:pt x="268" y="1076"/>
                    <a:pt x="210" y="1148"/>
                  </a:cubicBezTo>
                  <a:cubicBezTo>
                    <a:pt x="127" y="1251"/>
                    <a:pt x="2" y="1408"/>
                    <a:pt x="2" y="1691"/>
                  </a:cubicBezTo>
                  <a:cubicBezTo>
                    <a:pt x="2" y="1975"/>
                    <a:pt x="127" y="2130"/>
                    <a:pt x="210" y="2234"/>
                  </a:cubicBezTo>
                  <a:cubicBezTo>
                    <a:pt x="268" y="2307"/>
                    <a:pt x="283" y="2325"/>
                    <a:pt x="283" y="2391"/>
                  </a:cubicBezTo>
                  <a:cubicBezTo>
                    <a:pt x="283" y="2458"/>
                    <a:pt x="268" y="2475"/>
                    <a:pt x="210" y="2548"/>
                  </a:cubicBezTo>
                  <a:cubicBezTo>
                    <a:pt x="127" y="2651"/>
                    <a:pt x="2" y="2807"/>
                    <a:pt x="2" y="3089"/>
                  </a:cubicBezTo>
                  <a:cubicBezTo>
                    <a:pt x="2" y="3372"/>
                    <a:pt x="127" y="3529"/>
                    <a:pt x="210" y="3632"/>
                  </a:cubicBezTo>
                  <a:cubicBezTo>
                    <a:pt x="268" y="3705"/>
                    <a:pt x="283" y="3722"/>
                    <a:pt x="283" y="3789"/>
                  </a:cubicBezTo>
                  <a:cubicBezTo>
                    <a:pt x="283" y="3855"/>
                    <a:pt x="268" y="3873"/>
                    <a:pt x="210" y="3945"/>
                  </a:cubicBezTo>
                  <a:cubicBezTo>
                    <a:pt x="127" y="4050"/>
                    <a:pt x="2" y="4205"/>
                    <a:pt x="2" y="4488"/>
                  </a:cubicBezTo>
                  <a:cubicBezTo>
                    <a:pt x="2" y="4772"/>
                    <a:pt x="127" y="4928"/>
                    <a:pt x="210" y="5031"/>
                  </a:cubicBezTo>
                  <a:cubicBezTo>
                    <a:pt x="270" y="5104"/>
                    <a:pt x="283" y="5122"/>
                    <a:pt x="283" y="5188"/>
                  </a:cubicBezTo>
                  <a:cubicBezTo>
                    <a:pt x="283" y="5255"/>
                    <a:pt x="268" y="5272"/>
                    <a:pt x="210" y="5346"/>
                  </a:cubicBezTo>
                  <a:cubicBezTo>
                    <a:pt x="127" y="5449"/>
                    <a:pt x="2" y="5606"/>
                    <a:pt x="2" y="5889"/>
                  </a:cubicBezTo>
                  <a:cubicBezTo>
                    <a:pt x="1" y="5991"/>
                    <a:pt x="20" y="6090"/>
                    <a:pt x="56" y="6184"/>
                  </a:cubicBezTo>
                  <a:lnTo>
                    <a:pt x="791" y="6184"/>
                  </a:lnTo>
                  <a:cubicBezTo>
                    <a:pt x="761" y="6136"/>
                    <a:pt x="727" y="6090"/>
                    <a:pt x="691" y="6046"/>
                  </a:cubicBezTo>
                  <a:cubicBezTo>
                    <a:pt x="632" y="5973"/>
                    <a:pt x="620" y="5956"/>
                    <a:pt x="620" y="5889"/>
                  </a:cubicBezTo>
                  <a:cubicBezTo>
                    <a:pt x="620" y="5823"/>
                    <a:pt x="632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2" y="4572"/>
                    <a:pt x="620" y="4555"/>
                    <a:pt x="620" y="4488"/>
                  </a:cubicBezTo>
                  <a:cubicBezTo>
                    <a:pt x="620" y="4422"/>
                    <a:pt x="632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2" y="3173"/>
                    <a:pt x="620" y="3156"/>
                    <a:pt x="620" y="3089"/>
                  </a:cubicBezTo>
                  <a:cubicBezTo>
                    <a:pt x="620" y="3023"/>
                    <a:pt x="632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2" y="1775"/>
                    <a:pt x="620" y="1758"/>
                    <a:pt x="620" y="1691"/>
                  </a:cubicBezTo>
                  <a:cubicBezTo>
                    <a:pt x="620" y="1625"/>
                    <a:pt x="632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2" y="376"/>
                    <a:pt x="620" y="359"/>
                    <a:pt x="620" y="294"/>
                  </a:cubicBezTo>
                  <a:cubicBezTo>
                    <a:pt x="620" y="227"/>
                    <a:pt x="632" y="210"/>
                    <a:pt x="691" y="137"/>
                  </a:cubicBezTo>
                  <a:cubicBezTo>
                    <a:pt x="727" y="94"/>
                    <a:pt x="761" y="48"/>
                    <a:pt x="7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5363929" y="1217721"/>
            <a:ext cx="111739" cy="111906"/>
          </a:xfrm>
          <a:custGeom>
            <a:avLst/>
            <a:gdLst/>
            <a:ahLst/>
            <a:cxnLst/>
            <a:rect l="l" t="t" r="r" b="b"/>
            <a:pathLst>
              <a:path w="683" h="684" extrusionOk="0">
                <a:moveTo>
                  <a:pt x="342" y="0"/>
                </a:moveTo>
                <a:cubicBezTo>
                  <a:pt x="153" y="0"/>
                  <a:pt x="1" y="154"/>
                  <a:pt x="1" y="342"/>
                </a:cubicBezTo>
                <a:cubicBezTo>
                  <a:pt x="1" y="530"/>
                  <a:pt x="153" y="684"/>
                  <a:pt x="342" y="684"/>
                </a:cubicBezTo>
                <a:cubicBezTo>
                  <a:pt x="531" y="684"/>
                  <a:pt x="683" y="530"/>
                  <a:pt x="683" y="342"/>
                </a:cubicBezTo>
                <a:cubicBezTo>
                  <a:pt x="683" y="154"/>
                  <a:pt x="531" y="0"/>
                  <a:pt x="3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978106" y="2390810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14"/>
          <p:cNvSpPr/>
          <p:nvPr/>
        </p:nvSpPr>
        <p:spPr>
          <a:xfrm>
            <a:off x="8099444" y="2007910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4"/>
          <p:cNvSpPr/>
          <p:nvPr/>
        </p:nvSpPr>
        <p:spPr>
          <a:xfrm>
            <a:off x="1159395" y="975856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14"/>
          <p:cNvSpPr/>
          <p:nvPr/>
        </p:nvSpPr>
        <p:spPr>
          <a:xfrm>
            <a:off x="2493170" y="259944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14"/>
          <p:cNvSpPr/>
          <p:nvPr/>
        </p:nvSpPr>
        <p:spPr>
          <a:xfrm>
            <a:off x="2654045" y="106954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7250020" y="294154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6639220" y="89499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8190083" y="434781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3170470" y="414929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5538920" y="402724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4" name="Google Shape;1044;p14"/>
          <p:cNvGrpSpPr/>
          <p:nvPr/>
        </p:nvGrpSpPr>
        <p:grpSpPr>
          <a:xfrm>
            <a:off x="1068749" y="3033752"/>
            <a:ext cx="1090987" cy="1115560"/>
            <a:chOff x="1122422" y="2316061"/>
            <a:chExt cx="810239" cy="828489"/>
          </a:xfrm>
        </p:grpSpPr>
        <p:sp>
          <p:nvSpPr>
            <p:cNvPr id="1045" name="Google Shape;1045;p14"/>
            <p:cNvSpPr/>
            <p:nvPr/>
          </p:nvSpPr>
          <p:spPr>
            <a:xfrm rot="-3895123">
              <a:off x="1454994" y="2509239"/>
              <a:ext cx="274043" cy="623956"/>
            </a:xfrm>
            <a:custGeom>
              <a:avLst/>
              <a:gdLst/>
              <a:ahLst/>
              <a:cxnLst/>
              <a:rect l="l" t="t" r="r" b="b"/>
              <a:pathLst>
                <a:path w="2487" h="5663" fill="none" extrusionOk="0">
                  <a:moveTo>
                    <a:pt x="538" y="5662"/>
                  </a:moveTo>
                  <a:cubicBezTo>
                    <a:pt x="538" y="5662"/>
                    <a:pt x="0" y="3907"/>
                    <a:pt x="248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4"/>
            <p:cNvSpPr/>
            <p:nvPr/>
          </p:nvSpPr>
          <p:spPr>
            <a:xfrm rot="-3895123">
              <a:off x="1545315" y="2705731"/>
              <a:ext cx="285833" cy="163729"/>
            </a:xfrm>
            <a:custGeom>
              <a:avLst/>
              <a:gdLst/>
              <a:ahLst/>
              <a:cxnLst/>
              <a:rect l="l" t="t" r="r" b="b"/>
              <a:pathLst>
                <a:path w="2594" h="1486" extrusionOk="0">
                  <a:moveTo>
                    <a:pt x="1129" y="0"/>
                  </a:moveTo>
                  <a:cubicBezTo>
                    <a:pt x="484" y="0"/>
                    <a:pt x="1" y="1486"/>
                    <a:pt x="1" y="1486"/>
                  </a:cubicBezTo>
                  <a:cubicBezTo>
                    <a:pt x="2593" y="1168"/>
                    <a:pt x="1563" y="234"/>
                    <a:pt x="1563" y="234"/>
                  </a:cubicBezTo>
                  <a:cubicBezTo>
                    <a:pt x="1413" y="68"/>
                    <a:pt x="1267" y="0"/>
                    <a:pt x="11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4"/>
            <p:cNvSpPr/>
            <p:nvPr/>
          </p:nvSpPr>
          <p:spPr>
            <a:xfrm rot="-3895123">
              <a:off x="1447720" y="2886982"/>
              <a:ext cx="236358" cy="211438"/>
            </a:xfrm>
            <a:custGeom>
              <a:avLst/>
              <a:gdLst/>
              <a:ahLst/>
              <a:cxnLst/>
              <a:rect l="l" t="t" r="r" b="b"/>
              <a:pathLst>
                <a:path w="2145" h="1919" extrusionOk="0">
                  <a:moveTo>
                    <a:pt x="1459" y="0"/>
                  </a:moveTo>
                  <a:cubicBezTo>
                    <a:pt x="1269" y="0"/>
                    <a:pt x="1105" y="114"/>
                    <a:pt x="1105" y="114"/>
                  </a:cubicBezTo>
                  <a:cubicBezTo>
                    <a:pt x="0" y="729"/>
                    <a:pt x="1974" y="1919"/>
                    <a:pt x="1974" y="1919"/>
                  </a:cubicBezTo>
                  <a:cubicBezTo>
                    <a:pt x="2145" y="306"/>
                    <a:pt x="1769" y="0"/>
                    <a:pt x="1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4"/>
            <p:cNvSpPr/>
            <p:nvPr/>
          </p:nvSpPr>
          <p:spPr>
            <a:xfrm rot="-3895123">
              <a:off x="1392716" y="2572667"/>
              <a:ext cx="276577" cy="141803"/>
            </a:xfrm>
            <a:custGeom>
              <a:avLst/>
              <a:gdLst/>
              <a:ahLst/>
              <a:cxnLst/>
              <a:rect l="l" t="t" r="r" b="b"/>
              <a:pathLst>
                <a:path w="2510" h="1287" extrusionOk="0">
                  <a:moveTo>
                    <a:pt x="1295" y="1"/>
                  </a:moveTo>
                  <a:cubicBezTo>
                    <a:pt x="678" y="1"/>
                    <a:pt x="0" y="1275"/>
                    <a:pt x="0" y="1275"/>
                  </a:cubicBezTo>
                  <a:cubicBezTo>
                    <a:pt x="154" y="1283"/>
                    <a:pt x="295" y="1287"/>
                    <a:pt x="426" y="1287"/>
                  </a:cubicBezTo>
                  <a:cubicBezTo>
                    <a:pt x="2510" y="1287"/>
                    <a:pt x="1756" y="312"/>
                    <a:pt x="1756" y="312"/>
                  </a:cubicBezTo>
                  <a:cubicBezTo>
                    <a:pt x="1615" y="89"/>
                    <a:pt x="1457" y="1"/>
                    <a:pt x="1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4"/>
            <p:cNvSpPr/>
            <p:nvPr/>
          </p:nvSpPr>
          <p:spPr>
            <a:xfrm rot="-3895123">
              <a:off x="1286879" y="2700804"/>
              <a:ext cx="245834" cy="218930"/>
            </a:xfrm>
            <a:custGeom>
              <a:avLst/>
              <a:gdLst/>
              <a:ahLst/>
              <a:cxnLst/>
              <a:rect l="l" t="t" r="r" b="b"/>
              <a:pathLst>
                <a:path w="2231" h="1987" extrusionOk="0">
                  <a:moveTo>
                    <a:pt x="1472" y="0"/>
                  </a:moveTo>
                  <a:cubicBezTo>
                    <a:pt x="1322" y="0"/>
                    <a:pt x="1195" y="58"/>
                    <a:pt x="1195" y="58"/>
                  </a:cubicBezTo>
                  <a:cubicBezTo>
                    <a:pt x="0" y="471"/>
                    <a:pt x="1737" y="1986"/>
                    <a:pt x="1737" y="1986"/>
                  </a:cubicBezTo>
                  <a:cubicBezTo>
                    <a:pt x="2230" y="271"/>
                    <a:pt x="1796" y="0"/>
                    <a:pt x="1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4"/>
            <p:cNvSpPr/>
            <p:nvPr/>
          </p:nvSpPr>
          <p:spPr>
            <a:xfrm rot="-3895123">
              <a:off x="1265931" y="2395717"/>
              <a:ext cx="261261" cy="134201"/>
            </a:xfrm>
            <a:custGeom>
              <a:avLst/>
              <a:gdLst/>
              <a:ahLst/>
              <a:cxnLst/>
              <a:rect l="l" t="t" r="r" b="b"/>
              <a:pathLst>
                <a:path w="2371" h="1218" extrusionOk="0">
                  <a:moveTo>
                    <a:pt x="1380" y="1"/>
                  </a:moveTo>
                  <a:cubicBezTo>
                    <a:pt x="774" y="1"/>
                    <a:pt x="1" y="1122"/>
                    <a:pt x="1" y="1122"/>
                  </a:cubicBezTo>
                  <a:cubicBezTo>
                    <a:pt x="397" y="1189"/>
                    <a:pt x="716" y="1218"/>
                    <a:pt x="971" y="1218"/>
                  </a:cubicBezTo>
                  <a:cubicBezTo>
                    <a:pt x="2371" y="1218"/>
                    <a:pt x="1854" y="366"/>
                    <a:pt x="1854" y="366"/>
                  </a:cubicBezTo>
                  <a:cubicBezTo>
                    <a:pt x="1728" y="102"/>
                    <a:pt x="1562" y="1"/>
                    <a:pt x="1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4"/>
            <p:cNvSpPr/>
            <p:nvPr/>
          </p:nvSpPr>
          <p:spPr>
            <a:xfrm rot="-3895123">
              <a:off x="1149848" y="2484796"/>
              <a:ext cx="252446" cy="221134"/>
            </a:xfrm>
            <a:custGeom>
              <a:avLst/>
              <a:gdLst/>
              <a:ahLst/>
              <a:cxnLst/>
              <a:rect l="l" t="t" r="r" b="b"/>
              <a:pathLst>
                <a:path w="2291" h="2007" extrusionOk="0">
                  <a:moveTo>
                    <a:pt x="1447" y="1"/>
                  </a:moveTo>
                  <a:cubicBezTo>
                    <a:pt x="1329" y="1"/>
                    <a:pt x="1236" y="31"/>
                    <a:pt x="1237" y="31"/>
                  </a:cubicBezTo>
                  <a:cubicBezTo>
                    <a:pt x="0" y="305"/>
                    <a:pt x="1553" y="2007"/>
                    <a:pt x="1553" y="2007"/>
                  </a:cubicBezTo>
                  <a:cubicBezTo>
                    <a:pt x="2290" y="236"/>
                    <a:pt x="1773" y="1"/>
                    <a:pt x="1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4"/>
            <p:cNvSpPr/>
            <p:nvPr/>
          </p:nvSpPr>
          <p:spPr>
            <a:xfrm rot="-3895123">
              <a:off x="1318054" y="2581587"/>
              <a:ext cx="87822" cy="79000"/>
            </a:xfrm>
            <a:custGeom>
              <a:avLst/>
              <a:gdLst/>
              <a:ahLst/>
              <a:cxnLst/>
              <a:rect l="l" t="t" r="r" b="b"/>
              <a:pathLst>
                <a:path w="797" h="717" extrusionOk="0">
                  <a:moveTo>
                    <a:pt x="392" y="0"/>
                  </a:moveTo>
                  <a:cubicBezTo>
                    <a:pt x="229" y="0"/>
                    <a:pt x="68" y="111"/>
                    <a:pt x="38" y="302"/>
                  </a:cubicBezTo>
                  <a:cubicBezTo>
                    <a:pt x="0" y="536"/>
                    <a:pt x="188" y="716"/>
                    <a:pt x="392" y="716"/>
                  </a:cubicBezTo>
                  <a:cubicBezTo>
                    <a:pt x="462" y="716"/>
                    <a:pt x="534" y="695"/>
                    <a:pt x="600" y="647"/>
                  </a:cubicBezTo>
                  <a:cubicBezTo>
                    <a:pt x="760" y="532"/>
                    <a:pt x="796" y="307"/>
                    <a:pt x="679" y="149"/>
                  </a:cubicBezTo>
                  <a:cubicBezTo>
                    <a:pt x="606" y="47"/>
                    <a:pt x="498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4"/>
            <p:cNvSpPr/>
            <p:nvPr/>
          </p:nvSpPr>
          <p:spPr>
            <a:xfrm rot="-3895123">
              <a:off x="1367759" y="2542262"/>
              <a:ext cx="87822" cy="79110"/>
            </a:xfrm>
            <a:custGeom>
              <a:avLst/>
              <a:gdLst/>
              <a:ahLst/>
              <a:cxnLst/>
              <a:rect l="l" t="t" r="r" b="b"/>
              <a:pathLst>
                <a:path w="797" h="718" extrusionOk="0">
                  <a:moveTo>
                    <a:pt x="393" y="0"/>
                  </a:moveTo>
                  <a:cubicBezTo>
                    <a:pt x="230" y="0"/>
                    <a:pt x="68" y="111"/>
                    <a:pt x="39" y="301"/>
                  </a:cubicBezTo>
                  <a:cubicBezTo>
                    <a:pt x="1" y="536"/>
                    <a:pt x="189" y="717"/>
                    <a:pt x="393" y="717"/>
                  </a:cubicBezTo>
                  <a:cubicBezTo>
                    <a:pt x="463" y="717"/>
                    <a:pt x="535" y="696"/>
                    <a:pt x="601" y="648"/>
                  </a:cubicBezTo>
                  <a:cubicBezTo>
                    <a:pt x="760" y="531"/>
                    <a:pt x="797" y="308"/>
                    <a:pt x="680" y="148"/>
                  </a:cubicBezTo>
                  <a:cubicBezTo>
                    <a:pt x="606" y="47"/>
                    <a:pt x="499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4"/>
            <p:cNvSpPr/>
            <p:nvPr/>
          </p:nvSpPr>
          <p:spPr>
            <a:xfrm rot="-3895123">
              <a:off x="1467695" y="2777941"/>
              <a:ext cx="87711" cy="79000"/>
            </a:xfrm>
            <a:custGeom>
              <a:avLst/>
              <a:gdLst/>
              <a:ahLst/>
              <a:cxnLst/>
              <a:rect l="l" t="t" r="r" b="b"/>
              <a:pathLst>
                <a:path w="796" h="717" extrusionOk="0">
                  <a:moveTo>
                    <a:pt x="393" y="1"/>
                  </a:moveTo>
                  <a:cubicBezTo>
                    <a:pt x="229" y="1"/>
                    <a:pt x="68" y="112"/>
                    <a:pt x="38" y="302"/>
                  </a:cubicBezTo>
                  <a:cubicBezTo>
                    <a:pt x="0" y="536"/>
                    <a:pt x="187" y="716"/>
                    <a:pt x="391" y="716"/>
                  </a:cubicBezTo>
                  <a:cubicBezTo>
                    <a:pt x="461" y="716"/>
                    <a:pt x="534" y="695"/>
                    <a:pt x="600" y="647"/>
                  </a:cubicBezTo>
                  <a:cubicBezTo>
                    <a:pt x="760" y="532"/>
                    <a:pt x="796" y="308"/>
                    <a:pt x="679" y="148"/>
                  </a:cubicBezTo>
                  <a:cubicBezTo>
                    <a:pt x="606" y="47"/>
                    <a:pt x="498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4"/>
            <p:cNvSpPr/>
            <p:nvPr/>
          </p:nvSpPr>
          <p:spPr>
            <a:xfrm rot="-3895123">
              <a:off x="1517432" y="2738666"/>
              <a:ext cx="87601" cy="79110"/>
            </a:xfrm>
            <a:custGeom>
              <a:avLst/>
              <a:gdLst/>
              <a:ahLst/>
              <a:cxnLst/>
              <a:rect l="l" t="t" r="r" b="b"/>
              <a:pathLst>
                <a:path w="795" h="718" extrusionOk="0">
                  <a:moveTo>
                    <a:pt x="393" y="1"/>
                  </a:moveTo>
                  <a:cubicBezTo>
                    <a:pt x="229" y="1"/>
                    <a:pt x="68" y="112"/>
                    <a:pt x="38" y="303"/>
                  </a:cubicBezTo>
                  <a:cubicBezTo>
                    <a:pt x="1" y="536"/>
                    <a:pt x="187" y="717"/>
                    <a:pt x="392" y="717"/>
                  </a:cubicBezTo>
                  <a:cubicBezTo>
                    <a:pt x="462" y="717"/>
                    <a:pt x="534" y="696"/>
                    <a:pt x="600" y="648"/>
                  </a:cubicBezTo>
                  <a:cubicBezTo>
                    <a:pt x="760" y="531"/>
                    <a:pt x="795" y="308"/>
                    <a:pt x="679" y="148"/>
                  </a:cubicBezTo>
                  <a:cubicBezTo>
                    <a:pt x="606" y="47"/>
                    <a:pt x="499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4"/>
            <p:cNvSpPr/>
            <p:nvPr/>
          </p:nvSpPr>
          <p:spPr>
            <a:xfrm rot="-3895123">
              <a:off x="1631284" y="2931037"/>
              <a:ext cx="84626" cy="79000"/>
            </a:xfrm>
            <a:custGeom>
              <a:avLst/>
              <a:gdLst/>
              <a:ahLst/>
              <a:cxnLst/>
              <a:rect l="l" t="t" r="r" b="b"/>
              <a:pathLst>
                <a:path w="768" h="717" extrusionOk="0">
                  <a:moveTo>
                    <a:pt x="372" y="1"/>
                  </a:moveTo>
                  <a:cubicBezTo>
                    <a:pt x="181" y="1"/>
                    <a:pt x="1" y="156"/>
                    <a:pt x="13" y="379"/>
                  </a:cubicBezTo>
                  <a:cubicBezTo>
                    <a:pt x="24" y="585"/>
                    <a:pt x="196" y="716"/>
                    <a:pt x="372" y="716"/>
                  </a:cubicBezTo>
                  <a:cubicBezTo>
                    <a:pt x="466" y="716"/>
                    <a:pt x="561" y="679"/>
                    <a:pt x="635" y="597"/>
                  </a:cubicBezTo>
                  <a:cubicBezTo>
                    <a:pt x="768" y="451"/>
                    <a:pt x="755" y="225"/>
                    <a:pt x="608" y="94"/>
                  </a:cubicBezTo>
                  <a:cubicBezTo>
                    <a:pt x="537" y="29"/>
                    <a:pt x="454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4"/>
            <p:cNvSpPr/>
            <p:nvPr/>
          </p:nvSpPr>
          <p:spPr>
            <a:xfrm rot="-3895123">
              <a:off x="1671753" y="2882193"/>
              <a:ext cx="84516" cy="79110"/>
            </a:xfrm>
            <a:custGeom>
              <a:avLst/>
              <a:gdLst/>
              <a:ahLst/>
              <a:cxnLst/>
              <a:rect l="l" t="t" r="r" b="b"/>
              <a:pathLst>
                <a:path w="767" h="718" extrusionOk="0">
                  <a:moveTo>
                    <a:pt x="371" y="1"/>
                  </a:moveTo>
                  <a:cubicBezTo>
                    <a:pt x="181" y="1"/>
                    <a:pt x="1" y="156"/>
                    <a:pt x="13" y="379"/>
                  </a:cubicBezTo>
                  <a:cubicBezTo>
                    <a:pt x="23" y="586"/>
                    <a:pt x="195" y="717"/>
                    <a:pt x="372" y="717"/>
                  </a:cubicBezTo>
                  <a:cubicBezTo>
                    <a:pt x="466" y="717"/>
                    <a:pt x="562" y="680"/>
                    <a:pt x="635" y="599"/>
                  </a:cubicBezTo>
                  <a:cubicBezTo>
                    <a:pt x="767" y="451"/>
                    <a:pt x="756" y="225"/>
                    <a:pt x="608" y="94"/>
                  </a:cubicBezTo>
                  <a:cubicBezTo>
                    <a:pt x="537" y="30"/>
                    <a:pt x="453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" name="Google Shape;1058;p14"/>
          <p:cNvGrpSpPr/>
          <p:nvPr/>
        </p:nvGrpSpPr>
        <p:grpSpPr>
          <a:xfrm>
            <a:off x="1397678" y="1333946"/>
            <a:ext cx="172020" cy="173679"/>
            <a:chOff x="7782063" y="2882713"/>
            <a:chExt cx="194000" cy="195872"/>
          </a:xfrm>
        </p:grpSpPr>
        <p:sp>
          <p:nvSpPr>
            <p:cNvPr id="1059" name="Google Shape;1059;p14"/>
            <p:cNvSpPr/>
            <p:nvPr/>
          </p:nvSpPr>
          <p:spPr>
            <a:xfrm>
              <a:off x="7879196" y="2882713"/>
              <a:ext cx="89" cy="195872"/>
            </a:xfrm>
            <a:custGeom>
              <a:avLst/>
              <a:gdLst/>
              <a:ahLst/>
              <a:cxnLst/>
              <a:rect l="l" t="t" r="r" b="b"/>
              <a:pathLst>
                <a:path w="1" h="2200" fill="none" extrusionOk="0">
                  <a:moveTo>
                    <a:pt x="1" y="1"/>
                  </a:moveTo>
                  <a:lnTo>
                    <a:pt x="1" y="2199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4"/>
            <p:cNvSpPr/>
            <p:nvPr/>
          </p:nvSpPr>
          <p:spPr>
            <a:xfrm>
              <a:off x="7784199" y="2980647"/>
              <a:ext cx="190084" cy="89"/>
            </a:xfrm>
            <a:custGeom>
              <a:avLst/>
              <a:gdLst/>
              <a:ahLst/>
              <a:cxnLst/>
              <a:rect l="l" t="t" r="r" b="b"/>
              <a:pathLst>
                <a:path w="2135" h="1" fill="none" extrusionOk="0">
                  <a:moveTo>
                    <a:pt x="1" y="1"/>
                  </a:moveTo>
                  <a:lnTo>
                    <a:pt x="2134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4"/>
            <p:cNvSpPr/>
            <p:nvPr/>
          </p:nvSpPr>
          <p:spPr>
            <a:xfrm>
              <a:off x="7810018" y="2912449"/>
              <a:ext cx="138178" cy="140048"/>
            </a:xfrm>
            <a:custGeom>
              <a:avLst/>
              <a:gdLst/>
              <a:ahLst/>
              <a:cxnLst/>
              <a:rect l="l" t="t" r="r" b="b"/>
              <a:pathLst>
                <a:path w="1552" h="1573" fill="none" extrusionOk="0">
                  <a:moveTo>
                    <a:pt x="0" y="1"/>
                  </a:moveTo>
                  <a:lnTo>
                    <a:pt x="1552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4"/>
            <p:cNvSpPr/>
            <p:nvPr/>
          </p:nvSpPr>
          <p:spPr>
            <a:xfrm>
              <a:off x="7810018" y="2912449"/>
              <a:ext cx="133994" cy="140048"/>
            </a:xfrm>
            <a:custGeom>
              <a:avLst/>
              <a:gdLst/>
              <a:ahLst/>
              <a:cxnLst/>
              <a:rect l="l" t="t" r="r" b="b"/>
              <a:pathLst>
                <a:path w="1505" h="1573" fill="none" extrusionOk="0">
                  <a:moveTo>
                    <a:pt x="1504" y="1"/>
                  </a:moveTo>
                  <a:lnTo>
                    <a:pt x="0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4"/>
            <p:cNvSpPr/>
            <p:nvPr/>
          </p:nvSpPr>
          <p:spPr>
            <a:xfrm>
              <a:off x="7849459" y="2888054"/>
              <a:ext cx="59741" cy="28045"/>
            </a:xfrm>
            <a:custGeom>
              <a:avLst/>
              <a:gdLst/>
              <a:ahLst/>
              <a:cxnLst/>
              <a:rect l="l" t="t" r="r" b="b"/>
              <a:pathLst>
                <a:path w="671" h="315" fill="none" extrusionOk="0">
                  <a:moveTo>
                    <a:pt x="1" y="1"/>
                  </a:moveTo>
                  <a:lnTo>
                    <a:pt x="333" y="314"/>
                  </a:lnTo>
                  <a:lnTo>
                    <a:pt x="67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4"/>
            <p:cNvSpPr/>
            <p:nvPr/>
          </p:nvSpPr>
          <p:spPr>
            <a:xfrm>
              <a:off x="7948107" y="2951623"/>
              <a:ext cx="27956" cy="59830"/>
            </a:xfrm>
            <a:custGeom>
              <a:avLst/>
              <a:gdLst/>
              <a:ahLst/>
              <a:cxnLst/>
              <a:rect l="l" t="t" r="r" b="b"/>
              <a:pathLst>
                <a:path w="314" h="672" fill="none" extrusionOk="0">
                  <a:moveTo>
                    <a:pt x="314" y="1"/>
                  </a:moveTo>
                  <a:lnTo>
                    <a:pt x="1" y="333"/>
                  </a:lnTo>
                  <a:lnTo>
                    <a:pt x="314" y="672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4"/>
            <p:cNvSpPr/>
            <p:nvPr/>
          </p:nvSpPr>
          <p:spPr>
            <a:xfrm>
              <a:off x="7782063" y="2951623"/>
              <a:ext cx="28045" cy="59830"/>
            </a:xfrm>
            <a:custGeom>
              <a:avLst/>
              <a:gdLst/>
              <a:ahLst/>
              <a:cxnLst/>
              <a:rect l="l" t="t" r="r" b="b"/>
              <a:pathLst>
                <a:path w="315" h="672" fill="none" extrusionOk="0">
                  <a:moveTo>
                    <a:pt x="1" y="672"/>
                  </a:moveTo>
                  <a:lnTo>
                    <a:pt x="314" y="338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4"/>
            <p:cNvSpPr/>
            <p:nvPr/>
          </p:nvSpPr>
          <p:spPr>
            <a:xfrm>
              <a:off x="7849459" y="3049024"/>
              <a:ext cx="57604" cy="28045"/>
            </a:xfrm>
            <a:custGeom>
              <a:avLst/>
              <a:gdLst/>
              <a:ahLst/>
              <a:cxnLst/>
              <a:rect l="l" t="t" r="r" b="b"/>
              <a:pathLst>
                <a:path w="647" h="315" fill="none" extrusionOk="0">
                  <a:moveTo>
                    <a:pt x="646" y="314"/>
                  </a:moveTo>
                  <a:lnTo>
                    <a:pt x="338" y="1"/>
                  </a:lnTo>
                  <a:lnTo>
                    <a:pt x="1" y="314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4"/>
            <p:cNvSpPr/>
            <p:nvPr/>
          </p:nvSpPr>
          <p:spPr>
            <a:xfrm>
              <a:off x="7845097" y="2954027"/>
              <a:ext cx="57782" cy="49413"/>
            </a:xfrm>
            <a:custGeom>
              <a:avLst/>
              <a:gdLst/>
              <a:ahLst/>
              <a:cxnLst/>
              <a:rect l="l" t="t" r="r" b="b"/>
              <a:pathLst>
                <a:path w="649" h="555" extrusionOk="0">
                  <a:moveTo>
                    <a:pt x="371" y="1"/>
                  </a:moveTo>
                  <a:cubicBezTo>
                    <a:pt x="125" y="1"/>
                    <a:pt x="1" y="299"/>
                    <a:pt x="176" y="472"/>
                  </a:cubicBezTo>
                  <a:cubicBezTo>
                    <a:pt x="232" y="529"/>
                    <a:pt x="302" y="555"/>
                    <a:pt x="370" y="555"/>
                  </a:cubicBezTo>
                  <a:cubicBezTo>
                    <a:pt x="512" y="555"/>
                    <a:pt x="649" y="443"/>
                    <a:pt x="648" y="276"/>
                  </a:cubicBezTo>
                  <a:cubicBezTo>
                    <a:pt x="648" y="124"/>
                    <a:pt x="524" y="1"/>
                    <a:pt x="372" y="1"/>
                  </a:cubicBezTo>
                  <a:cubicBezTo>
                    <a:pt x="372" y="1"/>
                    <a:pt x="371" y="1"/>
                    <a:pt x="371" y="1"/>
                  </a:cubicBezTo>
                  <a:close/>
                </a:path>
              </a:pathLst>
            </a:custGeom>
            <a:solidFill>
              <a:srgbClr val="8DC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14"/>
          <p:cNvGrpSpPr/>
          <p:nvPr/>
        </p:nvGrpSpPr>
        <p:grpSpPr>
          <a:xfrm>
            <a:off x="6789040" y="4190909"/>
            <a:ext cx="172020" cy="173679"/>
            <a:chOff x="7782063" y="2882713"/>
            <a:chExt cx="194000" cy="195872"/>
          </a:xfrm>
        </p:grpSpPr>
        <p:sp>
          <p:nvSpPr>
            <p:cNvPr id="1069" name="Google Shape;1069;p14"/>
            <p:cNvSpPr/>
            <p:nvPr/>
          </p:nvSpPr>
          <p:spPr>
            <a:xfrm>
              <a:off x="7879196" y="2882713"/>
              <a:ext cx="89" cy="195872"/>
            </a:xfrm>
            <a:custGeom>
              <a:avLst/>
              <a:gdLst/>
              <a:ahLst/>
              <a:cxnLst/>
              <a:rect l="l" t="t" r="r" b="b"/>
              <a:pathLst>
                <a:path w="1" h="2200" fill="none" extrusionOk="0">
                  <a:moveTo>
                    <a:pt x="1" y="1"/>
                  </a:moveTo>
                  <a:lnTo>
                    <a:pt x="1" y="2199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4"/>
            <p:cNvSpPr/>
            <p:nvPr/>
          </p:nvSpPr>
          <p:spPr>
            <a:xfrm>
              <a:off x="7784199" y="2980647"/>
              <a:ext cx="190084" cy="89"/>
            </a:xfrm>
            <a:custGeom>
              <a:avLst/>
              <a:gdLst/>
              <a:ahLst/>
              <a:cxnLst/>
              <a:rect l="l" t="t" r="r" b="b"/>
              <a:pathLst>
                <a:path w="2135" h="1" fill="none" extrusionOk="0">
                  <a:moveTo>
                    <a:pt x="1" y="1"/>
                  </a:moveTo>
                  <a:lnTo>
                    <a:pt x="2134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4"/>
            <p:cNvSpPr/>
            <p:nvPr/>
          </p:nvSpPr>
          <p:spPr>
            <a:xfrm>
              <a:off x="7810018" y="2912449"/>
              <a:ext cx="138178" cy="140048"/>
            </a:xfrm>
            <a:custGeom>
              <a:avLst/>
              <a:gdLst/>
              <a:ahLst/>
              <a:cxnLst/>
              <a:rect l="l" t="t" r="r" b="b"/>
              <a:pathLst>
                <a:path w="1552" h="1573" fill="none" extrusionOk="0">
                  <a:moveTo>
                    <a:pt x="0" y="1"/>
                  </a:moveTo>
                  <a:lnTo>
                    <a:pt x="1552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4"/>
            <p:cNvSpPr/>
            <p:nvPr/>
          </p:nvSpPr>
          <p:spPr>
            <a:xfrm>
              <a:off x="7810018" y="2912449"/>
              <a:ext cx="133994" cy="140048"/>
            </a:xfrm>
            <a:custGeom>
              <a:avLst/>
              <a:gdLst/>
              <a:ahLst/>
              <a:cxnLst/>
              <a:rect l="l" t="t" r="r" b="b"/>
              <a:pathLst>
                <a:path w="1505" h="1573" fill="none" extrusionOk="0">
                  <a:moveTo>
                    <a:pt x="1504" y="1"/>
                  </a:moveTo>
                  <a:lnTo>
                    <a:pt x="0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4"/>
            <p:cNvSpPr/>
            <p:nvPr/>
          </p:nvSpPr>
          <p:spPr>
            <a:xfrm>
              <a:off x="7849459" y="2888054"/>
              <a:ext cx="59741" cy="28045"/>
            </a:xfrm>
            <a:custGeom>
              <a:avLst/>
              <a:gdLst/>
              <a:ahLst/>
              <a:cxnLst/>
              <a:rect l="l" t="t" r="r" b="b"/>
              <a:pathLst>
                <a:path w="671" h="315" fill="none" extrusionOk="0">
                  <a:moveTo>
                    <a:pt x="1" y="1"/>
                  </a:moveTo>
                  <a:lnTo>
                    <a:pt x="333" y="314"/>
                  </a:lnTo>
                  <a:lnTo>
                    <a:pt x="67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4"/>
            <p:cNvSpPr/>
            <p:nvPr/>
          </p:nvSpPr>
          <p:spPr>
            <a:xfrm>
              <a:off x="7948107" y="2951623"/>
              <a:ext cx="27956" cy="59830"/>
            </a:xfrm>
            <a:custGeom>
              <a:avLst/>
              <a:gdLst/>
              <a:ahLst/>
              <a:cxnLst/>
              <a:rect l="l" t="t" r="r" b="b"/>
              <a:pathLst>
                <a:path w="314" h="672" fill="none" extrusionOk="0">
                  <a:moveTo>
                    <a:pt x="314" y="1"/>
                  </a:moveTo>
                  <a:lnTo>
                    <a:pt x="1" y="333"/>
                  </a:lnTo>
                  <a:lnTo>
                    <a:pt x="314" y="672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7782063" y="2951623"/>
              <a:ext cx="28045" cy="59830"/>
            </a:xfrm>
            <a:custGeom>
              <a:avLst/>
              <a:gdLst/>
              <a:ahLst/>
              <a:cxnLst/>
              <a:rect l="l" t="t" r="r" b="b"/>
              <a:pathLst>
                <a:path w="315" h="672" fill="none" extrusionOk="0">
                  <a:moveTo>
                    <a:pt x="1" y="672"/>
                  </a:moveTo>
                  <a:lnTo>
                    <a:pt x="314" y="338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4"/>
            <p:cNvSpPr/>
            <p:nvPr/>
          </p:nvSpPr>
          <p:spPr>
            <a:xfrm>
              <a:off x="7849459" y="3049024"/>
              <a:ext cx="57604" cy="28045"/>
            </a:xfrm>
            <a:custGeom>
              <a:avLst/>
              <a:gdLst/>
              <a:ahLst/>
              <a:cxnLst/>
              <a:rect l="l" t="t" r="r" b="b"/>
              <a:pathLst>
                <a:path w="647" h="315" fill="none" extrusionOk="0">
                  <a:moveTo>
                    <a:pt x="646" y="314"/>
                  </a:moveTo>
                  <a:lnTo>
                    <a:pt x="338" y="1"/>
                  </a:lnTo>
                  <a:lnTo>
                    <a:pt x="1" y="314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4"/>
            <p:cNvSpPr/>
            <p:nvPr/>
          </p:nvSpPr>
          <p:spPr>
            <a:xfrm>
              <a:off x="7845097" y="2954027"/>
              <a:ext cx="57782" cy="49413"/>
            </a:xfrm>
            <a:custGeom>
              <a:avLst/>
              <a:gdLst/>
              <a:ahLst/>
              <a:cxnLst/>
              <a:rect l="l" t="t" r="r" b="b"/>
              <a:pathLst>
                <a:path w="649" h="555" extrusionOk="0">
                  <a:moveTo>
                    <a:pt x="371" y="1"/>
                  </a:moveTo>
                  <a:cubicBezTo>
                    <a:pt x="125" y="1"/>
                    <a:pt x="1" y="299"/>
                    <a:pt x="176" y="472"/>
                  </a:cubicBezTo>
                  <a:cubicBezTo>
                    <a:pt x="232" y="529"/>
                    <a:pt x="302" y="555"/>
                    <a:pt x="370" y="555"/>
                  </a:cubicBezTo>
                  <a:cubicBezTo>
                    <a:pt x="512" y="555"/>
                    <a:pt x="649" y="443"/>
                    <a:pt x="648" y="276"/>
                  </a:cubicBezTo>
                  <a:cubicBezTo>
                    <a:pt x="648" y="124"/>
                    <a:pt x="524" y="1"/>
                    <a:pt x="372" y="1"/>
                  </a:cubicBezTo>
                  <a:cubicBezTo>
                    <a:pt x="372" y="1"/>
                    <a:pt x="371" y="1"/>
                    <a:pt x="371" y="1"/>
                  </a:cubicBezTo>
                  <a:close/>
                </a:path>
              </a:pathLst>
            </a:custGeom>
            <a:solidFill>
              <a:srgbClr val="8DC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" name="Google Shape;1078;p14"/>
          <p:cNvGrpSpPr/>
          <p:nvPr/>
        </p:nvGrpSpPr>
        <p:grpSpPr>
          <a:xfrm>
            <a:off x="7510731" y="3636618"/>
            <a:ext cx="253850" cy="307524"/>
            <a:chOff x="7167006" y="2088218"/>
            <a:chExt cx="253850" cy="307524"/>
          </a:xfrm>
        </p:grpSpPr>
        <p:sp>
          <p:nvSpPr>
            <p:cNvPr id="1079" name="Google Shape;1079;p14"/>
            <p:cNvSpPr/>
            <p:nvPr/>
          </p:nvSpPr>
          <p:spPr>
            <a:xfrm>
              <a:off x="7213879" y="2088218"/>
              <a:ext cx="111208" cy="206976"/>
            </a:xfrm>
            <a:custGeom>
              <a:avLst/>
              <a:gdLst/>
              <a:ahLst/>
              <a:cxnLst/>
              <a:rect l="l" t="t" r="r" b="b"/>
              <a:pathLst>
                <a:path w="1210" h="2252" fill="none" extrusionOk="0">
                  <a:moveTo>
                    <a:pt x="1210" y="2252"/>
                  </a:moveTo>
                  <a:cubicBezTo>
                    <a:pt x="1210" y="2252"/>
                    <a:pt x="412" y="1152"/>
                    <a:pt x="1" y="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4"/>
            <p:cNvSpPr/>
            <p:nvPr/>
          </p:nvSpPr>
          <p:spPr>
            <a:xfrm>
              <a:off x="7232261" y="2171303"/>
              <a:ext cx="18198" cy="106337"/>
            </a:xfrm>
            <a:custGeom>
              <a:avLst/>
              <a:gdLst/>
              <a:ahLst/>
              <a:cxnLst/>
              <a:rect l="l" t="t" r="r" b="b"/>
              <a:pathLst>
                <a:path w="198" h="1157" fill="none" extrusionOk="0">
                  <a:moveTo>
                    <a:pt x="0" y="1156"/>
                  </a:moveTo>
                  <a:lnTo>
                    <a:pt x="198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4"/>
            <p:cNvSpPr/>
            <p:nvPr/>
          </p:nvSpPr>
          <p:spPr>
            <a:xfrm>
              <a:off x="7167006" y="2257881"/>
              <a:ext cx="97881" cy="112954"/>
            </a:xfrm>
            <a:custGeom>
              <a:avLst/>
              <a:gdLst/>
              <a:ahLst/>
              <a:cxnLst/>
              <a:rect l="l" t="t" r="r" b="b"/>
              <a:pathLst>
                <a:path w="1065" h="1229" extrusionOk="0">
                  <a:moveTo>
                    <a:pt x="585" y="0"/>
                  </a:moveTo>
                  <a:cubicBezTo>
                    <a:pt x="297" y="0"/>
                    <a:pt x="98" y="224"/>
                    <a:pt x="52" y="529"/>
                  </a:cubicBezTo>
                  <a:cubicBezTo>
                    <a:pt x="1" y="863"/>
                    <a:pt x="155" y="1172"/>
                    <a:pt x="490" y="1223"/>
                  </a:cubicBezTo>
                  <a:cubicBezTo>
                    <a:pt x="518" y="1227"/>
                    <a:pt x="545" y="1229"/>
                    <a:pt x="571" y="1229"/>
                  </a:cubicBezTo>
                  <a:cubicBezTo>
                    <a:pt x="849" y="1229"/>
                    <a:pt x="968" y="984"/>
                    <a:pt x="1014" y="677"/>
                  </a:cubicBezTo>
                  <a:cubicBezTo>
                    <a:pt x="1065" y="341"/>
                    <a:pt x="1009" y="58"/>
                    <a:pt x="674" y="7"/>
                  </a:cubicBezTo>
                  <a:cubicBezTo>
                    <a:pt x="643" y="2"/>
                    <a:pt x="614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4"/>
            <p:cNvSpPr/>
            <p:nvPr/>
          </p:nvSpPr>
          <p:spPr>
            <a:xfrm>
              <a:off x="7304776" y="2286005"/>
              <a:ext cx="116079" cy="109738"/>
            </a:xfrm>
            <a:custGeom>
              <a:avLst/>
              <a:gdLst/>
              <a:ahLst/>
              <a:cxnLst/>
              <a:rect l="l" t="t" r="r" b="b"/>
              <a:pathLst>
                <a:path w="1263" h="1194" extrusionOk="0">
                  <a:moveTo>
                    <a:pt x="534" y="1"/>
                  </a:moveTo>
                  <a:cubicBezTo>
                    <a:pt x="461" y="1"/>
                    <a:pt x="384" y="25"/>
                    <a:pt x="302" y="79"/>
                  </a:cubicBezTo>
                  <a:cubicBezTo>
                    <a:pt x="18" y="266"/>
                    <a:pt x="1" y="600"/>
                    <a:pt x="188" y="883"/>
                  </a:cubicBezTo>
                  <a:cubicBezTo>
                    <a:pt x="313" y="1074"/>
                    <a:pt x="500" y="1193"/>
                    <a:pt x="695" y="1193"/>
                  </a:cubicBezTo>
                  <a:cubicBezTo>
                    <a:pt x="790" y="1193"/>
                    <a:pt x="887" y="1165"/>
                    <a:pt x="979" y="1103"/>
                  </a:cubicBezTo>
                  <a:cubicBezTo>
                    <a:pt x="1263" y="917"/>
                    <a:pt x="1190" y="632"/>
                    <a:pt x="1003" y="348"/>
                  </a:cubicBezTo>
                  <a:cubicBezTo>
                    <a:pt x="870" y="147"/>
                    <a:pt x="715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9_1_1_1"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0" name="Google Shape;1430;p20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1431" name="Google Shape;1431;p20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0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0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0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0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0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0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8" name="Google Shape;1438;p20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1439" name="Google Shape;1439;p20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0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0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0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3" name="Google Shape;1443;p20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1444" name="Google Shape;1444;p20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0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0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0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8" name="Google Shape;1448;p20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1449" name="Google Shape;1449;p20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0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0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0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3" name="Google Shape;1453;p20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1454" name="Google Shape;1454;p20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0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0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0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58" name="Google Shape;1458;p20"/>
          <p:cNvSpPr txBox="1">
            <a:spLocks noGrp="1"/>
          </p:cNvSpPr>
          <p:nvPr>
            <p:ph type="title"/>
          </p:nvPr>
        </p:nvSpPr>
        <p:spPr>
          <a:xfrm>
            <a:off x="2049925" y="765750"/>
            <a:ext cx="50442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grpSp>
        <p:nvGrpSpPr>
          <p:cNvPr id="1459" name="Google Shape;1459;p20"/>
          <p:cNvGrpSpPr/>
          <p:nvPr/>
        </p:nvGrpSpPr>
        <p:grpSpPr>
          <a:xfrm rot="-6124173" flipH="1">
            <a:off x="1567807" y="877833"/>
            <a:ext cx="253851" cy="307526"/>
            <a:chOff x="7167006" y="2088218"/>
            <a:chExt cx="253850" cy="307524"/>
          </a:xfrm>
        </p:grpSpPr>
        <p:sp>
          <p:nvSpPr>
            <p:cNvPr id="1460" name="Google Shape;1460;p20"/>
            <p:cNvSpPr/>
            <p:nvPr/>
          </p:nvSpPr>
          <p:spPr>
            <a:xfrm>
              <a:off x="7213879" y="2088218"/>
              <a:ext cx="111208" cy="206976"/>
            </a:xfrm>
            <a:custGeom>
              <a:avLst/>
              <a:gdLst/>
              <a:ahLst/>
              <a:cxnLst/>
              <a:rect l="l" t="t" r="r" b="b"/>
              <a:pathLst>
                <a:path w="1210" h="2252" fill="none" extrusionOk="0">
                  <a:moveTo>
                    <a:pt x="1210" y="2252"/>
                  </a:moveTo>
                  <a:cubicBezTo>
                    <a:pt x="1210" y="2252"/>
                    <a:pt x="412" y="1152"/>
                    <a:pt x="1" y="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0"/>
            <p:cNvSpPr/>
            <p:nvPr/>
          </p:nvSpPr>
          <p:spPr>
            <a:xfrm>
              <a:off x="7232261" y="2171303"/>
              <a:ext cx="18198" cy="106337"/>
            </a:xfrm>
            <a:custGeom>
              <a:avLst/>
              <a:gdLst/>
              <a:ahLst/>
              <a:cxnLst/>
              <a:rect l="l" t="t" r="r" b="b"/>
              <a:pathLst>
                <a:path w="198" h="1157" fill="none" extrusionOk="0">
                  <a:moveTo>
                    <a:pt x="0" y="1156"/>
                  </a:moveTo>
                  <a:lnTo>
                    <a:pt x="198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0"/>
            <p:cNvSpPr/>
            <p:nvPr/>
          </p:nvSpPr>
          <p:spPr>
            <a:xfrm>
              <a:off x="7167006" y="2257881"/>
              <a:ext cx="97881" cy="112954"/>
            </a:xfrm>
            <a:custGeom>
              <a:avLst/>
              <a:gdLst/>
              <a:ahLst/>
              <a:cxnLst/>
              <a:rect l="l" t="t" r="r" b="b"/>
              <a:pathLst>
                <a:path w="1065" h="1229" extrusionOk="0">
                  <a:moveTo>
                    <a:pt x="585" y="0"/>
                  </a:moveTo>
                  <a:cubicBezTo>
                    <a:pt x="297" y="0"/>
                    <a:pt x="98" y="224"/>
                    <a:pt x="52" y="529"/>
                  </a:cubicBezTo>
                  <a:cubicBezTo>
                    <a:pt x="1" y="863"/>
                    <a:pt x="155" y="1172"/>
                    <a:pt x="490" y="1223"/>
                  </a:cubicBezTo>
                  <a:cubicBezTo>
                    <a:pt x="518" y="1227"/>
                    <a:pt x="545" y="1229"/>
                    <a:pt x="571" y="1229"/>
                  </a:cubicBezTo>
                  <a:cubicBezTo>
                    <a:pt x="849" y="1229"/>
                    <a:pt x="968" y="984"/>
                    <a:pt x="1014" y="677"/>
                  </a:cubicBezTo>
                  <a:cubicBezTo>
                    <a:pt x="1065" y="341"/>
                    <a:pt x="1009" y="58"/>
                    <a:pt x="674" y="7"/>
                  </a:cubicBezTo>
                  <a:cubicBezTo>
                    <a:pt x="643" y="2"/>
                    <a:pt x="614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0"/>
            <p:cNvSpPr/>
            <p:nvPr/>
          </p:nvSpPr>
          <p:spPr>
            <a:xfrm>
              <a:off x="7304776" y="2286005"/>
              <a:ext cx="116079" cy="109738"/>
            </a:xfrm>
            <a:custGeom>
              <a:avLst/>
              <a:gdLst/>
              <a:ahLst/>
              <a:cxnLst/>
              <a:rect l="l" t="t" r="r" b="b"/>
              <a:pathLst>
                <a:path w="1263" h="1194" extrusionOk="0">
                  <a:moveTo>
                    <a:pt x="534" y="1"/>
                  </a:moveTo>
                  <a:cubicBezTo>
                    <a:pt x="461" y="1"/>
                    <a:pt x="384" y="25"/>
                    <a:pt x="302" y="79"/>
                  </a:cubicBezTo>
                  <a:cubicBezTo>
                    <a:pt x="18" y="266"/>
                    <a:pt x="1" y="600"/>
                    <a:pt x="188" y="883"/>
                  </a:cubicBezTo>
                  <a:cubicBezTo>
                    <a:pt x="313" y="1074"/>
                    <a:pt x="500" y="1193"/>
                    <a:pt x="695" y="1193"/>
                  </a:cubicBezTo>
                  <a:cubicBezTo>
                    <a:pt x="790" y="1193"/>
                    <a:pt x="887" y="1165"/>
                    <a:pt x="979" y="1103"/>
                  </a:cubicBezTo>
                  <a:cubicBezTo>
                    <a:pt x="1263" y="917"/>
                    <a:pt x="1190" y="632"/>
                    <a:pt x="1003" y="348"/>
                  </a:cubicBezTo>
                  <a:cubicBezTo>
                    <a:pt x="870" y="147"/>
                    <a:pt x="715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4" name="Google Shape;1464;p20"/>
          <p:cNvSpPr/>
          <p:nvPr/>
        </p:nvSpPr>
        <p:spPr>
          <a:xfrm flipH="1">
            <a:off x="7094115" y="118786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5" name="Google Shape;1465;p20"/>
          <p:cNvGrpSpPr/>
          <p:nvPr/>
        </p:nvGrpSpPr>
        <p:grpSpPr>
          <a:xfrm rot="3694719" flipH="1">
            <a:off x="7874907" y="752330"/>
            <a:ext cx="390331" cy="617848"/>
            <a:chOff x="951017" y="3222842"/>
            <a:chExt cx="326099" cy="516177"/>
          </a:xfrm>
        </p:grpSpPr>
        <p:sp>
          <p:nvSpPr>
            <p:cNvPr id="1466" name="Google Shape;1466;p20"/>
            <p:cNvSpPr/>
            <p:nvPr/>
          </p:nvSpPr>
          <p:spPr>
            <a:xfrm>
              <a:off x="993360" y="3297119"/>
              <a:ext cx="217599" cy="441900"/>
            </a:xfrm>
            <a:custGeom>
              <a:avLst/>
              <a:gdLst/>
              <a:ahLst/>
              <a:cxnLst/>
              <a:rect l="l" t="t" r="r" b="b"/>
              <a:pathLst>
                <a:path w="3993" h="8109" fill="none" extrusionOk="0">
                  <a:moveTo>
                    <a:pt x="3992" y="1"/>
                  </a:moveTo>
                  <a:cubicBezTo>
                    <a:pt x="3992" y="1"/>
                    <a:pt x="135" y="2309"/>
                    <a:pt x="0" y="8108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0"/>
            <p:cNvSpPr/>
            <p:nvPr/>
          </p:nvSpPr>
          <p:spPr>
            <a:xfrm>
              <a:off x="1177772" y="3313032"/>
              <a:ext cx="99344" cy="43106"/>
            </a:xfrm>
            <a:custGeom>
              <a:avLst/>
              <a:gdLst/>
              <a:ahLst/>
              <a:cxnLst/>
              <a:rect l="l" t="t" r="r" b="b"/>
              <a:pathLst>
                <a:path w="1823" h="791" extrusionOk="0">
                  <a:moveTo>
                    <a:pt x="146" y="1"/>
                  </a:moveTo>
                  <a:cubicBezTo>
                    <a:pt x="49" y="1"/>
                    <a:pt x="1" y="122"/>
                    <a:pt x="75" y="192"/>
                  </a:cubicBezTo>
                  <a:cubicBezTo>
                    <a:pt x="608" y="698"/>
                    <a:pt x="1214" y="791"/>
                    <a:pt x="1584" y="791"/>
                  </a:cubicBezTo>
                  <a:cubicBezTo>
                    <a:pt x="1619" y="791"/>
                    <a:pt x="1651" y="790"/>
                    <a:pt x="1682" y="788"/>
                  </a:cubicBezTo>
                  <a:cubicBezTo>
                    <a:pt x="1781" y="784"/>
                    <a:pt x="1822" y="659"/>
                    <a:pt x="1746" y="595"/>
                  </a:cubicBezTo>
                  <a:cubicBezTo>
                    <a:pt x="1230" y="182"/>
                    <a:pt x="540" y="46"/>
                    <a:pt x="160" y="2"/>
                  </a:cubicBezTo>
                  <a:cubicBezTo>
                    <a:pt x="155" y="1"/>
                    <a:pt x="151" y="1"/>
                    <a:pt x="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0"/>
            <p:cNvSpPr/>
            <p:nvPr/>
          </p:nvSpPr>
          <p:spPr>
            <a:xfrm>
              <a:off x="1128781" y="3355593"/>
              <a:ext cx="101306" cy="37656"/>
            </a:xfrm>
            <a:custGeom>
              <a:avLst/>
              <a:gdLst/>
              <a:ahLst/>
              <a:cxnLst/>
              <a:rect l="l" t="t" r="r" b="b"/>
              <a:pathLst>
                <a:path w="1859" h="691" extrusionOk="0">
                  <a:moveTo>
                    <a:pt x="145" y="1"/>
                  </a:moveTo>
                  <a:cubicBezTo>
                    <a:pt x="43" y="1"/>
                    <a:pt x="0" y="130"/>
                    <a:pt x="80" y="197"/>
                  </a:cubicBezTo>
                  <a:cubicBezTo>
                    <a:pt x="571" y="600"/>
                    <a:pt x="1093" y="691"/>
                    <a:pt x="1464" y="691"/>
                  </a:cubicBezTo>
                  <a:cubicBezTo>
                    <a:pt x="1564" y="691"/>
                    <a:pt x="1653" y="684"/>
                    <a:pt x="1727" y="675"/>
                  </a:cubicBezTo>
                  <a:cubicBezTo>
                    <a:pt x="1825" y="663"/>
                    <a:pt x="1859" y="534"/>
                    <a:pt x="1776" y="478"/>
                  </a:cubicBezTo>
                  <a:cubicBezTo>
                    <a:pt x="1232" y="102"/>
                    <a:pt x="534" y="17"/>
                    <a:pt x="151" y="1"/>
                  </a:cubicBezTo>
                  <a:cubicBezTo>
                    <a:pt x="149" y="1"/>
                    <a:pt x="147" y="1"/>
                    <a:pt x="1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0"/>
            <p:cNvSpPr/>
            <p:nvPr/>
          </p:nvSpPr>
          <p:spPr>
            <a:xfrm>
              <a:off x="1090470" y="3409434"/>
              <a:ext cx="103050" cy="31335"/>
            </a:xfrm>
            <a:custGeom>
              <a:avLst/>
              <a:gdLst/>
              <a:ahLst/>
              <a:cxnLst/>
              <a:rect l="l" t="t" r="r" b="b"/>
              <a:pathLst>
                <a:path w="1891" h="575" extrusionOk="0">
                  <a:moveTo>
                    <a:pt x="374" y="0"/>
                  </a:moveTo>
                  <a:cubicBezTo>
                    <a:pt x="287" y="0"/>
                    <a:pt x="209" y="3"/>
                    <a:pt x="140" y="7"/>
                  </a:cubicBezTo>
                  <a:cubicBezTo>
                    <a:pt x="34" y="12"/>
                    <a:pt x="1" y="150"/>
                    <a:pt x="89" y="208"/>
                  </a:cubicBezTo>
                  <a:cubicBezTo>
                    <a:pt x="518" y="495"/>
                    <a:pt x="947" y="574"/>
                    <a:pt x="1291" y="574"/>
                  </a:cubicBezTo>
                  <a:cubicBezTo>
                    <a:pt x="1484" y="574"/>
                    <a:pt x="1651" y="549"/>
                    <a:pt x="1775" y="522"/>
                  </a:cubicBezTo>
                  <a:cubicBezTo>
                    <a:pt x="1872" y="499"/>
                    <a:pt x="1891" y="370"/>
                    <a:pt x="1805" y="321"/>
                  </a:cubicBezTo>
                  <a:cubicBezTo>
                    <a:pt x="1330" y="58"/>
                    <a:pt x="771" y="0"/>
                    <a:pt x="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0"/>
            <p:cNvSpPr/>
            <p:nvPr/>
          </p:nvSpPr>
          <p:spPr>
            <a:xfrm>
              <a:off x="1055866" y="3464038"/>
              <a:ext cx="103595" cy="28555"/>
            </a:xfrm>
            <a:custGeom>
              <a:avLst/>
              <a:gdLst/>
              <a:ahLst/>
              <a:cxnLst/>
              <a:rect l="l" t="t" r="r" b="b"/>
              <a:pathLst>
                <a:path w="1901" h="524" extrusionOk="0">
                  <a:moveTo>
                    <a:pt x="647" y="0"/>
                  </a:moveTo>
                  <a:cubicBezTo>
                    <a:pt x="445" y="0"/>
                    <a:pt x="266" y="16"/>
                    <a:pt x="129" y="34"/>
                  </a:cubicBezTo>
                  <a:cubicBezTo>
                    <a:pt x="25" y="48"/>
                    <a:pt x="1" y="188"/>
                    <a:pt x="93" y="240"/>
                  </a:cubicBezTo>
                  <a:cubicBezTo>
                    <a:pt x="473" y="456"/>
                    <a:pt x="844" y="523"/>
                    <a:pt x="1157" y="523"/>
                  </a:cubicBezTo>
                  <a:cubicBezTo>
                    <a:pt x="1419" y="523"/>
                    <a:pt x="1641" y="476"/>
                    <a:pt x="1796" y="430"/>
                  </a:cubicBezTo>
                  <a:cubicBezTo>
                    <a:pt x="1891" y="401"/>
                    <a:pt x="1900" y="270"/>
                    <a:pt x="1812" y="227"/>
                  </a:cubicBezTo>
                  <a:cubicBezTo>
                    <a:pt x="1428" y="50"/>
                    <a:pt x="1003" y="0"/>
                    <a:pt x="6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0"/>
            <p:cNvSpPr/>
            <p:nvPr/>
          </p:nvSpPr>
          <p:spPr>
            <a:xfrm>
              <a:off x="1025185" y="3522021"/>
              <a:ext cx="103704" cy="27193"/>
            </a:xfrm>
            <a:custGeom>
              <a:avLst/>
              <a:gdLst/>
              <a:ahLst/>
              <a:cxnLst/>
              <a:rect l="l" t="t" r="r" b="b"/>
              <a:pathLst>
                <a:path w="1903" h="499" extrusionOk="0">
                  <a:moveTo>
                    <a:pt x="963" y="0"/>
                  </a:moveTo>
                  <a:cubicBezTo>
                    <a:pt x="626" y="0"/>
                    <a:pt x="321" y="52"/>
                    <a:pt x="114" y="99"/>
                  </a:cubicBezTo>
                  <a:cubicBezTo>
                    <a:pt x="10" y="122"/>
                    <a:pt x="0" y="263"/>
                    <a:pt x="97" y="308"/>
                  </a:cubicBezTo>
                  <a:cubicBezTo>
                    <a:pt x="412" y="449"/>
                    <a:pt x="712" y="498"/>
                    <a:pt x="978" y="498"/>
                  </a:cubicBezTo>
                  <a:cubicBezTo>
                    <a:pt x="1332" y="498"/>
                    <a:pt x="1624" y="411"/>
                    <a:pt x="1811" y="336"/>
                  </a:cubicBezTo>
                  <a:cubicBezTo>
                    <a:pt x="1903" y="298"/>
                    <a:pt x="1901" y="167"/>
                    <a:pt x="1808" y="132"/>
                  </a:cubicBezTo>
                  <a:cubicBezTo>
                    <a:pt x="1529" y="34"/>
                    <a:pt x="1235" y="0"/>
                    <a:pt x="9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0"/>
            <p:cNvSpPr/>
            <p:nvPr/>
          </p:nvSpPr>
          <p:spPr>
            <a:xfrm>
              <a:off x="1004967" y="3590740"/>
              <a:ext cx="103704" cy="27683"/>
            </a:xfrm>
            <a:custGeom>
              <a:avLst/>
              <a:gdLst/>
              <a:ahLst/>
              <a:cxnLst/>
              <a:rect l="l" t="t" r="r" b="b"/>
              <a:pathLst>
                <a:path w="1903" h="508" extrusionOk="0">
                  <a:moveTo>
                    <a:pt x="1143" y="1"/>
                  </a:moveTo>
                  <a:cubicBezTo>
                    <a:pt x="728" y="1"/>
                    <a:pt x="346" y="88"/>
                    <a:pt x="104" y="159"/>
                  </a:cubicBezTo>
                  <a:cubicBezTo>
                    <a:pt x="3" y="189"/>
                    <a:pt x="1" y="332"/>
                    <a:pt x="101" y="368"/>
                  </a:cubicBezTo>
                  <a:cubicBezTo>
                    <a:pt x="371" y="469"/>
                    <a:pt x="627" y="507"/>
                    <a:pt x="858" y="507"/>
                  </a:cubicBezTo>
                  <a:cubicBezTo>
                    <a:pt x="1272" y="507"/>
                    <a:pt x="1608" y="386"/>
                    <a:pt x="1812" y="288"/>
                  </a:cubicBezTo>
                  <a:cubicBezTo>
                    <a:pt x="1902" y="243"/>
                    <a:pt x="1891" y="113"/>
                    <a:pt x="1796" y="85"/>
                  </a:cubicBezTo>
                  <a:cubicBezTo>
                    <a:pt x="1579" y="24"/>
                    <a:pt x="1357" y="1"/>
                    <a:pt x="1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0"/>
            <p:cNvSpPr/>
            <p:nvPr/>
          </p:nvSpPr>
          <p:spPr>
            <a:xfrm>
              <a:off x="951017" y="3528888"/>
              <a:ext cx="68718" cy="82124"/>
            </a:xfrm>
            <a:custGeom>
              <a:avLst/>
              <a:gdLst/>
              <a:ahLst/>
              <a:cxnLst/>
              <a:rect l="l" t="t" r="r" b="b"/>
              <a:pathLst>
                <a:path w="1261" h="1507" extrusionOk="0">
                  <a:moveTo>
                    <a:pt x="136" y="1"/>
                  </a:moveTo>
                  <a:cubicBezTo>
                    <a:pt x="62" y="1"/>
                    <a:pt x="1" y="75"/>
                    <a:pt x="35" y="153"/>
                  </a:cubicBezTo>
                  <a:cubicBezTo>
                    <a:pt x="192" y="503"/>
                    <a:pt x="527" y="1120"/>
                    <a:pt x="1076" y="1489"/>
                  </a:cubicBezTo>
                  <a:cubicBezTo>
                    <a:pt x="1095" y="1501"/>
                    <a:pt x="1116" y="1507"/>
                    <a:pt x="1135" y="1507"/>
                  </a:cubicBezTo>
                  <a:cubicBezTo>
                    <a:pt x="1201" y="1507"/>
                    <a:pt x="1261" y="1445"/>
                    <a:pt x="1241" y="1370"/>
                  </a:cubicBezTo>
                  <a:cubicBezTo>
                    <a:pt x="1151" y="1030"/>
                    <a:pt x="896" y="406"/>
                    <a:pt x="192" y="15"/>
                  </a:cubicBezTo>
                  <a:cubicBezTo>
                    <a:pt x="173" y="5"/>
                    <a:pt x="154" y="1"/>
                    <a:pt x="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0"/>
            <p:cNvSpPr/>
            <p:nvPr/>
          </p:nvSpPr>
          <p:spPr>
            <a:xfrm>
              <a:off x="974559" y="3452594"/>
              <a:ext cx="63759" cy="85448"/>
            </a:xfrm>
            <a:custGeom>
              <a:avLst/>
              <a:gdLst/>
              <a:ahLst/>
              <a:cxnLst/>
              <a:rect l="l" t="t" r="r" b="b"/>
              <a:pathLst>
                <a:path w="1170" h="1568" extrusionOk="0">
                  <a:moveTo>
                    <a:pt x="131" y="0"/>
                  </a:moveTo>
                  <a:cubicBezTo>
                    <a:pt x="61" y="0"/>
                    <a:pt x="1" y="69"/>
                    <a:pt x="30" y="146"/>
                  </a:cubicBezTo>
                  <a:cubicBezTo>
                    <a:pt x="163" y="505"/>
                    <a:pt x="459" y="1143"/>
                    <a:pt x="983" y="1545"/>
                  </a:cubicBezTo>
                  <a:cubicBezTo>
                    <a:pt x="1004" y="1561"/>
                    <a:pt x="1026" y="1568"/>
                    <a:pt x="1048" y="1568"/>
                  </a:cubicBezTo>
                  <a:cubicBezTo>
                    <a:pt x="1111" y="1568"/>
                    <a:pt x="1170" y="1510"/>
                    <a:pt x="1156" y="1437"/>
                  </a:cubicBezTo>
                  <a:cubicBezTo>
                    <a:pt x="1088" y="1091"/>
                    <a:pt x="872" y="453"/>
                    <a:pt x="193" y="19"/>
                  </a:cubicBezTo>
                  <a:cubicBezTo>
                    <a:pt x="173" y="6"/>
                    <a:pt x="15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1011779" y="3386546"/>
              <a:ext cx="55912" cy="89862"/>
            </a:xfrm>
            <a:custGeom>
              <a:avLst/>
              <a:gdLst/>
              <a:ahLst/>
              <a:cxnLst/>
              <a:rect l="l" t="t" r="r" b="b"/>
              <a:pathLst>
                <a:path w="1026" h="1649" extrusionOk="0">
                  <a:moveTo>
                    <a:pt x="128" y="1"/>
                  </a:moveTo>
                  <a:cubicBezTo>
                    <a:pt x="61" y="1"/>
                    <a:pt x="0" y="61"/>
                    <a:pt x="20" y="137"/>
                  </a:cubicBezTo>
                  <a:cubicBezTo>
                    <a:pt x="120" y="508"/>
                    <a:pt x="354" y="1169"/>
                    <a:pt x="837" y="1621"/>
                  </a:cubicBezTo>
                  <a:cubicBezTo>
                    <a:pt x="859" y="1640"/>
                    <a:pt x="884" y="1649"/>
                    <a:pt x="909" y="1649"/>
                  </a:cubicBezTo>
                  <a:cubicBezTo>
                    <a:pt x="969" y="1649"/>
                    <a:pt x="1025" y="1599"/>
                    <a:pt x="1019" y="1529"/>
                  </a:cubicBezTo>
                  <a:cubicBezTo>
                    <a:pt x="984" y="1177"/>
                    <a:pt x="830" y="522"/>
                    <a:pt x="197" y="25"/>
                  </a:cubicBezTo>
                  <a:cubicBezTo>
                    <a:pt x="175" y="8"/>
                    <a:pt x="151" y="1"/>
                    <a:pt x="1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1052269" y="3327200"/>
              <a:ext cx="49699" cy="92750"/>
            </a:xfrm>
            <a:custGeom>
              <a:avLst/>
              <a:gdLst/>
              <a:ahLst/>
              <a:cxnLst/>
              <a:rect l="l" t="t" r="r" b="b"/>
              <a:pathLst>
                <a:path w="912" h="1702" extrusionOk="0">
                  <a:moveTo>
                    <a:pt x="122" y="0"/>
                  </a:moveTo>
                  <a:cubicBezTo>
                    <a:pt x="59" y="0"/>
                    <a:pt x="0" y="55"/>
                    <a:pt x="15" y="128"/>
                  </a:cubicBezTo>
                  <a:cubicBezTo>
                    <a:pt x="86" y="505"/>
                    <a:pt x="271" y="1182"/>
                    <a:pt x="721" y="1668"/>
                  </a:cubicBezTo>
                  <a:cubicBezTo>
                    <a:pt x="743" y="1691"/>
                    <a:pt x="771" y="1701"/>
                    <a:pt x="799" y="1701"/>
                  </a:cubicBezTo>
                  <a:cubicBezTo>
                    <a:pt x="856" y="1701"/>
                    <a:pt x="911" y="1656"/>
                    <a:pt x="909" y="1589"/>
                  </a:cubicBezTo>
                  <a:cubicBezTo>
                    <a:pt x="899" y="1236"/>
                    <a:pt x="793" y="571"/>
                    <a:pt x="197" y="30"/>
                  </a:cubicBezTo>
                  <a:cubicBezTo>
                    <a:pt x="174" y="9"/>
                    <a:pt x="148" y="0"/>
                    <a:pt x="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1102296" y="3272106"/>
              <a:ext cx="42397" cy="95966"/>
            </a:xfrm>
            <a:custGeom>
              <a:avLst/>
              <a:gdLst/>
              <a:ahLst/>
              <a:cxnLst/>
              <a:rect l="l" t="t" r="r" b="b"/>
              <a:pathLst>
                <a:path w="778" h="1761" extrusionOk="0">
                  <a:moveTo>
                    <a:pt x="116" y="0"/>
                  </a:moveTo>
                  <a:cubicBezTo>
                    <a:pt x="56" y="0"/>
                    <a:pt x="0" y="47"/>
                    <a:pt x="7" y="118"/>
                  </a:cubicBezTo>
                  <a:cubicBezTo>
                    <a:pt x="40" y="499"/>
                    <a:pt x="159" y="1193"/>
                    <a:pt x="558" y="1718"/>
                  </a:cubicBezTo>
                  <a:cubicBezTo>
                    <a:pt x="580" y="1748"/>
                    <a:pt x="612" y="1761"/>
                    <a:pt x="644" y="1761"/>
                  </a:cubicBezTo>
                  <a:cubicBezTo>
                    <a:pt x="697" y="1761"/>
                    <a:pt x="749" y="1722"/>
                    <a:pt x="754" y="1660"/>
                  </a:cubicBezTo>
                  <a:cubicBezTo>
                    <a:pt x="778" y="1307"/>
                    <a:pt x="738" y="636"/>
                    <a:pt x="200" y="37"/>
                  </a:cubicBezTo>
                  <a:cubicBezTo>
                    <a:pt x="176" y="12"/>
                    <a:pt x="145" y="0"/>
                    <a:pt x="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0"/>
            <p:cNvSpPr/>
            <p:nvPr/>
          </p:nvSpPr>
          <p:spPr>
            <a:xfrm>
              <a:off x="1153849" y="3222842"/>
              <a:ext cx="37765" cy="97928"/>
            </a:xfrm>
            <a:custGeom>
              <a:avLst/>
              <a:gdLst/>
              <a:ahLst/>
              <a:cxnLst/>
              <a:rect l="l" t="t" r="r" b="b"/>
              <a:pathLst>
                <a:path w="693" h="1797" extrusionOk="0">
                  <a:moveTo>
                    <a:pt x="111" y="1"/>
                  </a:moveTo>
                  <a:cubicBezTo>
                    <a:pt x="55" y="1"/>
                    <a:pt x="0" y="42"/>
                    <a:pt x="1" y="110"/>
                  </a:cubicBezTo>
                  <a:cubicBezTo>
                    <a:pt x="7" y="493"/>
                    <a:pt x="74" y="1193"/>
                    <a:pt x="433" y="1749"/>
                  </a:cubicBezTo>
                  <a:cubicBezTo>
                    <a:pt x="456" y="1781"/>
                    <a:pt x="490" y="1796"/>
                    <a:pt x="523" y="1796"/>
                  </a:cubicBezTo>
                  <a:cubicBezTo>
                    <a:pt x="574" y="1796"/>
                    <a:pt x="624" y="1762"/>
                    <a:pt x="633" y="1703"/>
                  </a:cubicBezTo>
                  <a:cubicBezTo>
                    <a:pt x="683" y="1353"/>
                    <a:pt x="693" y="680"/>
                    <a:pt x="199" y="44"/>
                  </a:cubicBezTo>
                  <a:cubicBezTo>
                    <a:pt x="175" y="14"/>
                    <a:pt x="143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9" name="Google Shape;1479;p20"/>
          <p:cNvSpPr/>
          <p:nvPr/>
        </p:nvSpPr>
        <p:spPr>
          <a:xfrm flipH="1">
            <a:off x="7573990" y="70096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20"/>
          <p:cNvSpPr/>
          <p:nvPr/>
        </p:nvSpPr>
        <p:spPr>
          <a:xfrm flipH="1">
            <a:off x="807233" y="823910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20"/>
          <p:cNvSpPr/>
          <p:nvPr/>
        </p:nvSpPr>
        <p:spPr>
          <a:xfrm flipH="1">
            <a:off x="1200053" y="1463431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20"/>
          <p:cNvSpPr/>
          <p:nvPr/>
        </p:nvSpPr>
        <p:spPr>
          <a:xfrm flipH="1">
            <a:off x="2511478" y="70096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20"/>
          <p:cNvSpPr/>
          <p:nvPr/>
        </p:nvSpPr>
        <p:spPr>
          <a:xfrm flipH="1">
            <a:off x="8296533" y="1577385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1_1"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5" name="Google Shape;1715;p24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1716" name="Google Shape;1716;p24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4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4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3" name="Google Shape;1723;p24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1724" name="Google Shape;1724;p24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4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24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24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8" name="Google Shape;1728;p24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1729" name="Google Shape;1729;p24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24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24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4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3" name="Google Shape;1733;p24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1734" name="Google Shape;1734;p24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24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24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24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8" name="Google Shape;1738;p24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1739" name="Google Shape;1739;p24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24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24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24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43" name="Google Shape;1743;p24"/>
          <p:cNvSpPr txBox="1">
            <a:spLocks noGrp="1"/>
          </p:cNvSpPr>
          <p:nvPr>
            <p:ph type="title"/>
          </p:nvPr>
        </p:nvSpPr>
        <p:spPr>
          <a:xfrm>
            <a:off x="2049925" y="765750"/>
            <a:ext cx="50442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44" name="Google Shape;1744;p24"/>
          <p:cNvSpPr txBox="1">
            <a:spLocks noGrp="1"/>
          </p:cNvSpPr>
          <p:nvPr>
            <p:ph type="subTitle" idx="1"/>
          </p:nvPr>
        </p:nvSpPr>
        <p:spPr>
          <a:xfrm>
            <a:off x="2766000" y="1520600"/>
            <a:ext cx="36120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Manrope"/>
              <a:buNone/>
              <a:defRPr sz="1600" b="1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  <p:sp>
        <p:nvSpPr>
          <p:cNvPr id="1745" name="Google Shape;1745;p24"/>
          <p:cNvSpPr txBox="1">
            <a:spLocks noGrp="1"/>
          </p:cNvSpPr>
          <p:nvPr>
            <p:ph type="subTitle" idx="2"/>
          </p:nvPr>
        </p:nvSpPr>
        <p:spPr>
          <a:xfrm>
            <a:off x="1940425" y="2365950"/>
            <a:ext cx="23307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6" name="Google Shape;1746;p24"/>
          <p:cNvSpPr txBox="1">
            <a:spLocks noGrp="1"/>
          </p:cNvSpPr>
          <p:nvPr>
            <p:ph type="subTitle" idx="3"/>
          </p:nvPr>
        </p:nvSpPr>
        <p:spPr>
          <a:xfrm>
            <a:off x="1940425" y="2912763"/>
            <a:ext cx="23307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7" name="Google Shape;1747;p24"/>
          <p:cNvSpPr txBox="1">
            <a:spLocks noGrp="1"/>
          </p:cNvSpPr>
          <p:nvPr>
            <p:ph type="subTitle" idx="4"/>
          </p:nvPr>
        </p:nvSpPr>
        <p:spPr>
          <a:xfrm>
            <a:off x="1940425" y="3459575"/>
            <a:ext cx="23307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8" name="Google Shape;1748;p24"/>
          <p:cNvSpPr txBox="1">
            <a:spLocks noGrp="1"/>
          </p:cNvSpPr>
          <p:nvPr>
            <p:ph type="subTitle" idx="5"/>
          </p:nvPr>
        </p:nvSpPr>
        <p:spPr>
          <a:xfrm>
            <a:off x="4872829" y="2365950"/>
            <a:ext cx="23307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9" name="Google Shape;1749;p24"/>
          <p:cNvSpPr txBox="1">
            <a:spLocks noGrp="1"/>
          </p:cNvSpPr>
          <p:nvPr>
            <p:ph type="subTitle" idx="6"/>
          </p:nvPr>
        </p:nvSpPr>
        <p:spPr>
          <a:xfrm>
            <a:off x="4872829" y="2912763"/>
            <a:ext cx="23307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50" name="Google Shape;1750;p24"/>
          <p:cNvSpPr txBox="1">
            <a:spLocks noGrp="1"/>
          </p:cNvSpPr>
          <p:nvPr>
            <p:ph type="subTitle" idx="7"/>
          </p:nvPr>
        </p:nvSpPr>
        <p:spPr>
          <a:xfrm>
            <a:off x="4872829" y="3459575"/>
            <a:ext cx="23307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51" name="Google Shape;1751;p24"/>
          <p:cNvSpPr/>
          <p:nvPr/>
        </p:nvSpPr>
        <p:spPr>
          <a:xfrm>
            <a:off x="7905554" y="4185971"/>
            <a:ext cx="111739" cy="111906"/>
          </a:xfrm>
          <a:custGeom>
            <a:avLst/>
            <a:gdLst/>
            <a:ahLst/>
            <a:cxnLst/>
            <a:rect l="l" t="t" r="r" b="b"/>
            <a:pathLst>
              <a:path w="683" h="684" extrusionOk="0">
                <a:moveTo>
                  <a:pt x="342" y="0"/>
                </a:moveTo>
                <a:cubicBezTo>
                  <a:pt x="153" y="0"/>
                  <a:pt x="1" y="154"/>
                  <a:pt x="1" y="342"/>
                </a:cubicBezTo>
                <a:cubicBezTo>
                  <a:pt x="1" y="530"/>
                  <a:pt x="153" y="684"/>
                  <a:pt x="342" y="684"/>
                </a:cubicBezTo>
                <a:cubicBezTo>
                  <a:pt x="531" y="684"/>
                  <a:pt x="683" y="530"/>
                  <a:pt x="683" y="342"/>
                </a:cubicBezTo>
                <a:cubicBezTo>
                  <a:pt x="683" y="154"/>
                  <a:pt x="531" y="0"/>
                  <a:pt x="3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2" name="Google Shape;1752;p24"/>
          <p:cNvGrpSpPr/>
          <p:nvPr/>
        </p:nvGrpSpPr>
        <p:grpSpPr>
          <a:xfrm>
            <a:off x="7766443" y="912731"/>
            <a:ext cx="253850" cy="307524"/>
            <a:chOff x="7167006" y="2088218"/>
            <a:chExt cx="253850" cy="307524"/>
          </a:xfrm>
        </p:grpSpPr>
        <p:sp>
          <p:nvSpPr>
            <p:cNvPr id="1753" name="Google Shape;1753;p24"/>
            <p:cNvSpPr/>
            <p:nvPr/>
          </p:nvSpPr>
          <p:spPr>
            <a:xfrm>
              <a:off x="7213879" y="2088218"/>
              <a:ext cx="111208" cy="206976"/>
            </a:xfrm>
            <a:custGeom>
              <a:avLst/>
              <a:gdLst/>
              <a:ahLst/>
              <a:cxnLst/>
              <a:rect l="l" t="t" r="r" b="b"/>
              <a:pathLst>
                <a:path w="1210" h="2252" fill="none" extrusionOk="0">
                  <a:moveTo>
                    <a:pt x="1210" y="2252"/>
                  </a:moveTo>
                  <a:cubicBezTo>
                    <a:pt x="1210" y="2252"/>
                    <a:pt x="412" y="1152"/>
                    <a:pt x="1" y="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4"/>
            <p:cNvSpPr/>
            <p:nvPr/>
          </p:nvSpPr>
          <p:spPr>
            <a:xfrm>
              <a:off x="7232261" y="2171303"/>
              <a:ext cx="18198" cy="106337"/>
            </a:xfrm>
            <a:custGeom>
              <a:avLst/>
              <a:gdLst/>
              <a:ahLst/>
              <a:cxnLst/>
              <a:rect l="l" t="t" r="r" b="b"/>
              <a:pathLst>
                <a:path w="198" h="1157" fill="none" extrusionOk="0">
                  <a:moveTo>
                    <a:pt x="0" y="1156"/>
                  </a:moveTo>
                  <a:lnTo>
                    <a:pt x="198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4"/>
            <p:cNvSpPr/>
            <p:nvPr/>
          </p:nvSpPr>
          <p:spPr>
            <a:xfrm>
              <a:off x="7167006" y="2257881"/>
              <a:ext cx="97881" cy="112954"/>
            </a:xfrm>
            <a:custGeom>
              <a:avLst/>
              <a:gdLst/>
              <a:ahLst/>
              <a:cxnLst/>
              <a:rect l="l" t="t" r="r" b="b"/>
              <a:pathLst>
                <a:path w="1065" h="1229" extrusionOk="0">
                  <a:moveTo>
                    <a:pt x="585" y="0"/>
                  </a:moveTo>
                  <a:cubicBezTo>
                    <a:pt x="297" y="0"/>
                    <a:pt x="98" y="224"/>
                    <a:pt x="52" y="529"/>
                  </a:cubicBezTo>
                  <a:cubicBezTo>
                    <a:pt x="1" y="863"/>
                    <a:pt x="155" y="1172"/>
                    <a:pt x="490" y="1223"/>
                  </a:cubicBezTo>
                  <a:cubicBezTo>
                    <a:pt x="518" y="1227"/>
                    <a:pt x="545" y="1229"/>
                    <a:pt x="571" y="1229"/>
                  </a:cubicBezTo>
                  <a:cubicBezTo>
                    <a:pt x="849" y="1229"/>
                    <a:pt x="968" y="984"/>
                    <a:pt x="1014" y="677"/>
                  </a:cubicBezTo>
                  <a:cubicBezTo>
                    <a:pt x="1065" y="341"/>
                    <a:pt x="1009" y="58"/>
                    <a:pt x="674" y="7"/>
                  </a:cubicBezTo>
                  <a:cubicBezTo>
                    <a:pt x="643" y="2"/>
                    <a:pt x="614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4"/>
            <p:cNvSpPr/>
            <p:nvPr/>
          </p:nvSpPr>
          <p:spPr>
            <a:xfrm>
              <a:off x="7304776" y="2286005"/>
              <a:ext cx="116079" cy="109738"/>
            </a:xfrm>
            <a:custGeom>
              <a:avLst/>
              <a:gdLst/>
              <a:ahLst/>
              <a:cxnLst/>
              <a:rect l="l" t="t" r="r" b="b"/>
              <a:pathLst>
                <a:path w="1263" h="1194" extrusionOk="0">
                  <a:moveTo>
                    <a:pt x="534" y="1"/>
                  </a:moveTo>
                  <a:cubicBezTo>
                    <a:pt x="461" y="1"/>
                    <a:pt x="384" y="25"/>
                    <a:pt x="302" y="79"/>
                  </a:cubicBezTo>
                  <a:cubicBezTo>
                    <a:pt x="18" y="266"/>
                    <a:pt x="1" y="600"/>
                    <a:pt x="188" y="883"/>
                  </a:cubicBezTo>
                  <a:cubicBezTo>
                    <a:pt x="313" y="1074"/>
                    <a:pt x="500" y="1193"/>
                    <a:pt x="695" y="1193"/>
                  </a:cubicBezTo>
                  <a:cubicBezTo>
                    <a:pt x="790" y="1193"/>
                    <a:pt x="887" y="1165"/>
                    <a:pt x="979" y="1103"/>
                  </a:cubicBezTo>
                  <a:cubicBezTo>
                    <a:pt x="1263" y="917"/>
                    <a:pt x="1190" y="632"/>
                    <a:pt x="1003" y="348"/>
                  </a:cubicBezTo>
                  <a:cubicBezTo>
                    <a:pt x="870" y="147"/>
                    <a:pt x="715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7" name="Google Shape;1757;p24"/>
          <p:cNvSpPr/>
          <p:nvPr/>
        </p:nvSpPr>
        <p:spPr>
          <a:xfrm>
            <a:off x="7157944" y="1559385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24"/>
          <p:cNvSpPr/>
          <p:nvPr/>
        </p:nvSpPr>
        <p:spPr>
          <a:xfrm>
            <a:off x="2493281" y="4255685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24"/>
          <p:cNvSpPr/>
          <p:nvPr/>
        </p:nvSpPr>
        <p:spPr>
          <a:xfrm>
            <a:off x="1472745" y="1106606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24"/>
          <p:cNvSpPr/>
          <p:nvPr/>
        </p:nvSpPr>
        <p:spPr>
          <a:xfrm>
            <a:off x="6510420" y="4130106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24"/>
          <p:cNvSpPr/>
          <p:nvPr/>
        </p:nvSpPr>
        <p:spPr>
          <a:xfrm>
            <a:off x="8094345" y="235874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24"/>
          <p:cNvSpPr/>
          <p:nvPr/>
        </p:nvSpPr>
        <p:spPr>
          <a:xfrm>
            <a:off x="6639220" y="89499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24"/>
          <p:cNvSpPr/>
          <p:nvPr/>
        </p:nvSpPr>
        <p:spPr>
          <a:xfrm>
            <a:off x="8438958" y="363309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24"/>
          <p:cNvSpPr/>
          <p:nvPr/>
        </p:nvSpPr>
        <p:spPr>
          <a:xfrm>
            <a:off x="994345" y="186636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24"/>
          <p:cNvSpPr/>
          <p:nvPr/>
        </p:nvSpPr>
        <p:spPr>
          <a:xfrm>
            <a:off x="1035945" y="421406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6" name="Google Shape;1766;p24"/>
          <p:cNvGrpSpPr/>
          <p:nvPr/>
        </p:nvGrpSpPr>
        <p:grpSpPr>
          <a:xfrm rot="-2700000">
            <a:off x="1028271" y="2891200"/>
            <a:ext cx="493364" cy="780938"/>
            <a:chOff x="951017" y="3222842"/>
            <a:chExt cx="326099" cy="516177"/>
          </a:xfrm>
        </p:grpSpPr>
        <p:sp>
          <p:nvSpPr>
            <p:cNvPr id="1767" name="Google Shape;1767;p24"/>
            <p:cNvSpPr/>
            <p:nvPr/>
          </p:nvSpPr>
          <p:spPr>
            <a:xfrm>
              <a:off x="993360" y="3297119"/>
              <a:ext cx="217599" cy="441900"/>
            </a:xfrm>
            <a:custGeom>
              <a:avLst/>
              <a:gdLst/>
              <a:ahLst/>
              <a:cxnLst/>
              <a:rect l="l" t="t" r="r" b="b"/>
              <a:pathLst>
                <a:path w="3993" h="8109" fill="none" extrusionOk="0">
                  <a:moveTo>
                    <a:pt x="3992" y="1"/>
                  </a:moveTo>
                  <a:cubicBezTo>
                    <a:pt x="3992" y="1"/>
                    <a:pt x="135" y="2309"/>
                    <a:pt x="0" y="8108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4"/>
            <p:cNvSpPr/>
            <p:nvPr/>
          </p:nvSpPr>
          <p:spPr>
            <a:xfrm>
              <a:off x="1177772" y="3313032"/>
              <a:ext cx="99344" cy="43106"/>
            </a:xfrm>
            <a:custGeom>
              <a:avLst/>
              <a:gdLst/>
              <a:ahLst/>
              <a:cxnLst/>
              <a:rect l="l" t="t" r="r" b="b"/>
              <a:pathLst>
                <a:path w="1823" h="791" extrusionOk="0">
                  <a:moveTo>
                    <a:pt x="146" y="1"/>
                  </a:moveTo>
                  <a:cubicBezTo>
                    <a:pt x="49" y="1"/>
                    <a:pt x="1" y="122"/>
                    <a:pt x="75" y="192"/>
                  </a:cubicBezTo>
                  <a:cubicBezTo>
                    <a:pt x="608" y="698"/>
                    <a:pt x="1214" y="791"/>
                    <a:pt x="1584" y="791"/>
                  </a:cubicBezTo>
                  <a:cubicBezTo>
                    <a:pt x="1619" y="791"/>
                    <a:pt x="1651" y="790"/>
                    <a:pt x="1682" y="788"/>
                  </a:cubicBezTo>
                  <a:cubicBezTo>
                    <a:pt x="1781" y="784"/>
                    <a:pt x="1822" y="659"/>
                    <a:pt x="1746" y="595"/>
                  </a:cubicBezTo>
                  <a:cubicBezTo>
                    <a:pt x="1230" y="182"/>
                    <a:pt x="540" y="46"/>
                    <a:pt x="160" y="2"/>
                  </a:cubicBezTo>
                  <a:cubicBezTo>
                    <a:pt x="155" y="1"/>
                    <a:pt x="151" y="1"/>
                    <a:pt x="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4"/>
            <p:cNvSpPr/>
            <p:nvPr/>
          </p:nvSpPr>
          <p:spPr>
            <a:xfrm>
              <a:off x="1128781" y="3355593"/>
              <a:ext cx="101306" cy="37656"/>
            </a:xfrm>
            <a:custGeom>
              <a:avLst/>
              <a:gdLst/>
              <a:ahLst/>
              <a:cxnLst/>
              <a:rect l="l" t="t" r="r" b="b"/>
              <a:pathLst>
                <a:path w="1859" h="691" extrusionOk="0">
                  <a:moveTo>
                    <a:pt x="145" y="1"/>
                  </a:moveTo>
                  <a:cubicBezTo>
                    <a:pt x="43" y="1"/>
                    <a:pt x="0" y="130"/>
                    <a:pt x="80" y="197"/>
                  </a:cubicBezTo>
                  <a:cubicBezTo>
                    <a:pt x="571" y="600"/>
                    <a:pt x="1093" y="691"/>
                    <a:pt x="1464" y="691"/>
                  </a:cubicBezTo>
                  <a:cubicBezTo>
                    <a:pt x="1564" y="691"/>
                    <a:pt x="1653" y="684"/>
                    <a:pt x="1727" y="675"/>
                  </a:cubicBezTo>
                  <a:cubicBezTo>
                    <a:pt x="1825" y="663"/>
                    <a:pt x="1859" y="534"/>
                    <a:pt x="1776" y="478"/>
                  </a:cubicBezTo>
                  <a:cubicBezTo>
                    <a:pt x="1232" y="102"/>
                    <a:pt x="534" y="17"/>
                    <a:pt x="151" y="1"/>
                  </a:cubicBezTo>
                  <a:cubicBezTo>
                    <a:pt x="149" y="1"/>
                    <a:pt x="147" y="1"/>
                    <a:pt x="1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4"/>
            <p:cNvSpPr/>
            <p:nvPr/>
          </p:nvSpPr>
          <p:spPr>
            <a:xfrm>
              <a:off x="1090470" y="3409434"/>
              <a:ext cx="103050" cy="31335"/>
            </a:xfrm>
            <a:custGeom>
              <a:avLst/>
              <a:gdLst/>
              <a:ahLst/>
              <a:cxnLst/>
              <a:rect l="l" t="t" r="r" b="b"/>
              <a:pathLst>
                <a:path w="1891" h="575" extrusionOk="0">
                  <a:moveTo>
                    <a:pt x="374" y="0"/>
                  </a:moveTo>
                  <a:cubicBezTo>
                    <a:pt x="287" y="0"/>
                    <a:pt x="209" y="3"/>
                    <a:pt x="140" y="7"/>
                  </a:cubicBezTo>
                  <a:cubicBezTo>
                    <a:pt x="34" y="12"/>
                    <a:pt x="1" y="150"/>
                    <a:pt x="89" y="208"/>
                  </a:cubicBezTo>
                  <a:cubicBezTo>
                    <a:pt x="518" y="495"/>
                    <a:pt x="947" y="574"/>
                    <a:pt x="1291" y="574"/>
                  </a:cubicBezTo>
                  <a:cubicBezTo>
                    <a:pt x="1484" y="574"/>
                    <a:pt x="1651" y="549"/>
                    <a:pt x="1775" y="522"/>
                  </a:cubicBezTo>
                  <a:cubicBezTo>
                    <a:pt x="1872" y="499"/>
                    <a:pt x="1891" y="370"/>
                    <a:pt x="1805" y="321"/>
                  </a:cubicBezTo>
                  <a:cubicBezTo>
                    <a:pt x="1330" y="58"/>
                    <a:pt x="771" y="0"/>
                    <a:pt x="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4"/>
            <p:cNvSpPr/>
            <p:nvPr/>
          </p:nvSpPr>
          <p:spPr>
            <a:xfrm>
              <a:off x="1055866" y="3464038"/>
              <a:ext cx="103595" cy="28555"/>
            </a:xfrm>
            <a:custGeom>
              <a:avLst/>
              <a:gdLst/>
              <a:ahLst/>
              <a:cxnLst/>
              <a:rect l="l" t="t" r="r" b="b"/>
              <a:pathLst>
                <a:path w="1901" h="524" extrusionOk="0">
                  <a:moveTo>
                    <a:pt x="647" y="0"/>
                  </a:moveTo>
                  <a:cubicBezTo>
                    <a:pt x="445" y="0"/>
                    <a:pt x="266" y="16"/>
                    <a:pt x="129" y="34"/>
                  </a:cubicBezTo>
                  <a:cubicBezTo>
                    <a:pt x="25" y="48"/>
                    <a:pt x="1" y="188"/>
                    <a:pt x="93" y="240"/>
                  </a:cubicBezTo>
                  <a:cubicBezTo>
                    <a:pt x="473" y="456"/>
                    <a:pt x="844" y="523"/>
                    <a:pt x="1157" y="523"/>
                  </a:cubicBezTo>
                  <a:cubicBezTo>
                    <a:pt x="1419" y="523"/>
                    <a:pt x="1641" y="476"/>
                    <a:pt x="1796" y="430"/>
                  </a:cubicBezTo>
                  <a:cubicBezTo>
                    <a:pt x="1891" y="401"/>
                    <a:pt x="1900" y="270"/>
                    <a:pt x="1812" y="227"/>
                  </a:cubicBezTo>
                  <a:cubicBezTo>
                    <a:pt x="1428" y="50"/>
                    <a:pt x="1003" y="0"/>
                    <a:pt x="6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4"/>
            <p:cNvSpPr/>
            <p:nvPr/>
          </p:nvSpPr>
          <p:spPr>
            <a:xfrm>
              <a:off x="1025185" y="3522021"/>
              <a:ext cx="103704" cy="27193"/>
            </a:xfrm>
            <a:custGeom>
              <a:avLst/>
              <a:gdLst/>
              <a:ahLst/>
              <a:cxnLst/>
              <a:rect l="l" t="t" r="r" b="b"/>
              <a:pathLst>
                <a:path w="1903" h="499" extrusionOk="0">
                  <a:moveTo>
                    <a:pt x="963" y="0"/>
                  </a:moveTo>
                  <a:cubicBezTo>
                    <a:pt x="626" y="0"/>
                    <a:pt x="321" y="52"/>
                    <a:pt x="114" y="99"/>
                  </a:cubicBezTo>
                  <a:cubicBezTo>
                    <a:pt x="10" y="122"/>
                    <a:pt x="0" y="263"/>
                    <a:pt x="97" y="308"/>
                  </a:cubicBezTo>
                  <a:cubicBezTo>
                    <a:pt x="412" y="449"/>
                    <a:pt x="712" y="498"/>
                    <a:pt x="978" y="498"/>
                  </a:cubicBezTo>
                  <a:cubicBezTo>
                    <a:pt x="1332" y="498"/>
                    <a:pt x="1624" y="411"/>
                    <a:pt x="1811" y="336"/>
                  </a:cubicBezTo>
                  <a:cubicBezTo>
                    <a:pt x="1903" y="298"/>
                    <a:pt x="1901" y="167"/>
                    <a:pt x="1808" y="132"/>
                  </a:cubicBezTo>
                  <a:cubicBezTo>
                    <a:pt x="1529" y="34"/>
                    <a:pt x="1235" y="0"/>
                    <a:pt x="9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4"/>
            <p:cNvSpPr/>
            <p:nvPr/>
          </p:nvSpPr>
          <p:spPr>
            <a:xfrm>
              <a:off x="1004967" y="3590740"/>
              <a:ext cx="103704" cy="27683"/>
            </a:xfrm>
            <a:custGeom>
              <a:avLst/>
              <a:gdLst/>
              <a:ahLst/>
              <a:cxnLst/>
              <a:rect l="l" t="t" r="r" b="b"/>
              <a:pathLst>
                <a:path w="1903" h="508" extrusionOk="0">
                  <a:moveTo>
                    <a:pt x="1143" y="1"/>
                  </a:moveTo>
                  <a:cubicBezTo>
                    <a:pt x="728" y="1"/>
                    <a:pt x="346" y="88"/>
                    <a:pt x="104" y="159"/>
                  </a:cubicBezTo>
                  <a:cubicBezTo>
                    <a:pt x="3" y="189"/>
                    <a:pt x="1" y="332"/>
                    <a:pt x="101" y="368"/>
                  </a:cubicBezTo>
                  <a:cubicBezTo>
                    <a:pt x="371" y="469"/>
                    <a:pt x="627" y="507"/>
                    <a:pt x="858" y="507"/>
                  </a:cubicBezTo>
                  <a:cubicBezTo>
                    <a:pt x="1272" y="507"/>
                    <a:pt x="1608" y="386"/>
                    <a:pt x="1812" y="288"/>
                  </a:cubicBezTo>
                  <a:cubicBezTo>
                    <a:pt x="1902" y="243"/>
                    <a:pt x="1891" y="113"/>
                    <a:pt x="1796" y="85"/>
                  </a:cubicBezTo>
                  <a:cubicBezTo>
                    <a:pt x="1579" y="24"/>
                    <a:pt x="1357" y="1"/>
                    <a:pt x="1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4"/>
            <p:cNvSpPr/>
            <p:nvPr/>
          </p:nvSpPr>
          <p:spPr>
            <a:xfrm>
              <a:off x="951017" y="3528888"/>
              <a:ext cx="68718" cy="82124"/>
            </a:xfrm>
            <a:custGeom>
              <a:avLst/>
              <a:gdLst/>
              <a:ahLst/>
              <a:cxnLst/>
              <a:rect l="l" t="t" r="r" b="b"/>
              <a:pathLst>
                <a:path w="1261" h="1507" extrusionOk="0">
                  <a:moveTo>
                    <a:pt x="136" y="1"/>
                  </a:moveTo>
                  <a:cubicBezTo>
                    <a:pt x="62" y="1"/>
                    <a:pt x="1" y="75"/>
                    <a:pt x="35" y="153"/>
                  </a:cubicBezTo>
                  <a:cubicBezTo>
                    <a:pt x="192" y="503"/>
                    <a:pt x="527" y="1120"/>
                    <a:pt x="1076" y="1489"/>
                  </a:cubicBezTo>
                  <a:cubicBezTo>
                    <a:pt x="1095" y="1501"/>
                    <a:pt x="1116" y="1507"/>
                    <a:pt x="1135" y="1507"/>
                  </a:cubicBezTo>
                  <a:cubicBezTo>
                    <a:pt x="1201" y="1507"/>
                    <a:pt x="1261" y="1445"/>
                    <a:pt x="1241" y="1370"/>
                  </a:cubicBezTo>
                  <a:cubicBezTo>
                    <a:pt x="1151" y="1030"/>
                    <a:pt x="896" y="406"/>
                    <a:pt x="192" y="15"/>
                  </a:cubicBezTo>
                  <a:cubicBezTo>
                    <a:pt x="173" y="5"/>
                    <a:pt x="154" y="1"/>
                    <a:pt x="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4"/>
            <p:cNvSpPr/>
            <p:nvPr/>
          </p:nvSpPr>
          <p:spPr>
            <a:xfrm>
              <a:off x="974559" y="3452594"/>
              <a:ext cx="63759" cy="85448"/>
            </a:xfrm>
            <a:custGeom>
              <a:avLst/>
              <a:gdLst/>
              <a:ahLst/>
              <a:cxnLst/>
              <a:rect l="l" t="t" r="r" b="b"/>
              <a:pathLst>
                <a:path w="1170" h="1568" extrusionOk="0">
                  <a:moveTo>
                    <a:pt x="131" y="0"/>
                  </a:moveTo>
                  <a:cubicBezTo>
                    <a:pt x="61" y="0"/>
                    <a:pt x="1" y="69"/>
                    <a:pt x="30" y="146"/>
                  </a:cubicBezTo>
                  <a:cubicBezTo>
                    <a:pt x="163" y="505"/>
                    <a:pt x="459" y="1143"/>
                    <a:pt x="983" y="1545"/>
                  </a:cubicBezTo>
                  <a:cubicBezTo>
                    <a:pt x="1004" y="1561"/>
                    <a:pt x="1026" y="1568"/>
                    <a:pt x="1048" y="1568"/>
                  </a:cubicBezTo>
                  <a:cubicBezTo>
                    <a:pt x="1111" y="1568"/>
                    <a:pt x="1170" y="1510"/>
                    <a:pt x="1156" y="1437"/>
                  </a:cubicBezTo>
                  <a:cubicBezTo>
                    <a:pt x="1088" y="1091"/>
                    <a:pt x="872" y="453"/>
                    <a:pt x="193" y="19"/>
                  </a:cubicBezTo>
                  <a:cubicBezTo>
                    <a:pt x="173" y="6"/>
                    <a:pt x="15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4"/>
            <p:cNvSpPr/>
            <p:nvPr/>
          </p:nvSpPr>
          <p:spPr>
            <a:xfrm>
              <a:off x="1011779" y="3386546"/>
              <a:ext cx="55912" cy="89862"/>
            </a:xfrm>
            <a:custGeom>
              <a:avLst/>
              <a:gdLst/>
              <a:ahLst/>
              <a:cxnLst/>
              <a:rect l="l" t="t" r="r" b="b"/>
              <a:pathLst>
                <a:path w="1026" h="1649" extrusionOk="0">
                  <a:moveTo>
                    <a:pt x="128" y="1"/>
                  </a:moveTo>
                  <a:cubicBezTo>
                    <a:pt x="61" y="1"/>
                    <a:pt x="0" y="61"/>
                    <a:pt x="20" y="137"/>
                  </a:cubicBezTo>
                  <a:cubicBezTo>
                    <a:pt x="120" y="508"/>
                    <a:pt x="354" y="1169"/>
                    <a:pt x="837" y="1621"/>
                  </a:cubicBezTo>
                  <a:cubicBezTo>
                    <a:pt x="859" y="1640"/>
                    <a:pt x="884" y="1649"/>
                    <a:pt x="909" y="1649"/>
                  </a:cubicBezTo>
                  <a:cubicBezTo>
                    <a:pt x="969" y="1649"/>
                    <a:pt x="1025" y="1599"/>
                    <a:pt x="1019" y="1529"/>
                  </a:cubicBezTo>
                  <a:cubicBezTo>
                    <a:pt x="984" y="1177"/>
                    <a:pt x="830" y="522"/>
                    <a:pt x="197" y="25"/>
                  </a:cubicBezTo>
                  <a:cubicBezTo>
                    <a:pt x="175" y="8"/>
                    <a:pt x="151" y="1"/>
                    <a:pt x="1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4"/>
            <p:cNvSpPr/>
            <p:nvPr/>
          </p:nvSpPr>
          <p:spPr>
            <a:xfrm>
              <a:off x="1052269" y="3327200"/>
              <a:ext cx="49699" cy="92750"/>
            </a:xfrm>
            <a:custGeom>
              <a:avLst/>
              <a:gdLst/>
              <a:ahLst/>
              <a:cxnLst/>
              <a:rect l="l" t="t" r="r" b="b"/>
              <a:pathLst>
                <a:path w="912" h="1702" extrusionOk="0">
                  <a:moveTo>
                    <a:pt x="122" y="0"/>
                  </a:moveTo>
                  <a:cubicBezTo>
                    <a:pt x="59" y="0"/>
                    <a:pt x="0" y="55"/>
                    <a:pt x="15" y="128"/>
                  </a:cubicBezTo>
                  <a:cubicBezTo>
                    <a:pt x="86" y="505"/>
                    <a:pt x="271" y="1182"/>
                    <a:pt x="721" y="1668"/>
                  </a:cubicBezTo>
                  <a:cubicBezTo>
                    <a:pt x="743" y="1691"/>
                    <a:pt x="771" y="1701"/>
                    <a:pt x="799" y="1701"/>
                  </a:cubicBezTo>
                  <a:cubicBezTo>
                    <a:pt x="856" y="1701"/>
                    <a:pt x="911" y="1656"/>
                    <a:pt x="909" y="1589"/>
                  </a:cubicBezTo>
                  <a:cubicBezTo>
                    <a:pt x="899" y="1236"/>
                    <a:pt x="793" y="571"/>
                    <a:pt x="197" y="30"/>
                  </a:cubicBezTo>
                  <a:cubicBezTo>
                    <a:pt x="174" y="9"/>
                    <a:pt x="148" y="0"/>
                    <a:pt x="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4"/>
            <p:cNvSpPr/>
            <p:nvPr/>
          </p:nvSpPr>
          <p:spPr>
            <a:xfrm>
              <a:off x="1102296" y="3272106"/>
              <a:ext cx="42397" cy="95966"/>
            </a:xfrm>
            <a:custGeom>
              <a:avLst/>
              <a:gdLst/>
              <a:ahLst/>
              <a:cxnLst/>
              <a:rect l="l" t="t" r="r" b="b"/>
              <a:pathLst>
                <a:path w="778" h="1761" extrusionOk="0">
                  <a:moveTo>
                    <a:pt x="116" y="0"/>
                  </a:moveTo>
                  <a:cubicBezTo>
                    <a:pt x="56" y="0"/>
                    <a:pt x="0" y="47"/>
                    <a:pt x="7" y="118"/>
                  </a:cubicBezTo>
                  <a:cubicBezTo>
                    <a:pt x="40" y="499"/>
                    <a:pt x="159" y="1193"/>
                    <a:pt x="558" y="1718"/>
                  </a:cubicBezTo>
                  <a:cubicBezTo>
                    <a:pt x="580" y="1748"/>
                    <a:pt x="612" y="1761"/>
                    <a:pt x="644" y="1761"/>
                  </a:cubicBezTo>
                  <a:cubicBezTo>
                    <a:pt x="697" y="1761"/>
                    <a:pt x="749" y="1722"/>
                    <a:pt x="754" y="1660"/>
                  </a:cubicBezTo>
                  <a:cubicBezTo>
                    <a:pt x="778" y="1307"/>
                    <a:pt x="738" y="636"/>
                    <a:pt x="200" y="37"/>
                  </a:cubicBezTo>
                  <a:cubicBezTo>
                    <a:pt x="176" y="12"/>
                    <a:pt x="145" y="0"/>
                    <a:pt x="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4"/>
            <p:cNvSpPr/>
            <p:nvPr/>
          </p:nvSpPr>
          <p:spPr>
            <a:xfrm>
              <a:off x="1153849" y="3222842"/>
              <a:ext cx="37765" cy="97928"/>
            </a:xfrm>
            <a:custGeom>
              <a:avLst/>
              <a:gdLst/>
              <a:ahLst/>
              <a:cxnLst/>
              <a:rect l="l" t="t" r="r" b="b"/>
              <a:pathLst>
                <a:path w="693" h="1797" extrusionOk="0">
                  <a:moveTo>
                    <a:pt x="111" y="1"/>
                  </a:moveTo>
                  <a:cubicBezTo>
                    <a:pt x="55" y="1"/>
                    <a:pt x="0" y="42"/>
                    <a:pt x="1" y="110"/>
                  </a:cubicBezTo>
                  <a:cubicBezTo>
                    <a:pt x="7" y="493"/>
                    <a:pt x="74" y="1193"/>
                    <a:pt x="433" y="1749"/>
                  </a:cubicBezTo>
                  <a:cubicBezTo>
                    <a:pt x="456" y="1781"/>
                    <a:pt x="490" y="1796"/>
                    <a:pt x="523" y="1796"/>
                  </a:cubicBezTo>
                  <a:cubicBezTo>
                    <a:pt x="574" y="1796"/>
                    <a:pt x="624" y="1762"/>
                    <a:pt x="633" y="1703"/>
                  </a:cubicBezTo>
                  <a:cubicBezTo>
                    <a:pt x="683" y="1353"/>
                    <a:pt x="693" y="680"/>
                    <a:pt x="199" y="44"/>
                  </a:cubicBezTo>
                  <a:cubicBezTo>
                    <a:pt x="175" y="14"/>
                    <a:pt x="143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0" name="Google Shape;1780;p24"/>
          <p:cNvGrpSpPr/>
          <p:nvPr/>
        </p:nvGrpSpPr>
        <p:grpSpPr>
          <a:xfrm>
            <a:off x="1639203" y="1692696"/>
            <a:ext cx="172020" cy="173679"/>
            <a:chOff x="7782063" y="2882713"/>
            <a:chExt cx="194000" cy="195872"/>
          </a:xfrm>
        </p:grpSpPr>
        <p:sp>
          <p:nvSpPr>
            <p:cNvPr id="1781" name="Google Shape;1781;p24"/>
            <p:cNvSpPr/>
            <p:nvPr/>
          </p:nvSpPr>
          <p:spPr>
            <a:xfrm>
              <a:off x="7879196" y="2882713"/>
              <a:ext cx="89" cy="195872"/>
            </a:xfrm>
            <a:custGeom>
              <a:avLst/>
              <a:gdLst/>
              <a:ahLst/>
              <a:cxnLst/>
              <a:rect l="l" t="t" r="r" b="b"/>
              <a:pathLst>
                <a:path w="1" h="2200" fill="none" extrusionOk="0">
                  <a:moveTo>
                    <a:pt x="1" y="1"/>
                  </a:moveTo>
                  <a:lnTo>
                    <a:pt x="1" y="2199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4"/>
            <p:cNvSpPr/>
            <p:nvPr/>
          </p:nvSpPr>
          <p:spPr>
            <a:xfrm>
              <a:off x="7784199" y="2980647"/>
              <a:ext cx="190084" cy="89"/>
            </a:xfrm>
            <a:custGeom>
              <a:avLst/>
              <a:gdLst/>
              <a:ahLst/>
              <a:cxnLst/>
              <a:rect l="l" t="t" r="r" b="b"/>
              <a:pathLst>
                <a:path w="2135" h="1" fill="none" extrusionOk="0">
                  <a:moveTo>
                    <a:pt x="1" y="1"/>
                  </a:moveTo>
                  <a:lnTo>
                    <a:pt x="2134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4"/>
            <p:cNvSpPr/>
            <p:nvPr/>
          </p:nvSpPr>
          <p:spPr>
            <a:xfrm>
              <a:off x="7810018" y="2912449"/>
              <a:ext cx="138178" cy="140048"/>
            </a:xfrm>
            <a:custGeom>
              <a:avLst/>
              <a:gdLst/>
              <a:ahLst/>
              <a:cxnLst/>
              <a:rect l="l" t="t" r="r" b="b"/>
              <a:pathLst>
                <a:path w="1552" h="1573" fill="none" extrusionOk="0">
                  <a:moveTo>
                    <a:pt x="0" y="1"/>
                  </a:moveTo>
                  <a:lnTo>
                    <a:pt x="1552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4"/>
            <p:cNvSpPr/>
            <p:nvPr/>
          </p:nvSpPr>
          <p:spPr>
            <a:xfrm>
              <a:off x="7810018" y="2912449"/>
              <a:ext cx="133994" cy="140048"/>
            </a:xfrm>
            <a:custGeom>
              <a:avLst/>
              <a:gdLst/>
              <a:ahLst/>
              <a:cxnLst/>
              <a:rect l="l" t="t" r="r" b="b"/>
              <a:pathLst>
                <a:path w="1505" h="1573" fill="none" extrusionOk="0">
                  <a:moveTo>
                    <a:pt x="1504" y="1"/>
                  </a:moveTo>
                  <a:lnTo>
                    <a:pt x="0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4"/>
            <p:cNvSpPr/>
            <p:nvPr/>
          </p:nvSpPr>
          <p:spPr>
            <a:xfrm>
              <a:off x="7849459" y="2888054"/>
              <a:ext cx="59741" cy="28045"/>
            </a:xfrm>
            <a:custGeom>
              <a:avLst/>
              <a:gdLst/>
              <a:ahLst/>
              <a:cxnLst/>
              <a:rect l="l" t="t" r="r" b="b"/>
              <a:pathLst>
                <a:path w="671" h="315" fill="none" extrusionOk="0">
                  <a:moveTo>
                    <a:pt x="1" y="1"/>
                  </a:moveTo>
                  <a:lnTo>
                    <a:pt x="333" y="314"/>
                  </a:lnTo>
                  <a:lnTo>
                    <a:pt x="67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4"/>
            <p:cNvSpPr/>
            <p:nvPr/>
          </p:nvSpPr>
          <p:spPr>
            <a:xfrm>
              <a:off x="7948107" y="2951623"/>
              <a:ext cx="27956" cy="59830"/>
            </a:xfrm>
            <a:custGeom>
              <a:avLst/>
              <a:gdLst/>
              <a:ahLst/>
              <a:cxnLst/>
              <a:rect l="l" t="t" r="r" b="b"/>
              <a:pathLst>
                <a:path w="314" h="672" fill="none" extrusionOk="0">
                  <a:moveTo>
                    <a:pt x="314" y="1"/>
                  </a:moveTo>
                  <a:lnTo>
                    <a:pt x="1" y="333"/>
                  </a:lnTo>
                  <a:lnTo>
                    <a:pt x="314" y="672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4"/>
            <p:cNvSpPr/>
            <p:nvPr/>
          </p:nvSpPr>
          <p:spPr>
            <a:xfrm>
              <a:off x="7782063" y="2951623"/>
              <a:ext cx="28045" cy="59830"/>
            </a:xfrm>
            <a:custGeom>
              <a:avLst/>
              <a:gdLst/>
              <a:ahLst/>
              <a:cxnLst/>
              <a:rect l="l" t="t" r="r" b="b"/>
              <a:pathLst>
                <a:path w="315" h="672" fill="none" extrusionOk="0">
                  <a:moveTo>
                    <a:pt x="1" y="672"/>
                  </a:moveTo>
                  <a:lnTo>
                    <a:pt x="314" y="338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4"/>
            <p:cNvSpPr/>
            <p:nvPr/>
          </p:nvSpPr>
          <p:spPr>
            <a:xfrm>
              <a:off x="7849459" y="3049024"/>
              <a:ext cx="57604" cy="28045"/>
            </a:xfrm>
            <a:custGeom>
              <a:avLst/>
              <a:gdLst/>
              <a:ahLst/>
              <a:cxnLst/>
              <a:rect l="l" t="t" r="r" b="b"/>
              <a:pathLst>
                <a:path w="647" h="315" fill="none" extrusionOk="0">
                  <a:moveTo>
                    <a:pt x="646" y="314"/>
                  </a:moveTo>
                  <a:lnTo>
                    <a:pt x="338" y="1"/>
                  </a:lnTo>
                  <a:lnTo>
                    <a:pt x="1" y="314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4"/>
            <p:cNvSpPr/>
            <p:nvPr/>
          </p:nvSpPr>
          <p:spPr>
            <a:xfrm>
              <a:off x="7845097" y="2954027"/>
              <a:ext cx="57782" cy="49413"/>
            </a:xfrm>
            <a:custGeom>
              <a:avLst/>
              <a:gdLst/>
              <a:ahLst/>
              <a:cxnLst/>
              <a:rect l="l" t="t" r="r" b="b"/>
              <a:pathLst>
                <a:path w="649" h="555" extrusionOk="0">
                  <a:moveTo>
                    <a:pt x="371" y="1"/>
                  </a:moveTo>
                  <a:cubicBezTo>
                    <a:pt x="125" y="1"/>
                    <a:pt x="1" y="299"/>
                    <a:pt x="176" y="472"/>
                  </a:cubicBezTo>
                  <a:cubicBezTo>
                    <a:pt x="232" y="529"/>
                    <a:pt x="302" y="555"/>
                    <a:pt x="370" y="555"/>
                  </a:cubicBezTo>
                  <a:cubicBezTo>
                    <a:pt x="512" y="555"/>
                    <a:pt x="649" y="443"/>
                    <a:pt x="648" y="276"/>
                  </a:cubicBezTo>
                  <a:cubicBezTo>
                    <a:pt x="648" y="124"/>
                    <a:pt x="524" y="1"/>
                    <a:pt x="372" y="1"/>
                  </a:cubicBezTo>
                  <a:cubicBezTo>
                    <a:pt x="372" y="1"/>
                    <a:pt x="371" y="1"/>
                    <a:pt x="371" y="1"/>
                  </a:cubicBezTo>
                  <a:close/>
                </a:path>
              </a:pathLst>
            </a:custGeom>
            <a:solidFill>
              <a:srgbClr val="8DC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0" name="Google Shape;1790;p24"/>
          <p:cNvGrpSpPr/>
          <p:nvPr/>
        </p:nvGrpSpPr>
        <p:grpSpPr>
          <a:xfrm>
            <a:off x="7803322" y="3353373"/>
            <a:ext cx="253849" cy="256317"/>
            <a:chOff x="7782063" y="2882713"/>
            <a:chExt cx="194000" cy="195872"/>
          </a:xfrm>
        </p:grpSpPr>
        <p:sp>
          <p:nvSpPr>
            <p:cNvPr id="1791" name="Google Shape;1791;p24"/>
            <p:cNvSpPr/>
            <p:nvPr/>
          </p:nvSpPr>
          <p:spPr>
            <a:xfrm>
              <a:off x="7879196" y="2882713"/>
              <a:ext cx="89" cy="195872"/>
            </a:xfrm>
            <a:custGeom>
              <a:avLst/>
              <a:gdLst/>
              <a:ahLst/>
              <a:cxnLst/>
              <a:rect l="l" t="t" r="r" b="b"/>
              <a:pathLst>
                <a:path w="1" h="2200" fill="none" extrusionOk="0">
                  <a:moveTo>
                    <a:pt x="1" y="1"/>
                  </a:moveTo>
                  <a:lnTo>
                    <a:pt x="1" y="2199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4"/>
            <p:cNvSpPr/>
            <p:nvPr/>
          </p:nvSpPr>
          <p:spPr>
            <a:xfrm>
              <a:off x="7784199" y="2980647"/>
              <a:ext cx="190084" cy="89"/>
            </a:xfrm>
            <a:custGeom>
              <a:avLst/>
              <a:gdLst/>
              <a:ahLst/>
              <a:cxnLst/>
              <a:rect l="l" t="t" r="r" b="b"/>
              <a:pathLst>
                <a:path w="2135" h="1" fill="none" extrusionOk="0">
                  <a:moveTo>
                    <a:pt x="1" y="1"/>
                  </a:moveTo>
                  <a:lnTo>
                    <a:pt x="2134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4"/>
            <p:cNvSpPr/>
            <p:nvPr/>
          </p:nvSpPr>
          <p:spPr>
            <a:xfrm>
              <a:off x="7810018" y="2912449"/>
              <a:ext cx="138178" cy="140048"/>
            </a:xfrm>
            <a:custGeom>
              <a:avLst/>
              <a:gdLst/>
              <a:ahLst/>
              <a:cxnLst/>
              <a:rect l="l" t="t" r="r" b="b"/>
              <a:pathLst>
                <a:path w="1552" h="1573" fill="none" extrusionOk="0">
                  <a:moveTo>
                    <a:pt x="0" y="1"/>
                  </a:moveTo>
                  <a:lnTo>
                    <a:pt x="1552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4"/>
            <p:cNvSpPr/>
            <p:nvPr/>
          </p:nvSpPr>
          <p:spPr>
            <a:xfrm>
              <a:off x="7810018" y="2912449"/>
              <a:ext cx="133994" cy="140048"/>
            </a:xfrm>
            <a:custGeom>
              <a:avLst/>
              <a:gdLst/>
              <a:ahLst/>
              <a:cxnLst/>
              <a:rect l="l" t="t" r="r" b="b"/>
              <a:pathLst>
                <a:path w="1505" h="1573" fill="none" extrusionOk="0">
                  <a:moveTo>
                    <a:pt x="1504" y="1"/>
                  </a:moveTo>
                  <a:lnTo>
                    <a:pt x="0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4"/>
            <p:cNvSpPr/>
            <p:nvPr/>
          </p:nvSpPr>
          <p:spPr>
            <a:xfrm>
              <a:off x="7849459" y="2888054"/>
              <a:ext cx="59741" cy="28045"/>
            </a:xfrm>
            <a:custGeom>
              <a:avLst/>
              <a:gdLst/>
              <a:ahLst/>
              <a:cxnLst/>
              <a:rect l="l" t="t" r="r" b="b"/>
              <a:pathLst>
                <a:path w="671" h="315" fill="none" extrusionOk="0">
                  <a:moveTo>
                    <a:pt x="1" y="1"/>
                  </a:moveTo>
                  <a:lnTo>
                    <a:pt x="333" y="314"/>
                  </a:lnTo>
                  <a:lnTo>
                    <a:pt x="67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4"/>
            <p:cNvSpPr/>
            <p:nvPr/>
          </p:nvSpPr>
          <p:spPr>
            <a:xfrm>
              <a:off x="7948107" y="2951623"/>
              <a:ext cx="27956" cy="59830"/>
            </a:xfrm>
            <a:custGeom>
              <a:avLst/>
              <a:gdLst/>
              <a:ahLst/>
              <a:cxnLst/>
              <a:rect l="l" t="t" r="r" b="b"/>
              <a:pathLst>
                <a:path w="314" h="672" fill="none" extrusionOk="0">
                  <a:moveTo>
                    <a:pt x="314" y="1"/>
                  </a:moveTo>
                  <a:lnTo>
                    <a:pt x="1" y="333"/>
                  </a:lnTo>
                  <a:lnTo>
                    <a:pt x="314" y="672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4"/>
            <p:cNvSpPr/>
            <p:nvPr/>
          </p:nvSpPr>
          <p:spPr>
            <a:xfrm>
              <a:off x="7782063" y="2951623"/>
              <a:ext cx="28045" cy="59830"/>
            </a:xfrm>
            <a:custGeom>
              <a:avLst/>
              <a:gdLst/>
              <a:ahLst/>
              <a:cxnLst/>
              <a:rect l="l" t="t" r="r" b="b"/>
              <a:pathLst>
                <a:path w="315" h="672" fill="none" extrusionOk="0">
                  <a:moveTo>
                    <a:pt x="1" y="672"/>
                  </a:moveTo>
                  <a:lnTo>
                    <a:pt x="314" y="338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4"/>
            <p:cNvSpPr/>
            <p:nvPr/>
          </p:nvSpPr>
          <p:spPr>
            <a:xfrm>
              <a:off x="7849459" y="3049024"/>
              <a:ext cx="57604" cy="28045"/>
            </a:xfrm>
            <a:custGeom>
              <a:avLst/>
              <a:gdLst/>
              <a:ahLst/>
              <a:cxnLst/>
              <a:rect l="l" t="t" r="r" b="b"/>
              <a:pathLst>
                <a:path w="647" h="315" fill="none" extrusionOk="0">
                  <a:moveTo>
                    <a:pt x="646" y="314"/>
                  </a:moveTo>
                  <a:lnTo>
                    <a:pt x="338" y="1"/>
                  </a:lnTo>
                  <a:lnTo>
                    <a:pt x="1" y="314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4"/>
            <p:cNvSpPr/>
            <p:nvPr/>
          </p:nvSpPr>
          <p:spPr>
            <a:xfrm>
              <a:off x="7845097" y="2954027"/>
              <a:ext cx="57782" cy="49413"/>
            </a:xfrm>
            <a:custGeom>
              <a:avLst/>
              <a:gdLst/>
              <a:ahLst/>
              <a:cxnLst/>
              <a:rect l="l" t="t" r="r" b="b"/>
              <a:pathLst>
                <a:path w="649" h="555" extrusionOk="0">
                  <a:moveTo>
                    <a:pt x="371" y="1"/>
                  </a:moveTo>
                  <a:cubicBezTo>
                    <a:pt x="125" y="1"/>
                    <a:pt x="1" y="299"/>
                    <a:pt x="176" y="472"/>
                  </a:cubicBezTo>
                  <a:cubicBezTo>
                    <a:pt x="232" y="529"/>
                    <a:pt x="302" y="555"/>
                    <a:pt x="370" y="555"/>
                  </a:cubicBezTo>
                  <a:cubicBezTo>
                    <a:pt x="512" y="555"/>
                    <a:pt x="649" y="443"/>
                    <a:pt x="648" y="276"/>
                  </a:cubicBezTo>
                  <a:cubicBezTo>
                    <a:pt x="648" y="124"/>
                    <a:pt x="524" y="1"/>
                    <a:pt x="372" y="1"/>
                  </a:cubicBezTo>
                  <a:cubicBezTo>
                    <a:pt x="372" y="1"/>
                    <a:pt x="371" y="1"/>
                    <a:pt x="371" y="1"/>
                  </a:cubicBezTo>
                  <a:close/>
                </a:path>
              </a:pathLst>
            </a:custGeom>
            <a:solidFill>
              <a:srgbClr val="8DC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0" name="Google Shape;1800;p24"/>
          <p:cNvSpPr/>
          <p:nvPr/>
        </p:nvSpPr>
        <p:spPr>
          <a:xfrm>
            <a:off x="780694" y="804523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24"/>
          <p:cNvSpPr txBox="1">
            <a:spLocks noGrp="1"/>
          </p:cNvSpPr>
          <p:nvPr>
            <p:ph type="subTitle" idx="8"/>
          </p:nvPr>
        </p:nvSpPr>
        <p:spPr>
          <a:xfrm>
            <a:off x="3135775" y="4041650"/>
            <a:ext cx="2872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30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2179" name="Google Shape;2179;p30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0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0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0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0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0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0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6" name="Google Shape;2186;p30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2187" name="Google Shape;2187;p30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1" name="Google Shape;2191;p30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2192" name="Google Shape;2192;p30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30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6" name="Google Shape;2196;p30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2197" name="Google Shape;2197;p30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30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30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30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1" name="Google Shape;2201;p30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2202" name="Google Shape;2202;p30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0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0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30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5_1"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7" name="Google Shape;2207;p31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2208" name="Google Shape;2208;p31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1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1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1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1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1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1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5" name="Google Shape;2215;p31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2216" name="Google Shape;2216;p31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31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31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1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0" name="Google Shape;2220;p31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2221" name="Google Shape;2221;p31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1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1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1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5" name="Google Shape;2225;p31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2226" name="Google Shape;2226;p31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1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1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1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0" name="Google Shape;2230;p31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2231" name="Google Shape;2231;p31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1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1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1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35" name="Google Shape;2235;p31"/>
          <p:cNvGrpSpPr/>
          <p:nvPr/>
        </p:nvGrpSpPr>
        <p:grpSpPr>
          <a:xfrm>
            <a:off x="934529" y="896493"/>
            <a:ext cx="7321674" cy="3622157"/>
            <a:chOff x="934529" y="896493"/>
            <a:chExt cx="7321674" cy="3622157"/>
          </a:xfrm>
        </p:grpSpPr>
        <p:grpSp>
          <p:nvGrpSpPr>
            <p:cNvPr id="2236" name="Google Shape;2236;p31"/>
            <p:cNvGrpSpPr/>
            <p:nvPr/>
          </p:nvGrpSpPr>
          <p:grpSpPr>
            <a:xfrm>
              <a:off x="999035" y="3690161"/>
              <a:ext cx="810239" cy="828489"/>
              <a:chOff x="1122422" y="2316061"/>
              <a:chExt cx="810239" cy="828489"/>
            </a:xfrm>
          </p:grpSpPr>
          <p:sp>
            <p:nvSpPr>
              <p:cNvPr id="2237" name="Google Shape;2237;p31"/>
              <p:cNvSpPr/>
              <p:nvPr/>
            </p:nvSpPr>
            <p:spPr>
              <a:xfrm rot="-3895123">
                <a:off x="1454994" y="2509239"/>
                <a:ext cx="274043" cy="623956"/>
              </a:xfrm>
              <a:custGeom>
                <a:avLst/>
                <a:gdLst/>
                <a:ahLst/>
                <a:cxnLst/>
                <a:rect l="l" t="t" r="r" b="b"/>
                <a:pathLst>
                  <a:path w="2487" h="5663" fill="none" extrusionOk="0">
                    <a:moveTo>
                      <a:pt x="538" y="5662"/>
                    </a:moveTo>
                    <a:cubicBezTo>
                      <a:pt x="538" y="5662"/>
                      <a:pt x="0" y="3907"/>
                      <a:pt x="2487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1"/>
              <p:cNvSpPr/>
              <p:nvPr/>
            </p:nvSpPr>
            <p:spPr>
              <a:xfrm rot="-3895123">
                <a:off x="1545315" y="2705731"/>
                <a:ext cx="285833" cy="163729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1486" extrusionOk="0">
                    <a:moveTo>
                      <a:pt x="1129" y="0"/>
                    </a:moveTo>
                    <a:cubicBezTo>
                      <a:pt x="484" y="0"/>
                      <a:pt x="1" y="1486"/>
                      <a:pt x="1" y="1486"/>
                    </a:cubicBezTo>
                    <a:cubicBezTo>
                      <a:pt x="2593" y="1168"/>
                      <a:pt x="1563" y="234"/>
                      <a:pt x="1563" y="234"/>
                    </a:cubicBezTo>
                    <a:cubicBezTo>
                      <a:pt x="1413" y="68"/>
                      <a:pt x="1267" y="0"/>
                      <a:pt x="1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1"/>
              <p:cNvSpPr/>
              <p:nvPr/>
            </p:nvSpPr>
            <p:spPr>
              <a:xfrm rot="-3895123">
                <a:off x="1447720" y="2886982"/>
                <a:ext cx="236358" cy="211438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919" extrusionOk="0">
                    <a:moveTo>
                      <a:pt x="1459" y="0"/>
                    </a:moveTo>
                    <a:cubicBezTo>
                      <a:pt x="1269" y="0"/>
                      <a:pt x="1105" y="114"/>
                      <a:pt x="1105" y="114"/>
                    </a:cubicBezTo>
                    <a:cubicBezTo>
                      <a:pt x="0" y="729"/>
                      <a:pt x="1974" y="1919"/>
                      <a:pt x="1974" y="1919"/>
                    </a:cubicBezTo>
                    <a:cubicBezTo>
                      <a:pt x="2145" y="306"/>
                      <a:pt x="1769" y="0"/>
                      <a:pt x="1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1"/>
              <p:cNvSpPr/>
              <p:nvPr/>
            </p:nvSpPr>
            <p:spPr>
              <a:xfrm rot="-3895123">
                <a:off x="1392716" y="2572667"/>
                <a:ext cx="276577" cy="141803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1287" extrusionOk="0">
                    <a:moveTo>
                      <a:pt x="1295" y="1"/>
                    </a:moveTo>
                    <a:cubicBezTo>
                      <a:pt x="678" y="1"/>
                      <a:pt x="0" y="1275"/>
                      <a:pt x="0" y="1275"/>
                    </a:cubicBezTo>
                    <a:cubicBezTo>
                      <a:pt x="154" y="1283"/>
                      <a:pt x="295" y="1287"/>
                      <a:pt x="426" y="1287"/>
                    </a:cubicBezTo>
                    <a:cubicBezTo>
                      <a:pt x="2510" y="1287"/>
                      <a:pt x="1756" y="312"/>
                      <a:pt x="1756" y="312"/>
                    </a:cubicBezTo>
                    <a:cubicBezTo>
                      <a:pt x="1615" y="89"/>
                      <a:pt x="1457" y="1"/>
                      <a:pt x="12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1"/>
              <p:cNvSpPr/>
              <p:nvPr/>
            </p:nvSpPr>
            <p:spPr>
              <a:xfrm rot="-3895123">
                <a:off x="1286879" y="2700804"/>
                <a:ext cx="245834" cy="21893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87" extrusionOk="0">
                    <a:moveTo>
                      <a:pt x="1472" y="0"/>
                    </a:moveTo>
                    <a:cubicBezTo>
                      <a:pt x="1322" y="0"/>
                      <a:pt x="1195" y="58"/>
                      <a:pt x="1195" y="58"/>
                    </a:cubicBezTo>
                    <a:cubicBezTo>
                      <a:pt x="0" y="471"/>
                      <a:pt x="1737" y="1986"/>
                      <a:pt x="1737" y="1986"/>
                    </a:cubicBezTo>
                    <a:cubicBezTo>
                      <a:pt x="2230" y="271"/>
                      <a:pt x="1796" y="0"/>
                      <a:pt x="14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1"/>
              <p:cNvSpPr/>
              <p:nvPr/>
            </p:nvSpPr>
            <p:spPr>
              <a:xfrm rot="-3895123">
                <a:off x="1265931" y="2395717"/>
                <a:ext cx="261261" cy="134201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218" extrusionOk="0">
                    <a:moveTo>
                      <a:pt x="1380" y="1"/>
                    </a:moveTo>
                    <a:cubicBezTo>
                      <a:pt x="774" y="1"/>
                      <a:pt x="1" y="1122"/>
                      <a:pt x="1" y="1122"/>
                    </a:cubicBezTo>
                    <a:cubicBezTo>
                      <a:pt x="397" y="1189"/>
                      <a:pt x="716" y="1218"/>
                      <a:pt x="971" y="1218"/>
                    </a:cubicBezTo>
                    <a:cubicBezTo>
                      <a:pt x="2371" y="1218"/>
                      <a:pt x="1854" y="366"/>
                      <a:pt x="1854" y="366"/>
                    </a:cubicBezTo>
                    <a:cubicBezTo>
                      <a:pt x="1728" y="102"/>
                      <a:pt x="1562" y="1"/>
                      <a:pt x="13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1"/>
              <p:cNvSpPr/>
              <p:nvPr/>
            </p:nvSpPr>
            <p:spPr>
              <a:xfrm rot="-3895123">
                <a:off x="1149848" y="2484796"/>
                <a:ext cx="252446" cy="221134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2007" extrusionOk="0">
                    <a:moveTo>
                      <a:pt x="1447" y="1"/>
                    </a:moveTo>
                    <a:cubicBezTo>
                      <a:pt x="1329" y="1"/>
                      <a:pt x="1236" y="31"/>
                      <a:pt x="1237" y="31"/>
                    </a:cubicBezTo>
                    <a:cubicBezTo>
                      <a:pt x="0" y="305"/>
                      <a:pt x="1553" y="2007"/>
                      <a:pt x="1553" y="2007"/>
                    </a:cubicBezTo>
                    <a:cubicBezTo>
                      <a:pt x="2290" y="236"/>
                      <a:pt x="1773" y="1"/>
                      <a:pt x="1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1"/>
              <p:cNvSpPr/>
              <p:nvPr/>
            </p:nvSpPr>
            <p:spPr>
              <a:xfrm rot="-3895123">
                <a:off x="1318054" y="2581587"/>
                <a:ext cx="87822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17" extrusionOk="0">
                    <a:moveTo>
                      <a:pt x="392" y="0"/>
                    </a:moveTo>
                    <a:cubicBezTo>
                      <a:pt x="229" y="0"/>
                      <a:pt x="68" y="111"/>
                      <a:pt x="38" y="302"/>
                    </a:cubicBezTo>
                    <a:cubicBezTo>
                      <a:pt x="0" y="536"/>
                      <a:pt x="188" y="716"/>
                      <a:pt x="392" y="716"/>
                    </a:cubicBezTo>
                    <a:cubicBezTo>
                      <a:pt x="462" y="716"/>
                      <a:pt x="534" y="695"/>
                      <a:pt x="600" y="647"/>
                    </a:cubicBezTo>
                    <a:cubicBezTo>
                      <a:pt x="760" y="532"/>
                      <a:pt x="796" y="307"/>
                      <a:pt x="679" y="149"/>
                    </a:cubicBezTo>
                    <a:cubicBezTo>
                      <a:pt x="606" y="47"/>
                      <a:pt x="498" y="0"/>
                      <a:pt x="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1"/>
              <p:cNvSpPr/>
              <p:nvPr/>
            </p:nvSpPr>
            <p:spPr>
              <a:xfrm rot="-3895123">
                <a:off x="1367759" y="2542262"/>
                <a:ext cx="87822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18" extrusionOk="0">
                    <a:moveTo>
                      <a:pt x="393" y="0"/>
                    </a:moveTo>
                    <a:cubicBezTo>
                      <a:pt x="230" y="0"/>
                      <a:pt x="68" y="111"/>
                      <a:pt x="39" y="301"/>
                    </a:cubicBezTo>
                    <a:cubicBezTo>
                      <a:pt x="1" y="536"/>
                      <a:pt x="189" y="717"/>
                      <a:pt x="393" y="717"/>
                    </a:cubicBezTo>
                    <a:cubicBezTo>
                      <a:pt x="463" y="717"/>
                      <a:pt x="535" y="696"/>
                      <a:pt x="601" y="648"/>
                    </a:cubicBezTo>
                    <a:cubicBezTo>
                      <a:pt x="760" y="531"/>
                      <a:pt x="797" y="308"/>
                      <a:pt x="680" y="148"/>
                    </a:cubicBezTo>
                    <a:cubicBezTo>
                      <a:pt x="606" y="47"/>
                      <a:pt x="499" y="0"/>
                      <a:pt x="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1"/>
              <p:cNvSpPr/>
              <p:nvPr/>
            </p:nvSpPr>
            <p:spPr>
              <a:xfrm rot="-3895123">
                <a:off x="1467695" y="2777941"/>
                <a:ext cx="87711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17" extrusionOk="0">
                    <a:moveTo>
                      <a:pt x="393" y="1"/>
                    </a:moveTo>
                    <a:cubicBezTo>
                      <a:pt x="229" y="1"/>
                      <a:pt x="68" y="112"/>
                      <a:pt x="38" y="302"/>
                    </a:cubicBezTo>
                    <a:cubicBezTo>
                      <a:pt x="0" y="536"/>
                      <a:pt x="187" y="716"/>
                      <a:pt x="391" y="716"/>
                    </a:cubicBezTo>
                    <a:cubicBezTo>
                      <a:pt x="461" y="716"/>
                      <a:pt x="534" y="695"/>
                      <a:pt x="600" y="647"/>
                    </a:cubicBezTo>
                    <a:cubicBezTo>
                      <a:pt x="760" y="532"/>
                      <a:pt x="796" y="308"/>
                      <a:pt x="679" y="148"/>
                    </a:cubicBezTo>
                    <a:cubicBezTo>
                      <a:pt x="606" y="47"/>
                      <a:pt x="498" y="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1"/>
              <p:cNvSpPr/>
              <p:nvPr/>
            </p:nvSpPr>
            <p:spPr>
              <a:xfrm rot="-3895123">
                <a:off x="1517432" y="2738666"/>
                <a:ext cx="87601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18" extrusionOk="0">
                    <a:moveTo>
                      <a:pt x="393" y="1"/>
                    </a:moveTo>
                    <a:cubicBezTo>
                      <a:pt x="229" y="1"/>
                      <a:pt x="68" y="112"/>
                      <a:pt x="38" y="303"/>
                    </a:cubicBezTo>
                    <a:cubicBezTo>
                      <a:pt x="1" y="536"/>
                      <a:pt x="187" y="717"/>
                      <a:pt x="392" y="717"/>
                    </a:cubicBezTo>
                    <a:cubicBezTo>
                      <a:pt x="462" y="717"/>
                      <a:pt x="534" y="696"/>
                      <a:pt x="600" y="648"/>
                    </a:cubicBezTo>
                    <a:cubicBezTo>
                      <a:pt x="760" y="531"/>
                      <a:pt x="795" y="308"/>
                      <a:pt x="679" y="148"/>
                    </a:cubicBezTo>
                    <a:cubicBezTo>
                      <a:pt x="606" y="47"/>
                      <a:pt x="499" y="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1"/>
              <p:cNvSpPr/>
              <p:nvPr/>
            </p:nvSpPr>
            <p:spPr>
              <a:xfrm rot="-3895123">
                <a:off x="1631284" y="2931037"/>
                <a:ext cx="84626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17" extrusionOk="0">
                    <a:moveTo>
                      <a:pt x="372" y="1"/>
                    </a:moveTo>
                    <a:cubicBezTo>
                      <a:pt x="181" y="1"/>
                      <a:pt x="1" y="156"/>
                      <a:pt x="13" y="379"/>
                    </a:cubicBezTo>
                    <a:cubicBezTo>
                      <a:pt x="24" y="585"/>
                      <a:pt x="196" y="716"/>
                      <a:pt x="372" y="716"/>
                    </a:cubicBezTo>
                    <a:cubicBezTo>
                      <a:pt x="466" y="716"/>
                      <a:pt x="561" y="679"/>
                      <a:pt x="635" y="597"/>
                    </a:cubicBezTo>
                    <a:cubicBezTo>
                      <a:pt x="768" y="451"/>
                      <a:pt x="755" y="225"/>
                      <a:pt x="608" y="94"/>
                    </a:cubicBezTo>
                    <a:cubicBezTo>
                      <a:pt x="537" y="29"/>
                      <a:pt x="454" y="1"/>
                      <a:pt x="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1"/>
              <p:cNvSpPr/>
              <p:nvPr/>
            </p:nvSpPr>
            <p:spPr>
              <a:xfrm rot="-3895123">
                <a:off x="1671753" y="2882193"/>
                <a:ext cx="84516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18" extrusionOk="0">
                    <a:moveTo>
                      <a:pt x="371" y="1"/>
                    </a:moveTo>
                    <a:cubicBezTo>
                      <a:pt x="181" y="1"/>
                      <a:pt x="1" y="156"/>
                      <a:pt x="13" y="379"/>
                    </a:cubicBezTo>
                    <a:cubicBezTo>
                      <a:pt x="23" y="586"/>
                      <a:pt x="195" y="717"/>
                      <a:pt x="372" y="717"/>
                    </a:cubicBezTo>
                    <a:cubicBezTo>
                      <a:pt x="466" y="717"/>
                      <a:pt x="562" y="680"/>
                      <a:pt x="635" y="599"/>
                    </a:cubicBezTo>
                    <a:cubicBezTo>
                      <a:pt x="767" y="451"/>
                      <a:pt x="756" y="225"/>
                      <a:pt x="608" y="94"/>
                    </a:cubicBezTo>
                    <a:cubicBezTo>
                      <a:pt x="537" y="30"/>
                      <a:pt x="453" y="1"/>
                      <a:pt x="3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0" name="Google Shape;2250;p31"/>
            <p:cNvGrpSpPr/>
            <p:nvPr/>
          </p:nvGrpSpPr>
          <p:grpSpPr>
            <a:xfrm rot="-1518744">
              <a:off x="7148549" y="1512102"/>
              <a:ext cx="445328" cy="347514"/>
              <a:chOff x="6632777" y="989227"/>
              <a:chExt cx="620200" cy="483976"/>
            </a:xfrm>
          </p:grpSpPr>
          <p:sp>
            <p:nvSpPr>
              <p:cNvPr id="2251" name="Google Shape;2251;p31"/>
              <p:cNvSpPr/>
              <p:nvPr/>
            </p:nvSpPr>
            <p:spPr>
              <a:xfrm>
                <a:off x="6977481" y="1188332"/>
                <a:ext cx="275497" cy="124631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1302" extrusionOk="0">
                    <a:moveTo>
                      <a:pt x="1388" y="0"/>
                    </a:moveTo>
                    <a:cubicBezTo>
                      <a:pt x="1195" y="0"/>
                      <a:pt x="983" y="43"/>
                      <a:pt x="749" y="144"/>
                    </a:cubicBezTo>
                    <a:lnTo>
                      <a:pt x="743" y="147"/>
                    </a:lnTo>
                    <a:cubicBezTo>
                      <a:pt x="705" y="166"/>
                      <a:pt x="355" y="136"/>
                      <a:pt x="165" y="463"/>
                    </a:cubicBezTo>
                    <a:cubicBezTo>
                      <a:pt x="139" y="510"/>
                      <a:pt x="0" y="837"/>
                      <a:pt x="142" y="837"/>
                    </a:cubicBezTo>
                    <a:cubicBezTo>
                      <a:pt x="145" y="837"/>
                      <a:pt x="148" y="837"/>
                      <a:pt x="151" y="837"/>
                    </a:cubicBezTo>
                    <a:cubicBezTo>
                      <a:pt x="257" y="828"/>
                      <a:pt x="429" y="818"/>
                      <a:pt x="640" y="818"/>
                    </a:cubicBezTo>
                    <a:cubicBezTo>
                      <a:pt x="1239" y="818"/>
                      <a:pt x="2152" y="896"/>
                      <a:pt x="2753" y="1290"/>
                    </a:cubicBezTo>
                    <a:cubicBezTo>
                      <a:pt x="2766" y="1298"/>
                      <a:pt x="2779" y="1301"/>
                      <a:pt x="2792" y="1301"/>
                    </a:cubicBezTo>
                    <a:cubicBezTo>
                      <a:pt x="2838" y="1301"/>
                      <a:pt x="2877" y="1254"/>
                      <a:pt x="2856" y="1204"/>
                    </a:cubicBezTo>
                    <a:cubicBezTo>
                      <a:pt x="2676" y="798"/>
                      <a:pt x="2219" y="0"/>
                      <a:pt x="1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1"/>
              <p:cNvSpPr/>
              <p:nvPr/>
            </p:nvSpPr>
            <p:spPr>
              <a:xfrm>
                <a:off x="6967813" y="989227"/>
                <a:ext cx="157085" cy="2842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969" extrusionOk="0">
                    <a:moveTo>
                      <a:pt x="302" y="1"/>
                    </a:moveTo>
                    <a:cubicBezTo>
                      <a:pt x="259" y="1"/>
                      <a:pt x="219" y="42"/>
                      <a:pt x="235" y="91"/>
                    </a:cubicBezTo>
                    <a:cubicBezTo>
                      <a:pt x="521" y="1019"/>
                      <a:pt x="159" y="2543"/>
                      <a:pt x="13" y="2923"/>
                    </a:cubicBezTo>
                    <a:cubicBezTo>
                      <a:pt x="1" y="2956"/>
                      <a:pt x="7" y="2969"/>
                      <a:pt x="24" y="2969"/>
                    </a:cubicBezTo>
                    <a:cubicBezTo>
                      <a:pt x="83" y="2969"/>
                      <a:pt x="275" y="2817"/>
                      <a:pt x="317" y="2806"/>
                    </a:cubicBezTo>
                    <a:cubicBezTo>
                      <a:pt x="684" y="2714"/>
                      <a:pt x="751" y="2371"/>
                      <a:pt x="781" y="2339"/>
                    </a:cubicBezTo>
                    <a:lnTo>
                      <a:pt x="785" y="2334"/>
                    </a:lnTo>
                    <a:cubicBezTo>
                      <a:pt x="1640" y="1286"/>
                      <a:pt x="766" y="367"/>
                      <a:pt x="347" y="17"/>
                    </a:cubicBezTo>
                    <a:cubicBezTo>
                      <a:pt x="333" y="6"/>
                      <a:pt x="318" y="1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1"/>
              <p:cNvSpPr/>
              <p:nvPr/>
            </p:nvSpPr>
            <p:spPr>
              <a:xfrm>
                <a:off x="6872375" y="1288267"/>
                <a:ext cx="291100" cy="89692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37" extrusionOk="0">
                    <a:moveTo>
                      <a:pt x="735" y="7"/>
                    </a:moveTo>
                    <a:cubicBezTo>
                      <a:pt x="705" y="13"/>
                      <a:pt x="676" y="24"/>
                      <a:pt x="651" y="38"/>
                    </a:cubicBezTo>
                    <a:lnTo>
                      <a:pt x="57" y="342"/>
                    </a:lnTo>
                    <a:cubicBezTo>
                      <a:pt x="0" y="378"/>
                      <a:pt x="10" y="464"/>
                      <a:pt x="73" y="488"/>
                    </a:cubicBezTo>
                    <a:cubicBezTo>
                      <a:pt x="492" y="648"/>
                      <a:pt x="1200" y="719"/>
                      <a:pt x="1265" y="725"/>
                    </a:cubicBezTo>
                    <a:lnTo>
                      <a:pt x="1276" y="725"/>
                    </a:lnTo>
                    <a:cubicBezTo>
                      <a:pt x="1896" y="771"/>
                      <a:pt x="2561" y="844"/>
                      <a:pt x="2910" y="934"/>
                    </a:cubicBezTo>
                    <a:cubicBezTo>
                      <a:pt x="2917" y="936"/>
                      <a:pt x="2924" y="937"/>
                      <a:pt x="2931" y="937"/>
                    </a:cubicBezTo>
                    <a:cubicBezTo>
                      <a:pt x="2997" y="937"/>
                      <a:pt x="3041" y="855"/>
                      <a:pt x="2993" y="800"/>
                    </a:cubicBezTo>
                    <a:cubicBezTo>
                      <a:pt x="2303" y="0"/>
                      <a:pt x="944" y="8"/>
                      <a:pt x="735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1"/>
              <p:cNvSpPr/>
              <p:nvPr/>
            </p:nvSpPr>
            <p:spPr>
              <a:xfrm>
                <a:off x="6848540" y="1022730"/>
                <a:ext cx="126644" cy="30401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3176" extrusionOk="0">
                    <a:moveTo>
                      <a:pt x="546" y="0"/>
                    </a:moveTo>
                    <a:cubicBezTo>
                      <a:pt x="521" y="0"/>
                      <a:pt x="496" y="15"/>
                      <a:pt x="488" y="44"/>
                    </a:cubicBezTo>
                    <a:cubicBezTo>
                      <a:pt x="346" y="675"/>
                      <a:pt x="1" y="2367"/>
                      <a:pt x="202" y="3132"/>
                    </a:cubicBezTo>
                    <a:cubicBezTo>
                      <a:pt x="209" y="3159"/>
                      <a:pt x="234" y="3176"/>
                      <a:pt x="260" y="3176"/>
                    </a:cubicBezTo>
                    <a:cubicBezTo>
                      <a:pt x="271" y="3176"/>
                      <a:pt x="283" y="3173"/>
                      <a:pt x="293" y="3165"/>
                    </a:cubicBezTo>
                    <a:lnTo>
                      <a:pt x="567" y="3001"/>
                    </a:lnTo>
                    <a:cubicBezTo>
                      <a:pt x="572" y="2996"/>
                      <a:pt x="987" y="2800"/>
                      <a:pt x="990" y="2795"/>
                    </a:cubicBezTo>
                    <a:cubicBezTo>
                      <a:pt x="1060" y="2700"/>
                      <a:pt x="1322" y="1875"/>
                      <a:pt x="870" y="767"/>
                    </a:cubicBezTo>
                    <a:cubicBezTo>
                      <a:pt x="870" y="767"/>
                      <a:pt x="694" y="329"/>
                      <a:pt x="602" y="39"/>
                    </a:cubicBezTo>
                    <a:cubicBezTo>
                      <a:pt x="592" y="13"/>
                      <a:pt x="569" y="0"/>
                      <a:pt x="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6750040" y="1367813"/>
                <a:ext cx="291004" cy="10539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101" extrusionOk="0">
                    <a:moveTo>
                      <a:pt x="856" y="0"/>
                    </a:moveTo>
                    <a:cubicBezTo>
                      <a:pt x="443" y="0"/>
                      <a:pt x="156" y="107"/>
                      <a:pt x="39" y="162"/>
                    </a:cubicBezTo>
                    <a:cubicBezTo>
                      <a:pt x="9" y="176"/>
                      <a:pt x="1" y="214"/>
                      <a:pt x="23" y="239"/>
                    </a:cubicBezTo>
                    <a:cubicBezTo>
                      <a:pt x="586" y="869"/>
                      <a:pt x="1245" y="1050"/>
                      <a:pt x="1245" y="1050"/>
                    </a:cubicBezTo>
                    <a:cubicBezTo>
                      <a:pt x="1371" y="1085"/>
                      <a:pt x="1504" y="1100"/>
                      <a:pt x="1638" y="1100"/>
                    </a:cubicBezTo>
                    <a:cubicBezTo>
                      <a:pt x="2167" y="1100"/>
                      <a:pt x="2719" y="866"/>
                      <a:pt x="2996" y="728"/>
                    </a:cubicBezTo>
                    <a:cubicBezTo>
                      <a:pt x="3040" y="706"/>
                      <a:pt x="3027" y="640"/>
                      <a:pt x="2978" y="637"/>
                    </a:cubicBezTo>
                    <a:cubicBezTo>
                      <a:pt x="2617" y="594"/>
                      <a:pt x="2169" y="341"/>
                      <a:pt x="2144" y="325"/>
                    </a:cubicBezTo>
                    <a:lnTo>
                      <a:pt x="2141" y="323"/>
                    </a:lnTo>
                    <a:cubicBezTo>
                      <a:pt x="1641" y="76"/>
                      <a:pt x="1204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1"/>
              <p:cNvSpPr/>
              <p:nvPr/>
            </p:nvSpPr>
            <p:spPr>
              <a:xfrm>
                <a:off x="6692318" y="1076048"/>
                <a:ext cx="147416" cy="31119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3251" extrusionOk="0">
                    <a:moveTo>
                      <a:pt x="872" y="1"/>
                    </a:moveTo>
                    <a:cubicBezTo>
                      <a:pt x="832" y="1"/>
                      <a:pt x="792" y="23"/>
                      <a:pt x="775" y="69"/>
                    </a:cubicBezTo>
                    <a:cubicBezTo>
                      <a:pt x="540" y="682"/>
                      <a:pt x="1" y="2276"/>
                      <a:pt x="518" y="3148"/>
                    </a:cubicBezTo>
                    <a:cubicBezTo>
                      <a:pt x="566" y="3229"/>
                      <a:pt x="598" y="3251"/>
                      <a:pt x="626" y="3251"/>
                    </a:cubicBezTo>
                    <a:cubicBezTo>
                      <a:pt x="645" y="3251"/>
                      <a:pt x="663" y="3242"/>
                      <a:pt x="683" y="3233"/>
                    </a:cubicBezTo>
                    <a:lnTo>
                      <a:pt x="852" y="3108"/>
                    </a:lnTo>
                    <a:cubicBezTo>
                      <a:pt x="874" y="3100"/>
                      <a:pt x="931" y="3081"/>
                      <a:pt x="943" y="3061"/>
                    </a:cubicBezTo>
                    <a:cubicBezTo>
                      <a:pt x="1049" y="2879"/>
                      <a:pt x="1539" y="1890"/>
                      <a:pt x="1153" y="888"/>
                    </a:cubicBezTo>
                    <a:cubicBezTo>
                      <a:pt x="1151" y="883"/>
                      <a:pt x="1150" y="878"/>
                      <a:pt x="1148" y="872"/>
                    </a:cubicBezTo>
                    <a:cubicBezTo>
                      <a:pt x="1137" y="812"/>
                      <a:pt x="1050" y="373"/>
                      <a:pt x="974" y="80"/>
                    </a:cubicBezTo>
                    <a:cubicBezTo>
                      <a:pt x="961" y="28"/>
                      <a:pt x="917" y="1"/>
                      <a:pt x="8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1"/>
              <p:cNvSpPr/>
              <p:nvPr/>
            </p:nvSpPr>
            <p:spPr>
              <a:xfrm>
                <a:off x="6632777" y="1121995"/>
                <a:ext cx="512224" cy="345558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3610" fill="none" extrusionOk="0">
                    <a:moveTo>
                      <a:pt x="5351" y="1"/>
                    </a:moveTo>
                    <a:cubicBezTo>
                      <a:pt x="5351" y="1"/>
                      <a:pt x="3986" y="1498"/>
                      <a:pt x="2832" y="1995"/>
                    </a:cubicBezTo>
                    <a:cubicBezTo>
                      <a:pt x="2832" y="1995"/>
                      <a:pt x="1025" y="2688"/>
                      <a:pt x="1" y="361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8" name="Google Shape;2258;p31"/>
            <p:cNvSpPr/>
            <p:nvPr/>
          </p:nvSpPr>
          <p:spPr>
            <a:xfrm>
              <a:off x="934529" y="1497796"/>
              <a:ext cx="111739" cy="111906"/>
            </a:xfrm>
            <a:custGeom>
              <a:avLst/>
              <a:gdLst/>
              <a:ahLst/>
              <a:cxnLst/>
              <a:rect l="l" t="t" r="r" b="b"/>
              <a:pathLst>
                <a:path w="683" h="684" extrusionOk="0">
                  <a:moveTo>
                    <a:pt x="342" y="0"/>
                  </a:moveTo>
                  <a:cubicBezTo>
                    <a:pt x="153" y="0"/>
                    <a:pt x="1" y="154"/>
                    <a:pt x="1" y="342"/>
                  </a:cubicBezTo>
                  <a:cubicBezTo>
                    <a:pt x="1" y="530"/>
                    <a:pt x="153" y="684"/>
                    <a:pt x="342" y="684"/>
                  </a:cubicBezTo>
                  <a:cubicBezTo>
                    <a:pt x="531" y="684"/>
                    <a:pt x="683" y="530"/>
                    <a:pt x="683" y="342"/>
                  </a:cubicBezTo>
                  <a:cubicBezTo>
                    <a:pt x="683" y="154"/>
                    <a:pt x="531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1"/>
            <p:cNvSpPr/>
            <p:nvPr/>
          </p:nvSpPr>
          <p:spPr>
            <a:xfrm>
              <a:off x="2143969" y="1973273"/>
              <a:ext cx="90634" cy="90474"/>
            </a:xfrm>
            <a:custGeom>
              <a:avLst/>
              <a:gdLst/>
              <a:ahLst/>
              <a:cxnLst/>
              <a:rect l="l" t="t" r="r" b="b"/>
              <a:pathLst>
                <a:path w="554" h="553" extrusionOk="0">
                  <a:moveTo>
                    <a:pt x="278" y="0"/>
                  </a:moveTo>
                  <a:cubicBezTo>
                    <a:pt x="124" y="0"/>
                    <a:pt x="1" y="124"/>
                    <a:pt x="1" y="276"/>
                  </a:cubicBezTo>
                  <a:cubicBezTo>
                    <a:pt x="1" y="429"/>
                    <a:pt x="124" y="553"/>
                    <a:pt x="278" y="553"/>
                  </a:cubicBezTo>
                  <a:cubicBezTo>
                    <a:pt x="430" y="553"/>
                    <a:pt x="553" y="429"/>
                    <a:pt x="553" y="276"/>
                  </a:cubicBezTo>
                  <a:cubicBezTo>
                    <a:pt x="553" y="124"/>
                    <a:pt x="430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1"/>
            <p:cNvSpPr/>
            <p:nvPr/>
          </p:nvSpPr>
          <p:spPr>
            <a:xfrm>
              <a:off x="6837204" y="2687246"/>
              <a:ext cx="111739" cy="111906"/>
            </a:xfrm>
            <a:custGeom>
              <a:avLst/>
              <a:gdLst/>
              <a:ahLst/>
              <a:cxnLst/>
              <a:rect l="l" t="t" r="r" b="b"/>
              <a:pathLst>
                <a:path w="683" h="684" extrusionOk="0">
                  <a:moveTo>
                    <a:pt x="342" y="0"/>
                  </a:moveTo>
                  <a:cubicBezTo>
                    <a:pt x="153" y="0"/>
                    <a:pt x="1" y="154"/>
                    <a:pt x="1" y="342"/>
                  </a:cubicBezTo>
                  <a:cubicBezTo>
                    <a:pt x="1" y="530"/>
                    <a:pt x="153" y="684"/>
                    <a:pt x="342" y="684"/>
                  </a:cubicBezTo>
                  <a:cubicBezTo>
                    <a:pt x="531" y="684"/>
                    <a:pt x="683" y="530"/>
                    <a:pt x="683" y="342"/>
                  </a:cubicBezTo>
                  <a:cubicBezTo>
                    <a:pt x="683" y="154"/>
                    <a:pt x="531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1" name="Google Shape;2261;p31"/>
            <p:cNvGrpSpPr/>
            <p:nvPr/>
          </p:nvGrpSpPr>
          <p:grpSpPr>
            <a:xfrm>
              <a:off x="7460781" y="3562093"/>
              <a:ext cx="253850" cy="307524"/>
              <a:chOff x="7167006" y="2088218"/>
              <a:chExt cx="253850" cy="307524"/>
            </a:xfrm>
          </p:grpSpPr>
          <p:sp>
            <p:nvSpPr>
              <p:cNvPr id="2262" name="Google Shape;2262;p31"/>
              <p:cNvSpPr/>
              <p:nvPr/>
            </p:nvSpPr>
            <p:spPr>
              <a:xfrm>
                <a:off x="7213879" y="2088218"/>
                <a:ext cx="111208" cy="20697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252" fill="none" extrusionOk="0">
                    <a:moveTo>
                      <a:pt x="1210" y="2252"/>
                    </a:moveTo>
                    <a:cubicBezTo>
                      <a:pt x="1210" y="2252"/>
                      <a:pt x="412" y="1152"/>
                      <a:pt x="1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1"/>
              <p:cNvSpPr/>
              <p:nvPr/>
            </p:nvSpPr>
            <p:spPr>
              <a:xfrm>
                <a:off x="7232261" y="2171303"/>
                <a:ext cx="18198" cy="10633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57" fill="none" extrusionOk="0">
                    <a:moveTo>
                      <a:pt x="0" y="1156"/>
                    </a:moveTo>
                    <a:lnTo>
                      <a:pt x="198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1"/>
              <p:cNvSpPr/>
              <p:nvPr/>
            </p:nvSpPr>
            <p:spPr>
              <a:xfrm>
                <a:off x="7167006" y="2257881"/>
                <a:ext cx="97881" cy="11295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9" extrusionOk="0">
                    <a:moveTo>
                      <a:pt x="585" y="0"/>
                    </a:moveTo>
                    <a:cubicBezTo>
                      <a:pt x="297" y="0"/>
                      <a:pt x="98" y="224"/>
                      <a:pt x="52" y="529"/>
                    </a:cubicBezTo>
                    <a:cubicBezTo>
                      <a:pt x="1" y="863"/>
                      <a:pt x="155" y="1172"/>
                      <a:pt x="490" y="1223"/>
                    </a:cubicBezTo>
                    <a:cubicBezTo>
                      <a:pt x="518" y="1227"/>
                      <a:pt x="545" y="1229"/>
                      <a:pt x="571" y="1229"/>
                    </a:cubicBezTo>
                    <a:cubicBezTo>
                      <a:pt x="849" y="1229"/>
                      <a:pt x="968" y="984"/>
                      <a:pt x="1014" y="677"/>
                    </a:cubicBezTo>
                    <a:cubicBezTo>
                      <a:pt x="1065" y="341"/>
                      <a:pt x="1009" y="58"/>
                      <a:pt x="674" y="7"/>
                    </a:cubicBezTo>
                    <a:cubicBezTo>
                      <a:pt x="643" y="2"/>
                      <a:pt x="614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7304776" y="2286005"/>
                <a:ext cx="116079" cy="10973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194" extrusionOk="0">
                    <a:moveTo>
                      <a:pt x="534" y="1"/>
                    </a:moveTo>
                    <a:cubicBezTo>
                      <a:pt x="461" y="1"/>
                      <a:pt x="384" y="25"/>
                      <a:pt x="302" y="79"/>
                    </a:cubicBezTo>
                    <a:cubicBezTo>
                      <a:pt x="18" y="266"/>
                      <a:pt x="1" y="600"/>
                      <a:pt x="188" y="883"/>
                    </a:cubicBezTo>
                    <a:cubicBezTo>
                      <a:pt x="313" y="1074"/>
                      <a:pt x="500" y="1193"/>
                      <a:pt x="695" y="1193"/>
                    </a:cubicBezTo>
                    <a:cubicBezTo>
                      <a:pt x="790" y="1193"/>
                      <a:pt x="887" y="1165"/>
                      <a:pt x="979" y="1103"/>
                    </a:cubicBezTo>
                    <a:cubicBezTo>
                      <a:pt x="1263" y="917"/>
                      <a:pt x="1190" y="632"/>
                      <a:pt x="1003" y="348"/>
                    </a:cubicBezTo>
                    <a:cubicBezTo>
                      <a:pt x="870" y="147"/>
                      <a:pt x="715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66" name="Google Shape;2266;p31"/>
            <p:cNvSpPr/>
            <p:nvPr/>
          </p:nvSpPr>
          <p:spPr>
            <a:xfrm>
              <a:off x="8165569" y="2481273"/>
              <a:ext cx="90634" cy="90474"/>
            </a:xfrm>
            <a:custGeom>
              <a:avLst/>
              <a:gdLst/>
              <a:ahLst/>
              <a:cxnLst/>
              <a:rect l="l" t="t" r="r" b="b"/>
              <a:pathLst>
                <a:path w="554" h="553" extrusionOk="0">
                  <a:moveTo>
                    <a:pt x="278" y="0"/>
                  </a:moveTo>
                  <a:cubicBezTo>
                    <a:pt x="124" y="0"/>
                    <a:pt x="1" y="124"/>
                    <a:pt x="1" y="276"/>
                  </a:cubicBezTo>
                  <a:cubicBezTo>
                    <a:pt x="1" y="429"/>
                    <a:pt x="124" y="553"/>
                    <a:pt x="278" y="553"/>
                  </a:cubicBezTo>
                  <a:cubicBezTo>
                    <a:pt x="430" y="553"/>
                    <a:pt x="553" y="429"/>
                    <a:pt x="553" y="276"/>
                  </a:cubicBezTo>
                  <a:cubicBezTo>
                    <a:pt x="553" y="124"/>
                    <a:pt x="430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1"/>
            <p:cNvSpPr/>
            <p:nvPr/>
          </p:nvSpPr>
          <p:spPr>
            <a:xfrm>
              <a:off x="1626470" y="12352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1"/>
            <p:cNvSpPr/>
            <p:nvPr/>
          </p:nvSpPr>
          <p:spPr>
            <a:xfrm>
              <a:off x="2234595" y="292166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1"/>
            <p:cNvSpPr/>
            <p:nvPr/>
          </p:nvSpPr>
          <p:spPr>
            <a:xfrm>
              <a:off x="2892345" y="100649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1"/>
            <p:cNvSpPr/>
            <p:nvPr/>
          </p:nvSpPr>
          <p:spPr>
            <a:xfrm>
              <a:off x="7710145" y="30337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1"/>
            <p:cNvSpPr/>
            <p:nvPr/>
          </p:nvSpPr>
          <p:spPr>
            <a:xfrm>
              <a:off x="6826445" y="89649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1"/>
            <p:cNvSpPr/>
            <p:nvPr/>
          </p:nvSpPr>
          <p:spPr>
            <a:xfrm>
              <a:off x="8190083" y="434781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2601245" y="430621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4" name="Google Shape;2274;p31"/>
            <p:cNvGrpSpPr/>
            <p:nvPr/>
          </p:nvGrpSpPr>
          <p:grpSpPr>
            <a:xfrm>
              <a:off x="2062378" y="1110246"/>
              <a:ext cx="172020" cy="173679"/>
              <a:chOff x="7782063" y="2882713"/>
              <a:chExt cx="194000" cy="195872"/>
            </a:xfrm>
          </p:grpSpPr>
          <p:sp>
            <p:nvSpPr>
              <p:cNvPr id="2275" name="Google Shape;2275;p31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1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1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1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1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1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1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1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31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4" name="Google Shape;2284;p31"/>
            <p:cNvGrpSpPr/>
            <p:nvPr/>
          </p:nvGrpSpPr>
          <p:grpSpPr>
            <a:xfrm>
              <a:off x="6807065" y="4281784"/>
              <a:ext cx="172020" cy="173679"/>
              <a:chOff x="7782063" y="2882713"/>
              <a:chExt cx="194000" cy="195872"/>
            </a:xfrm>
          </p:grpSpPr>
          <p:sp>
            <p:nvSpPr>
              <p:cNvPr id="2285" name="Google Shape;2285;p31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1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1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1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1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1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1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1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1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4" name="Google Shape;2294;p31"/>
            <p:cNvGrpSpPr/>
            <p:nvPr/>
          </p:nvGrpSpPr>
          <p:grpSpPr>
            <a:xfrm>
              <a:off x="1178061" y="2655744"/>
              <a:ext cx="304522" cy="307518"/>
              <a:chOff x="7782063" y="2882713"/>
              <a:chExt cx="194000" cy="195872"/>
            </a:xfrm>
          </p:grpSpPr>
          <p:sp>
            <p:nvSpPr>
              <p:cNvPr id="2295" name="Google Shape;2295;p31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1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1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1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1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1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1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1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1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4" name="Google Shape;2304;p31"/>
            <p:cNvGrpSpPr/>
            <p:nvPr/>
          </p:nvGrpSpPr>
          <p:grpSpPr>
            <a:xfrm>
              <a:off x="8074628" y="940459"/>
              <a:ext cx="172020" cy="173679"/>
              <a:chOff x="7782063" y="2882713"/>
              <a:chExt cx="194000" cy="195872"/>
            </a:xfrm>
          </p:grpSpPr>
          <p:sp>
            <p:nvSpPr>
              <p:cNvPr id="2305" name="Google Shape;2305;p31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1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1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1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1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1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1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1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1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92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62BF9-D586-41E3-AD79-93E7A85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7025A6-B7E6-4590-AB3F-3C92E62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B687DF-15D4-410C-9BEC-0A69738D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D9C549-B93A-423E-9018-13BFBFA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7EEFBB-C3FE-45C6-B582-C15A526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01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890243-4F96-46A0-AAE9-DEF75CF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42E6CA-5EF9-4DFE-97DF-BFD6AB30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22523A-3445-4A70-A807-26B7672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3CD68F-8D25-4F5D-987B-CCD1510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F0732B-11F6-4767-960B-756D3337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86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54F45-A9A1-4D3E-B93E-ABB7060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225EEC-C21A-4C28-807A-EA8D2CF79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B7CAE8-9AC6-4163-8629-3421F7B0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5C43FA-49CB-4221-A067-397FB65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2B218B-D352-4F27-9D43-7BD5497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0F3F26-B98A-4D07-85F8-7953EF4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83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EFFB88-84A6-465C-BC84-47605FF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BFC822-2E7F-4DAE-91AA-4A4C5F57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0F972B-EC8C-4F82-B5FC-279C09BE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392D087-F9D6-426C-A49C-3B6B7598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1F2EF6-8655-4414-B9B9-C5D8F122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3B66D0D-B823-40FA-9DDA-84B93D0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6CE9128-5D67-471C-83CB-B7929B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CD3B12E-3072-4CD7-9081-6C971EC5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7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3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112" name="Google Shape;112;p3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" name="Google Shape;119;p3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120" name="Google Shape;120;p3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" name="Google Shape;124;p3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125" name="Google Shape;125;p3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129;p3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130" name="Google Shape;130;p3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oogle Shape;134;p3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135" name="Google Shape;135;p3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9" name="Google Shape;139;p3"/>
          <p:cNvSpPr txBox="1">
            <a:spLocks noGrp="1"/>
          </p:cNvSpPr>
          <p:nvPr>
            <p:ph type="title" hasCustomPrompt="1"/>
          </p:nvPr>
        </p:nvSpPr>
        <p:spPr>
          <a:xfrm flipH="1">
            <a:off x="4032325" y="1413901"/>
            <a:ext cx="1079400" cy="7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50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3"/>
          <p:cNvSpPr txBox="1">
            <a:spLocks noGrp="1"/>
          </p:cNvSpPr>
          <p:nvPr>
            <p:ph type="title" idx="2"/>
          </p:nvPr>
        </p:nvSpPr>
        <p:spPr>
          <a:xfrm>
            <a:off x="2175750" y="2272800"/>
            <a:ext cx="4792800" cy="7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2762525" y="3102425"/>
            <a:ext cx="3618600" cy="6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2" name="Google Shape;142;p3"/>
          <p:cNvGrpSpPr/>
          <p:nvPr/>
        </p:nvGrpSpPr>
        <p:grpSpPr>
          <a:xfrm>
            <a:off x="792420" y="790418"/>
            <a:ext cx="7414545" cy="3598988"/>
            <a:chOff x="792420" y="790418"/>
            <a:chExt cx="7414545" cy="3598988"/>
          </a:xfrm>
        </p:grpSpPr>
        <p:grpSp>
          <p:nvGrpSpPr>
            <p:cNvPr id="143" name="Google Shape;143;p3"/>
            <p:cNvGrpSpPr/>
            <p:nvPr/>
          </p:nvGrpSpPr>
          <p:grpSpPr>
            <a:xfrm>
              <a:off x="7578793" y="1044052"/>
              <a:ext cx="253423" cy="255847"/>
              <a:chOff x="7782063" y="2882713"/>
              <a:chExt cx="194000" cy="195872"/>
            </a:xfrm>
          </p:grpSpPr>
          <p:sp>
            <p:nvSpPr>
              <p:cNvPr id="144" name="Google Shape;144;p3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 rot="-1518744">
              <a:off x="1268749" y="3923077"/>
              <a:ext cx="445328" cy="347514"/>
              <a:chOff x="6632777" y="989227"/>
              <a:chExt cx="620200" cy="483976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6977481" y="1188332"/>
                <a:ext cx="275497" cy="124631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1302" extrusionOk="0">
                    <a:moveTo>
                      <a:pt x="1388" y="0"/>
                    </a:moveTo>
                    <a:cubicBezTo>
                      <a:pt x="1195" y="0"/>
                      <a:pt x="983" y="43"/>
                      <a:pt x="749" y="144"/>
                    </a:cubicBezTo>
                    <a:lnTo>
                      <a:pt x="743" y="147"/>
                    </a:lnTo>
                    <a:cubicBezTo>
                      <a:pt x="705" y="166"/>
                      <a:pt x="355" y="136"/>
                      <a:pt x="165" y="463"/>
                    </a:cubicBezTo>
                    <a:cubicBezTo>
                      <a:pt x="139" y="510"/>
                      <a:pt x="0" y="837"/>
                      <a:pt x="142" y="837"/>
                    </a:cubicBezTo>
                    <a:cubicBezTo>
                      <a:pt x="145" y="837"/>
                      <a:pt x="148" y="837"/>
                      <a:pt x="151" y="837"/>
                    </a:cubicBezTo>
                    <a:cubicBezTo>
                      <a:pt x="257" y="828"/>
                      <a:pt x="429" y="818"/>
                      <a:pt x="640" y="818"/>
                    </a:cubicBezTo>
                    <a:cubicBezTo>
                      <a:pt x="1239" y="818"/>
                      <a:pt x="2152" y="896"/>
                      <a:pt x="2753" y="1290"/>
                    </a:cubicBezTo>
                    <a:cubicBezTo>
                      <a:pt x="2766" y="1298"/>
                      <a:pt x="2779" y="1301"/>
                      <a:pt x="2792" y="1301"/>
                    </a:cubicBezTo>
                    <a:cubicBezTo>
                      <a:pt x="2838" y="1301"/>
                      <a:pt x="2877" y="1254"/>
                      <a:pt x="2856" y="1204"/>
                    </a:cubicBezTo>
                    <a:cubicBezTo>
                      <a:pt x="2676" y="798"/>
                      <a:pt x="2219" y="0"/>
                      <a:pt x="1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6967813" y="989227"/>
                <a:ext cx="157085" cy="2842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969" extrusionOk="0">
                    <a:moveTo>
                      <a:pt x="302" y="1"/>
                    </a:moveTo>
                    <a:cubicBezTo>
                      <a:pt x="259" y="1"/>
                      <a:pt x="219" y="42"/>
                      <a:pt x="235" y="91"/>
                    </a:cubicBezTo>
                    <a:cubicBezTo>
                      <a:pt x="521" y="1019"/>
                      <a:pt x="159" y="2543"/>
                      <a:pt x="13" y="2923"/>
                    </a:cubicBezTo>
                    <a:cubicBezTo>
                      <a:pt x="1" y="2956"/>
                      <a:pt x="7" y="2969"/>
                      <a:pt x="24" y="2969"/>
                    </a:cubicBezTo>
                    <a:cubicBezTo>
                      <a:pt x="83" y="2969"/>
                      <a:pt x="275" y="2817"/>
                      <a:pt x="317" y="2806"/>
                    </a:cubicBezTo>
                    <a:cubicBezTo>
                      <a:pt x="684" y="2714"/>
                      <a:pt x="751" y="2371"/>
                      <a:pt x="781" y="2339"/>
                    </a:cubicBezTo>
                    <a:lnTo>
                      <a:pt x="785" y="2334"/>
                    </a:lnTo>
                    <a:cubicBezTo>
                      <a:pt x="1640" y="1286"/>
                      <a:pt x="766" y="367"/>
                      <a:pt x="347" y="17"/>
                    </a:cubicBezTo>
                    <a:cubicBezTo>
                      <a:pt x="333" y="6"/>
                      <a:pt x="318" y="1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6872375" y="1288267"/>
                <a:ext cx="291100" cy="89692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37" extrusionOk="0">
                    <a:moveTo>
                      <a:pt x="735" y="7"/>
                    </a:moveTo>
                    <a:cubicBezTo>
                      <a:pt x="705" y="13"/>
                      <a:pt x="676" y="24"/>
                      <a:pt x="651" y="38"/>
                    </a:cubicBezTo>
                    <a:lnTo>
                      <a:pt x="57" y="342"/>
                    </a:lnTo>
                    <a:cubicBezTo>
                      <a:pt x="0" y="378"/>
                      <a:pt x="10" y="464"/>
                      <a:pt x="73" y="488"/>
                    </a:cubicBezTo>
                    <a:cubicBezTo>
                      <a:pt x="492" y="648"/>
                      <a:pt x="1200" y="719"/>
                      <a:pt x="1265" y="725"/>
                    </a:cubicBezTo>
                    <a:lnTo>
                      <a:pt x="1276" y="725"/>
                    </a:lnTo>
                    <a:cubicBezTo>
                      <a:pt x="1896" y="771"/>
                      <a:pt x="2561" y="844"/>
                      <a:pt x="2910" y="934"/>
                    </a:cubicBezTo>
                    <a:cubicBezTo>
                      <a:pt x="2917" y="936"/>
                      <a:pt x="2924" y="937"/>
                      <a:pt x="2931" y="937"/>
                    </a:cubicBezTo>
                    <a:cubicBezTo>
                      <a:pt x="2997" y="937"/>
                      <a:pt x="3041" y="855"/>
                      <a:pt x="2993" y="800"/>
                    </a:cubicBezTo>
                    <a:cubicBezTo>
                      <a:pt x="2303" y="0"/>
                      <a:pt x="944" y="8"/>
                      <a:pt x="735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6848540" y="1022730"/>
                <a:ext cx="126644" cy="30401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3176" extrusionOk="0">
                    <a:moveTo>
                      <a:pt x="546" y="0"/>
                    </a:moveTo>
                    <a:cubicBezTo>
                      <a:pt x="521" y="0"/>
                      <a:pt x="496" y="15"/>
                      <a:pt x="488" y="44"/>
                    </a:cubicBezTo>
                    <a:cubicBezTo>
                      <a:pt x="346" y="675"/>
                      <a:pt x="1" y="2367"/>
                      <a:pt x="202" y="3132"/>
                    </a:cubicBezTo>
                    <a:cubicBezTo>
                      <a:pt x="209" y="3159"/>
                      <a:pt x="234" y="3176"/>
                      <a:pt x="260" y="3176"/>
                    </a:cubicBezTo>
                    <a:cubicBezTo>
                      <a:pt x="271" y="3176"/>
                      <a:pt x="283" y="3173"/>
                      <a:pt x="293" y="3165"/>
                    </a:cubicBezTo>
                    <a:lnTo>
                      <a:pt x="567" y="3001"/>
                    </a:lnTo>
                    <a:cubicBezTo>
                      <a:pt x="572" y="2996"/>
                      <a:pt x="987" y="2800"/>
                      <a:pt x="990" y="2795"/>
                    </a:cubicBezTo>
                    <a:cubicBezTo>
                      <a:pt x="1060" y="2700"/>
                      <a:pt x="1322" y="1875"/>
                      <a:pt x="870" y="767"/>
                    </a:cubicBezTo>
                    <a:cubicBezTo>
                      <a:pt x="870" y="767"/>
                      <a:pt x="694" y="329"/>
                      <a:pt x="602" y="39"/>
                    </a:cubicBezTo>
                    <a:cubicBezTo>
                      <a:pt x="592" y="13"/>
                      <a:pt x="569" y="0"/>
                      <a:pt x="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6750040" y="1367813"/>
                <a:ext cx="291004" cy="10539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101" extrusionOk="0">
                    <a:moveTo>
                      <a:pt x="856" y="0"/>
                    </a:moveTo>
                    <a:cubicBezTo>
                      <a:pt x="443" y="0"/>
                      <a:pt x="156" y="107"/>
                      <a:pt x="39" y="162"/>
                    </a:cubicBezTo>
                    <a:cubicBezTo>
                      <a:pt x="9" y="176"/>
                      <a:pt x="1" y="214"/>
                      <a:pt x="23" y="239"/>
                    </a:cubicBezTo>
                    <a:cubicBezTo>
                      <a:pt x="586" y="869"/>
                      <a:pt x="1245" y="1050"/>
                      <a:pt x="1245" y="1050"/>
                    </a:cubicBezTo>
                    <a:cubicBezTo>
                      <a:pt x="1371" y="1085"/>
                      <a:pt x="1504" y="1100"/>
                      <a:pt x="1638" y="1100"/>
                    </a:cubicBezTo>
                    <a:cubicBezTo>
                      <a:pt x="2167" y="1100"/>
                      <a:pt x="2719" y="866"/>
                      <a:pt x="2996" y="728"/>
                    </a:cubicBezTo>
                    <a:cubicBezTo>
                      <a:pt x="3040" y="706"/>
                      <a:pt x="3027" y="640"/>
                      <a:pt x="2978" y="637"/>
                    </a:cubicBezTo>
                    <a:cubicBezTo>
                      <a:pt x="2617" y="594"/>
                      <a:pt x="2169" y="341"/>
                      <a:pt x="2144" y="325"/>
                    </a:cubicBezTo>
                    <a:lnTo>
                      <a:pt x="2141" y="323"/>
                    </a:lnTo>
                    <a:cubicBezTo>
                      <a:pt x="1641" y="76"/>
                      <a:pt x="1204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6692318" y="1076048"/>
                <a:ext cx="147416" cy="31119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3251" extrusionOk="0">
                    <a:moveTo>
                      <a:pt x="872" y="1"/>
                    </a:moveTo>
                    <a:cubicBezTo>
                      <a:pt x="832" y="1"/>
                      <a:pt x="792" y="23"/>
                      <a:pt x="775" y="69"/>
                    </a:cubicBezTo>
                    <a:cubicBezTo>
                      <a:pt x="540" y="682"/>
                      <a:pt x="1" y="2276"/>
                      <a:pt x="518" y="3148"/>
                    </a:cubicBezTo>
                    <a:cubicBezTo>
                      <a:pt x="566" y="3229"/>
                      <a:pt x="598" y="3251"/>
                      <a:pt x="626" y="3251"/>
                    </a:cubicBezTo>
                    <a:cubicBezTo>
                      <a:pt x="645" y="3251"/>
                      <a:pt x="663" y="3242"/>
                      <a:pt x="683" y="3233"/>
                    </a:cubicBezTo>
                    <a:lnTo>
                      <a:pt x="852" y="3108"/>
                    </a:lnTo>
                    <a:cubicBezTo>
                      <a:pt x="874" y="3100"/>
                      <a:pt x="931" y="3081"/>
                      <a:pt x="943" y="3061"/>
                    </a:cubicBezTo>
                    <a:cubicBezTo>
                      <a:pt x="1049" y="2879"/>
                      <a:pt x="1539" y="1890"/>
                      <a:pt x="1153" y="888"/>
                    </a:cubicBezTo>
                    <a:cubicBezTo>
                      <a:pt x="1151" y="883"/>
                      <a:pt x="1150" y="878"/>
                      <a:pt x="1148" y="872"/>
                    </a:cubicBezTo>
                    <a:cubicBezTo>
                      <a:pt x="1137" y="812"/>
                      <a:pt x="1050" y="373"/>
                      <a:pt x="974" y="80"/>
                    </a:cubicBezTo>
                    <a:cubicBezTo>
                      <a:pt x="961" y="28"/>
                      <a:pt x="917" y="1"/>
                      <a:pt x="8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6632777" y="1121995"/>
                <a:ext cx="512224" cy="345558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3610" fill="none" extrusionOk="0">
                    <a:moveTo>
                      <a:pt x="5351" y="1"/>
                    </a:moveTo>
                    <a:cubicBezTo>
                      <a:pt x="5351" y="1"/>
                      <a:pt x="3986" y="1498"/>
                      <a:pt x="2832" y="1995"/>
                    </a:cubicBezTo>
                    <a:cubicBezTo>
                      <a:pt x="2832" y="1995"/>
                      <a:pt x="1025" y="2688"/>
                      <a:pt x="1" y="361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" name="Google Shape;161;p3"/>
            <p:cNvSpPr/>
            <p:nvPr/>
          </p:nvSpPr>
          <p:spPr>
            <a:xfrm>
              <a:off x="2084719" y="3543498"/>
              <a:ext cx="90634" cy="90474"/>
            </a:xfrm>
            <a:custGeom>
              <a:avLst/>
              <a:gdLst/>
              <a:ahLst/>
              <a:cxnLst/>
              <a:rect l="l" t="t" r="r" b="b"/>
              <a:pathLst>
                <a:path w="554" h="553" extrusionOk="0">
                  <a:moveTo>
                    <a:pt x="278" y="0"/>
                  </a:moveTo>
                  <a:cubicBezTo>
                    <a:pt x="124" y="0"/>
                    <a:pt x="1" y="124"/>
                    <a:pt x="1" y="276"/>
                  </a:cubicBezTo>
                  <a:cubicBezTo>
                    <a:pt x="1" y="429"/>
                    <a:pt x="124" y="553"/>
                    <a:pt x="278" y="553"/>
                  </a:cubicBezTo>
                  <a:cubicBezTo>
                    <a:pt x="430" y="553"/>
                    <a:pt x="553" y="429"/>
                    <a:pt x="553" y="276"/>
                  </a:cubicBezTo>
                  <a:cubicBezTo>
                    <a:pt x="553" y="124"/>
                    <a:pt x="430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292929" y="953771"/>
              <a:ext cx="111739" cy="111906"/>
            </a:xfrm>
            <a:custGeom>
              <a:avLst/>
              <a:gdLst/>
              <a:ahLst/>
              <a:cxnLst/>
              <a:rect l="l" t="t" r="r" b="b"/>
              <a:pathLst>
                <a:path w="683" h="684" extrusionOk="0">
                  <a:moveTo>
                    <a:pt x="342" y="0"/>
                  </a:moveTo>
                  <a:cubicBezTo>
                    <a:pt x="153" y="0"/>
                    <a:pt x="1" y="154"/>
                    <a:pt x="1" y="342"/>
                  </a:cubicBezTo>
                  <a:cubicBezTo>
                    <a:pt x="1" y="530"/>
                    <a:pt x="153" y="684"/>
                    <a:pt x="342" y="684"/>
                  </a:cubicBezTo>
                  <a:cubicBezTo>
                    <a:pt x="531" y="684"/>
                    <a:pt x="683" y="530"/>
                    <a:pt x="683" y="342"/>
                  </a:cubicBezTo>
                  <a:cubicBezTo>
                    <a:pt x="683" y="154"/>
                    <a:pt x="531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" name="Google Shape;163;p3"/>
            <p:cNvGrpSpPr/>
            <p:nvPr/>
          </p:nvGrpSpPr>
          <p:grpSpPr>
            <a:xfrm rot="6124173">
              <a:off x="1198702" y="2592958"/>
              <a:ext cx="253851" cy="307526"/>
              <a:chOff x="7167006" y="2088218"/>
              <a:chExt cx="253850" cy="307524"/>
            </a:xfrm>
          </p:grpSpPr>
          <p:sp>
            <p:nvSpPr>
              <p:cNvPr id="164" name="Google Shape;164;p3"/>
              <p:cNvSpPr/>
              <p:nvPr/>
            </p:nvSpPr>
            <p:spPr>
              <a:xfrm>
                <a:off x="7213879" y="2088218"/>
                <a:ext cx="111208" cy="20697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252" fill="none" extrusionOk="0">
                    <a:moveTo>
                      <a:pt x="1210" y="2252"/>
                    </a:moveTo>
                    <a:cubicBezTo>
                      <a:pt x="1210" y="2252"/>
                      <a:pt x="412" y="1152"/>
                      <a:pt x="1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7232261" y="2171303"/>
                <a:ext cx="18198" cy="10633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57" fill="none" extrusionOk="0">
                    <a:moveTo>
                      <a:pt x="0" y="1156"/>
                    </a:moveTo>
                    <a:lnTo>
                      <a:pt x="198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7167006" y="2257881"/>
                <a:ext cx="97881" cy="11295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9" extrusionOk="0">
                    <a:moveTo>
                      <a:pt x="585" y="0"/>
                    </a:moveTo>
                    <a:cubicBezTo>
                      <a:pt x="297" y="0"/>
                      <a:pt x="98" y="224"/>
                      <a:pt x="52" y="529"/>
                    </a:cubicBezTo>
                    <a:cubicBezTo>
                      <a:pt x="1" y="863"/>
                      <a:pt x="155" y="1172"/>
                      <a:pt x="490" y="1223"/>
                    </a:cubicBezTo>
                    <a:cubicBezTo>
                      <a:pt x="518" y="1227"/>
                      <a:pt x="545" y="1229"/>
                      <a:pt x="571" y="1229"/>
                    </a:cubicBezTo>
                    <a:cubicBezTo>
                      <a:pt x="849" y="1229"/>
                      <a:pt x="968" y="984"/>
                      <a:pt x="1014" y="677"/>
                    </a:cubicBezTo>
                    <a:cubicBezTo>
                      <a:pt x="1065" y="341"/>
                      <a:pt x="1009" y="58"/>
                      <a:pt x="674" y="7"/>
                    </a:cubicBezTo>
                    <a:cubicBezTo>
                      <a:pt x="643" y="2"/>
                      <a:pt x="614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7304776" y="2286005"/>
                <a:ext cx="116079" cy="10973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194" extrusionOk="0">
                    <a:moveTo>
                      <a:pt x="534" y="1"/>
                    </a:moveTo>
                    <a:cubicBezTo>
                      <a:pt x="461" y="1"/>
                      <a:pt x="384" y="25"/>
                      <a:pt x="302" y="79"/>
                    </a:cubicBezTo>
                    <a:cubicBezTo>
                      <a:pt x="18" y="266"/>
                      <a:pt x="1" y="600"/>
                      <a:pt x="188" y="883"/>
                    </a:cubicBezTo>
                    <a:cubicBezTo>
                      <a:pt x="313" y="1074"/>
                      <a:pt x="500" y="1193"/>
                      <a:pt x="695" y="1193"/>
                    </a:cubicBezTo>
                    <a:cubicBezTo>
                      <a:pt x="790" y="1193"/>
                      <a:pt x="887" y="1165"/>
                      <a:pt x="979" y="1103"/>
                    </a:cubicBezTo>
                    <a:cubicBezTo>
                      <a:pt x="1263" y="917"/>
                      <a:pt x="1190" y="632"/>
                      <a:pt x="1003" y="348"/>
                    </a:cubicBezTo>
                    <a:cubicBezTo>
                      <a:pt x="870" y="147"/>
                      <a:pt x="715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8" name="Google Shape;168;p3"/>
            <p:cNvSpPr/>
            <p:nvPr/>
          </p:nvSpPr>
          <p:spPr>
            <a:xfrm>
              <a:off x="8116331" y="2196735"/>
              <a:ext cx="90634" cy="90474"/>
            </a:xfrm>
            <a:custGeom>
              <a:avLst/>
              <a:gdLst/>
              <a:ahLst/>
              <a:cxnLst/>
              <a:rect l="l" t="t" r="r" b="b"/>
              <a:pathLst>
                <a:path w="554" h="553" extrusionOk="0">
                  <a:moveTo>
                    <a:pt x="278" y="0"/>
                  </a:moveTo>
                  <a:cubicBezTo>
                    <a:pt x="124" y="0"/>
                    <a:pt x="1" y="124"/>
                    <a:pt x="1" y="276"/>
                  </a:cubicBezTo>
                  <a:cubicBezTo>
                    <a:pt x="1" y="429"/>
                    <a:pt x="124" y="553"/>
                    <a:pt x="278" y="553"/>
                  </a:cubicBezTo>
                  <a:cubicBezTo>
                    <a:pt x="430" y="553"/>
                    <a:pt x="553" y="429"/>
                    <a:pt x="553" y="276"/>
                  </a:cubicBezTo>
                  <a:cubicBezTo>
                    <a:pt x="553" y="124"/>
                    <a:pt x="430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435206" y="1718210"/>
              <a:ext cx="90634" cy="90474"/>
            </a:xfrm>
            <a:custGeom>
              <a:avLst/>
              <a:gdLst/>
              <a:ahLst/>
              <a:cxnLst/>
              <a:rect l="l" t="t" r="r" b="b"/>
              <a:pathLst>
                <a:path w="554" h="553" extrusionOk="0">
                  <a:moveTo>
                    <a:pt x="278" y="0"/>
                  </a:moveTo>
                  <a:cubicBezTo>
                    <a:pt x="124" y="0"/>
                    <a:pt x="1" y="124"/>
                    <a:pt x="1" y="276"/>
                  </a:cubicBezTo>
                  <a:cubicBezTo>
                    <a:pt x="1" y="429"/>
                    <a:pt x="124" y="553"/>
                    <a:pt x="278" y="553"/>
                  </a:cubicBezTo>
                  <a:cubicBezTo>
                    <a:pt x="430" y="553"/>
                    <a:pt x="553" y="429"/>
                    <a:pt x="553" y="276"/>
                  </a:cubicBezTo>
                  <a:cubicBezTo>
                    <a:pt x="553" y="124"/>
                    <a:pt x="430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" name="Google Shape;170;p3"/>
            <p:cNvGrpSpPr/>
            <p:nvPr/>
          </p:nvGrpSpPr>
          <p:grpSpPr>
            <a:xfrm>
              <a:off x="7095115" y="2287206"/>
              <a:ext cx="483694" cy="377453"/>
              <a:chOff x="6632777" y="989227"/>
              <a:chExt cx="620200" cy="483976"/>
            </a:xfrm>
          </p:grpSpPr>
          <p:sp>
            <p:nvSpPr>
              <p:cNvPr id="171" name="Google Shape;171;p3"/>
              <p:cNvSpPr/>
              <p:nvPr/>
            </p:nvSpPr>
            <p:spPr>
              <a:xfrm>
                <a:off x="6977481" y="1188332"/>
                <a:ext cx="275497" cy="124631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1302" extrusionOk="0">
                    <a:moveTo>
                      <a:pt x="1388" y="0"/>
                    </a:moveTo>
                    <a:cubicBezTo>
                      <a:pt x="1195" y="0"/>
                      <a:pt x="983" y="43"/>
                      <a:pt x="749" y="144"/>
                    </a:cubicBezTo>
                    <a:lnTo>
                      <a:pt x="743" y="147"/>
                    </a:lnTo>
                    <a:cubicBezTo>
                      <a:pt x="705" y="166"/>
                      <a:pt x="355" y="136"/>
                      <a:pt x="165" y="463"/>
                    </a:cubicBezTo>
                    <a:cubicBezTo>
                      <a:pt x="139" y="510"/>
                      <a:pt x="0" y="837"/>
                      <a:pt x="142" y="837"/>
                    </a:cubicBezTo>
                    <a:cubicBezTo>
                      <a:pt x="145" y="837"/>
                      <a:pt x="148" y="837"/>
                      <a:pt x="151" y="837"/>
                    </a:cubicBezTo>
                    <a:cubicBezTo>
                      <a:pt x="257" y="828"/>
                      <a:pt x="429" y="818"/>
                      <a:pt x="640" y="818"/>
                    </a:cubicBezTo>
                    <a:cubicBezTo>
                      <a:pt x="1239" y="818"/>
                      <a:pt x="2152" y="896"/>
                      <a:pt x="2753" y="1290"/>
                    </a:cubicBezTo>
                    <a:cubicBezTo>
                      <a:pt x="2766" y="1298"/>
                      <a:pt x="2779" y="1301"/>
                      <a:pt x="2792" y="1301"/>
                    </a:cubicBezTo>
                    <a:cubicBezTo>
                      <a:pt x="2838" y="1301"/>
                      <a:pt x="2877" y="1254"/>
                      <a:pt x="2856" y="1204"/>
                    </a:cubicBezTo>
                    <a:cubicBezTo>
                      <a:pt x="2676" y="798"/>
                      <a:pt x="2219" y="0"/>
                      <a:pt x="1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6967813" y="989227"/>
                <a:ext cx="157085" cy="2842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969" extrusionOk="0">
                    <a:moveTo>
                      <a:pt x="302" y="1"/>
                    </a:moveTo>
                    <a:cubicBezTo>
                      <a:pt x="259" y="1"/>
                      <a:pt x="219" y="42"/>
                      <a:pt x="235" y="91"/>
                    </a:cubicBezTo>
                    <a:cubicBezTo>
                      <a:pt x="521" y="1019"/>
                      <a:pt x="159" y="2543"/>
                      <a:pt x="13" y="2923"/>
                    </a:cubicBezTo>
                    <a:cubicBezTo>
                      <a:pt x="1" y="2956"/>
                      <a:pt x="7" y="2969"/>
                      <a:pt x="24" y="2969"/>
                    </a:cubicBezTo>
                    <a:cubicBezTo>
                      <a:pt x="83" y="2969"/>
                      <a:pt x="275" y="2817"/>
                      <a:pt x="317" y="2806"/>
                    </a:cubicBezTo>
                    <a:cubicBezTo>
                      <a:pt x="684" y="2714"/>
                      <a:pt x="751" y="2371"/>
                      <a:pt x="781" y="2339"/>
                    </a:cubicBezTo>
                    <a:lnTo>
                      <a:pt x="785" y="2334"/>
                    </a:lnTo>
                    <a:cubicBezTo>
                      <a:pt x="1640" y="1286"/>
                      <a:pt x="766" y="367"/>
                      <a:pt x="347" y="17"/>
                    </a:cubicBezTo>
                    <a:cubicBezTo>
                      <a:pt x="333" y="6"/>
                      <a:pt x="318" y="1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6872375" y="1288267"/>
                <a:ext cx="291100" cy="89692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37" extrusionOk="0">
                    <a:moveTo>
                      <a:pt x="735" y="7"/>
                    </a:moveTo>
                    <a:cubicBezTo>
                      <a:pt x="705" y="13"/>
                      <a:pt x="676" y="24"/>
                      <a:pt x="651" y="38"/>
                    </a:cubicBezTo>
                    <a:lnTo>
                      <a:pt x="57" y="342"/>
                    </a:lnTo>
                    <a:cubicBezTo>
                      <a:pt x="0" y="378"/>
                      <a:pt x="10" y="464"/>
                      <a:pt x="73" y="488"/>
                    </a:cubicBezTo>
                    <a:cubicBezTo>
                      <a:pt x="492" y="648"/>
                      <a:pt x="1200" y="719"/>
                      <a:pt x="1265" y="725"/>
                    </a:cubicBezTo>
                    <a:lnTo>
                      <a:pt x="1276" y="725"/>
                    </a:lnTo>
                    <a:cubicBezTo>
                      <a:pt x="1896" y="771"/>
                      <a:pt x="2561" y="844"/>
                      <a:pt x="2910" y="934"/>
                    </a:cubicBezTo>
                    <a:cubicBezTo>
                      <a:pt x="2917" y="936"/>
                      <a:pt x="2924" y="937"/>
                      <a:pt x="2931" y="937"/>
                    </a:cubicBezTo>
                    <a:cubicBezTo>
                      <a:pt x="2997" y="937"/>
                      <a:pt x="3041" y="855"/>
                      <a:pt x="2993" y="800"/>
                    </a:cubicBezTo>
                    <a:cubicBezTo>
                      <a:pt x="2303" y="0"/>
                      <a:pt x="944" y="8"/>
                      <a:pt x="735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6848540" y="1022730"/>
                <a:ext cx="126644" cy="30401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3176" extrusionOk="0">
                    <a:moveTo>
                      <a:pt x="546" y="0"/>
                    </a:moveTo>
                    <a:cubicBezTo>
                      <a:pt x="521" y="0"/>
                      <a:pt x="496" y="15"/>
                      <a:pt x="488" y="44"/>
                    </a:cubicBezTo>
                    <a:cubicBezTo>
                      <a:pt x="346" y="675"/>
                      <a:pt x="1" y="2367"/>
                      <a:pt x="202" y="3132"/>
                    </a:cubicBezTo>
                    <a:cubicBezTo>
                      <a:pt x="209" y="3159"/>
                      <a:pt x="234" y="3176"/>
                      <a:pt x="260" y="3176"/>
                    </a:cubicBezTo>
                    <a:cubicBezTo>
                      <a:pt x="271" y="3176"/>
                      <a:pt x="283" y="3173"/>
                      <a:pt x="293" y="3165"/>
                    </a:cubicBezTo>
                    <a:lnTo>
                      <a:pt x="567" y="3001"/>
                    </a:lnTo>
                    <a:cubicBezTo>
                      <a:pt x="572" y="2996"/>
                      <a:pt x="987" y="2800"/>
                      <a:pt x="990" y="2795"/>
                    </a:cubicBezTo>
                    <a:cubicBezTo>
                      <a:pt x="1060" y="2700"/>
                      <a:pt x="1322" y="1875"/>
                      <a:pt x="870" y="767"/>
                    </a:cubicBezTo>
                    <a:cubicBezTo>
                      <a:pt x="870" y="767"/>
                      <a:pt x="694" y="329"/>
                      <a:pt x="602" y="39"/>
                    </a:cubicBezTo>
                    <a:cubicBezTo>
                      <a:pt x="592" y="13"/>
                      <a:pt x="569" y="0"/>
                      <a:pt x="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6750040" y="1367813"/>
                <a:ext cx="291004" cy="10539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101" extrusionOk="0">
                    <a:moveTo>
                      <a:pt x="856" y="0"/>
                    </a:moveTo>
                    <a:cubicBezTo>
                      <a:pt x="443" y="0"/>
                      <a:pt x="156" y="107"/>
                      <a:pt x="39" y="162"/>
                    </a:cubicBezTo>
                    <a:cubicBezTo>
                      <a:pt x="9" y="176"/>
                      <a:pt x="1" y="214"/>
                      <a:pt x="23" y="239"/>
                    </a:cubicBezTo>
                    <a:cubicBezTo>
                      <a:pt x="586" y="869"/>
                      <a:pt x="1245" y="1050"/>
                      <a:pt x="1245" y="1050"/>
                    </a:cubicBezTo>
                    <a:cubicBezTo>
                      <a:pt x="1371" y="1085"/>
                      <a:pt x="1504" y="1100"/>
                      <a:pt x="1638" y="1100"/>
                    </a:cubicBezTo>
                    <a:cubicBezTo>
                      <a:pt x="2167" y="1100"/>
                      <a:pt x="2719" y="866"/>
                      <a:pt x="2996" y="728"/>
                    </a:cubicBezTo>
                    <a:cubicBezTo>
                      <a:pt x="3040" y="706"/>
                      <a:pt x="3027" y="640"/>
                      <a:pt x="2978" y="637"/>
                    </a:cubicBezTo>
                    <a:cubicBezTo>
                      <a:pt x="2617" y="594"/>
                      <a:pt x="2169" y="341"/>
                      <a:pt x="2144" y="325"/>
                    </a:cubicBezTo>
                    <a:lnTo>
                      <a:pt x="2141" y="323"/>
                    </a:lnTo>
                    <a:cubicBezTo>
                      <a:pt x="1641" y="76"/>
                      <a:pt x="1204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6692318" y="1076048"/>
                <a:ext cx="147416" cy="31119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3251" extrusionOk="0">
                    <a:moveTo>
                      <a:pt x="872" y="1"/>
                    </a:moveTo>
                    <a:cubicBezTo>
                      <a:pt x="832" y="1"/>
                      <a:pt x="792" y="23"/>
                      <a:pt x="775" y="69"/>
                    </a:cubicBezTo>
                    <a:cubicBezTo>
                      <a:pt x="540" y="682"/>
                      <a:pt x="1" y="2276"/>
                      <a:pt x="518" y="3148"/>
                    </a:cubicBezTo>
                    <a:cubicBezTo>
                      <a:pt x="566" y="3229"/>
                      <a:pt x="598" y="3251"/>
                      <a:pt x="626" y="3251"/>
                    </a:cubicBezTo>
                    <a:cubicBezTo>
                      <a:pt x="645" y="3251"/>
                      <a:pt x="663" y="3242"/>
                      <a:pt x="683" y="3233"/>
                    </a:cubicBezTo>
                    <a:lnTo>
                      <a:pt x="852" y="3108"/>
                    </a:lnTo>
                    <a:cubicBezTo>
                      <a:pt x="874" y="3100"/>
                      <a:pt x="931" y="3081"/>
                      <a:pt x="943" y="3061"/>
                    </a:cubicBezTo>
                    <a:cubicBezTo>
                      <a:pt x="1049" y="2879"/>
                      <a:pt x="1539" y="1890"/>
                      <a:pt x="1153" y="888"/>
                    </a:cubicBezTo>
                    <a:cubicBezTo>
                      <a:pt x="1151" y="883"/>
                      <a:pt x="1150" y="878"/>
                      <a:pt x="1148" y="872"/>
                    </a:cubicBezTo>
                    <a:cubicBezTo>
                      <a:pt x="1137" y="812"/>
                      <a:pt x="1050" y="373"/>
                      <a:pt x="974" y="80"/>
                    </a:cubicBezTo>
                    <a:cubicBezTo>
                      <a:pt x="961" y="28"/>
                      <a:pt x="917" y="1"/>
                      <a:pt x="8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6632777" y="1121995"/>
                <a:ext cx="512224" cy="345558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3610" fill="none" extrusionOk="0">
                    <a:moveTo>
                      <a:pt x="5351" y="1"/>
                    </a:moveTo>
                    <a:cubicBezTo>
                      <a:pt x="5351" y="1"/>
                      <a:pt x="3986" y="1498"/>
                      <a:pt x="2832" y="1995"/>
                    </a:cubicBezTo>
                    <a:cubicBezTo>
                      <a:pt x="2832" y="1995"/>
                      <a:pt x="1025" y="2688"/>
                      <a:pt x="1" y="361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" name="Google Shape;178;p3"/>
            <p:cNvSpPr/>
            <p:nvPr/>
          </p:nvSpPr>
          <p:spPr>
            <a:xfrm>
              <a:off x="1107120" y="338379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147345" y="274319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092270" y="158149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92420" y="222116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7684695" y="1742656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786745" y="10440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6459733" y="4347806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966870" y="79041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2720345" y="4076031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7965095" y="307046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8BC58-FD50-4BC2-83DB-9CC68327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BC0AB5-02A0-4639-87CE-4CFA566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533659-AB2F-40A8-8E82-07E031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6D7D564-2EC8-4702-A2E5-8A8C5D7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11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96538B4-93CE-416C-89E3-04A5745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0DBE5C-9AA0-4700-BDBA-A8ABB5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464AB5-CF50-4326-9D61-DEF68E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21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A8060-8911-4344-9221-06A3D07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694ED0-48FD-407E-A19C-C3C67B95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A4B3FB-BF6A-4267-950A-392D22DD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6F9822-DB35-4942-9248-7992D0E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3DFCA0-0A38-4FE8-BB38-2073BA7D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F55756-C36E-4BEC-AA3B-34491C0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21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FD03BE-0500-4E4F-9047-84BC119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20922FF-8D46-43DF-832F-B6D54549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9F2B18-464B-4B64-BA02-27AF2532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E47791-8C43-46B3-8060-0095BDF1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4A166A-6681-4341-B972-B3449F1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19AB5F-BC4E-4496-A3DA-3504494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47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3472B4-4163-4631-9D2A-BB57654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04664-3E75-406C-98A8-1D9612B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1C2CAC-303A-44A7-94E3-16C842D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AF6DD-D38F-4679-B5DD-9A1021A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A7D2A6-FAA9-47BB-8FA6-FCB4DBA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65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60BBD2A-6396-4434-92CC-9D8B406AB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6F5BC5-1283-4DFB-9E14-D8974098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BE8D13-B9C9-4C95-8724-EE68360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40200B-BB2B-4E67-8CEB-060DA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21790-4401-4B6B-AC2D-91B5104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35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65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75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58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4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4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190" name="Google Shape;190;p4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" name="Google Shape;197;p4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02;p4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" name="Google Shape;207;p4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" name="Google Shape;212;p4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7" name="Google Shape;217;p4"/>
          <p:cNvSpPr txBox="1">
            <a:spLocks noGrp="1"/>
          </p:cNvSpPr>
          <p:nvPr>
            <p:ph type="body" idx="1"/>
          </p:nvPr>
        </p:nvSpPr>
        <p:spPr>
          <a:xfrm>
            <a:off x="734875" y="1219050"/>
            <a:ext cx="7674300" cy="31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/>
          </p:nvPr>
        </p:nvSpPr>
        <p:spPr>
          <a:xfrm>
            <a:off x="734825" y="765750"/>
            <a:ext cx="7674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grpSp>
        <p:nvGrpSpPr>
          <p:cNvPr id="219" name="Google Shape;219;p4"/>
          <p:cNvGrpSpPr/>
          <p:nvPr/>
        </p:nvGrpSpPr>
        <p:grpSpPr>
          <a:xfrm>
            <a:off x="713970" y="676618"/>
            <a:ext cx="7716050" cy="3687850"/>
            <a:chOff x="713970" y="676618"/>
            <a:chExt cx="7716050" cy="3687850"/>
          </a:xfrm>
        </p:grpSpPr>
        <p:sp>
          <p:nvSpPr>
            <p:cNvPr id="220" name="Google Shape;220;p4"/>
            <p:cNvSpPr/>
            <p:nvPr/>
          </p:nvSpPr>
          <p:spPr>
            <a:xfrm>
              <a:off x="1134829" y="730596"/>
              <a:ext cx="111739" cy="111906"/>
            </a:xfrm>
            <a:custGeom>
              <a:avLst/>
              <a:gdLst/>
              <a:ahLst/>
              <a:cxnLst/>
              <a:rect l="l" t="t" r="r" b="b"/>
              <a:pathLst>
                <a:path w="683" h="684" extrusionOk="0">
                  <a:moveTo>
                    <a:pt x="342" y="0"/>
                  </a:moveTo>
                  <a:cubicBezTo>
                    <a:pt x="153" y="0"/>
                    <a:pt x="1" y="154"/>
                    <a:pt x="1" y="342"/>
                  </a:cubicBezTo>
                  <a:cubicBezTo>
                    <a:pt x="1" y="530"/>
                    <a:pt x="153" y="684"/>
                    <a:pt x="342" y="684"/>
                  </a:cubicBezTo>
                  <a:cubicBezTo>
                    <a:pt x="531" y="684"/>
                    <a:pt x="683" y="530"/>
                    <a:pt x="683" y="342"/>
                  </a:cubicBezTo>
                  <a:cubicBezTo>
                    <a:pt x="683" y="154"/>
                    <a:pt x="531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6727844" y="4232410"/>
              <a:ext cx="90634" cy="90474"/>
            </a:xfrm>
            <a:custGeom>
              <a:avLst/>
              <a:gdLst/>
              <a:ahLst/>
              <a:cxnLst/>
              <a:rect l="l" t="t" r="r" b="b"/>
              <a:pathLst>
                <a:path w="554" h="553" extrusionOk="0">
                  <a:moveTo>
                    <a:pt x="278" y="0"/>
                  </a:moveTo>
                  <a:cubicBezTo>
                    <a:pt x="124" y="0"/>
                    <a:pt x="1" y="124"/>
                    <a:pt x="1" y="276"/>
                  </a:cubicBezTo>
                  <a:cubicBezTo>
                    <a:pt x="1" y="429"/>
                    <a:pt x="124" y="553"/>
                    <a:pt x="278" y="553"/>
                  </a:cubicBezTo>
                  <a:cubicBezTo>
                    <a:pt x="430" y="553"/>
                    <a:pt x="553" y="429"/>
                    <a:pt x="553" y="276"/>
                  </a:cubicBezTo>
                  <a:cubicBezTo>
                    <a:pt x="553" y="124"/>
                    <a:pt x="430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77320" y="67661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" name="Google Shape;223;p4"/>
            <p:cNvGrpSpPr/>
            <p:nvPr/>
          </p:nvGrpSpPr>
          <p:grpSpPr>
            <a:xfrm>
              <a:off x="7570090" y="1111409"/>
              <a:ext cx="172020" cy="173679"/>
              <a:chOff x="7782063" y="2882713"/>
              <a:chExt cx="194000" cy="195872"/>
            </a:xfrm>
          </p:grpSpPr>
          <p:sp>
            <p:nvSpPr>
              <p:cNvPr id="224" name="Google Shape;224;p4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4"/>
            <p:cNvSpPr/>
            <p:nvPr/>
          </p:nvSpPr>
          <p:spPr>
            <a:xfrm>
              <a:off x="7369095" y="432286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1361820" y="11774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713970" y="7657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8293170" y="90861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8388420" y="18749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02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98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5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83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75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54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9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5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240" name="Google Shape;240;p5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" name="Google Shape;247;p5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248" name="Google Shape;248;p5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5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5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7" name="Google Shape;257;p5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258" name="Google Shape;258;p5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5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5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" name="Google Shape;262;p5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263" name="Google Shape;263;p5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7" name="Google Shape;267;p5"/>
          <p:cNvSpPr txBox="1">
            <a:spLocks noGrp="1"/>
          </p:cNvSpPr>
          <p:nvPr>
            <p:ph type="title"/>
          </p:nvPr>
        </p:nvSpPr>
        <p:spPr>
          <a:xfrm>
            <a:off x="2049925" y="765750"/>
            <a:ext cx="50442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68" name="Google Shape;268;p5"/>
          <p:cNvSpPr txBox="1">
            <a:spLocks noGrp="1"/>
          </p:cNvSpPr>
          <p:nvPr>
            <p:ph type="subTitle" idx="1"/>
          </p:nvPr>
        </p:nvSpPr>
        <p:spPr>
          <a:xfrm>
            <a:off x="1864300" y="2933550"/>
            <a:ext cx="24150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1600" b="1">
                <a:solidFill>
                  <a:schemeClr val="l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  <p:sp>
        <p:nvSpPr>
          <p:cNvPr id="269" name="Google Shape;269;p5"/>
          <p:cNvSpPr txBox="1">
            <a:spLocks noGrp="1"/>
          </p:cNvSpPr>
          <p:nvPr>
            <p:ph type="subTitle" idx="2"/>
          </p:nvPr>
        </p:nvSpPr>
        <p:spPr>
          <a:xfrm>
            <a:off x="4864750" y="2933550"/>
            <a:ext cx="24150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1600" b="1">
                <a:solidFill>
                  <a:schemeClr val="l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  <p:sp>
        <p:nvSpPr>
          <p:cNvPr id="270" name="Google Shape;270;p5"/>
          <p:cNvSpPr txBox="1">
            <a:spLocks noGrp="1"/>
          </p:cNvSpPr>
          <p:nvPr>
            <p:ph type="subTitle" idx="3"/>
          </p:nvPr>
        </p:nvSpPr>
        <p:spPr>
          <a:xfrm>
            <a:off x="2853600" y="1517904"/>
            <a:ext cx="34368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1600" b="1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  <p:sp>
        <p:nvSpPr>
          <p:cNvPr id="271" name="Google Shape;271;p5"/>
          <p:cNvSpPr txBox="1">
            <a:spLocks noGrp="1"/>
          </p:cNvSpPr>
          <p:nvPr>
            <p:ph type="subTitle" idx="4"/>
          </p:nvPr>
        </p:nvSpPr>
        <p:spPr>
          <a:xfrm>
            <a:off x="3135675" y="4041650"/>
            <a:ext cx="2872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  <p:grpSp>
        <p:nvGrpSpPr>
          <p:cNvPr id="272" name="Google Shape;272;p5"/>
          <p:cNvGrpSpPr/>
          <p:nvPr/>
        </p:nvGrpSpPr>
        <p:grpSpPr>
          <a:xfrm flipH="1">
            <a:off x="7870346" y="1335852"/>
            <a:ext cx="253423" cy="255847"/>
            <a:chOff x="7782063" y="2882713"/>
            <a:chExt cx="194000" cy="195872"/>
          </a:xfrm>
        </p:grpSpPr>
        <p:sp>
          <p:nvSpPr>
            <p:cNvPr id="273" name="Google Shape;273;p5"/>
            <p:cNvSpPr/>
            <p:nvPr/>
          </p:nvSpPr>
          <p:spPr>
            <a:xfrm>
              <a:off x="7879196" y="2882713"/>
              <a:ext cx="89" cy="195872"/>
            </a:xfrm>
            <a:custGeom>
              <a:avLst/>
              <a:gdLst/>
              <a:ahLst/>
              <a:cxnLst/>
              <a:rect l="l" t="t" r="r" b="b"/>
              <a:pathLst>
                <a:path w="1" h="2200" fill="none" extrusionOk="0">
                  <a:moveTo>
                    <a:pt x="1" y="1"/>
                  </a:moveTo>
                  <a:lnTo>
                    <a:pt x="1" y="2199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7784199" y="2980647"/>
              <a:ext cx="190084" cy="89"/>
            </a:xfrm>
            <a:custGeom>
              <a:avLst/>
              <a:gdLst/>
              <a:ahLst/>
              <a:cxnLst/>
              <a:rect l="l" t="t" r="r" b="b"/>
              <a:pathLst>
                <a:path w="2135" h="1" fill="none" extrusionOk="0">
                  <a:moveTo>
                    <a:pt x="1" y="1"/>
                  </a:moveTo>
                  <a:lnTo>
                    <a:pt x="2134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7810018" y="2912449"/>
              <a:ext cx="138178" cy="140048"/>
            </a:xfrm>
            <a:custGeom>
              <a:avLst/>
              <a:gdLst/>
              <a:ahLst/>
              <a:cxnLst/>
              <a:rect l="l" t="t" r="r" b="b"/>
              <a:pathLst>
                <a:path w="1552" h="1573" fill="none" extrusionOk="0">
                  <a:moveTo>
                    <a:pt x="0" y="1"/>
                  </a:moveTo>
                  <a:lnTo>
                    <a:pt x="1552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7810018" y="2912449"/>
              <a:ext cx="133994" cy="140048"/>
            </a:xfrm>
            <a:custGeom>
              <a:avLst/>
              <a:gdLst/>
              <a:ahLst/>
              <a:cxnLst/>
              <a:rect l="l" t="t" r="r" b="b"/>
              <a:pathLst>
                <a:path w="1505" h="1573" fill="none" extrusionOk="0">
                  <a:moveTo>
                    <a:pt x="1504" y="1"/>
                  </a:moveTo>
                  <a:lnTo>
                    <a:pt x="0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7849459" y="2888054"/>
              <a:ext cx="59741" cy="28045"/>
            </a:xfrm>
            <a:custGeom>
              <a:avLst/>
              <a:gdLst/>
              <a:ahLst/>
              <a:cxnLst/>
              <a:rect l="l" t="t" r="r" b="b"/>
              <a:pathLst>
                <a:path w="671" h="315" fill="none" extrusionOk="0">
                  <a:moveTo>
                    <a:pt x="1" y="1"/>
                  </a:moveTo>
                  <a:lnTo>
                    <a:pt x="333" y="314"/>
                  </a:lnTo>
                  <a:lnTo>
                    <a:pt x="67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7948107" y="2951623"/>
              <a:ext cx="27956" cy="59830"/>
            </a:xfrm>
            <a:custGeom>
              <a:avLst/>
              <a:gdLst/>
              <a:ahLst/>
              <a:cxnLst/>
              <a:rect l="l" t="t" r="r" b="b"/>
              <a:pathLst>
                <a:path w="314" h="672" fill="none" extrusionOk="0">
                  <a:moveTo>
                    <a:pt x="314" y="1"/>
                  </a:moveTo>
                  <a:lnTo>
                    <a:pt x="1" y="333"/>
                  </a:lnTo>
                  <a:lnTo>
                    <a:pt x="314" y="672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7782063" y="2951623"/>
              <a:ext cx="28045" cy="59830"/>
            </a:xfrm>
            <a:custGeom>
              <a:avLst/>
              <a:gdLst/>
              <a:ahLst/>
              <a:cxnLst/>
              <a:rect l="l" t="t" r="r" b="b"/>
              <a:pathLst>
                <a:path w="315" h="672" fill="none" extrusionOk="0">
                  <a:moveTo>
                    <a:pt x="1" y="672"/>
                  </a:moveTo>
                  <a:lnTo>
                    <a:pt x="314" y="338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7849459" y="3049024"/>
              <a:ext cx="57604" cy="28045"/>
            </a:xfrm>
            <a:custGeom>
              <a:avLst/>
              <a:gdLst/>
              <a:ahLst/>
              <a:cxnLst/>
              <a:rect l="l" t="t" r="r" b="b"/>
              <a:pathLst>
                <a:path w="647" h="315" fill="none" extrusionOk="0">
                  <a:moveTo>
                    <a:pt x="646" y="314"/>
                  </a:moveTo>
                  <a:lnTo>
                    <a:pt x="338" y="1"/>
                  </a:lnTo>
                  <a:lnTo>
                    <a:pt x="1" y="314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7845097" y="2954027"/>
              <a:ext cx="57782" cy="49413"/>
            </a:xfrm>
            <a:custGeom>
              <a:avLst/>
              <a:gdLst/>
              <a:ahLst/>
              <a:cxnLst/>
              <a:rect l="l" t="t" r="r" b="b"/>
              <a:pathLst>
                <a:path w="649" h="555" extrusionOk="0">
                  <a:moveTo>
                    <a:pt x="371" y="1"/>
                  </a:moveTo>
                  <a:cubicBezTo>
                    <a:pt x="125" y="1"/>
                    <a:pt x="1" y="299"/>
                    <a:pt x="176" y="472"/>
                  </a:cubicBezTo>
                  <a:cubicBezTo>
                    <a:pt x="232" y="529"/>
                    <a:pt x="302" y="555"/>
                    <a:pt x="370" y="555"/>
                  </a:cubicBezTo>
                  <a:cubicBezTo>
                    <a:pt x="512" y="555"/>
                    <a:pt x="649" y="443"/>
                    <a:pt x="648" y="276"/>
                  </a:cubicBezTo>
                  <a:cubicBezTo>
                    <a:pt x="648" y="124"/>
                    <a:pt x="524" y="1"/>
                    <a:pt x="372" y="1"/>
                  </a:cubicBezTo>
                  <a:cubicBezTo>
                    <a:pt x="372" y="1"/>
                    <a:pt x="371" y="1"/>
                    <a:pt x="371" y="1"/>
                  </a:cubicBezTo>
                  <a:close/>
                </a:path>
              </a:pathLst>
            </a:custGeom>
            <a:solidFill>
              <a:srgbClr val="8DC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5"/>
          <p:cNvSpPr/>
          <p:nvPr/>
        </p:nvSpPr>
        <p:spPr>
          <a:xfrm flipH="1">
            <a:off x="7657758" y="2526523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5"/>
          <p:cNvSpPr/>
          <p:nvPr/>
        </p:nvSpPr>
        <p:spPr>
          <a:xfrm flipH="1">
            <a:off x="6769689" y="889774"/>
            <a:ext cx="90626" cy="90746"/>
          </a:xfrm>
          <a:custGeom>
            <a:avLst/>
            <a:gdLst/>
            <a:ahLst/>
            <a:cxnLst/>
            <a:rect l="l" t="t" r="r" b="b"/>
            <a:pathLst>
              <a:path w="683" h="684" extrusionOk="0">
                <a:moveTo>
                  <a:pt x="342" y="0"/>
                </a:moveTo>
                <a:cubicBezTo>
                  <a:pt x="153" y="0"/>
                  <a:pt x="1" y="154"/>
                  <a:pt x="1" y="342"/>
                </a:cubicBezTo>
                <a:cubicBezTo>
                  <a:pt x="1" y="530"/>
                  <a:pt x="153" y="684"/>
                  <a:pt x="342" y="684"/>
                </a:cubicBezTo>
                <a:cubicBezTo>
                  <a:pt x="531" y="684"/>
                  <a:pt x="683" y="530"/>
                  <a:pt x="683" y="342"/>
                </a:cubicBezTo>
                <a:cubicBezTo>
                  <a:pt x="683" y="154"/>
                  <a:pt x="531" y="0"/>
                  <a:pt x="3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5"/>
          <p:cNvSpPr/>
          <p:nvPr/>
        </p:nvSpPr>
        <p:spPr>
          <a:xfrm flipH="1">
            <a:off x="916758" y="2482198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5"/>
          <p:cNvSpPr/>
          <p:nvPr/>
        </p:nvSpPr>
        <p:spPr>
          <a:xfrm flipH="1">
            <a:off x="2368120" y="1128585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5"/>
          <p:cNvSpPr/>
          <p:nvPr/>
        </p:nvSpPr>
        <p:spPr>
          <a:xfrm flipH="1">
            <a:off x="8123765" y="3945406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5"/>
          <p:cNvSpPr/>
          <p:nvPr/>
        </p:nvSpPr>
        <p:spPr>
          <a:xfrm flipH="1">
            <a:off x="6794190" y="1711831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5"/>
          <p:cNvSpPr/>
          <p:nvPr/>
        </p:nvSpPr>
        <p:spPr>
          <a:xfrm flipH="1">
            <a:off x="8388415" y="2247006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5"/>
          <p:cNvSpPr/>
          <p:nvPr/>
        </p:nvSpPr>
        <p:spPr>
          <a:xfrm flipH="1">
            <a:off x="1341440" y="189759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5"/>
          <p:cNvSpPr/>
          <p:nvPr/>
        </p:nvSpPr>
        <p:spPr>
          <a:xfrm flipH="1">
            <a:off x="1577340" y="84816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5"/>
          <p:cNvSpPr/>
          <p:nvPr/>
        </p:nvSpPr>
        <p:spPr>
          <a:xfrm flipH="1">
            <a:off x="2392640" y="390379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5"/>
          <p:cNvSpPr/>
          <p:nvPr/>
        </p:nvSpPr>
        <p:spPr>
          <a:xfrm flipH="1">
            <a:off x="1535740" y="2921631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 flipH="1">
            <a:off x="1383051" y="3986999"/>
            <a:ext cx="253423" cy="255847"/>
            <a:chOff x="7782063" y="2882713"/>
            <a:chExt cx="194000" cy="195872"/>
          </a:xfrm>
        </p:grpSpPr>
        <p:sp>
          <p:nvSpPr>
            <p:cNvPr id="294" name="Google Shape;294;p5"/>
            <p:cNvSpPr/>
            <p:nvPr/>
          </p:nvSpPr>
          <p:spPr>
            <a:xfrm>
              <a:off x="7879196" y="2882713"/>
              <a:ext cx="89" cy="195872"/>
            </a:xfrm>
            <a:custGeom>
              <a:avLst/>
              <a:gdLst/>
              <a:ahLst/>
              <a:cxnLst/>
              <a:rect l="l" t="t" r="r" b="b"/>
              <a:pathLst>
                <a:path w="1" h="2200" fill="none" extrusionOk="0">
                  <a:moveTo>
                    <a:pt x="1" y="1"/>
                  </a:moveTo>
                  <a:lnTo>
                    <a:pt x="1" y="2199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7784199" y="2980647"/>
              <a:ext cx="190084" cy="89"/>
            </a:xfrm>
            <a:custGeom>
              <a:avLst/>
              <a:gdLst/>
              <a:ahLst/>
              <a:cxnLst/>
              <a:rect l="l" t="t" r="r" b="b"/>
              <a:pathLst>
                <a:path w="2135" h="1" fill="none" extrusionOk="0">
                  <a:moveTo>
                    <a:pt x="1" y="1"/>
                  </a:moveTo>
                  <a:lnTo>
                    <a:pt x="2134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7810018" y="2912449"/>
              <a:ext cx="138178" cy="140048"/>
            </a:xfrm>
            <a:custGeom>
              <a:avLst/>
              <a:gdLst/>
              <a:ahLst/>
              <a:cxnLst/>
              <a:rect l="l" t="t" r="r" b="b"/>
              <a:pathLst>
                <a:path w="1552" h="1573" fill="none" extrusionOk="0">
                  <a:moveTo>
                    <a:pt x="0" y="1"/>
                  </a:moveTo>
                  <a:lnTo>
                    <a:pt x="1552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7810018" y="2912449"/>
              <a:ext cx="133994" cy="140048"/>
            </a:xfrm>
            <a:custGeom>
              <a:avLst/>
              <a:gdLst/>
              <a:ahLst/>
              <a:cxnLst/>
              <a:rect l="l" t="t" r="r" b="b"/>
              <a:pathLst>
                <a:path w="1505" h="1573" fill="none" extrusionOk="0">
                  <a:moveTo>
                    <a:pt x="1504" y="1"/>
                  </a:moveTo>
                  <a:lnTo>
                    <a:pt x="0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7849459" y="2888054"/>
              <a:ext cx="59741" cy="28045"/>
            </a:xfrm>
            <a:custGeom>
              <a:avLst/>
              <a:gdLst/>
              <a:ahLst/>
              <a:cxnLst/>
              <a:rect l="l" t="t" r="r" b="b"/>
              <a:pathLst>
                <a:path w="671" h="315" fill="none" extrusionOk="0">
                  <a:moveTo>
                    <a:pt x="1" y="1"/>
                  </a:moveTo>
                  <a:lnTo>
                    <a:pt x="333" y="314"/>
                  </a:lnTo>
                  <a:lnTo>
                    <a:pt x="67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7948107" y="2951623"/>
              <a:ext cx="27956" cy="59830"/>
            </a:xfrm>
            <a:custGeom>
              <a:avLst/>
              <a:gdLst/>
              <a:ahLst/>
              <a:cxnLst/>
              <a:rect l="l" t="t" r="r" b="b"/>
              <a:pathLst>
                <a:path w="314" h="672" fill="none" extrusionOk="0">
                  <a:moveTo>
                    <a:pt x="314" y="1"/>
                  </a:moveTo>
                  <a:lnTo>
                    <a:pt x="1" y="333"/>
                  </a:lnTo>
                  <a:lnTo>
                    <a:pt x="314" y="672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7782063" y="2951623"/>
              <a:ext cx="28045" cy="59830"/>
            </a:xfrm>
            <a:custGeom>
              <a:avLst/>
              <a:gdLst/>
              <a:ahLst/>
              <a:cxnLst/>
              <a:rect l="l" t="t" r="r" b="b"/>
              <a:pathLst>
                <a:path w="315" h="672" fill="none" extrusionOk="0">
                  <a:moveTo>
                    <a:pt x="1" y="672"/>
                  </a:moveTo>
                  <a:lnTo>
                    <a:pt x="314" y="338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7849459" y="3049024"/>
              <a:ext cx="57604" cy="28045"/>
            </a:xfrm>
            <a:custGeom>
              <a:avLst/>
              <a:gdLst/>
              <a:ahLst/>
              <a:cxnLst/>
              <a:rect l="l" t="t" r="r" b="b"/>
              <a:pathLst>
                <a:path w="647" h="315" fill="none" extrusionOk="0">
                  <a:moveTo>
                    <a:pt x="646" y="314"/>
                  </a:moveTo>
                  <a:lnTo>
                    <a:pt x="338" y="1"/>
                  </a:lnTo>
                  <a:lnTo>
                    <a:pt x="1" y="314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7845097" y="2954027"/>
              <a:ext cx="57782" cy="49413"/>
            </a:xfrm>
            <a:custGeom>
              <a:avLst/>
              <a:gdLst/>
              <a:ahLst/>
              <a:cxnLst/>
              <a:rect l="l" t="t" r="r" b="b"/>
              <a:pathLst>
                <a:path w="649" h="555" extrusionOk="0">
                  <a:moveTo>
                    <a:pt x="371" y="1"/>
                  </a:moveTo>
                  <a:cubicBezTo>
                    <a:pt x="125" y="1"/>
                    <a:pt x="1" y="299"/>
                    <a:pt x="176" y="472"/>
                  </a:cubicBezTo>
                  <a:cubicBezTo>
                    <a:pt x="232" y="529"/>
                    <a:pt x="302" y="555"/>
                    <a:pt x="370" y="555"/>
                  </a:cubicBezTo>
                  <a:cubicBezTo>
                    <a:pt x="512" y="555"/>
                    <a:pt x="649" y="443"/>
                    <a:pt x="648" y="276"/>
                  </a:cubicBezTo>
                  <a:cubicBezTo>
                    <a:pt x="648" y="124"/>
                    <a:pt x="524" y="1"/>
                    <a:pt x="372" y="1"/>
                  </a:cubicBezTo>
                  <a:cubicBezTo>
                    <a:pt x="372" y="1"/>
                    <a:pt x="371" y="1"/>
                    <a:pt x="371" y="1"/>
                  </a:cubicBezTo>
                  <a:close/>
                </a:path>
              </a:pathLst>
            </a:custGeom>
            <a:solidFill>
              <a:srgbClr val="8DC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5"/>
          <p:cNvGrpSpPr/>
          <p:nvPr/>
        </p:nvGrpSpPr>
        <p:grpSpPr>
          <a:xfrm>
            <a:off x="1022563" y="944178"/>
            <a:ext cx="679386" cy="694688"/>
            <a:chOff x="1122422" y="2316061"/>
            <a:chExt cx="810239" cy="828489"/>
          </a:xfrm>
        </p:grpSpPr>
        <p:sp>
          <p:nvSpPr>
            <p:cNvPr id="304" name="Google Shape;304;p5"/>
            <p:cNvSpPr/>
            <p:nvPr/>
          </p:nvSpPr>
          <p:spPr>
            <a:xfrm rot="-3895123">
              <a:off x="1454994" y="2509239"/>
              <a:ext cx="274043" cy="623956"/>
            </a:xfrm>
            <a:custGeom>
              <a:avLst/>
              <a:gdLst/>
              <a:ahLst/>
              <a:cxnLst/>
              <a:rect l="l" t="t" r="r" b="b"/>
              <a:pathLst>
                <a:path w="2487" h="5663" fill="none" extrusionOk="0">
                  <a:moveTo>
                    <a:pt x="538" y="5662"/>
                  </a:moveTo>
                  <a:cubicBezTo>
                    <a:pt x="538" y="5662"/>
                    <a:pt x="0" y="3907"/>
                    <a:pt x="248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 rot="-3895123">
              <a:off x="1545315" y="2705731"/>
              <a:ext cx="285833" cy="163729"/>
            </a:xfrm>
            <a:custGeom>
              <a:avLst/>
              <a:gdLst/>
              <a:ahLst/>
              <a:cxnLst/>
              <a:rect l="l" t="t" r="r" b="b"/>
              <a:pathLst>
                <a:path w="2594" h="1486" extrusionOk="0">
                  <a:moveTo>
                    <a:pt x="1129" y="0"/>
                  </a:moveTo>
                  <a:cubicBezTo>
                    <a:pt x="484" y="0"/>
                    <a:pt x="1" y="1486"/>
                    <a:pt x="1" y="1486"/>
                  </a:cubicBezTo>
                  <a:cubicBezTo>
                    <a:pt x="2593" y="1168"/>
                    <a:pt x="1563" y="234"/>
                    <a:pt x="1563" y="234"/>
                  </a:cubicBezTo>
                  <a:cubicBezTo>
                    <a:pt x="1413" y="68"/>
                    <a:pt x="1267" y="0"/>
                    <a:pt x="11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 rot="-3895123">
              <a:off x="1447720" y="2886982"/>
              <a:ext cx="236358" cy="211438"/>
            </a:xfrm>
            <a:custGeom>
              <a:avLst/>
              <a:gdLst/>
              <a:ahLst/>
              <a:cxnLst/>
              <a:rect l="l" t="t" r="r" b="b"/>
              <a:pathLst>
                <a:path w="2145" h="1919" extrusionOk="0">
                  <a:moveTo>
                    <a:pt x="1459" y="0"/>
                  </a:moveTo>
                  <a:cubicBezTo>
                    <a:pt x="1269" y="0"/>
                    <a:pt x="1105" y="114"/>
                    <a:pt x="1105" y="114"/>
                  </a:cubicBezTo>
                  <a:cubicBezTo>
                    <a:pt x="0" y="729"/>
                    <a:pt x="1974" y="1919"/>
                    <a:pt x="1974" y="1919"/>
                  </a:cubicBezTo>
                  <a:cubicBezTo>
                    <a:pt x="2145" y="306"/>
                    <a:pt x="1769" y="0"/>
                    <a:pt x="1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 rot="-3895123">
              <a:off x="1392716" y="2572667"/>
              <a:ext cx="276577" cy="141803"/>
            </a:xfrm>
            <a:custGeom>
              <a:avLst/>
              <a:gdLst/>
              <a:ahLst/>
              <a:cxnLst/>
              <a:rect l="l" t="t" r="r" b="b"/>
              <a:pathLst>
                <a:path w="2510" h="1287" extrusionOk="0">
                  <a:moveTo>
                    <a:pt x="1295" y="1"/>
                  </a:moveTo>
                  <a:cubicBezTo>
                    <a:pt x="678" y="1"/>
                    <a:pt x="0" y="1275"/>
                    <a:pt x="0" y="1275"/>
                  </a:cubicBezTo>
                  <a:cubicBezTo>
                    <a:pt x="154" y="1283"/>
                    <a:pt x="295" y="1287"/>
                    <a:pt x="426" y="1287"/>
                  </a:cubicBezTo>
                  <a:cubicBezTo>
                    <a:pt x="2510" y="1287"/>
                    <a:pt x="1756" y="312"/>
                    <a:pt x="1756" y="312"/>
                  </a:cubicBezTo>
                  <a:cubicBezTo>
                    <a:pt x="1615" y="89"/>
                    <a:pt x="1457" y="1"/>
                    <a:pt x="1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 rot="-3895123">
              <a:off x="1286879" y="2700804"/>
              <a:ext cx="245834" cy="218930"/>
            </a:xfrm>
            <a:custGeom>
              <a:avLst/>
              <a:gdLst/>
              <a:ahLst/>
              <a:cxnLst/>
              <a:rect l="l" t="t" r="r" b="b"/>
              <a:pathLst>
                <a:path w="2231" h="1987" extrusionOk="0">
                  <a:moveTo>
                    <a:pt x="1472" y="0"/>
                  </a:moveTo>
                  <a:cubicBezTo>
                    <a:pt x="1322" y="0"/>
                    <a:pt x="1195" y="58"/>
                    <a:pt x="1195" y="58"/>
                  </a:cubicBezTo>
                  <a:cubicBezTo>
                    <a:pt x="0" y="471"/>
                    <a:pt x="1737" y="1986"/>
                    <a:pt x="1737" y="1986"/>
                  </a:cubicBezTo>
                  <a:cubicBezTo>
                    <a:pt x="2230" y="271"/>
                    <a:pt x="1796" y="0"/>
                    <a:pt x="1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 rot="-3895123">
              <a:off x="1265931" y="2395717"/>
              <a:ext cx="261261" cy="134201"/>
            </a:xfrm>
            <a:custGeom>
              <a:avLst/>
              <a:gdLst/>
              <a:ahLst/>
              <a:cxnLst/>
              <a:rect l="l" t="t" r="r" b="b"/>
              <a:pathLst>
                <a:path w="2371" h="1218" extrusionOk="0">
                  <a:moveTo>
                    <a:pt x="1380" y="1"/>
                  </a:moveTo>
                  <a:cubicBezTo>
                    <a:pt x="774" y="1"/>
                    <a:pt x="1" y="1122"/>
                    <a:pt x="1" y="1122"/>
                  </a:cubicBezTo>
                  <a:cubicBezTo>
                    <a:pt x="397" y="1189"/>
                    <a:pt x="716" y="1218"/>
                    <a:pt x="971" y="1218"/>
                  </a:cubicBezTo>
                  <a:cubicBezTo>
                    <a:pt x="2371" y="1218"/>
                    <a:pt x="1854" y="366"/>
                    <a:pt x="1854" y="366"/>
                  </a:cubicBezTo>
                  <a:cubicBezTo>
                    <a:pt x="1728" y="102"/>
                    <a:pt x="1562" y="1"/>
                    <a:pt x="1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 rot="-3895123">
              <a:off x="1149848" y="2484796"/>
              <a:ext cx="252446" cy="221134"/>
            </a:xfrm>
            <a:custGeom>
              <a:avLst/>
              <a:gdLst/>
              <a:ahLst/>
              <a:cxnLst/>
              <a:rect l="l" t="t" r="r" b="b"/>
              <a:pathLst>
                <a:path w="2291" h="2007" extrusionOk="0">
                  <a:moveTo>
                    <a:pt x="1447" y="1"/>
                  </a:moveTo>
                  <a:cubicBezTo>
                    <a:pt x="1329" y="1"/>
                    <a:pt x="1236" y="31"/>
                    <a:pt x="1237" y="31"/>
                  </a:cubicBezTo>
                  <a:cubicBezTo>
                    <a:pt x="0" y="305"/>
                    <a:pt x="1553" y="2007"/>
                    <a:pt x="1553" y="2007"/>
                  </a:cubicBezTo>
                  <a:cubicBezTo>
                    <a:pt x="2290" y="236"/>
                    <a:pt x="1773" y="1"/>
                    <a:pt x="1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 rot="-3895123">
              <a:off x="1318054" y="2581587"/>
              <a:ext cx="87822" cy="79000"/>
            </a:xfrm>
            <a:custGeom>
              <a:avLst/>
              <a:gdLst/>
              <a:ahLst/>
              <a:cxnLst/>
              <a:rect l="l" t="t" r="r" b="b"/>
              <a:pathLst>
                <a:path w="797" h="717" extrusionOk="0">
                  <a:moveTo>
                    <a:pt x="392" y="0"/>
                  </a:moveTo>
                  <a:cubicBezTo>
                    <a:pt x="229" y="0"/>
                    <a:pt x="68" y="111"/>
                    <a:pt x="38" y="302"/>
                  </a:cubicBezTo>
                  <a:cubicBezTo>
                    <a:pt x="0" y="536"/>
                    <a:pt x="188" y="716"/>
                    <a:pt x="392" y="716"/>
                  </a:cubicBezTo>
                  <a:cubicBezTo>
                    <a:pt x="462" y="716"/>
                    <a:pt x="534" y="695"/>
                    <a:pt x="600" y="647"/>
                  </a:cubicBezTo>
                  <a:cubicBezTo>
                    <a:pt x="760" y="532"/>
                    <a:pt x="796" y="307"/>
                    <a:pt x="679" y="149"/>
                  </a:cubicBezTo>
                  <a:cubicBezTo>
                    <a:pt x="606" y="47"/>
                    <a:pt x="498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 rot="-3895123">
              <a:off x="1367759" y="2542262"/>
              <a:ext cx="87822" cy="79110"/>
            </a:xfrm>
            <a:custGeom>
              <a:avLst/>
              <a:gdLst/>
              <a:ahLst/>
              <a:cxnLst/>
              <a:rect l="l" t="t" r="r" b="b"/>
              <a:pathLst>
                <a:path w="797" h="718" extrusionOk="0">
                  <a:moveTo>
                    <a:pt x="393" y="0"/>
                  </a:moveTo>
                  <a:cubicBezTo>
                    <a:pt x="230" y="0"/>
                    <a:pt x="68" y="111"/>
                    <a:pt x="39" y="301"/>
                  </a:cubicBezTo>
                  <a:cubicBezTo>
                    <a:pt x="1" y="536"/>
                    <a:pt x="189" y="717"/>
                    <a:pt x="393" y="717"/>
                  </a:cubicBezTo>
                  <a:cubicBezTo>
                    <a:pt x="463" y="717"/>
                    <a:pt x="535" y="696"/>
                    <a:pt x="601" y="648"/>
                  </a:cubicBezTo>
                  <a:cubicBezTo>
                    <a:pt x="760" y="531"/>
                    <a:pt x="797" y="308"/>
                    <a:pt x="680" y="148"/>
                  </a:cubicBezTo>
                  <a:cubicBezTo>
                    <a:pt x="606" y="47"/>
                    <a:pt x="499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 rot="-3895123">
              <a:off x="1467695" y="2777941"/>
              <a:ext cx="87711" cy="79000"/>
            </a:xfrm>
            <a:custGeom>
              <a:avLst/>
              <a:gdLst/>
              <a:ahLst/>
              <a:cxnLst/>
              <a:rect l="l" t="t" r="r" b="b"/>
              <a:pathLst>
                <a:path w="796" h="717" extrusionOk="0">
                  <a:moveTo>
                    <a:pt x="393" y="1"/>
                  </a:moveTo>
                  <a:cubicBezTo>
                    <a:pt x="229" y="1"/>
                    <a:pt x="68" y="112"/>
                    <a:pt x="38" y="302"/>
                  </a:cubicBezTo>
                  <a:cubicBezTo>
                    <a:pt x="0" y="536"/>
                    <a:pt x="187" y="716"/>
                    <a:pt x="391" y="716"/>
                  </a:cubicBezTo>
                  <a:cubicBezTo>
                    <a:pt x="461" y="716"/>
                    <a:pt x="534" y="695"/>
                    <a:pt x="600" y="647"/>
                  </a:cubicBezTo>
                  <a:cubicBezTo>
                    <a:pt x="760" y="532"/>
                    <a:pt x="796" y="308"/>
                    <a:pt x="679" y="148"/>
                  </a:cubicBezTo>
                  <a:cubicBezTo>
                    <a:pt x="606" y="47"/>
                    <a:pt x="498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 rot="-3895123">
              <a:off x="1517432" y="2738666"/>
              <a:ext cx="87601" cy="79110"/>
            </a:xfrm>
            <a:custGeom>
              <a:avLst/>
              <a:gdLst/>
              <a:ahLst/>
              <a:cxnLst/>
              <a:rect l="l" t="t" r="r" b="b"/>
              <a:pathLst>
                <a:path w="795" h="718" extrusionOk="0">
                  <a:moveTo>
                    <a:pt x="393" y="1"/>
                  </a:moveTo>
                  <a:cubicBezTo>
                    <a:pt x="229" y="1"/>
                    <a:pt x="68" y="112"/>
                    <a:pt x="38" y="303"/>
                  </a:cubicBezTo>
                  <a:cubicBezTo>
                    <a:pt x="1" y="536"/>
                    <a:pt x="187" y="717"/>
                    <a:pt x="392" y="717"/>
                  </a:cubicBezTo>
                  <a:cubicBezTo>
                    <a:pt x="462" y="717"/>
                    <a:pt x="534" y="696"/>
                    <a:pt x="600" y="648"/>
                  </a:cubicBezTo>
                  <a:cubicBezTo>
                    <a:pt x="760" y="531"/>
                    <a:pt x="795" y="308"/>
                    <a:pt x="679" y="148"/>
                  </a:cubicBezTo>
                  <a:cubicBezTo>
                    <a:pt x="606" y="47"/>
                    <a:pt x="499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 rot="-3895123">
              <a:off x="1631284" y="2931037"/>
              <a:ext cx="84626" cy="79000"/>
            </a:xfrm>
            <a:custGeom>
              <a:avLst/>
              <a:gdLst/>
              <a:ahLst/>
              <a:cxnLst/>
              <a:rect l="l" t="t" r="r" b="b"/>
              <a:pathLst>
                <a:path w="768" h="717" extrusionOk="0">
                  <a:moveTo>
                    <a:pt x="372" y="1"/>
                  </a:moveTo>
                  <a:cubicBezTo>
                    <a:pt x="181" y="1"/>
                    <a:pt x="1" y="156"/>
                    <a:pt x="13" y="379"/>
                  </a:cubicBezTo>
                  <a:cubicBezTo>
                    <a:pt x="24" y="585"/>
                    <a:pt x="196" y="716"/>
                    <a:pt x="372" y="716"/>
                  </a:cubicBezTo>
                  <a:cubicBezTo>
                    <a:pt x="466" y="716"/>
                    <a:pt x="561" y="679"/>
                    <a:pt x="635" y="597"/>
                  </a:cubicBezTo>
                  <a:cubicBezTo>
                    <a:pt x="768" y="451"/>
                    <a:pt x="755" y="225"/>
                    <a:pt x="608" y="94"/>
                  </a:cubicBezTo>
                  <a:cubicBezTo>
                    <a:pt x="537" y="29"/>
                    <a:pt x="454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 rot="-3895123">
              <a:off x="1671753" y="2882193"/>
              <a:ext cx="84516" cy="79110"/>
            </a:xfrm>
            <a:custGeom>
              <a:avLst/>
              <a:gdLst/>
              <a:ahLst/>
              <a:cxnLst/>
              <a:rect l="l" t="t" r="r" b="b"/>
              <a:pathLst>
                <a:path w="767" h="718" extrusionOk="0">
                  <a:moveTo>
                    <a:pt x="371" y="1"/>
                  </a:moveTo>
                  <a:cubicBezTo>
                    <a:pt x="181" y="1"/>
                    <a:pt x="1" y="156"/>
                    <a:pt x="13" y="379"/>
                  </a:cubicBezTo>
                  <a:cubicBezTo>
                    <a:pt x="23" y="586"/>
                    <a:pt x="195" y="717"/>
                    <a:pt x="372" y="717"/>
                  </a:cubicBezTo>
                  <a:cubicBezTo>
                    <a:pt x="466" y="717"/>
                    <a:pt x="562" y="680"/>
                    <a:pt x="635" y="599"/>
                  </a:cubicBezTo>
                  <a:cubicBezTo>
                    <a:pt x="767" y="451"/>
                    <a:pt x="756" y="225"/>
                    <a:pt x="608" y="94"/>
                  </a:cubicBezTo>
                  <a:cubicBezTo>
                    <a:pt x="537" y="30"/>
                    <a:pt x="453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5"/>
          <p:cNvGrpSpPr/>
          <p:nvPr/>
        </p:nvGrpSpPr>
        <p:grpSpPr>
          <a:xfrm>
            <a:off x="6794197" y="3838284"/>
            <a:ext cx="485555" cy="378905"/>
            <a:chOff x="6632777" y="989227"/>
            <a:chExt cx="620200" cy="483976"/>
          </a:xfrm>
        </p:grpSpPr>
        <p:sp>
          <p:nvSpPr>
            <p:cNvPr id="318" name="Google Shape;318;p5"/>
            <p:cNvSpPr/>
            <p:nvPr/>
          </p:nvSpPr>
          <p:spPr>
            <a:xfrm>
              <a:off x="6977481" y="1188332"/>
              <a:ext cx="275497" cy="124631"/>
            </a:xfrm>
            <a:custGeom>
              <a:avLst/>
              <a:gdLst/>
              <a:ahLst/>
              <a:cxnLst/>
              <a:rect l="l" t="t" r="r" b="b"/>
              <a:pathLst>
                <a:path w="2878" h="1302" extrusionOk="0">
                  <a:moveTo>
                    <a:pt x="1388" y="0"/>
                  </a:moveTo>
                  <a:cubicBezTo>
                    <a:pt x="1195" y="0"/>
                    <a:pt x="983" y="43"/>
                    <a:pt x="749" y="144"/>
                  </a:cubicBezTo>
                  <a:lnTo>
                    <a:pt x="743" y="147"/>
                  </a:lnTo>
                  <a:cubicBezTo>
                    <a:pt x="705" y="166"/>
                    <a:pt x="355" y="136"/>
                    <a:pt x="165" y="463"/>
                  </a:cubicBezTo>
                  <a:cubicBezTo>
                    <a:pt x="139" y="510"/>
                    <a:pt x="0" y="837"/>
                    <a:pt x="142" y="837"/>
                  </a:cubicBezTo>
                  <a:cubicBezTo>
                    <a:pt x="145" y="837"/>
                    <a:pt x="148" y="837"/>
                    <a:pt x="151" y="837"/>
                  </a:cubicBezTo>
                  <a:cubicBezTo>
                    <a:pt x="257" y="828"/>
                    <a:pt x="429" y="818"/>
                    <a:pt x="640" y="818"/>
                  </a:cubicBezTo>
                  <a:cubicBezTo>
                    <a:pt x="1239" y="818"/>
                    <a:pt x="2152" y="896"/>
                    <a:pt x="2753" y="1290"/>
                  </a:cubicBezTo>
                  <a:cubicBezTo>
                    <a:pt x="2766" y="1298"/>
                    <a:pt x="2779" y="1301"/>
                    <a:pt x="2792" y="1301"/>
                  </a:cubicBezTo>
                  <a:cubicBezTo>
                    <a:pt x="2838" y="1301"/>
                    <a:pt x="2877" y="1254"/>
                    <a:pt x="2856" y="1204"/>
                  </a:cubicBezTo>
                  <a:cubicBezTo>
                    <a:pt x="2676" y="798"/>
                    <a:pt x="2219" y="0"/>
                    <a:pt x="13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6967813" y="989227"/>
              <a:ext cx="157085" cy="284200"/>
            </a:xfrm>
            <a:custGeom>
              <a:avLst/>
              <a:gdLst/>
              <a:ahLst/>
              <a:cxnLst/>
              <a:rect l="l" t="t" r="r" b="b"/>
              <a:pathLst>
                <a:path w="1641" h="2969" extrusionOk="0">
                  <a:moveTo>
                    <a:pt x="302" y="1"/>
                  </a:moveTo>
                  <a:cubicBezTo>
                    <a:pt x="259" y="1"/>
                    <a:pt x="219" y="42"/>
                    <a:pt x="235" y="91"/>
                  </a:cubicBezTo>
                  <a:cubicBezTo>
                    <a:pt x="521" y="1019"/>
                    <a:pt x="159" y="2543"/>
                    <a:pt x="13" y="2923"/>
                  </a:cubicBezTo>
                  <a:cubicBezTo>
                    <a:pt x="1" y="2956"/>
                    <a:pt x="7" y="2969"/>
                    <a:pt x="24" y="2969"/>
                  </a:cubicBezTo>
                  <a:cubicBezTo>
                    <a:pt x="83" y="2969"/>
                    <a:pt x="275" y="2817"/>
                    <a:pt x="317" y="2806"/>
                  </a:cubicBezTo>
                  <a:cubicBezTo>
                    <a:pt x="684" y="2714"/>
                    <a:pt x="751" y="2371"/>
                    <a:pt x="781" y="2339"/>
                  </a:cubicBezTo>
                  <a:lnTo>
                    <a:pt x="785" y="2334"/>
                  </a:lnTo>
                  <a:cubicBezTo>
                    <a:pt x="1640" y="1286"/>
                    <a:pt x="766" y="367"/>
                    <a:pt x="347" y="17"/>
                  </a:cubicBezTo>
                  <a:cubicBezTo>
                    <a:pt x="333" y="6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872375" y="1288267"/>
              <a:ext cx="291100" cy="89692"/>
            </a:xfrm>
            <a:custGeom>
              <a:avLst/>
              <a:gdLst/>
              <a:ahLst/>
              <a:cxnLst/>
              <a:rect l="l" t="t" r="r" b="b"/>
              <a:pathLst>
                <a:path w="3041" h="937" extrusionOk="0">
                  <a:moveTo>
                    <a:pt x="735" y="7"/>
                  </a:moveTo>
                  <a:cubicBezTo>
                    <a:pt x="705" y="13"/>
                    <a:pt x="676" y="24"/>
                    <a:pt x="651" y="38"/>
                  </a:cubicBezTo>
                  <a:lnTo>
                    <a:pt x="57" y="342"/>
                  </a:lnTo>
                  <a:cubicBezTo>
                    <a:pt x="0" y="378"/>
                    <a:pt x="10" y="464"/>
                    <a:pt x="73" y="488"/>
                  </a:cubicBezTo>
                  <a:cubicBezTo>
                    <a:pt x="492" y="648"/>
                    <a:pt x="1200" y="719"/>
                    <a:pt x="1265" y="725"/>
                  </a:cubicBezTo>
                  <a:lnTo>
                    <a:pt x="1276" y="725"/>
                  </a:lnTo>
                  <a:cubicBezTo>
                    <a:pt x="1896" y="771"/>
                    <a:pt x="2561" y="844"/>
                    <a:pt x="2910" y="934"/>
                  </a:cubicBezTo>
                  <a:cubicBezTo>
                    <a:pt x="2917" y="936"/>
                    <a:pt x="2924" y="937"/>
                    <a:pt x="2931" y="937"/>
                  </a:cubicBezTo>
                  <a:cubicBezTo>
                    <a:pt x="2997" y="937"/>
                    <a:pt x="3041" y="855"/>
                    <a:pt x="2993" y="800"/>
                  </a:cubicBezTo>
                  <a:cubicBezTo>
                    <a:pt x="2303" y="0"/>
                    <a:pt x="944" y="8"/>
                    <a:pt x="735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848540" y="1022730"/>
              <a:ext cx="126644" cy="304015"/>
            </a:xfrm>
            <a:custGeom>
              <a:avLst/>
              <a:gdLst/>
              <a:ahLst/>
              <a:cxnLst/>
              <a:rect l="l" t="t" r="r" b="b"/>
              <a:pathLst>
                <a:path w="1323" h="3176" extrusionOk="0">
                  <a:moveTo>
                    <a:pt x="546" y="0"/>
                  </a:moveTo>
                  <a:cubicBezTo>
                    <a:pt x="521" y="0"/>
                    <a:pt x="496" y="15"/>
                    <a:pt x="488" y="44"/>
                  </a:cubicBezTo>
                  <a:cubicBezTo>
                    <a:pt x="346" y="675"/>
                    <a:pt x="1" y="2367"/>
                    <a:pt x="202" y="3132"/>
                  </a:cubicBezTo>
                  <a:cubicBezTo>
                    <a:pt x="209" y="3159"/>
                    <a:pt x="234" y="3176"/>
                    <a:pt x="260" y="3176"/>
                  </a:cubicBezTo>
                  <a:cubicBezTo>
                    <a:pt x="271" y="3176"/>
                    <a:pt x="283" y="3173"/>
                    <a:pt x="293" y="3165"/>
                  </a:cubicBezTo>
                  <a:lnTo>
                    <a:pt x="567" y="3001"/>
                  </a:lnTo>
                  <a:cubicBezTo>
                    <a:pt x="572" y="2996"/>
                    <a:pt x="987" y="2800"/>
                    <a:pt x="990" y="2795"/>
                  </a:cubicBezTo>
                  <a:cubicBezTo>
                    <a:pt x="1060" y="2700"/>
                    <a:pt x="1322" y="1875"/>
                    <a:pt x="870" y="767"/>
                  </a:cubicBezTo>
                  <a:cubicBezTo>
                    <a:pt x="870" y="767"/>
                    <a:pt x="694" y="329"/>
                    <a:pt x="602" y="39"/>
                  </a:cubicBezTo>
                  <a:cubicBezTo>
                    <a:pt x="592" y="13"/>
                    <a:pt x="569" y="0"/>
                    <a:pt x="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6750040" y="1367813"/>
              <a:ext cx="291004" cy="105390"/>
            </a:xfrm>
            <a:custGeom>
              <a:avLst/>
              <a:gdLst/>
              <a:ahLst/>
              <a:cxnLst/>
              <a:rect l="l" t="t" r="r" b="b"/>
              <a:pathLst>
                <a:path w="3040" h="1101" extrusionOk="0">
                  <a:moveTo>
                    <a:pt x="856" y="0"/>
                  </a:moveTo>
                  <a:cubicBezTo>
                    <a:pt x="443" y="0"/>
                    <a:pt x="156" y="107"/>
                    <a:pt x="39" y="162"/>
                  </a:cubicBezTo>
                  <a:cubicBezTo>
                    <a:pt x="9" y="176"/>
                    <a:pt x="1" y="214"/>
                    <a:pt x="23" y="239"/>
                  </a:cubicBezTo>
                  <a:cubicBezTo>
                    <a:pt x="586" y="869"/>
                    <a:pt x="1245" y="1050"/>
                    <a:pt x="1245" y="1050"/>
                  </a:cubicBezTo>
                  <a:cubicBezTo>
                    <a:pt x="1371" y="1085"/>
                    <a:pt x="1504" y="1100"/>
                    <a:pt x="1638" y="1100"/>
                  </a:cubicBezTo>
                  <a:cubicBezTo>
                    <a:pt x="2167" y="1100"/>
                    <a:pt x="2719" y="866"/>
                    <a:pt x="2996" y="728"/>
                  </a:cubicBezTo>
                  <a:cubicBezTo>
                    <a:pt x="3040" y="706"/>
                    <a:pt x="3027" y="640"/>
                    <a:pt x="2978" y="637"/>
                  </a:cubicBezTo>
                  <a:cubicBezTo>
                    <a:pt x="2617" y="594"/>
                    <a:pt x="2169" y="341"/>
                    <a:pt x="2144" y="325"/>
                  </a:cubicBezTo>
                  <a:lnTo>
                    <a:pt x="2141" y="323"/>
                  </a:lnTo>
                  <a:cubicBezTo>
                    <a:pt x="1641" y="76"/>
                    <a:pt x="1204" y="0"/>
                    <a:pt x="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6692318" y="1076048"/>
              <a:ext cx="147416" cy="311194"/>
            </a:xfrm>
            <a:custGeom>
              <a:avLst/>
              <a:gdLst/>
              <a:ahLst/>
              <a:cxnLst/>
              <a:rect l="l" t="t" r="r" b="b"/>
              <a:pathLst>
                <a:path w="1540" h="3251" extrusionOk="0">
                  <a:moveTo>
                    <a:pt x="872" y="1"/>
                  </a:moveTo>
                  <a:cubicBezTo>
                    <a:pt x="832" y="1"/>
                    <a:pt x="792" y="23"/>
                    <a:pt x="775" y="69"/>
                  </a:cubicBezTo>
                  <a:cubicBezTo>
                    <a:pt x="540" y="682"/>
                    <a:pt x="1" y="2276"/>
                    <a:pt x="518" y="3148"/>
                  </a:cubicBezTo>
                  <a:cubicBezTo>
                    <a:pt x="566" y="3229"/>
                    <a:pt x="598" y="3251"/>
                    <a:pt x="626" y="3251"/>
                  </a:cubicBezTo>
                  <a:cubicBezTo>
                    <a:pt x="645" y="3251"/>
                    <a:pt x="663" y="3242"/>
                    <a:pt x="683" y="3233"/>
                  </a:cubicBezTo>
                  <a:lnTo>
                    <a:pt x="852" y="3108"/>
                  </a:lnTo>
                  <a:cubicBezTo>
                    <a:pt x="874" y="3100"/>
                    <a:pt x="931" y="3081"/>
                    <a:pt x="943" y="3061"/>
                  </a:cubicBezTo>
                  <a:cubicBezTo>
                    <a:pt x="1049" y="2879"/>
                    <a:pt x="1539" y="1890"/>
                    <a:pt x="1153" y="888"/>
                  </a:cubicBezTo>
                  <a:cubicBezTo>
                    <a:pt x="1151" y="883"/>
                    <a:pt x="1150" y="878"/>
                    <a:pt x="1148" y="872"/>
                  </a:cubicBezTo>
                  <a:cubicBezTo>
                    <a:pt x="1137" y="812"/>
                    <a:pt x="1050" y="373"/>
                    <a:pt x="974" y="80"/>
                  </a:cubicBezTo>
                  <a:cubicBezTo>
                    <a:pt x="961" y="28"/>
                    <a:pt x="917" y="1"/>
                    <a:pt x="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6632777" y="1121995"/>
              <a:ext cx="512224" cy="345558"/>
            </a:xfrm>
            <a:custGeom>
              <a:avLst/>
              <a:gdLst/>
              <a:ahLst/>
              <a:cxnLst/>
              <a:rect l="l" t="t" r="r" b="b"/>
              <a:pathLst>
                <a:path w="5351" h="3610" fill="none" extrusionOk="0">
                  <a:moveTo>
                    <a:pt x="5351" y="1"/>
                  </a:moveTo>
                  <a:cubicBezTo>
                    <a:pt x="5351" y="1"/>
                    <a:pt x="3986" y="1498"/>
                    <a:pt x="2832" y="1995"/>
                  </a:cubicBezTo>
                  <a:cubicBezTo>
                    <a:pt x="2832" y="1995"/>
                    <a:pt x="1025" y="2688"/>
                    <a:pt x="1" y="361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5"/>
          <p:cNvSpPr/>
          <p:nvPr/>
        </p:nvSpPr>
        <p:spPr>
          <a:xfrm flipH="1">
            <a:off x="8082165" y="765756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5"/>
          <p:cNvSpPr txBox="1">
            <a:spLocks noGrp="1"/>
          </p:cNvSpPr>
          <p:nvPr>
            <p:ph type="subTitle" idx="5"/>
          </p:nvPr>
        </p:nvSpPr>
        <p:spPr>
          <a:xfrm>
            <a:off x="1864300" y="3341063"/>
            <a:ext cx="24150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  <p:sp>
        <p:nvSpPr>
          <p:cNvPr id="327" name="Google Shape;327;p5"/>
          <p:cNvSpPr txBox="1">
            <a:spLocks noGrp="1"/>
          </p:cNvSpPr>
          <p:nvPr>
            <p:ph type="subTitle" idx="6"/>
          </p:nvPr>
        </p:nvSpPr>
        <p:spPr>
          <a:xfrm>
            <a:off x="4864750" y="3341063"/>
            <a:ext cx="24150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6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330" name="Google Shape;330;p6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" name="Google Shape;337;p6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338" name="Google Shape;338;p6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6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6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6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6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343" name="Google Shape;343;p6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6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6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6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" name="Google Shape;347;p6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348" name="Google Shape;348;p6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6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6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6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" name="Google Shape;352;p6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353" name="Google Shape;353;p6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6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6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6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7" name="Google Shape;357;p6"/>
          <p:cNvSpPr txBox="1">
            <a:spLocks noGrp="1"/>
          </p:cNvSpPr>
          <p:nvPr>
            <p:ph type="title"/>
          </p:nvPr>
        </p:nvSpPr>
        <p:spPr>
          <a:xfrm>
            <a:off x="2049925" y="765750"/>
            <a:ext cx="50442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grpSp>
        <p:nvGrpSpPr>
          <p:cNvPr id="358" name="Google Shape;358;p6"/>
          <p:cNvGrpSpPr/>
          <p:nvPr/>
        </p:nvGrpSpPr>
        <p:grpSpPr>
          <a:xfrm rot="-5399600" flipH="1">
            <a:off x="488577" y="955538"/>
            <a:ext cx="1101145" cy="264318"/>
            <a:chOff x="7222138" y="1048338"/>
            <a:chExt cx="1281146" cy="307525"/>
          </a:xfrm>
        </p:grpSpPr>
        <p:sp>
          <p:nvSpPr>
            <p:cNvPr id="359" name="Google Shape;359;p6"/>
            <p:cNvSpPr/>
            <p:nvPr/>
          </p:nvSpPr>
          <p:spPr>
            <a:xfrm>
              <a:off x="7962945" y="12190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7225667" y="1256204"/>
              <a:ext cx="85194" cy="99509"/>
            </a:xfrm>
            <a:custGeom>
              <a:avLst/>
              <a:gdLst/>
              <a:ahLst/>
              <a:cxnLst/>
              <a:rect l="l" t="t" r="r" b="b"/>
              <a:pathLst>
                <a:path w="1714" h="2002" extrusionOk="0">
                  <a:moveTo>
                    <a:pt x="219" y="1"/>
                  </a:moveTo>
                  <a:cubicBezTo>
                    <a:pt x="184" y="85"/>
                    <a:pt x="134" y="164"/>
                    <a:pt x="97" y="249"/>
                  </a:cubicBezTo>
                  <a:cubicBezTo>
                    <a:pt x="1" y="476"/>
                    <a:pt x="18" y="734"/>
                    <a:pt x="48" y="987"/>
                  </a:cubicBezTo>
                  <a:cubicBezTo>
                    <a:pt x="106" y="975"/>
                    <a:pt x="164" y="968"/>
                    <a:pt x="222" y="968"/>
                  </a:cubicBezTo>
                  <a:cubicBezTo>
                    <a:pt x="318" y="968"/>
                    <a:pt x="414" y="987"/>
                    <a:pt x="506" y="1031"/>
                  </a:cubicBezTo>
                  <a:cubicBezTo>
                    <a:pt x="685" y="1117"/>
                    <a:pt x="807" y="1289"/>
                    <a:pt x="871" y="1471"/>
                  </a:cubicBezTo>
                  <a:cubicBezTo>
                    <a:pt x="935" y="1649"/>
                    <a:pt x="927" y="1831"/>
                    <a:pt x="875" y="2001"/>
                  </a:cubicBezTo>
                  <a:lnTo>
                    <a:pt x="1302" y="2001"/>
                  </a:lnTo>
                  <a:cubicBezTo>
                    <a:pt x="1525" y="1734"/>
                    <a:pt x="1714" y="1421"/>
                    <a:pt x="1581" y="1066"/>
                  </a:cubicBezTo>
                  <a:cubicBezTo>
                    <a:pt x="1413" y="620"/>
                    <a:pt x="903" y="596"/>
                    <a:pt x="550" y="366"/>
                  </a:cubicBezTo>
                  <a:cubicBezTo>
                    <a:pt x="408" y="278"/>
                    <a:pt x="294" y="151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7222685" y="1322461"/>
              <a:ext cx="30370" cy="33253"/>
            </a:xfrm>
            <a:custGeom>
              <a:avLst/>
              <a:gdLst/>
              <a:ahLst/>
              <a:cxnLst/>
              <a:rect l="l" t="t" r="r" b="b"/>
              <a:pathLst>
                <a:path w="611" h="669" extrusionOk="0">
                  <a:moveTo>
                    <a:pt x="275" y="0"/>
                  </a:moveTo>
                  <a:cubicBezTo>
                    <a:pt x="257" y="0"/>
                    <a:pt x="239" y="2"/>
                    <a:pt x="222" y="5"/>
                  </a:cubicBezTo>
                  <a:cubicBezTo>
                    <a:pt x="197" y="10"/>
                    <a:pt x="172" y="15"/>
                    <a:pt x="148" y="23"/>
                  </a:cubicBezTo>
                  <a:cubicBezTo>
                    <a:pt x="159" y="260"/>
                    <a:pt x="127" y="509"/>
                    <a:pt x="1" y="668"/>
                  </a:cubicBezTo>
                  <a:lnTo>
                    <a:pt x="540" y="668"/>
                  </a:lnTo>
                  <a:cubicBezTo>
                    <a:pt x="563" y="621"/>
                    <a:pt x="578" y="574"/>
                    <a:pt x="591" y="523"/>
                  </a:cubicBezTo>
                  <a:cubicBezTo>
                    <a:pt x="610" y="448"/>
                    <a:pt x="610" y="371"/>
                    <a:pt x="593" y="297"/>
                  </a:cubicBezTo>
                  <a:cubicBezTo>
                    <a:pt x="588" y="278"/>
                    <a:pt x="582" y="257"/>
                    <a:pt x="575" y="236"/>
                  </a:cubicBezTo>
                  <a:cubicBezTo>
                    <a:pt x="572" y="227"/>
                    <a:pt x="569" y="219"/>
                    <a:pt x="566" y="211"/>
                  </a:cubicBezTo>
                  <a:lnTo>
                    <a:pt x="566" y="211"/>
                  </a:lnTo>
                  <a:cubicBezTo>
                    <a:pt x="569" y="218"/>
                    <a:pt x="570" y="222"/>
                    <a:pt x="570" y="222"/>
                  </a:cubicBezTo>
                  <a:cubicBezTo>
                    <a:pt x="569" y="222"/>
                    <a:pt x="566" y="217"/>
                    <a:pt x="561" y="206"/>
                  </a:cubicBezTo>
                  <a:cubicBezTo>
                    <a:pt x="550" y="184"/>
                    <a:pt x="539" y="164"/>
                    <a:pt x="526" y="143"/>
                  </a:cubicBezTo>
                  <a:cubicBezTo>
                    <a:pt x="521" y="135"/>
                    <a:pt x="515" y="129"/>
                    <a:pt x="510" y="121"/>
                  </a:cubicBezTo>
                  <a:lnTo>
                    <a:pt x="506" y="116"/>
                  </a:lnTo>
                  <a:cubicBezTo>
                    <a:pt x="493" y="100"/>
                    <a:pt x="479" y="86"/>
                    <a:pt x="463" y="72"/>
                  </a:cubicBezTo>
                  <a:cubicBezTo>
                    <a:pt x="458" y="67"/>
                    <a:pt x="452" y="62"/>
                    <a:pt x="445" y="57"/>
                  </a:cubicBezTo>
                  <a:cubicBezTo>
                    <a:pt x="445" y="57"/>
                    <a:pt x="441" y="54"/>
                    <a:pt x="433" y="48"/>
                  </a:cubicBezTo>
                  <a:cubicBezTo>
                    <a:pt x="414" y="39"/>
                    <a:pt x="396" y="27"/>
                    <a:pt x="379" y="18"/>
                  </a:cubicBezTo>
                  <a:cubicBezTo>
                    <a:pt x="373" y="18"/>
                    <a:pt x="355" y="12"/>
                    <a:pt x="351" y="10"/>
                  </a:cubicBezTo>
                  <a:cubicBezTo>
                    <a:pt x="326" y="4"/>
                    <a:pt x="30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7222138" y="1048338"/>
              <a:ext cx="1281146" cy="307525"/>
            </a:xfrm>
            <a:custGeom>
              <a:avLst/>
              <a:gdLst/>
              <a:ahLst/>
              <a:cxnLst/>
              <a:rect l="l" t="t" r="r" b="b"/>
              <a:pathLst>
                <a:path w="25775" h="6187" extrusionOk="0">
                  <a:moveTo>
                    <a:pt x="10076" y="550"/>
                  </a:moveTo>
                  <a:cubicBezTo>
                    <a:pt x="10076" y="551"/>
                    <a:pt x="10075" y="553"/>
                    <a:pt x="10075" y="554"/>
                  </a:cubicBezTo>
                  <a:lnTo>
                    <a:pt x="10075" y="554"/>
                  </a:lnTo>
                  <a:cubicBezTo>
                    <a:pt x="10075" y="553"/>
                    <a:pt x="10076" y="552"/>
                    <a:pt x="10076" y="550"/>
                  </a:cubicBezTo>
                  <a:close/>
                  <a:moveTo>
                    <a:pt x="3644" y="996"/>
                  </a:moveTo>
                  <a:cubicBezTo>
                    <a:pt x="3883" y="996"/>
                    <a:pt x="3882" y="1367"/>
                    <a:pt x="3644" y="1367"/>
                  </a:cubicBezTo>
                  <a:cubicBezTo>
                    <a:pt x="3407" y="1367"/>
                    <a:pt x="3407" y="996"/>
                    <a:pt x="3644" y="996"/>
                  </a:cubicBezTo>
                  <a:close/>
                  <a:moveTo>
                    <a:pt x="8716" y="996"/>
                  </a:moveTo>
                  <a:cubicBezTo>
                    <a:pt x="8955" y="996"/>
                    <a:pt x="8953" y="1367"/>
                    <a:pt x="8716" y="1367"/>
                  </a:cubicBezTo>
                  <a:cubicBezTo>
                    <a:pt x="8479" y="1367"/>
                    <a:pt x="8479" y="996"/>
                    <a:pt x="8716" y="996"/>
                  </a:cubicBezTo>
                  <a:close/>
                  <a:moveTo>
                    <a:pt x="13819" y="996"/>
                  </a:moveTo>
                  <a:cubicBezTo>
                    <a:pt x="14057" y="996"/>
                    <a:pt x="14057" y="1367"/>
                    <a:pt x="13819" y="1367"/>
                  </a:cubicBezTo>
                  <a:cubicBezTo>
                    <a:pt x="13582" y="1367"/>
                    <a:pt x="13582" y="996"/>
                    <a:pt x="13819" y="996"/>
                  </a:cubicBezTo>
                  <a:close/>
                  <a:moveTo>
                    <a:pt x="18891" y="996"/>
                  </a:moveTo>
                  <a:cubicBezTo>
                    <a:pt x="19130" y="996"/>
                    <a:pt x="19128" y="1367"/>
                    <a:pt x="18891" y="1367"/>
                  </a:cubicBezTo>
                  <a:cubicBezTo>
                    <a:pt x="18653" y="1367"/>
                    <a:pt x="18653" y="996"/>
                    <a:pt x="18891" y="996"/>
                  </a:cubicBezTo>
                  <a:close/>
                  <a:moveTo>
                    <a:pt x="23994" y="996"/>
                  </a:moveTo>
                  <a:cubicBezTo>
                    <a:pt x="24232" y="996"/>
                    <a:pt x="24232" y="1367"/>
                    <a:pt x="23994" y="1367"/>
                  </a:cubicBezTo>
                  <a:cubicBezTo>
                    <a:pt x="23757" y="1367"/>
                    <a:pt x="23757" y="996"/>
                    <a:pt x="23994" y="996"/>
                  </a:cubicBezTo>
                  <a:close/>
                  <a:moveTo>
                    <a:pt x="21014" y="881"/>
                  </a:moveTo>
                  <a:cubicBezTo>
                    <a:pt x="21330" y="881"/>
                    <a:pt x="21628" y="1048"/>
                    <a:pt x="21871" y="1254"/>
                  </a:cubicBezTo>
                  <a:cubicBezTo>
                    <a:pt x="21947" y="1319"/>
                    <a:pt x="21936" y="1449"/>
                    <a:pt x="21871" y="1516"/>
                  </a:cubicBezTo>
                  <a:cubicBezTo>
                    <a:pt x="21835" y="1551"/>
                    <a:pt x="21790" y="1568"/>
                    <a:pt x="21745" y="1568"/>
                  </a:cubicBezTo>
                  <a:cubicBezTo>
                    <a:pt x="21697" y="1568"/>
                    <a:pt x="21648" y="1549"/>
                    <a:pt x="21609" y="1516"/>
                  </a:cubicBezTo>
                  <a:cubicBezTo>
                    <a:pt x="21442" y="1376"/>
                    <a:pt x="21234" y="1254"/>
                    <a:pt x="21018" y="1254"/>
                  </a:cubicBezTo>
                  <a:cubicBezTo>
                    <a:pt x="20956" y="1254"/>
                    <a:pt x="20894" y="1264"/>
                    <a:pt x="20831" y="1286"/>
                  </a:cubicBezTo>
                  <a:lnTo>
                    <a:pt x="20831" y="1284"/>
                  </a:lnTo>
                  <a:cubicBezTo>
                    <a:pt x="20551" y="1384"/>
                    <a:pt x="20388" y="1661"/>
                    <a:pt x="20273" y="1916"/>
                  </a:cubicBezTo>
                  <a:cubicBezTo>
                    <a:pt x="20246" y="1977"/>
                    <a:pt x="20179" y="2006"/>
                    <a:pt x="20113" y="2006"/>
                  </a:cubicBezTo>
                  <a:cubicBezTo>
                    <a:pt x="20080" y="2006"/>
                    <a:pt x="20046" y="1998"/>
                    <a:pt x="20019" y="1983"/>
                  </a:cubicBezTo>
                  <a:cubicBezTo>
                    <a:pt x="19926" y="1929"/>
                    <a:pt x="19912" y="1819"/>
                    <a:pt x="19953" y="1729"/>
                  </a:cubicBezTo>
                  <a:cubicBezTo>
                    <a:pt x="20113" y="1373"/>
                    <a:pt x="20369" y="1039"/>
                    <a:pt x="20757" y="919"/>
                  </a:cubicBezTo>
                  <a:cubicBezTo>
                    <a:pt x="20843" y="892"/>
                    <a:pt x="20929" y="881"/>
                    <a:pt x="21014" y="881"/>
                  </a:cubicBezTo>
                  <a:close/>
                  <a:moveTo>
                    <a:pt x="15912" y="881"/>
                  </a:moveTo>
                  <a:cubicBezTo>
                    <a:pt x="16228" y="881"/>
                    <a:pt x="16526" y="1050"/>
                    <a:pt x="16768" y="1254"/>
                  </a:cubicBezTo>
                  <a:cubicBezTo>
                    <a:pt x="16844" y="1319"/>
                    <a:pt x="16833" y="1451"/>
                    <a:pt x="16768" y="1516"/>
                  </a:cubicBezTo>
                  <a:cubicBezTo>
                    <a:pt x="16732" y="1552"/>
                    <a:pt x="16687" y="1568"/>
                    <a:pt x="16642" y="1568"/>
                  </a:cubicBezTo>
                  <a:cubicBezTo>
                    <a:pt x="16594" y="1568"/>
                    <a:pt x="16545" y="1549"/>
                    <a:pt x="16505" y="1516"/>
                  </a:cubicBezTo>
                  <a:cubicBezTo>
                    <a:pt x="16339" y="1376"/>
                    <a:pt x="16132" y="1254"/>
                    <a:pt x="15915" y="1254"/>
                  </a:cubicBezTo>
                  <a:cubicBezTo>
                    <a:pt x="15853" y="1254"/>
                    <a:pt x="15791" y="1264"/>
                    <a:pt x="15728" y="1286"/>
                  </a:cubicBezTo>
                  <a:cubicBezTo>
                    <a:pt x="15448" y="1384"/>
                    <a:pt x="15285" y="1661"/>
                    <a:pt x="15169" y="1916"/>
                  </a:cubicBezTo>
                  <a:cubicBezTo>
                    <a:pt x="15142" y="1977"/>
                    <a:pt x="15075" y="2007"/>
                    <a:pt x="15010" y="2007"/>
                  </a:cubicBezTo>
                  <a:cubicBezTo>
                    <a:pt x="14976" y="2007"/>
                    <a:pt x="14943" y="1999"/>
                    <a:pt x="14916" y="1983"/>
                  </a:cubicBezTo>
                  <a:cubicBezTo>
                    <a:pt x="14823" y="1929"/>
                    <a:pt x="14809" y="1821"/>
                    <a:pt x="14850" y="1729"/>
                  </a:cubicBezTo>
                  <a:cubicBezTo>
                    <a:pt x="15010" y="1373"/>
                    <a:pt x="15266" y="1041"/>
                    <a:pt x="15654" y="920"/>
                  </a:cubicBezTo>
                  <a:cubicBezTo>
                    <a:pt x="15741" y="894"/>
                    <a:pt x="15827" y="881"/>
                    <a:pt x="15912" y="881"/>
                  </a:cubicBezTo>
                  <a:close/>
                  <a:moveTo>
                    <a:pt x="5737" y="883"/>
                  </a:moveTo>
                  <a:cubicBezTo>
                    <a:pt x="6053" y="883"/>
                    <a:pt x="6351" y="1051"/>
                    <a:pt x="6593" y="1256"/>
                  </a:cubicBezTo>
                  <a:cubicBezTo>
                    <a:pt x="6669" y="1321"/>
                    <a:pt x="6660" y="1451"/>
                    <a:pt x="6593" y="1517"/>
                  </a:cubicBezTo>
                  <a:cubicBezTo>
                    <a:pt x="6557" y="1553"/>
                    <a:pt x="6513" y="1569"/>
                    <a:pt x="6468" y="1569"/>
                  </a:cubicBezTo>
                  <a:cubicBezTo>
                    <a:pt x="6420" y="1569"/>
                    <a:pt x="6371" y="1551"/>
                    <a:pt x="6331" y="1517"/>
                  </a:cubicBezTo>
                  <a:cubicBezTo>
                    <a:pt x="6164" y="1377"/>
                    <a:pt x="5957" y="1254"/>
                    <a:pt x="5740" y="1254"/>
                  </a:cubicBezTo>
                  <a:cubicBezTo>
                    <a:pt x="5678" y="1254"/>
                    <a:pt x="5616" y="1264"/>
                    <a:pt x="5553" y="1286"/>
                  </a:cubicBezTo>
                  <a:cubicBezTo>
                    <a:pt x="5275" y="1386"/>
                    <a:pt x="5110" y="1663"/>
                    <a:pt x="4995" y="1918"/>
                  </a:cubicBezTo>
                  <a:cubicBezTo>
                    <a:pt x="4968" y="1978"/>
                    <a:pt x="4901" y="2008"/>
                    <a:pt x="4835" y="2008"/>
                  </a:cubicBezTo>
                  <a:cubicBezTo>
                    <a:pt x="4802" y="2008"/>
                    <a:pt x="4768" y="2000"/>
                    <a:pt x="4741" y="1984"/>
                  </a:cubicBezTo>
                  <a:cubicBezTo>
                    <a:pt x="4648" y="1930"/>
                    <a:pt x="4634" y="1823"/>
                    <a:pt x="4675" y="1731"/>
                  </a:cubicBezTo>
                  <a:cubicBezTo>
                    <a:pt x="4835" y="1375"/>
                    <a:pt x="5093" y="1041"/>
                    <a:pt x="5479" y="922"/>
                  </a:cubicBezTo>
                  <a:cubicBezTo>
                    <a:pt x="5566" y="895"/>
                    <a:pt x="5652" y="883"/>
                    <a:pt x="5737" y="883"/>
                  </a:cubicBezTo>
                  <a:close/>
                  <a:moveTo>
                    <a:pt x="10839" y="881"/>
                  </a:moveTo>
                  <a:cubicBezTo>
                    <a:pt x="11155" y="881"/>
                    <a:pt x="11453" y="1050"/>
                    <a:pt x="11695" y="1254"/>
                  </a:cubicBezTo>
                  <a:cubicBezTo>
                    <a:pt x="11773" y="1319"/>
                    <a:pt x="11762" y="1451"/>
                    <a:pt x="11695" y="1517"/>
                  </a:cubicBezTo>
                  <a:cubicBezTo>
                    <a:pt x="11659" y="1553"/>
                    <a:pt x="11615" y="1569"/>
                    <a:pt x="11570" y="1569"/>
                  </a:cubicBezTo>
                  <a:cubicBezTo>
                    <a:pt x="11522" y="1569"/>
                    <a:pt x="11473" y="1551"/>
                    <a:pt x="11434" y="1517"/>
                  </a:cubicBezTo>
                  <a:cubicBezTo>
                    <a:pt x="11267" y="1377"/>
                    <a:pt x="11060" y="1254"/>
                    <a:pt x="10843" y="1254"/>
                  </a:cubicBezTo>
                  <a:cubicBezTo>
                    <a:pt x="10782" y="1254"/>
                    <a:pt x="10719" y="1264"/>
                    <a:pt x="10657" y="1286"/>
                  </a:cubicBezTo>
                  <a:cubicBezTo>
                    <a:pt x="10376" y="1384"/>
                    <a:pt x="10212" y="1661"/>
                    <a:pt x="10098" y="1918"/>
                  </a:cubicBezTo>
                  <a:cubicBezTo>
                    <a:pt x="10071" y="1978"/>
                    <a:pt x="10004" y="2008"/>
                    <a:pt x="9939" y="2008"/>
                  </a:cubicBezTo>
                  <a:cubicBezTo>
                    <a:pt x="9905" y="2008"/>
                    <a:pt x="9872" y="2000"/>
                    <a:pt x="9845" y="1984"/>
                  </a:cubicBezTo>
                  <a:cubicBezTo>
                    <a:pt x="9751" y="1929"/>
                    <a:pt x="9737" y="1821"/>
                    <a:pt x="9778" y="1731"/>
                  </a:cubicBezTo>
                  <a:cubicBezTo>
                    <a:pt x="9938" y="1375"/>
                    <a:pt x="10194" y="1041"/>
                    <a:pt x="10582" y="920"/>
                  </a:cubicBezTo>
                  <a:cubicBezTo>
                    <a:pt x="10669" y="894"/>
                    <a:pt x="10755" y="881"/>
                    <a:pt x="10839" y="881"/>
                  </a:cubicBezTo>
                  <a:close/>
                  <a:moveTo>
                    <a:pt x="17901" y="288"/>
                  </a:moveTo>
                  <a:cubicBezTo>
                    <a:pt x="18103" y="288"/>
                    <a:pt x="18304" y="352"/>
                    <a:pt x="18457" y="490"/>
                  </a:cubicBezTo>
                  <a:cubicBezTo>
                    <a:pt x="18597" y="615"/>
                    <a:pt x="18466" y="801"/>
                    <a:pt x="18319" y="801"/>
                  </a:cubicBezTo>
                  <a:cubicBezTo>
                    <a:pt x="18277" y="801"/>
                    <a:pt x="18235" y="786"/>
                    <a:pt x="18196" y="751"/>
                  </a:cubicBezTo>
                  <a:cubicBezTo>
                    <a:pt x="18118" y="681"/>
                    <a:pt x="18018" y="652"/>
                    <a:pt x="17915" y="652"/>
                  </a:cubicBezTo>
                  <a:cubicBezTo>
                    <a:pt x="17765" y="652"/>
                    <a:pt x="17609" y="714"/>
                    <a:pt x="17501" y="802"/>
                  </a:cubicBezTo>
                  <a:cubicBezTo>
                    <a:pt x="17370" y="909"/>
                    <a:pt x="17378" y="1052"/>
                    <a:pt x="17400" y="1208"/>
                  </a:cubicBezTo>
                  <a:cubicBezTo>
                    <a:pt x="17425" y="1379"/>
                    <a:pt x="17449" y="1547"/>
                    <a:pt x="17428" y="1720"/>
                  </a:cubicBezTo>
                  <a:cubicBezTo>
                    <a:pt x="17389" y="2041"/>
                    <a:pt x="17200" y="2305"/>
                    <a:pt x="16887" y="2404"/>
                  </a:cubicBezTo>
                  <a:cubicBezTo>
                    <a:pt x="16798" y="2430"/>
                    <a:pt x="16707" y="2444"/>
                    <a:pt x="16617" y="2444"/>
                  </a:cubicBezTo>
                  <a:cubicBezTo>
                    <a:pt x="16429" y="2444"/>
                    <a:pt x="16244" y="2387"/>
                    <a:pt x="16086" y="2277"/>
                  </a:cubicBezTo>
                  <a:lnTo>
                    <a:pt x="16086" y="2275"/>
                  </a:lnTo>
                  <a:cubicBezTo>
                    <a:pt x="16005" y="2215"/>
                    <a:pt x="15966" y="2115"/>
                    <a:pt x="16019" y="2022"/>
                  </a:cubicBezTo>
                  <a:cubicBezTo>
                    <a:pt x="16052" y="1967"/>
                    <a:pt x="16121" y="1929"/>
                    <a:pt x="16186" y="1929"/>
                  </a:cubicBezTo>
                  <a:cubicBezTo>
                    <a:pt x="16217" y="1929"/>
                    <a:pt x="16247" y="1937"/>
                    <a:pt x="16273" y="1956"/>
                  </a:cubicBezTo>
                  <a:cubicBezTo>
                    <a:pt x="16375" y="2028"/>
                    <a:pt x="16506" y="2074"/>
                    <a:pt x="16634" y="2074"/>
                  </a:cubicBezTo>
                  <a:cubicBezTo>
                    <a:pt x="16735" y="2074"/>
                    <a:pt x="16835" y="2046"/>
                    <a:pt x="16917" y="1979"/>
                  </a:cubicBezTo>
                  <a:cubicBezTo>
                    <a:pt x="17175" y="1772"/>
                    <a:pt x="17034" y="1375"/>
                    <a:pt x="17017" y="1104"/>
                  </a:cubicBezTo>
                  <a:cubicBezTo>
                    <a:pt x="16985" y="605"/>
                    <a:pt x="17448" y="288"/>
                    <a:pt x="17901" y="288"/>
                  </a:cubicBezTo>
                  <a:close/>
                  <a:moveTo>
                    <a:pt x="23004" y="288"/>
                  </a:moveTo>
                  <a:cubicBezTo>
                    <a:pt x="23206" y="288"/>
                    <a:pt x="23407" y="352"/>
                    <a:pt x="23560" y="490"/>
                  </a:cubicBezTo>
                  <a:cubicBezTo>
                    <a:pt x="23700" y="615"/>
                    <a:pt x="23570" y="801"/>
                    <a:pt x="23422" y="801"/>
                  </a:cubicBezTo>
                  <a:cubicBezTo>
                    <a:pt x="23381" y="801"/>
                    <a:pt x="23338" y="786"/>
                    <a:pt x="23299" y="751"/>
                  </a:cubicBezTo>
                  <a:cubicBezTo>
                    <a:pt x="23221" y="681"/>
                    <a:pt x="23121" y="652"/>
                    <a:pt x="23018" y="652"/>
                  </a:cubicBezTo>
                  <a:cubicBezTo>
                    <a:pt x="22869" y="652"/>
                    <a:pt x="22712" y="714"/>
                    <a:pt x="22604" y="802"/>
                  </a:cubicBezTo>
                  <a:cubicBezTo>
                    <a:pt x="22473" y="909"/>
                    <a:pt x="22481" y="1052"/>
                    <a:pt x="22503" y="1208"/>
                  </a:cubicBezTo>
                  <a:cubicBezTo>
                    <a:pt x="22528" y="1379"/>
                    <a:pt x="22552" y="1547"/>
                    <a:pt x="22532" y="1720"/>
                  </a:cubicBezTo>
                  <a:cubicBezTo>
                    <a:pt x="22492" y="2041"/>
                    <a:pt x="22304" y="2304"/>
                    <a:pt x="21990" y="2404"/>
                  </a:cubicBezTo>
                  <a:cubicBezTo>
                    <a:pt x="21902" y="2430"/>
                    <a:pt x="21810" y="2444"/>
                    <a:pt x="21720" y="2444"/>
                  </a:cubicBezTo>
                  <a:cubicBezTo>
                    <a:pt x="21532" y="2444"/>
                    <a:pt x="21346" y="2387"/>
                    <a:pt x="21189" y="2277"/>
                  </a:cubicBezTo>
                  <a:lnTo>
                    <a:pt x="21189" y="2274"/>
                  </a:lnTo>
                  <a:cubicBezTo>
                    <a:pt x="21108" y="2215"/>
                    <a:pt x="21069" y="2114"/>
                    <a:pt x="21123" y="2021"/>
                  </a:cubicBezTo>
                  <a:cubicBezTo>
                    <a:pt x="21155" y="1965"/>
                    <a:pt x="21224" y="1927"/>
                    <a:pt x="21290" y="1927"/>
                  </a:cubicBezTo>
                  <a:cubicBezTo>
                    <a:pt x="21320" y="1927"/>
                    <a:pt x="21350" y="1935"/>
                    <a:pt x="21376" y="1954"/>
                  </a:cubicBezTo>
                  <a:cubicBezTo>
                    <a:pt x="21478" y="2027"/>
                    <a:pt x="21608" y="2073"/>
                    <a:pt x="21736" y="2073"/>
                  </a:cubicBezTo>
                  <a:cubicBezTo>
                    <a:pt x="21838" y="2073"/>
                    <a:pt x="21938" y="2044"/>
                    <a:pt x="22020" y="1978"/>
                  </a:cubicBezTo>
                  <a:cubicBezTo>
                    <a:pt x="22277" y="1770"/>
                    <a:pt x="22139" y="1375"/>
                    <a:pt x="22120" y="1102"/>
                  </a:cubicBezTo>
                  <a:cubicBezTo>
                    <a:pt x="22088" y="605"/>
                    <a:pt x="22551" y="288"/>
                    <a:pt x="23004" y="288"/>
                  </a:cubicBezTo>
                  <a:close/>
                  <a:moveTo>
                    <a:pt x="2655" y="291"/>
                  </a:moveTo>
                  <a:cubicBezTo>
                    <a:pt x="2857" y="291"/>
                    <a:pt x="3058" y="354"/>
                    <a:pt x="3211" y="491"/>
                  </a:cubicBezTo>
                  <a:cubicBezTo>
                    <a:pt x="3351" y="616"/>
                    <a:pt x="3220" y="803"/>
                    <a:pt x="3072" y="803"/>
                  </a:cubicBezTo>
                  <a:cubicBezTo>
                    <a:pt x="3030" y="803"/>
                    <a:pt x="2988" y="789"/>
                    <a:pt x="2950" y="754"/>
                  </a:cubicBezTo>
                  <a:cubicBezTo>
                    <a:pt x="2871" y="684"/>
                    <a:pt x="2771" y="654"/>
                    <a:pt x="2667" y="654"/>
                  </a:cubicBezTo>
                  <a:cubicBezTo>
                    <a:pt x="2518" y="654"/>
                    <a:pt x="2362" y="715"/>
                    <a:pt x="2255" y="803"/>
                  </a:cubicBezTo>
                  <a:cubicBezTo>
                    <a:pt x="2123" y="911"/>
                    <a:pt x="2131" y="1053"/>
                    <a:pt x="2153" y="1210"/>
                  </a:cubicBezTo>
                  <a:cubicBezTo>
                    <a:pt x="2179" y="1381"/>
                    <a:pt x="2204" y="1549"/>
                    <a:pt x="2182" y="1723"/>
                  </a:cubicBezTo>
                  <a:cubicBezTo>
                    <a:pt x="2142" y="2044"/>
                    <a:pt x="1955" y="2307"/>
                    <a:pt x="1640" y="2405"/>
                  </a:cubicBezTo>
                  <a:cubicBezTo>
                    <a:pt x="1553" y="2432"/>
                    <a:pt x="1462" y="2445"/>
                    <a:pt x="1372" y="2445"/>
                  </a:cubicBezTo>
                  <a:cubicBezTo>
                    <a:pt x="1184" y="2445"/>
                    <a:pt x="997" y="2387"/>
                    <a:pt x="840" y="2277"/>
                  </a:cubicBezTo>
                  <a:cubicBezTo>
                    <a:pt x="759" y="2217"/>
                    <a:pt x="719" y="2117"/>
                    <a:pt x="773" y="2024"/>
                  </a:cubicBezTo>
                  <a:cubicBezTo>
                    <a:pt x="805" y="1969"/>
                    <a:pt x="874" y="1930"/>
                    <a:pt x="940" y="1930"/>
                  </a:cubicBezTo>
                  <a:cubicBezTo>
                    <a:pt x="971" y="1930"/>
                    <a:pt x="1001" y="1939"/>
                    <a:pt x="1026" y="1957"/>
                  </a:cubicBezTo>
                  <a:cubicBezTo>
                    <a:pt x="1128" y="2030"/>
                    <a:pt x="1258" y="2076"/>
                    <a:pt x="1386" y="2076"/>
                  </a:cubicBezTo>
                  <a:cubicBezTo>
                    <a:pt x="1488" y="2076"/>
                    <a:pt x="1588" y="2047"/>
                    <a:pt x="1671" y="1981"/>
                  </a:cubicBezTo>
                  <a:cubicBezTo>
                    <a:pt x="1929" y="1774"/>
                    <a:pt x="1789" y="1378"/>
                    <a:pt x="1770" y="1106"/>
                  </a:cubicBezTo>
                  <a:cubicBezTo>
                    <a:pt x="1739" y="607"/>
                    <a:pt x="2202" y="291"/>
                    <a:pt x="2655" y="291"/>
                  </a:cubicBezTo>
                  <a:close/>
                  <a:moveTo>
                    <a:pt x="7726" y="290"/>
                  </a:moveTo>
                  <a:cubicBezTo>
                    <a:pt x="7928" y="290"/>
                    <a:pt x="8129" y="353"/>
                    <a:pt x="8282" y="491"/>
                  </a:cubicBezTo>
                  <a:cubicBezTo>
                    <a:pt x="8422" y="616"/>
                    <a:pt x="8293" y="803"/>
                    <a:pt x="8145" y="803"/>
                  </a:cubicBezTo>
                  <a:cubicBezTo>
                    <a:pt x="8103" y="803"/>
                    <a:pt x="8060" y="788"/>
                    <a:pt x="8021" y="753"/>
                  </a:cubicBezTo>
                  <a:cubicBezTo>
                    <a:pt x="7943" y="683"/>
                    <a:pt x="7843" y="654"/>
                    <a:pt x="7740" y="654"/>
                  </a:cubicBezTo>
                  <a:cubicBezTo>
                    <a:pt x="7591" y="654"/>
                    <a:pt x="7434" y="715"/>
                    <a:pt x="7326" y="803"/>
                  </a:cubicBezTo>
                  <a:cubicBezTo>
                    <a:pt x="7195" y="911"/>
                    <a:pt x="7203" y="1053"/>
                    <a:pt x="7225" y="1210"/>
                  </a:cubicBezTo>
                  <a:cubicBezTo>
                    <a:pt x="7250" y="1381"/>
                    <a:pt x="7276" y="1549"/>
                    <a:pt x="7253" y="1721"/>
                  </a:cubicBezTo>
                  <a:cubicBezTo>
                    <a:pt x="7214" y="2043"/>
                    <a:pt x="7027" y="2305"/>
                    <a:pt x="6712" y="2405"/>
                  </a:cubicBezTo>
                  <a:cubicBezTo>
                    <a:pt x="6624" y="2432"/>
                    <a:pt x="6534" y="2445"/>
                    <a:pt x="6444" y="2445"/>
                  </a:cubicBezTo>
                  <a:cubicBezTo>
                    <a:pt x="6256" y="2445"/>
                    <a:pt x="6070" y="2387"/>
                    <a:pt x="5911" y="2277"/>
                  </a:cubicBezTo>
                  <a:lnTo>
                    <a:pt x="5911" y="2275"/>
                  </a:lnTo>
                  <a:cubicBezTo>
                    <a:pt x="5830" y="2217"/>
                    <a:pt x="5791" y="2115"/>
                    <a:pt x="5845" y="2022"/>
                  </a:cubicBezTo>
                  <a:cubicBezTo>
                    <a:pt x="5877" y="1968"/>
                    <a:pt x="5946" y="1929"/>
                    <a:pt x="6013" y="1929"/>
                  </a:cubicBezTo>
                  <a:cubicBezTo>
                    <a:pt x="6043" y="1929"/>
                    <a:pt x="6073" y="1937"/>
                    <a:pt x="6098" y="1956"/>
                  </a:cubicBezTo>
                  <a:cubicBezTo>
                    <a:pt x="6200" y="2029"/>
                    <a:pt x="6331" y="2075"/>
                    <a:pt x="6460" y="2075"/>
                  </a:cubicBezTo>
                  <a:cubicBezTo>
                    <a:pt x="6561" y="2075"/>
                    <a:pt x="6661" y="2046"/>
                    <a:pt x="6742" y="1981"/>
                  </a:cubicBezTo>
                  <a:cubicBezTo>
                    <a:pt x="7000" y="1774"/>
                    <a:pt x="6861" y="1376"/>
                    <a:pt x="6843" y="1104"/>
                  </a:cubicBezTo>
                  <a:cubicBezTo>
                    <a:pt x="6811" y="606"/>
                    <a:pt x="7273" y="290"/>
                    <a:pt x="7726" y="290"/>
                  </a:cubicBezTo>
                  <a:close/>
                  <a:moveTo>
                    <a:pt x="12830" y="289"/>
                  </a:moveTo>
                  <a:cubicBezTo>
                    <a:pt x="13032" y="289"/>
                    <a:pt x="13232" y="352"/>
                    <a:pt x="13386" y="490"/>
                  </a:cubicBezTo>
                  <a:cubicBezTo>
                    <a:pt x="13524" y="615"/>
                    <a:pt x="13394" y="802"/>
                    <a:pt x="13246" y="802"/>
                  </a:cubicBezTo>
                  <a:cubicBezTo>
                    <a:pt x="13205" y="802"/>
                    <a:pt x="13163" y="787"/>
                    <a:pt x="13124" y="753"/>
                  </a:cubicBezTo>
                  <a:cubicBezTo>
                    <a:pt x="13046" y="682"/>
                    <a:pt x="12946" y="652"/>
                    <a:pt x="12842" y="652"/>
                  </a:cubicBezTo>
                  <a:cubicBezTo>
                    <a:pt x="12693" y="652"/>
                    <a:pt x="12536" y="714"/>
                    <a:pt x="12428" y="802"/>
                  </a:cubicBezTo>
                  <a:cubicBezTo>
                    <a:pt x="12298" y="911"/>
                    <a:pt x="12304" y="1053"/>
                    <a:pt x="12328" y="1208"/>
                  </a:cubicBezTo>
                  <a:cubicBezTo>
                    <a:pt x="12354" y="1379"/>
                    <a:pt x="12377" y="1547"/>
                    <a:pt x="12357" y="1721"/>
                  </a:cubicBezTo>
                  <a:cubicBezTo>
                    <a:pt x="12317" y="2043"/>
                    <a:pt x="12129" y="2305"/>
                    <a:pt x="11815" y="2405"/>
                  </a:cubicBezTo>
                  <a:cubicBezTo>
                    <a:pt x="11727" y="2432"/>
                    <a:pt x="11637" y="2445"/>
                    <a:pt x="11547" y="2445"/>
                  </a:cubicBezTo>
                  <a:cubicBezTo>
                    <a:pt x="11359" y="2445"/>
                    <a:pt x="11172" y="2387"/>
                    <a:pt x="11014" y="2277"/>
                  </a:cubicBezTo>
                  <a:lnTo>
                    <a:pt x="11014" y="2275"/>
                  </a:lnTo>
                  <a:cubicBezTo>
                    <a:pt x="10934" y="2215"/>
                    <a:pt x="10894" y="2115"/>
                    <a:pt x="10948" y="2022"/>
                  </a:cubicBezTo>
                  <a:cubicBezTo>
                    <a:pt x="10980" y="1967"/>
                    <a:pt x="11049" y="1929"/>
                    <a:pt x="11115" y="1929"/>
                  </a:cubicBezTo>
                  <a:cubicBezTo>
                    <a:pt x="11146" y="1929"/>
                    <a:pt x="11176" y="1937"/>
                    <a:pt x="11201" y="1956"/>
                  </a:cubicBezTo>
                  <a:cubicBezTo>
                    <a:pt x="11303" y="2029"/>
                    <a:pt x="11433" y="2075"/>
                    <a:pt x="11561" y="2075"/>
                  </a:cubicBezTo>
                  <a:cubicBezTo>
                    <a:pt x="11663" y="2075"/>
                    <a:pt x="11763" y="2046"/>
                    <a:pt x="11845" y="1979"/>
                  </a:cubicBezTo>
                  <a:cubicBezTo>
                    <a:pt x="12102" y="1772"/>
                    <a:pt x="11963" y="1376"/>
                    <a:pt x="11945" y="1104"/>
                  </a:cubicBezTo>
                  <a:cubicBezTo>
                    <a:pt x="11913" y="606"/>
                    <a:pt x="12377" y="289"/>
                    <a:pt x="12830" y="289"/>
                  </a:cubicBezTo>
                  <a:close/>
                  <a:moveTo>
                    <a:pt x="10389" y="2380"/>
                  </a:moveTo>
                  <a:cubicBezTo>
                    <a:pt x="10438" y="2381"/>
                    <a:pt x="10484" y="2400"/>
                    <a:pt x="10521" y="2434"/>
                  </a:cubicBezTo>
                  <a:cubicBezTo>
                    <a:pt x="10554" y="2468"/>
                    <a:pt x="10573" y="2516"/>
                    <a:pt x="10574" y="2565"/>
                  </a:cubicBezTo>
                  <a:lnTo>
                    <a:pt x="10574" y="2586"/>
                  </a:lnTo>
                  <a:cubicBezTo>
                    <a:pt x="10574" y="2619"/>
                    <a:pt x="10565" y="2650"/>
                    <a:pt x="10549" y="2679"/>
                  </a:cubicBezTo>
                  <a:lnTo>
                    <a:pt x="10521" y="2717"/>
                  </a:lnTo>
                  <a:cubicBezTo>
                    <a:pt x="10497" y="2739"/>
                    <a:pt x="10470" y="2757"/>
                    <a:pt x="10438" y="2764"/>
                  </a:cubicBezTo>
                  <a:lnTo>
                    <a:pt x="10389" y="2771"/>
                  </a:lnTo>
                  <a:cubicBezTo>
                    <a:pt x="10340" y="2769"/>
                    <a:pt x="10294" y="2750"/>
                    <a:pt x="10258" y="2717"/>
                  </a:cubicBezTo>
                  <a:cubicBezTo>
                    <a:pt x="10225" y="2681"/>
                    <a:pt x="10206" y="2635"/>
                    <a:pt x="10204" y="2586"/>
                  </a:cubicBezTo>
                  <a:lnTo>
                    <a:pt x="10204" y="2565"/>
                  </a:lnTo>
                  <a:cubicBezTo>
                    <a:pt x="10204" y="2532"/>
                    <a:pt x="10212" y="2500"/>
                    <a:pt x="10229" y="2472"/>
                  </a:cubicBezTo>
                  <a:lnTo>
                    <a:pt x="10258" y="2434"/>
                  </a:lnTo>
                  <a:cubicBezTo>
                    <a:pt x="10281" y="2411"/>
                    <a:pt x="10308" y="2394"/>
                    <a:pt x="10340" y="2386"/>
                  </a:cubicBezTo>
                  <a:lnTo>
                    <a:pt x="10389" y="2380"/>
                  </a:lnTo>
                  <a:close/>
                  <a:moveTo>
                    <a:pt x="5223" y="2467"/>
                  </a:moveTo>
                  <a:cubicBezTo>
                    <a:pt x="5460" y="2467"/>
                    <a:pt x="5462" y="2837"/>
                    <a:pt x="5223" y="2837"/>
                  </a:cubicBezTo>
                  <a:cubicBezTo>
                    <a:pt x="4984" y="2837"/>
                    <a:pt x="4985" y="2467"/>
                    <a:pt x="5223" y="2467"/>
                  </a:cubicBezTo>
                  <a:close/>
                  <a:moveTo>
                    <a:pt x="15397" y="2465"/>
                  </a:moveTo>
                  <a:cubicBezTo>
                    <a:pt x="15635" y="2465"/>
                    <a:pt x="15636" y="2837"/>
                    <a:pt x="15397" y="2837"/>
                  </a:cubicBezTo>
                  <a:lnTo>
                    <a:pt x="15397" y="2836"/>
                  </a:lnTo>
                  <a:cubicBezTo>
                    <a:pt x="15158" y="2836"/>
                    <a:pt x="15160" y="2465"/>
                    <a:pt x="15397" y="2465"/>
                  </a:cubicBezTo>
                  <a:close/>
                  <a:moveTo>
                    <a:pt x="20570" y="2536"/>
                  </a:moveTo>
                  <a:cubicBezTo>
                    <a:pt x="20663" y="2536"/>
                    <a:pt x="20755" y="2595"/>
                    <a:pt x="20755" y="2714"/>
                  </a:cubicBezTo>
                  <a:lnTo>
                    <a:pt x="20755" y="2728"/>
                  </a:lnTo>
                  <a:cubicBezTo>
                    <a:pt x="20755" y="2847"/>
                    <a:pt x="20663" y="2907"/>
                    <a:pt x="20571" y="2907"/>
                  </a:cubicBezTo>
                  <a:cubicBezTo>
                    <a:pt x="20478" y="2907"/>
                    <a:pt x="20385" y="2847"/>
                    <a:pt x="20385" y="2728"/>
                  </a:cubicBezTo>
                  <a:lnTo>
                    <a:pt x="20385" y="2714"/>
                  </a:lnTo>
                  <a:cubicBezTo>
                    <a:pt x="20385" y="2595"/>
                    <a:pt x="20478" y="2536"/>
                    <a:pt x="20570" y="2536"/>
                  </a:cubicBezTo>
                  <a:close/>
                  <a:moveTo>
                    <a:pt x="3913" y="274"/>
                  </a:moveTo>
                  <a:cubicBezTo>
                    <a:pt x="3926" y="274"/>
                    <a:pt x="3938" y="275"/>
                    <a:pt x="3952" y="278"/>
                  </a:cubicBezTo>
                  <a:cubicBezTo>
                    <a:pt x="4248" y="333"/>
                    <a:pt x="4493" y="585"/>
                    <a:pt x="4553" y="879"/>
                  </a:cubicBezTo>
                  <a:cubicBezTo>
                    <a:pt x="4621" y="1207"/>
                    <a:pt x="4498" y="1530"/>
                    <a:pt x="4271" y="1769"/>
                  </a:cubicBezTo>
                  <a:cubicBezTo>
                    <a:pt x="4086" y="1964"/>
                    <a:pt x="3694" y="2222"/>
                    <a:pt x="3966" y="2506"/>
                  </a:cubicBezTo>
                  <a:cubicBezTo>
                    <a:pt x="4183" y="2734"/>
                    <a:pt x="4520" y="2795"/>
                    <a:pt x="4737" y="3029"/>
                  </a:cubicBezTo>
                  <a:cubicBezTo>
                    <a:pt x="4862" y="3162"/>
                    <a:pt x="4737" y="3348"/>
                    <a:pt x="4599" y="3348"/>
                  </a:cubicBezTo>
                  <a:cubicBezTo>
                    <a:pt x="4557" y="3348"/>
                    <a:pt x="4513" y="3331"/>
                    <a:pt x="4475" y="3290"/>
                  </a:cubicBezTo>
                  <a:cubicBezTo>
                    <a:pt x="4265" y="3065"/>
                    <a:pt x="3939" y="3000"/>
                    <a:pt x="3717" y="2783"/>
                  </a:cubicBezTo>
                  <a:cubicBezTo>
                    <a:pt x="3488" y="2559"/>
                    <a:pt x="3432" y="2244"/>
                    <a:pt x="3594" y="1962"/>
                  </a:cubicBezTo>
                  <a:cubicBezTo>
                    <a:pt x="3750" y="1691"/>
                    <a:pt x="4075" y="1544"/>
                    <a:pt x="4173" y="1240"/>
                  </a:cubicBezTo>
                  <a:cubicBezTo>
                    <a:pt x="4259" y="976"/>
                    <a:pt x="4138" y="688"/>
                    <a:pt x="3852" y="635"/>
                  </a:cubicBezTo>
                  <a:cubicBezTo>
                    <a:pt x="3632" y="594"/>
                    <a:pt x="3709" y="274"/>
                    <a:pt x="3913" y="274"/>
                  </a:cubicBezTo>
                  <a:close/>
                  <a:moveTo>
                    <a:pt x="8985" y="274"/>
                  </a:moveTo>
                  <a:cubicBezTo>
                    <a:pt x="8997" y="274"/>
                    <a:pt x="9010" y="275"/>
                    <a:pt x="9023" y="278"/>
                  </a:cubicBezTo>
                  <a:cubicBezTo>
                    <a:pt x="9321" y="333"/>
                    <a:pt x="9564" y="585"/>
                    <a:pt x="9626" y="879"/>
                  </a:cubicBezTo>
                  <a:cubicBezTo>
                    <a:pt x="9693" y="1207"/>
                    <a:pt x="9569" y="1530"/>
                    <a:pt x="9343" y="1769"/>
                  </a:cubicBezTo>
                  <a:cubicBezTo>
                    <a:pt x="9158" y="1964"/>
                    <a:pt x="8765" y="2222"/>
                    <a:pt x="9037" y="2506"/>
                  </a:cubicBezTo>
                  <a:cubicBezTo>
                    <a:pt x="9254" y="2734"/>
                    <a:pt x="9591" y="2795"/>
                    <a:pt x="9808" y="3029"/>
                  </a:cubicBezTo>
                  <a:cubicBezTo>
                    <a:pt x="9933" y="3162"/>
                    <a:pt x="9809" y="3348"/>
                    <a:pt x="9670" y="3348"/>
                  </a:cubicBezTo>
                  <a:cubicBezTo>
                    <a:pt x="9628" y="3348"/>
                    <a:pt x="9585" y="3331"/>
                    <a:pt x="9547" y="3290"/>
                  </a:cubicBezTo>
                  <a:cubicBezTo>
                    <a:pt x="9337" y="3065"/>
                    <a:pt x="9010" y="3000"/>
                    <a:pt x="8789" y="2783"/>
                  </a:cubicBezTo>
                  <a:cubicBezTo>
                    <a:pt x="8559" y="2559"/>
                    <a:pt x="8504" y="2244"/>
                    <a:pt x="8665" y="1962"/>
                  </a:cubicBezTo>
                  <a:cubicBezTo>
                    <a:pt x="8822" y="1691"/>
                    <a:pt x="9147" y="1544"/>
                    <a:pt x="9245" y="1240"/>
                  </a:cubicBezTo>
                  <a:cubicBezTo>
                    <a:pt x="9332" y="976"/>
                    <a:pt x="9210" y="688"/>
                    <a:pt x="8923" y="635"/>
                  </a:cubicBezTo>
                  <a:cubicBezTo>
                    <a:pt x="8704" y="594"/>
                    <a:pt x="8780" y="274"/>
                    <a:pt x="8985" y="274"/>
                  </a:cubicBezTo>
                  <a:close/>
                  <a:moveTo>
                    <a:pt x="14088" y="274"/>
                  </a:moveTo>
                  <a:cubicBezTo>
                    <a:pt x="14101" y="274"/>
                    <a:pt x="14113" y="275"/>
                    <a:pt x="14126" y="278"/>
                  </a:cubicBezTo>
                  <a:lnTo>
                    <a:pt x="14125" y="278"/>
                  </a:lnTo>
                  <a:cubicBezTo>
                    <a:pt x="14422" y="333"/>
                    <a:pt x="14668" y="585"/>
                    <a:pt x="14728" y="879"/>
                  </a:cubicBezTo>
                  <a:cubicBezTo>
                    <a:pt x="14794" y="1207"/>
                    <a:pt x="14671" y="1530"/>
                    <a:pt x="14445" y="1769"/>
                  </a:cubicBezTo>
                  <a:cubicBezTo>
                    <a:pt x="14259" y="1964"/>
                    <a:pt x="13868" y="2222"/>
                    <a:pt x="14139" y="2506"/>
                  </a:cubicBezTo>
                  <a:cubicBezTo>
                    <a:pt x="14357" y="2734"/>
                    <a:pt x="14693" y="2795"/>
                    <a:pt x="14911" y="3029"/>
                  </a:cubicBezTo>
                  <a:cubicBezTo>
                    <a:pt x="15035" y="3162"/>
                    <a:pt x="14910" y="3348"/>
                    <a:pt x="14772" y="3348"/>
                  </a:cubicBezTo>
                  <a:cubicBezTo>
                    <a:pt x="14730" y="3348"/>
                    <a:pt x="14687" y="3331"/>
                    <a:pt x="14649" y="3290"/>
                  </a:cubicBezTo>
                  <a:cubicBezTo>
                    <a:pt x="14438" y="3065"/>
                    <a:pt x="14114" y="3000"/>
                    <a:pt x="13892" y="2783"/>
                  </a:cubicBezTo>
                  <a:cubicBezTo>
                    <a:pt x="13661" y="2559"/>
                    <a:pt x="13606" y="2244"/>
                    <a:pt x="13769" y="1962"/>
                  </a:cubicBezTo>
                  <a:cubicBezTo>
                    <a:pt x="13924" y="1691"/>
                    <a:pt x="14248" y="1544"/>
                    <a:pt x="14348" y="1240"/>
                  </a:cubicBezTo>
                  <a:cubicBezTo>
                    <a:pt x="14433" y="976"/>
                    <a:pt x="14312" y="688"/>
                    <a:pt x="14027" y="635"/>
                  </a:cubicBezTo>
                  <a:cubicBezTo>
                    <a:pt x="13806" y="594"/>
                    <a:pt x="13883" y="274"/>
                    <a:pt x="14088" y="274"/>
                  </a:cubicBezTo>
                  <a:close/>
                  <a:moveTo>
                    <a:pt x="19160" y="274"/>
                  </a:moveTo>
                  <a:cubicBezTo>
                    <a:pt x="19172" y="274"/>
                    <a:pt x="19185" y="275"/>
                    <a:pt x="19198" y="278"/>
                  </a:cubicBezTo>
                  <a:lnTo>
                    <a:pt x="19196" y="278"/>
                  </a:lnTo>
                  <a:cubicBezTo>
                    <a:pt x="19494" y="333"/>
                    <a:pt x="19739" y="585"/>
                    <a:pt x="19799" y="879"/>
                  </a:cubicBezTo>
                  <a:cubicBezTo>
                    <a:pt x="19866" y="1207"/>
                    <a:pt x="19742" y="1530"/>
                    <a:pt x="19516" y="1769"/>
                  </a:cubicBezTo>
                  <a:cubicBezTo>
                    <a:pt x="19331" y="1964"/>
                    <a:pt x="18940" y="2222"/>
                    <a:pt x="19211" y="2506"/>
                  </a:cubicBezTo>
                  <a:cubicBezTo>
                    <a:pt x="19427" y="2734"/>
                    <a:pt x="19765" y="2795"/>
                    <a:pt x="19983" y="3029"/>
                  </a:cubicBezTo>
                  <a:cubicBezTo>
                    <a:pt x="20107" y="3162"/>
                    <a:pt x="19982" y="3348"/>
                    <a:pt x="19844" y="3348"/>
                  </a:cubicBezTo>
                  <a:cubicBezTo>
                    <a:pt x="19802" y="3348"/>
                    <a:pt x="19758" y="3331"/>
                    <a:pt x="19720" y="3290"/>
                  </a:cubicBezTo>
                  <a:cubicBezTo>
                    <a:pt x="19510" y="3065"/>
                    <a:pt x="19185" y="3000"/>
                    <a:pt x="18964" y="2783"/>
                  </a:cubicBezTo>
                  <a:cubicBezTo>
                    <a:pt x="18734" y="2559"/>
                    <a:pt x="18677" y="2244"/>
                    <a:pt x="18840" y="1962"/>
                  </a:cubicBezTo>
                  <a:cubicBezTo>
                    <a:pt x="18995" y="1691"/>
                    <a:pt x="19321" y="1544"/>
                    <a:pt x="19420" y="1240"/>
                  </a:cubicBezTo>
                  <a:cubicBezTo>
                    <a:pt x="19505" y="976"/>
                    <a:pt x="19383" y="688"/>
                    <a:pt x="19098" y="635"/>
                  </a:cubicBezTo>
                  <a:cubicBezTo>
                    <a:pt x="18879" y="594"/>
                    <a:pt x="18955" y="274"/>
                    <a:pt x="19160" y="274"/>
                  </a:cubicBezTo>
                  <a:close/>
                  <a:moveTo>
                    <a:pt x="24262" y="276"/>
                  </a:moveTo>
                  <a:cubicBezTo>
                    <a:pt x="24274" y="276"/>
                    <a:pt x="24288" y="277"/>
                    <a:pt x="24301" y="279"/>
                  </a:cubicBezTo>
                  <a:cubicBezTo>
                    <a:pt x="24597" y="335"/>
                    <a:pt x="24843" y="585"/>
                    <a:pt x="24903" y="879"/>
                  </a:cubicBezTo>
                  <a:cubicBezTo>
                    <a:pt x="24971" y="1208"/>
                    <a:pt x="24847" y="1531"/>
                    <a:pt x="24621" y="1769"/>
                  </a:cubicBezTo>
                  <a:cubicBezTo>
                    <a:pt x="24436" y="1964"/>
                    <a:pt x="24043" y="2222"/>
                    <a:pt x="24314" y="2508"/>
                  </a:cubicBezTo>
                  <a:cubicBezTo>
                    <a:pt x="24531" y="2736"/>
                    <a:pt x="24868" y="2796"/>
                    <a:pt x="25086" y="3030"/>
                  </a:cubicBezTo>
                  <a:cubicBezTo>
                    <a:pt x="25212" y="3163"/>
                    <a:pt x="25086" y="3349"/>
                    <a:pt x="24948" y="3349"/>
                  </a:cubicBezTo>
                  <a:cubicBezTo>
                    <a:pt x="24906" y="3349"/>
                    <a:pt x="24863" y="3332"/>
                    <a:pt x="24825" y="3292"/>
                  </a:cubicBezTo>
                  <a:cubicBezTo>
                    <a:pt x="24613" y="3065"/>
                    <a:pt x="24289" y="3000"/>
                    <a:pt x="24067" y="2783"/>
                  </a:cubicBezTo>
                  <a:cubicBezTo>
                    <a:pt x="23837" y="2559"/>
                    <a:pt x="23782" y="2244"/>
                    <a:pt x="23943" y="1962"/>
                  </a:cubicBezTo>
                  <a:cubicBezTo>
                    <a:pt x="24099" y="1691"/>
                    <a:pt x="24425" y="1544"/>
                    <a:pt x="24523" y="1240"/>
                  </a:cubicBezTo>
                  <a:cubicBezTo>
                    <a:pt x="24608" y="976"/>
                    <a:pt x="24488" y="688"/>
                    <a:pt x="24201" y="635"/>
                  </a:cubicBezTo>
                  <a:cubicBezTo>
                    <a:pt x="23981" y="594"/>
                    <a:pt x="24056" y="276"/>
                    <a:pt x="24262" y="276"/>
                  </a:cubicBezTo>
                  <a:close/>
                  <a:moveTo>
                    <a:pt x="13427" y="3542"/>
                  </a:moveTo>
                  <a:cubicBezTo>
                    <a:pt x="13429" y="3545"/>
                    <a:pt x="13431" y="3547"/>
                    <a:pt x="13431" y="3547"/>
                  </a:cubicBezTo>
                  <a:cubicBezTo>
                    <a:pt x="13431" y="3547"/>
                    <a:pt x="13430" y="3545"/>
                    <a:pt x="13427" y="3542"/>
                  </a:cubicBezTo>
                  <a:close/>
                  <a:moveTo>
                    <a:pt x="23120" y="1107"/>
                  </a:moveTo>
                  <a:cubicBezTo>
                    <a:pt x="23177" y="1107"/>
                    <a:pt x="23234" y="1131"/>
                    <a:pt x="23275" y="1188"/>
                  </a:cubicBezTo>
                  <a:cubicBezTo>
                    <a:pt x="23469" y="1459"/>
                    <a:pt x="23606" y="1826"/>
                    <a:pt x="23495" y="2157"/>
                  </a:cubicBezTo>
                  <a:cubicBezTo>
                    <a:pt x="23438" y="2326"/>
                    <a:pt x="23320" y="2443"/>
                    <a:pt x="23203" y="2571"/>
                  </a:cubicBezTo>
                  <a:cubicBezTo>
                    <a:pt x="23086" y="2700"/>
                    <a:pt x="23081" y="2833"/>
                    <a:pt x="23082" y="3003"/>
                  </a:cubicBezTo>
                  <a:cubicBezTo>
                    <a:pt x="23082" y="3182"/>
                    <a:pt x="23067" y="3361"/>
                    <a:pt x="22968" y="3516"/>
                  </a:cubicBezTo>
                  <a:cubicBezTo>
                    <a:pt x="22880" y="3657"/>
                    <a:pt x="22748" y="3768"/>
                    <a:pt x="22606" y="3852"/>
                  </a:cubicBezTo>
                  <a:cubicBezTo>
                    <a:pt x="22378" y="3989"/>
                    <a:pt x="22123" y="4053"/>
                    <a:pt x="21865" y="4053"/>
                  </a:cubicBezTo>
                  <a:cubicBezTo>
                    <a:pt x="21774" y="4053"/>
                    <a:pt x="21682" y="4045"/>
                    <a:pt x="21591" y="4029"/>
                  </a:cubicBezTo>
                  <a:lnTo>
                    <a:pt x="21591" y="4028"/>
                  </a:lnTo>
                  <a:cubicBezTo>
                    <a:pt x="21368" y="3990"/>
                    <a:pt x="21447" y="3667"/>
                    <a:pt x="21654" y="3667"/>
                  </a:cubicBezTo>
                  <a:cubicBezTo>
                    <a:pt x="21665" y="3667"/>
                    <a:pt x="21677" y="3668"/>
                    <a:pt x="21689" y="3670"/>
                  </a:cubicBezTo>
                  <a:cubicBezTo>
                    <a:pt x="21748" y="3680"/>
                    <a:pt x="21807" y="3684"/>
                    <a:pt x="21866" y="3684"/>
                  </a:cubicBezTo>
                  <a:cubicBezTo>
                    <a:pt x="22088" y="3684"/>
                    <a:pt x="22305" y="3617"/>
                    <a:pt x="22489" y="3489"/>
                  </a:cubicBezTo>
                  <a:cubicBezTo>
                    <a:pt x="22584" y="3421"/>
                    <a:pt x="22671" y="3331"/>
                    <a:pt x="22699" y="3214"/>
                  </a:cubicBezTo>
                  <a:cubicBezTo>
                    <a:pt x="22731" y="3075"/>
                    <a:pt x="22702" y="2926"/>
                    <a:pt x="22717" y="2785"/>
                  </a:cubicBezTo>
                  <a:cubicBezTo>
                    <a:pt x="22729" y="2636"/>
                    <a:pt x="22786" y="2495"/>
                    <a:pt x="22880" y="2380"/>
                  </a:cubicBezTo>
                  <a:cubicBezTo>
                    <a:pt x="22956" y="2286"/>
                    <a:pt x="23059" y="2210"/>
                    <a:pt x="23117" y="2103"/>
                  </a:cubicBezTo>
                  <a:cubicBezTo>
                    <a:pt x="23247" y="1864"/>
                    <a:pt x="23097" y="1573"/>
                    <a:pt x="22956" y="1375"/>
                  </a:cubicBezTo>
                  <a:cubicBezTo>
                    <a:pt x="22858" y="1238"/>
                    <a:pt x="22987" y="1107"/>
                    <a:pt x="23120" y="1107"/>
                  </a:cubicBezTo>
                  <a:close/>
                  <a:moveTo>
                    <a:pt x="12945" y="1108"/>
                  </a:moveTo>
                  <a:cubicBezTo>
                    <a:pt x="13002" y="1108"/>
                    <a:pt x="13059" y="1132"/>
                    <a:pt x="13101" y="1189"/>
                  </a:cubicBezTo>
                  <a:cubicBezTo>
                    <a:pt x="13295" y="1460"/>
                    <a:pt x="13431" y="1827"/>
                    <a:pt x="13321" y="2158"/>
                  </a:cubicBezTo>
                  <a:cubicBezTo>
                    <a:pt x="13264" y="2328"/>
                    <a:pt x="13145" y="2445"/>
                    <a:pt x="13028" y="2573"/>
                  </a:cubicBezTo>
                  <a:cubicBezTo>
                    <a:pt x="12911" y="2701"/>
                    <a:pt x="12906" y="2834"/>
                    <a:pt x="12908" y="3003"/>
                  </a:cubicBezTo>
                  <a:cubicBezTo>
                    <a:pt x="12908" y="3184"/>
                    <a:pt x="12892" y="3363"/>
                    <a:pt x="12794" y="3518"/>
                  </a:cubicBezTo>
                  <a:cubicBezTo>
                    <a:pt x="12705" y="3659"/>
                    <a:pt x="12574" y="3770"/>
                    <a:pt x="12431" y="3853"/>
                  </a:cubicBezTo>
                  <a:cubicBezTo>
                    <a:pt x="12203" y="3989"/>
                    <a:pt x="11949" y="4053"/>
                    <a:pt x="11692" y="4053"/>
                  </a:cubicBezTo>
                  <a:cubicBezTo>
                    <a:pt x="11600" y="4053"/>
                    <a:pt x="11508" y="4045"/>
                    <a:pt x="11416" y="4029"/>
                  </a:cubicBezTo>
                  <a:lnTo>
                    <a:pt x="11416" y="4028"/>
                  </a:lnTo>
                  <a:cubicBezTo>
                    <a:pt x="11193" y="3990"/>
                    <a:pt x="11272" y="3668"/>
                    <a:pt x="11479" y="3668"/>
                  </a:cubicBezTo>
                  <a:cubicBezTo>
                    <a:pt x="11491" y="3668"/>
                    <a:pt x="11502" y="3669"/>
                    <a:pt x="11515" y="3671"/>
                  </a:cubicBezTo>
                  <a:cubicBezTo>
                    <a:pt x="11573" y="3681"/>
                    <a:pt x="11632" y="3686"/>
                    <a:pt x="11691" y="3686"/>
                  </a:cubicBezTo>
                  <a:cubicBezTo>
                    <a:pt x="11913" y="3686"/>
                    <a:pt x="12130" y="3618"/>
                    <a:pt x="12314" y="3489"/>
                  </a:cubicBezTo>
                  <a:cubicBezTo>
                    <a:pt x="12409" y="3423"/>
                    <a:pt x="12496" y="3331"/>
                    <a:pt x="12524" y="3216"/>
                  </a:cubicBezTo>
                  <a:cubicBezTo>
                    <a:pt x="12556" y="3076"/>
                    <a:pt x="12528" y="2927"/>
                    <a:pt x="12542" y="2787"/>
                  </a:cubicBezTo>
                  <a:cubicBezTo>
                    <a:pt x="12555" y="2638"/>
                    <a:pt x="12612" y="2497"/>
                    <a:pt x="12706" y="2381"/>
                  </a:cubicBezTo>
                  <a:cubicBezTo>
                    <a:pt x="12781" y="2288"/>
                    <a:pt x="12884" y="2210"/>
                    <a:pt x="12942" y="2104"/>
                  </a:cubicBezTo>
                  <a:cubicBezTo>
                    <a:pt x="13072" y="1864"/>
                    <a:pt x="12922" y="1574"/>
                    <a:pt x="12781" y="1376"/>
                  </a:cubicBezTo>
                  <a:cubicBezTo>
                    <a:pt x="12683" y="1240"/>
                    <a:pt x="12812" y="1108"/>
                    <a:pt x="12945" y="1108"/>
                  </a:cubicBezTo>
                  <a:close/>
                  <a:moveTo>
                    <a:pt x="18017" y="1107"/>
                  </a:moveTo>
                  <a:cubicBezTo>
                    <a:pt x="18074" y="1107"/>
                    <a:pt x="18131" y="1131"/>
                    <a:pt x="18172" y="1188"/>
                  </a:cubicBezTo>
                  <a:cubicBezTo>
                    <a:pt x="18367" y="1460"/>
                    <a:pt x="18503" y="1826"/>
                    <a:pt x="18392" y="2158"/>
                  </a:cubicBezTo>
                  <a:cubicBezTo>
                    <a:pt x="18335" y="2328"/>
                    <a:pt x="18217" y="2443"/>
                    <a:pt x="18099" y="2573"/>
                  </a:cubicBezTo>
                  <a:cubicBezTo>
                    <a:pt x="17982" y="2701"/>
                    <a:pt x="17978" y="2834"/>
                    <a:pt x="17979" y="3003"/>
                  </a:cubicBezTo>
                  <a:cubicBezTo>
                    <a:pt x="17981" y="3182"/>
                    <a:pt x="17965" y="3361"/>
                    <a:pt x="17865" y="3516"/>
                  </a:cubicBezTo>
                  <a:cubicBezTo>
                    <a:pt x="17776" y="3657"/>
                    <a:pt x="17645" y="3770"/>
                    <a:pt x="17503" y="3853"/>
                  </a:cubicBezTo>
                  <a:cubicBezTo>
                    <a:pt x="17275" y="3989"/>
                    <a:pt x="17021" y="4053"/>
                    <a:pt x="16763" y="4053"/>
                  </a:cubicBezTo>
                  <a:cubicBezTo>
                    <a:pt x="16672" y="4053"/>
                    <a:pt x="16580" y="4045"/>
                    <a:pt x="16488" y="4029"/>
                  </a:cubicBezTo>
                  <a:lnTo>
                    <a:pt x="16488" y="4028"/>
                  </a:lnTo>
                  <a:cubicBezTo>
                    <a:pt x="16266" y="3990"/>
                    <a:pt x="16344" y="3667"/>
                    <a:pt x="16551" y="3667"/>
                  </a:cubicBezTo>
                  <a:cubicBezTo>
                    <a:pt x="16562" y="3667"/>
                    <a:pt x="16574" y="3668"/>
                    <a:pt x="16586" y="3670"/>
                  </a:cubicBezTo>
                  <a:cubicBezTo>
                    <a:pt x="16646" y="3680"/>
                    <a:pt x="16705" y="3685"/>
                    <a:pt x="16765" y="3685"/>
                  </a:cubicBezTo>
                  <a:cubicBezTo>
                    <a:pt x="16985" y="3685"/>
                    <a:pt x="17202" y="3617"/>
                    <a:pt x="17386" y="3489"/>
                  </a:cubicBezTo>
                  <a:cubicBezTo>
                    <a:pt x="17480" y="3421"/>
                    <a:pt x="17568" y="3331"/>
                    <a:pt x="17596" y="3214"/>
                  </a:cubicBezTo>
                  <a:cubicBezTo>
                    <a:pt x="17629" y="3076"/>
                    <a:pt x="17599" y="2927"/>
                    <a:pt x="17613" y="2785"/>
                  </a:cubicBezTo>
                  <a:cubicBezTo>
                    <a:pt x="17626" y="2638"/>
                    <a:pt x="17683" y="2497"/>
                    <a:pt x="17778" y="2381"/>
                  </a:cubicBezTo>
                  <a:cubicBezTo>
                    <a:pt x="17852" y="2288"/>
                    <a:pt x="17955" y="2210"/>
                    <a:pt x="18014" y="2104"/>
                  </a:cubicBezTo>
                  <a:cubicBezTo>
                    <a:pt x="18144" y="1864"/>
                    <a:pt x="17993" y="1573"/>
                    <a:pt x="17852" y="1375"/>
                  </a:cubicBezTo>
                  <a:cubicBezTo>
                    <a:pt x="17755" y="1239"/>
                    <a:pt x="17884" y="1107"/>
                    <a:pt x="18017" y="1107"/>
                  </a:cubicBezTo>
                  <a:close/>
                  <a:moveTo>
                    <a:pt x="2771" y="1109"/>
                  </a:moveTo>
                  <a:cubicBezTo>
                    <a:pt x="2827" y="1109"/>
                    <a:pt x="2885" y="1133"/>
                    <a:pt x="2926" y="1191"/>
                  </a:cubicBezTo>
                  <a:cubicBezTo>
                    <a:pt x="3120" y="1462"/>
                    <a:pt x="3258" y="1827"/>
                    <a:pt x="3146" y="2160"/>
                  </a:cubicBezTo>
                  <a:cubicBezTo>
                    <a:pt x="3090" y="2329"/>
                    <a:pt x="2972" y="2446"/>
                    <a:pt x="2853" y="2575"/>
                  </a:cubicBezTo>
                  <a:cubicBezTo>
                    <a:pt x="2736" y="2703"/>
                    <a:pt x="2731" y="2836"/>
                    <a:pt x="2733" y="3005"/>
                  </a:cubicBezTo>
                  <a:cubicBezTo>
                    <a:pt x="2733" y="3184"/>
                    <a:pt x="2718" y="3363"/>
                    <a:pt x="2620" y="3518"/>
                  </a:cubicBezTo>
                  <a:cubicBezTo>
                    <a:pt x="2530" y="3659"/>
                    <a:pt x="2399" y="3771"/>
                    <a:pt x="2256" y="3855"/>
                  </a:cubicBezTo>
                  <a:cubicBezTo>
                    <a:pt x="2029" y="3989"/>
                    <a:pt x="1775" y="4053"/>
                    <a:pt x="1517" y="4053"/>
                  </a:cubicBezTo>
                  <a:cubicBezTo>
                    <a:pt x="1426" y="4053"/>
                    <a:pt x="1333" y="4045"/>
                    <a:pt x="1242" y="4029"/>
                  </a:cubicBezTo>
                  <a:cubicBezTo>
                    <a:pt x="1020" y="3992"/>
                    <a:pt x="1098" y="3670"/>
                    <a:pt x="1306" y="3670"/>
                  </a:cubicBezTo>
                  <a:cubicBezTo>
                    <a:pt x="1317" y="3670"/>
                    <a:pt x="1329" y="3671"/>
                    <a:pt x="1341" y="3673"/>
                  </a:cubicBezTo>
                  <a:cubicBezTo>
                    <a:pt x="1400" y="3683"/>
                    <a:pt x="1458" y="3687"/>
                    <a:pt x="1517" y="3687"/>
                  </a:cubicBezTo>
                  <a:cubicBezTo>
                    <a:pt x="1738" y="3687"/>
                    <a:pt x="1955" y="3620"/>
                    <a:pt x="2139" y="3491"/>
                  </a:cubicBezTo>
                  <a:cubicBezTo>
                    <a:pt x="2234" y="3423"/>
                    <a:pt x="2323" y="3333"/>
                    <a:pt x="2350" y="3216"/>
                  </a:cubicBezTo>
                  <a:cubicBezTo>
                    <a:pt x="2383" y="3078"/>
                    <a:pt x="2353" y="2929"/>
                    <a:pt x="2367" y="2788"/>
                  </a:cubicBezTo>
                  <a:cubicBezTo>
                    <a:pt x="2380" y="2639"/>
                    <a:pt x="2437" y="2499"/>
                    <a:pt x="2532" y="2383"/>
                  </a:cubicBezTo>
                  <a:cubicBezTo>
                    <a:pt x="2606" y="2290"/>
                    <a:pt x="2709" y="2212"/>
                    <a:pt x="2768" y="2106"/>
                  </a:cubicBezTo>
                  <a:cubicBezTo>
                    <a:pt x="2897" y="1865"/>
                    <a:pt x="2747" y="1576"/>
                    <a:pt x="2606" y="1378"/>
                  </a:cubicBezTo>
                  <a:cubicBezTo>
                    <a:pt x="2509" y="1241"/>
                    <a:pt x="2638" y="1109"/>
                    <a:pt x="2771" y="1109"/>
                  </a:cubicBezTo>
                  <a:close/>
                  <a:moveTo>
                    <a:pt x="7842" y="1109"/>
                  </a:moveTo>
                  <a:cubicBezTo>
                    <a:pt x="7899" y="1109"/>
                    <a:pt x="7956" y="1132"/>
                    <a:pt x="7997" y="1189"/>
                  </a:cubicBezTo>
                  <a:cubicBezTo>
                    <a:pt x="8192" y="1460"/>
                    <a:pt x="8330" y="1827"/>
                    <a:pt x="8219" y="2160"/>
                  </a:cubicBezTo>
                  <a:cubicBezTo>
                    <a:pt x="8162" y="2329"/>
                    <a:pt x="8043" y="2445"/>
                    <a:pt x="7926" y="2573"/>
                  </a:cubicBezTo>
                  <a:cubicBezTo>
                    <a:pt x="7807" y="2701"/>
                    <a:pt x="7803" y="2836"/>
                    <a:pt x="7804" y="3005"/>
                  </a:cubicBezTo>
                  <a:cubicBezTo>
                    <a:pt x="7806" y="3184"/>
                    <a:pt x="7790" y="3363"/>
                    <a:pt x="7692" y="3518"/>
                  </a:cubicBezTo>
                  <a:cubicBezTo>
                    <a:pt x="7602" y="3659"/>
                    <a:pt x="7470" y="3770"/>
                    <a:pt x="7328" y="3855"/>
                  </a:cubicBezTo>
                  <a:cubicBezTo>
                    <a:pt x="7100" y="3989"/>
                    <a:pt x="6847" y="4053"/>
                    <a:pt x="6589" y="4053"/>
                  </a:cubicBezTo>
                  <a:cubicBezTo>
                    <a:pt x="6497" y="4053"/>
                    <a:pt x="6405" y="4045"/>
                    <a:pt x="6313" y="4029"/>
                  </a:cubicBezTo>
                  <a:cubicBezTo>
                    <a:pt x="6091" y="3992"/>
                    <a:pt x="6169" y="3668"/>
                    <a:pt x="6377" y="3668"/>
                  </a:cubicBezTo>
                  <a:cubicBezTo>
                    <a:pt x="6389" y="3668"/>
                    <a:pt x="6401" y="3669"/>
                    <a:pt x="6413" y="3671"/>
                  </a:cubicBezTo>
                  <a:cubicBezTo>
                    <a:pt x="6471" y="3681"/>
                    <a:pt x="6530" y="3686"/>
                    <a:pt x="6589" y="3686"/>
                  </a:cubicBezTo>
                  <a:cubicBezTo>
                    <a:pt x="6809" y="3686"/>
                    <a:pt x="7027" y="3619"/>
                    <a:pt x="7211" y="3491"/>
                  </a:cubicBezTo>
                  <a:cubicBezTo>
                    <a:pt x="7307" y="3423"/>
                    <a:pt x="7394" y="3333"/>
                    <a:pt x="7421" y="3216"/>
                  </a:cubicBezTo>
                  <a:cubicBezTo>
                    <a:pt x="7454" y="3078"/>
                    <a:pt x="7424" y="2927"/>
                    <a:pt x="7439" y="2787"/>
                  </a:cubicBezTo>
                  <a:cubicBezTo>
                    <a:pt x="7451" y="2638"/>
                    <a:pt x="7508" y="2497"/>
                    <a:pt x="7603" y="2381"/>
                  </a:cubicBezTo>
                  <a:cubicBezTo>
                    <a:pt x="7678" y="2288"/>
                    <a:pt x="7781" y="2212"/>
                    <a:pt x="7839" y="2104"/>
                  </a:cubicBezTo>
                  <a:cubicBezTo>
                    <a:pt x="7969" y="1865"/>
                    <a:pt x="7819" y="1574"/>
                    <a:pt x="7678" y="1376"/>
                  </a:cubicBezTo>
                  <a:cubicBezTo>
                    <a:pt x="7581" y="1240"/>
                    <a:pt x="7710" y="1109"/>
                    <a:pt x="7842" y="1109"/>
                  </a:cubicBezTo>
                  <a:close/>
                  <a:moveTo>
                    <a:pt x="3230" y="3117"/>
                  </a:moveTo>
                  <a:cubicBezTo>
                    <a:pt x="3262" y="3117"/>
                    <a:pt x="3296" y="3124"/>
                    <a:pt x="3328" y="3138"/>
                  </a:cubicBezTo>
                  <a:cubicBezTo>
                    <a:pt x="3611" y="3263"/>
                    <a:pt x="3706" y="3607"/>
                    <a:pt x="3738" y="3885"/>
                  </a:cubicBezTo>
                  <a:cubicBezTo>
                    <a:pt x="3773" y="4199"/>
                    <a:pt x="3705" y="4517"/>
                    <a:pt x="3562" y="4795"/>
                  </a:cubicBezTo>
                  <a:cubicBezTo>
                    <a:pt x="3533" y="4855"/>
                    <a:pt x="3468" y="4886"/>
                    <a:pt x="3403" y="4886"/>
                  </a:cubicBezTo>
                  <a:cubicBezTo>
                    <a:pt x="3370" y="4886"/>
                    <a:pt x="3337" y="4878"/>
                    <a:pt x="3309" y="4862"/>
                  </a:cubicBezTo>
                  <a:cubicBezTo>
                    <a:pt x="3220" y="4810"/>
                    <a:pt x="3198" y="4697"/>
                    <a:pt x="3242" y="4609"/>
                  </a:cubicBezTo>
                  <a:cubicBezTo>
                    <a:pt x="3348" y="4400"/>
                    <a:pt x="3393" y="4165"/>
                    <a:pt x="3372" y="3933"/>
                  </a:cubicBezTo>
                  <a:cubicBezTo>
                    <a:pt x="3367" y="3882"/>
                    <a:pt x="3360" y="3831"/>
                    <a:pt x="3348" y="3782"/>
                  </a:cubicBezTo>
                  <a:cubicBezTo>
                    <a:pt x="3342" y="3754"/>
                    <a:pt x="3334" y="3725"/>
                    <a:pt x="3326" y="3697"/>
                  </a:cubicBezTo>
                  <a:cubicBezTo>
                    <a:pt x="3322" y="3684"/>
                    <a:pt x="3317" y="3671"/>
                    <a:pt x="3314" y="3659"/>
                  </a:cubicBezTo>
                  <a:cubicBezTo>
                    <a:pt x="3308" y="3646"/>
                    <a:pt x="3305" y="3639"/>
                    <a:pt x="3305" y="3639"/>
                  </a:cubicBezTo>
                  <a:lnTo>
                    <a:pt x="3305" y="3639"/>
                  </a:lnTo>
                  <a:cubicBezTo>
                    <a:pt x="3305" y="3639"/>
                    <a:pt x="3307" y="3641"/>
                    <a:pt x="3309" y="3646"/>
                  </a:cubicBezTo>
                  <a:cubicBezTo>
                    <a:pt x="3299" y="3621"/>
                    <a:pt x="3287" y="3597"/>
                    <a:pt x="3272" y="3575"/>
                  </a:cubicBezTo>
                  <a:cubicBezTo>
                    <a:pt x="3267" y="3563"/>
                    <a:pt x="3259" y="3553"/>
                    <a:pt x="3253" y="3542"/>
                  </a:cubicBezTo>
                  <a:lnTo>
                    <a:pt x="3253" y="3542"/>
                  </a:lnTo>
                  <a:cubicBezTo>
                    <a:pt x="3256" y="3545"/>
                    <a:pt x="3257" y="3547"/>
                    <a:pt x="3257" y="3547"/>
                  </a:cubicBezTo>
                  <a:cubicBezTo>
                    <a:pt x="3257" y="3547"/>
                    <a:pt x="3256" y="3544"/>
                    <a:pt x="3252" y="3540"/>
                  </a:cubicBezTo>
                  <a:lnTo>
                    <a:pt x="3252" y="3540"/>
                  </a:lnTo>
                  <a:cubicBezTo>
                    <a:pt x="3252" y="3541"/>
                    <a:pt x="3253" y="3542"/>
                    <a:pt x="3253" y="3542"/>
                  </a:cubicBezTo>
                  <a:lnTo>
                    <a:pt x="3253" y="3542"/>
                  </a:lnTo>
                  <a:cubicBezTo>
                    <a:pt x="3251" y="3540"/>
                    <a:pt x="3248" y="3537"/>
                    <a:pt x="3244" y="3532"/>
                  </a:cubicBezTo>
                  <a:cubicBezTo>
                    <a:pt x="3208" y="3489"/>
                    <a:pt x="3196" y="3483"/>
                    <a:pt x="3141" y="3458"/>
                  </a:cubicBezTo>
                  <a:cubicBezTo>
                    <a:pt x="3049" y="3418"/>
                    <a:pt x="3029" y="3284"/>
                    <a:pt x="3075" y="3205"/>
                  </a:cubicBezTo>
                  <a:cubicBezTo>
                    <a:pt x="3110" y="3143"/>
                    <a:pt x="3168" y="3117"/>
                    <a:pt x="3230" y="3117"/>
                  </a:cubicBezTo>
                  <a:close/>
                  <a:moveTo>
                    <a:pt x="8302" y="3117"/>
                  </a:moveTo>
                  <a:cubicBezTo>
                    <a:pt x="8334" y="3117"/>
                    <a:pt x="8368" y="3124"/>
                    <a:pt x="8399" y="3138"/>
                  </a:cubicBezTo>
                  <a:cubicBezTo>
                    <a:pt x="8683" y="3263"/>
                    <a:pt x="8778" y="3607"/>
                    <a:pt x="8809" y="3885"/>
                  </a:cubicBezTo>
                  <a:cubicBezTo>
                    <a:pt x="8844" y="4199"/>
                    <a:pt x="8776" y="4517"/>
                    <a:pt x="8635" y="4795"/>
                  </a:cubicBezTo>
                  <a:cubicBezTo>
                    <a:pt x="8605" y="4855"/>
                    <a:pt x="8540" y="4886"/>
                    <a:pt x="8475" y="4886"/>
                  </a:cubicBezTo>
                  <a:cubicBezTo>
                    <a:pt x="8442" y="4886"/>
                    <a:pt x="8410" y="4878"/>
                    <a:pt x="8382" y="4862"/>
                  </a:cubicBezTo>
                  <a:cubicBezTo>
                    <a:pt x="8292" y="4810"/>
                    <a:pt x="8270" y="4697"/>
                    <a:pt x="8316" y="4609"/>
                  </a:cubicBezTo>
                  <a:cubicBezTo>
                    <a:pt x="8420" y="4400"/>
                    <a:pt x="8464" y="4165"/>
                    <a:pt x="8444" y="3933"/>
                  </a:cubicBezTo>
                  <a:cubicBezTo>
                    <a:pt x="8439" y="3882"/>
                    <a:pt x="8431" y="3831"/>
                    <a:pt x="8420" y="3782"/>
                  </a:cubicBezTo>
                  <a:cubicBezTo>
                    <a:pt x="8414" y="3754"/>
                    <a:pt x="8406" y="3725"/>
                    <a:pt x="8398" y="3697"/>
                  </a:cubicBezTo>
                  <a:cubicBezTo>
                    <a:pt x="8393" y="3684"/>
                    <a:pt x="8390" y="3671"/>
                    <a:pt x="8385" y="3659"/>
                  </a:cubicBezTo>
                  <a:cubicBezTo>
                    <a:pt x="8379" y="3646"/>
                    <a:pt x="8377" y="3639"/>
                    <a:pt x="8377" y="3639"/>
                  </a:cubicBezTo>
                  <a:lnTo>
                    <a:pt x="8377" y="3639"/>
                  </a:lnTo>
                  <a:cubicBezTo>
                    <a:pt x="8378" y="3639"/>
                    <a:pt x="8379" y="3641"/>
                    <a:pt x="8380" y="3646"/>
                  </a:cubicBezTo>
                  <a:lnTo>
                    <a:pt x="8380" y="3646"/>
                  </a:lnTo>
                  <a:cubicBezTo>
                    <a:pt x="8371" y="3621"/>
                    <a:pt x="8358" y="3597"/>
                    <a:pt x="8344" y="3575"/>
                  </a:cubicBezTo>
                  <a:cubicBezTo>
                    <a:pt x="8338" y="3563"/>
                    <a:pt x="8331" y="3553"/>
                    <a:pt x="8325" y="3542"/>
                  </a:cubicBezTo>
                  <a:lnTo>
                    <a:pt x="8325" y="3542"/>
                  </a:lnTo>
                  <a:cubicBezTo>
                    <a:pt x="8327" y="3545"/>
                    <a:pt x="8329" y="3547"/>
                    <a:pt x="8329" y="3547"/>
                  </a:cubicBezTo>
                  <a:cubicBezTo>
                    <a:pt x="8329" y="3547"/>
                    <a:pt x="8327" y="3544"/>
                    <a:pt x="8323" y="3540"/>
                  </a:cubicBezTo>
                  <a:lnTo>
                    <a:pt x="8323" y="3540"/>
                  </a:lnTo>
                  <a:cubicBezTo>
                    <a:pt x="8324" y="3541"/>
                    <a:pt x="8324" y="3542"/>
                    <a:pt x="8325" y="3542"/>
                  </a:cubicBezTo>
                  <a:lnTo>
                    <a:pt x="8325" y="3542"/>
                  </a:lnTo>
                  <a:cubicBezTo>
                    <a:pt x="8323" y="3540"/>
                    <a:pt x="8319" y="3537"/>
                    <a:pt x="8316" y="3532"/>
                  </a:cubicBezTo>
                  <a:cubicBezTo>
                    <a:pt x="8279" y="3489"/>
                    <a:pt x="8268" y="3483"/>
                    <a:pt x="8213" y="3458"/>
                  </a:cubicBezTo>
                  <a:cubicBezTo>
                    <a:pt x="8121" y="3418"/>
                    <a:pt x="8100" y="3284"/>
                    <a:pt x="8146" y="3205"/>
                  </a:cubicBezTo>
                  <a:cubicBezTo>
                    <a:pt x="8182" y="3143"/>
                    <a:pt x="8240" y="3117"/>
                    <a:pt x="8302" y="3117"/>
                  </a:cubicBezTo>
                  <a:close/>
                  <a:moveTo>
                    <a:pt x="13404" y="3117"/>
                  </a:moveTo>
                  <a:cubicBezTo>
                    <a:pt x="13437" y="3117"/>
                    <a:pt x="13470" y="3124"/>
                    <a:pt x="13501" y="3138"/>
                  </a:cubicBezTo>
                  <a:cubicBezTo>
                    <a:pt x="13786" y="3263"/>
                    <a:pt x="13881" y="3607"/>
                    <a:pt x="13913" y="3885"/>
                  </a:cubicBezTo>
                  <a:lnTo>
                    <a:pt x="13911" y="3885"/>
                  </a:lnTo>
                  <a:cubicBezTo>
                    <a:pt x="13947" y="4199"/>
                    <a:pt x="13879" y="4517"/>
                    <a:pt x="13737" y="4795"/>
                  </a:cubicBezTo>
                  <a:cubicBezTo>
                    <a:pt x="13707" y="4855"/>
                    <a:pt x="13641" y="4886"/>
                    <a:pt x="13577" y="4886"/>
                  </a:cubicBezTo>
                  <a:cubicBezTo>
                    <a:pt x="13544" y="4886"/>
                    <a:pt x="13511" y="4878"/>
                    <a:pt x="13484" y="4862"/>
                  </a:cubicBezTo>
                  <a:cubicBezTo>
                    <a:pt x="13393" y="4810"/>
                    <a:pt x="13371" y="4697"/>
                    <a:pt x="13417" y="4609"/>
                  </a:cubicBezTo>
                  <a:cubicBezTo>
                    <a:pt x="13522" y="4400"/>
                    <a:pt x="13568" y="4165"/>
                    <a:pt x="13545" y="3933"/>
                  </a:cubicBezTo>
                  <a:cubicBezTo>
                    <a:pt x="13542" y="3882"/>
                    <a:pt x="13534" y="3831"/>
                    <a:pt x="13522" y="3782"/>
                  </a:cubicBezTo>
                  <a:cubicBezTo>
                    <a:pt x="13515" y="3754"/>
                    <a:pt x="13509" y="3725"/>
                    <a:pt x="13500" y="3697"/>
                  </a:cubicBezTo>
                  <a:cubicBezTo>
                    <a:pt x="13496" y="3684"/>
                    <a:pt x="13492" y="3671"/>
                    <a:pt x="13487" y="3659"/>
                  </a:cubicBezTo>
                  <a:cubicBezTo>
                    <a:pt x="13482" y="3646"/>
                    <a:pt x="13479" y="3639"/>
                    <a:pt x="13480" y="3639"/>
                  </a:cubicBezTo>
                  <a:lnTo>
                    <a:pt x="13480" y="3639"/>
                  </a:lnTo>
                  <a:cubicBezTo>
                    <a:pt x="13480" y="3639"/>
                    <a:pt x="13481" y="3641"/>
                    <a:pt x="13484" y="3646"/>
                  </a:cubicBezTo>
                  <a:cubicBezTo>
                    <a:pt x="13473" y="3621"/>
                    <a:pt x="13460" y="3597"/>
                    <a:pt x="13447" y="3575"/>
                  </a:cubicBezTo>
                  <a:cubicBezTo>
                    <a:pt x="13440" y="3562"/>
                    <a:pt x="13433" y="3552"/>
                    <a:pt x="13426" y="3541"/>
                  </a:cubicBezTo>
                  <a:lnTo>
                    <a:pt x="13426" y="3541"/>
                  </a:lnTo>
                  <a:cubicBezTo>
                    <a:pt x="13426" y="3541"/>
                    <a:pt x="13426" y="3541"/>
                    <a:pt x="13427" y="3542"/>
                  </a:cubicBezTo>
                  <a:lnTo>
                    <a:pt x="13427" y="3542"/>
                  </a:lnTo>
                  <a:cubicBezTo>
                    <a:pt x="13426" y="3541"/>
                    <a:pt x="13426" y="3541"/>
                    <a:pt x="13425" y="3540"/>
                  </a:cubicBezTo>
                  <a:lnTo>
                    <a:pt x="13425" y="3540"/>
                  </a:lnTo>
                  <a:cubicBezTo>
                    <a:pt x="13425" y="3540"/>
                    <a:pt x="13425" y="3540"/>
                    <a:pt x="13426" y="3541"/>
                  </a:cubicBezTo>
                  <a:lnTo>
                    <a:pt x="13426" y="3541"/>
                  </a:lnTo>
                  <a:cubicBezTo>
                    <a:pt x="13423" y="3538"/>
                    <a:pt x="13421" y="3536"/>
                    <a:pt x="13417" y="3532"/>
                  </a:cubicBezTo>
                  <a:cubicBezTo>
                    <a:pt x="13382" y="3489"/>
                    <a:pt x="13371" y="3483"/>
                    <a:pt x="13314" y="3458"/>
                  </a:cubicBezTo>
                  <a:cubicBezTo>
                    <a:pt x="13223" y="3418"/>
                    <a:pt x="13202" y="3284"/>
                    <a:pt x="13248" y="3205"/>
                  </a:cubicBezTo>
                  <a:cubicBezTo>
                    <a:pt x="13284" y="3143"/>
                    <a:pt x="13343" y="3117"/>
                    <a:pt x="13404" y="3117"/>
                  </a:cubicBezTo>
                  <a:close/>
                  <a:moveTo>
                    <a:pt x="18476" y="3117"/>
                  </a:moveTo>
                  <a:cubicBezTo>
                    <a:pt x="18508" y="3117"/>
                    <a:pt x="18541" y="3124"/>
                    <a:pt x="18573" y="3138"/>
                  </a:cubicBezTo>
                  <a:cubicBezTo>
                    <a:pt x="18858" y="3263"/>
                    <a:pt x="18953" y="3607"/>
                    <a:pt x="18984" y="3885"/>
                  </a:cubicBezTo>
                  <a:cubicBezTo>
                    <a:pt x="19019" y="4199"/>
                    <a:pt x="18951" y="4517"/>
                    <a:pt x="18809" y="4795"/>
                  </a:cubicBezTo>
                  <a:cubicBezTo>
                    <a:pt x="18778" y="4855"/>
                    <a:pt x="18713" y="4886"/>
                    <a:pt x="18648" y="4886"/>
                  </a:cubicBezTo>
                  <a:cubicBezTo>
                    <a:pt x="18616" y="4886"/>
                    <a:pt x="18583" y="4878"/>
                    <a:pt x="18555" y="4862"/>
                  </a:cubicBezTo>
                  <a:cubicBezTo>
                    <a:pt x="18465" y="4810"/>
                    <a:pt x="18443" y="4697"/>
                    <a:pt x="18489" y="4609"/>
                  </a:cubicBezTo>
                  <a:cubicBezTo>
                    <a:pt x="18593" y="4400"/>
                    <a:pt x="18639" y="4165"/>
                    <a:pt x="18617" y="3933"/>
                  </a:cubicBezTo>
                  <a:cubicBezTo>
                    <a:pt x="18614" y="3882"/>
                    <a:pt x="18606" y="3831"/>
                    <a:pt x="18593" y="3782"/>
                  </a:cubicBezTo>
                  <a:cubicBezTo>
                    <a:pt x="18587" y="3754"/>
                    <a:pt x="18581" y="3725"/>
                    <a:pt x="18571" y="3697"/>
                  </a:cubicBezTo>
                  <a:cubicBezTo>
                    <a:pt x="18568" y="3684"/>
                    <a:pt x="18563" y="3671"/>
                    <a:pt x="18558" y="3659"/>
                  </a:cubicBezTo>
                  <a:cubicBezTo>
                    <a:pt x="18553" y="3646"/>
                    <a:pt x="18551" y="3639"/>
                    <a:pt x="18551" y="3639"/>
                  </a:cubicBezTo>
                  <a:lnTo>
                    <a:pt x="18551" y="3639"/>
                  </a:lnTo>
                  <a:cubicBezTo>
                    <a:pt x="18552" y="3639"/>
                    <a:pt x="18553" y="3641"/>
                    <a:pt x="18555" y="3646"/>
                  </a:cubicBezTo>
                  <a:cubicBezTo>
                    <a:pt x="18544" y="3621"/>
                    <a:pt x="18532" y="3597"/>
                    <a:pt x="18519" y="3575"/>
                  </a:cubicBezTo>
                  <a:cubicBezTo>
                    <a:pt x="18511" y="3562"/>
                    <a:pt x="18505" y="3551"/>
                    <a:pt x="18497" y="3540"/>
                  </a:cubicBezTo>
                  <a:lnTo>
                    <a:pt x="18497" y="3540"/>
                  </a:lnTo>
                  <a:cubicBezTo>
                    <a:pt x="18500" y="3544"/>
                    <a:pt x="18503" y="3547"/>
                    <a:pt x="18503" y="3547"/>
                  </a:cubicBezTo>
                  <a:cubicBezTo>
                    <a:pt x="18503" y="3547"/>
                    <a:pt x="18499" y="3542"/>
                    <a:pt x="18490" y="3532"/>
                  </a:cubicBezTo>
                  <a:cubicBezTo>
                    <a:pt x="18454" y="3489"/>
                    <a:pt x="18443" y="3483"/>
                    <a:pt x="18386" y="3458"/>
                  </a:cubicBezTo>
                  <a:cubicBezTo>
                    <a:pt x="18294" y="3418"/>
                    <a:pt x="18274" y="3284"/>
                    <a:pt x="18319" y="3205"/>
                  </a:cubicBezTo>
                  <a:cubicBezTo>
                    <a:pt x="18356" y="3143"/>
                    <a:pt x="18414" y="3117"/>
                    <a:pt x="18476" y="3117"/>
                  </a:cubicBezTo>
                  <a:close/>
                  <a:moveTo>
                    <a:pt x="23578" y="3117"/>
                  </a:moveTo>
                  <a:cubicBezTo>
                    <a:pt x="23611" y="3117"/>
                    <a:pt x="23644" y="3124"/>
                    <a:pt x="23676" y="3138"/>
                  </a:cubicBezTo>
                  <a:cubicBezTo>
                    <a:pt x="23961" y="3263"/>
                    <a:pt x="24054" y="3607"/>
                    <a:pt x="24086" y="3885"/>
                  </a:cubicBezTo>
                  <a:cubicBezTo>
                    <a:pt x="24122" y="4199"/>
                    <a:pt x="24054" y="4517"/>
                    <a:pt x="23912" y="4795"/>
                  </a:cubicBezTo>
                  <a:cubicBezTo>
                    <a:pt x="23881" y="4855"/>
                    <a:pt x="23816" y="4886"/>
                    <a:pt x="23752" y="4886"/>
                  </a:cubicBezTo>
                  <a:cubicBezTo>
                    <a:pt x="23719" y="4886"/>
                    <a:pt x="23686" y="4878"/>
                    <a:pt x="23659" y="4862"/>
                  </a:cubicBezTo>
                  <a:cubicBezTo>
                    <a:pt x="23568" y="4810"/>
                    <a:pt x="23546" y="4697"/>
                    <a:pt x="23592" y="4609"/>
                  </a:cubicBezTo>
                  <a:cubicBezTo>
                    <a:pt x="23697" y="4400"/>
                    <a:pt x="23741" y="4165"/>
                    <a:pt x="23720" y="3933"/>
                  </a:cubicBezTo>
                  <a:cubicBezTo>
                    <a:pt x="23717" y="3882"/>
                    <a:pt x="23708" y="3831"/>
                    <a:pt x="23697" y="3782"/>
                  </a:cubicBezTo>
                  <a:cubicBezTo>
                    <a:pt x="23690" y="3754"/>
                    <a:pt x="23682" y="3725"/>
                    <a:pt x="23674" y="3697"/>
                  </a:cubicBezTo>
                  <a:cubicBezTo>
                    <a:pt x="23670" y="3684"/>
                    <a:pt x="23666" y="3671"/>
                    <a:pt x="23662" y="3659"/>
                  </a:cubicBezTo>
                  <a:cubicBezTo>
                    <a:pt x="23656" y="3646"/>
                    <a:pt x="23653" y="3639"/>
                    <a:pt x="23654" y="3639"/>
                  </a:cubicBezTo>
                  <a:lnTo>
                    <a:pt x="23654" y="3639"/>
                  </a:lnTo>
                  <a:cubicBezTo>
                    <a:pt x="23655" y="3639"/>
                    <a:pt x="23656" y="3641"/>
                    <a:pt x="23659" y="3646"/>
                  </a:cubicBezTo>
                  <a:cubicBezTo>
                    <a:pt x="23647" y="3621"/>
                    <a:pt x="23635" y="3597"/>
                    <a:pt x="23621" y="3575"/>
                  </a:cubicBezTo>
                  <a:cubicBezTo>
                    <a:pt x="23615" y="3563"/>
                    <a:pt x="23607" y="3553"/>
                    <a:pt x="23601" y="3542"/>
                  </a:cubicBezTo>
                  <a:lnTo>
                    <a:pt x="23601" y="3542"/>
                  </a:lnTo>
                  <a:cubicBezTo>
                    <a:pt x="23604" y="3545"/>
                    <a:pt x="23605" y="3547"/>
                    <a:pt x="23605" y="3547"/>
                  </a:cubicBezTo>
                  <a:cubicBezTo>
                    <a:pt x="23606" y="3547"/>
                    <a:pt x="23604" y="3544"/>
                    <a:pt x="23600" y="3540"/>
                  </a:cubicBezTo>
                  <a:lnTo>
                    <a:pt x="23600" y="3540"/>
                  </a:lnTo>
                  <a:cubicBezTo>
                    <a:pt x="23600" y="3541"/>
                    <a:pt x="23601" y="3542"/>
                    <a:pt x="23601" y="3542"/>
                  </a:cubicBezTo>
                  <a:lnTo>
                    <a:pt x="23601" y="3542"/>
                  </a:lnTo>
                  <a:cubicBezTo>
                    <a:pt x="23599" y="3540"/>
                    <a:pt x="23596" y="3537"/>
                    <a:pt x="23592" y="3532"/>
                  </a:cubicBezTo>
                  <a:cubicBezTo>
                    <a:pt x="23556" y="3489"/>
                    <a:pt x="23546" y="3483"/>
                    <a:pt x="23489" y="3458"/>
                  </a:cubicBezTo>
                  <a:cubicBezTo>
                    <a:pt x="23397" y="3418"/>
                    <a:pt x="23377" y="3284"/>
                    <a:pt x="23423" y="3205"/>
                  </a:cubicBezTo>
                  <a:cubicBezTo>
                    <a:pt x="23459" y="3143"/>
                    <a:pt x="23517" y="3117"/>
                    <a:pt x="23578" y="3117"/>
                  </a:cubicBezTo>
                  <a:close/>
                  <a:moveTo>
                    <a:pt x="19553" y="3783"/>
                  </a:moveTo>
                  <a:cubicBezTo>
                    <a:pt x="19571" y="3783"/>
                    <a:pt x="19590" y="3786"/>
                    <a:pt x="19609" y="3792"/>
                  </a:cubicBezTo>
                  <a:cubicBezTo>
                    <a:pt x="19981" y="3904"/>
                    <a:pt x="20257" y="4218"/>
                    <a:pt x="20323" y="4601"/>
                  </a:cubicBezTo>
                  <a:cubicBezTo>
                    <a:pt x="20388" y="5006"/>
                    <a:pt x="20220" y="5422"/>
                    <a:pt x="19905" y="5680"/>
                  </a:cubicBezTo>
                  <a:lnTo>
                    <a:pt x="19905" y="5677"/>
                  </a:lnTo>
                  <a:cubicBezTo>
                    <a:pt x="19865" y="5710"/>
                    <a:pt x="19816" y="5730"/>
                    <a:pt x="19767" y="5730"/>
                  </a:cubicBezTo>
                  <a:cubicBezTo>
                    <a:pt x="19723" y="5730"/>
                    <a:pt x="19680" y="5714"/>
                    <a:pt x="19643" y="5677"/>
                  </a:cubicBezTo>
                  <a:cubicBezTo>
                    <a:pt x="19578" y="5612"/>
                    <a:pt x="19565" y="5479"/>
                    <a:pt x="19643" y="5416"/>
                  </a:cubicBezTo>
                  <a:cubicBezTo>
                    <a:pt x="19861" y="5237"/>
                    <a:pt x="20004" y="4958"/>
                    <a:pt x="19964" y="4685"/>
                  </a:cubicBezTo>
                  <a:cubicBezTo>
                    <a:pt x="19929" y="4441"/>
                    <a:pt x="19747" y="4218"/>
                    <a:pt x="19510" y="4148"/>
                  </a:cubicBezTo>
                  <a:cubicBezTo>
                    <a:pt x="19301" y="4087"/>
                    <a:pt x="19365" y="3783"/>
                    <a:pt x="19553" y="3783"/>
                  </a:cubicBezTo>
                  <a:close/>
                  <a:moveTo>
                    <a:pt x="9378" y="3785"/>
                  </a:moveTo>
                  <a:cubicBezTo>
                    <a:pt x="9396" y="3785"/>
                    <a:pt x="9415" y="3787"/>
                    <a:pt x="9435" y="3793"/>
                  </a:cubicBezTo>
                  <a:cubicBezTo>
                    <a:pt x="9807" y="3906"/>
                    <a:pt x="10084" y="4219"/>
                    <a:pt x="10149" y="4602"/>
                  </a:cubicBezTo>
                  <a:cubicBezTo>
                    <a:pt x="10213" y="5006"/>
                    <a:pt x="10046" y="5422"/>
                    <a:pt x="9731" y="5680"/>
                  </a:cubicBezTo>
                  <a:lnTo>
                    <a:pt x="9731" y="5679"/>
                  </a:lnTo>
                  <a:cubicBezTo>
                    <a:pt x="9690" y="5712"/>
                    <a:pt x="9641" y="5731"/>
                    <a:pt x="9593" y="5731"/>
                  </a:cubicBezTo>
                  <a:cubicBezTo>
                    <a:pt x="9549" y="5731"/>
                    <a:pt x="9506" y="5715"/>
                    <a:pt x="9469" y="5679"/>
                  </a:cubicBezTo>
                  <a:cubicBezTo>
                    <a:pt x="9403" y="5614"/>
                    <a:pt x="9392" y="5481"/>
                    <a:pt x="9469" y="5417"/>
                  </a:cubicBezTo>
                  <a:cubicBezTo>
                    <a:pt x="9686" y="5239"/>
                    <a:pt x="9829" y="4960"/>
                    <a:pt x="9789" y="4686"/>
                  </a:cubicBezTo>
                  <a:cubicBezTo>
                    <a:pt x="9754" y="4442"/>
                    <a:pt x="9574" y="4218"/>
                    <a:pt x="9337" y="4149"/>
                  </a:cubicBezTo>
                  <a:cubicBezTo>
                    <a:pt x="9127" y="4087"/>
                    <a:pt x="9191" y="3785"/>
                    <a:pt x="9378" y="3785"/>
                  </a:cubicBezTo>
                  <a:close/>
                  <a:moveTo>
                    <a:pt x="14482" y="3783"/>
                  </a:moveTo>
                  <a:cubicBezTo>
                    <a:pt x="14499" y="3783"/>
                    <a:pt x="14518" y="3786"/>
                    <a:pt x="14538" y="3792"/>
                  </a:cubicBezTo>
                  <a:cubicBezTo>
                    <a:pt x="14910" y="3906"/>
                    <a:pt x="15185" y="4219"/>
                    <a:pt x="15252" y="4602"/>
                  </a:cubicBezTo>
                  <a:cubicBezTo>
                    <a:pt x="15315" y="5006"/>
                    <a:pt x="15149" y="5422"/>
                    <a:pt x="14834" y="5680"/>
                  </a:cubicBezTo>
                  <a:lnTo>
                    <a:pt x="14834" y="5679"/>
                  </a:lnTo>
                  <a:cubicBezTo>
                    <a:pt x="14793" y="5712"/>
                    <a:pt x="14745" y="5731"/>
                    <a:pt x="14696" y="5731"/>
                  </a:cubicBezTo>
                  <a:cubicBezTo>
                    <a:pt x="14652" y="5731"/>
                    <a:pt x="14608" y="5715"/>
                    <a:pt x="14571" y="5679"/>
                  </a:cubicBezTo>
                  <a:cubicBezTo>
                    <a:pt x="14506" y="5612"/>
                    <a:pt x="14494" y="5481"/>
                    <a:pt x="14571" y="5416"/>
                  </a:cubicBezTo>
                  <a:cubicBezTo>
                    <a:pt x="14790" y="5239"/>
                    <a:pt x="14932" y="4960"/>
                    <a:pt x="14892" y="4686"/>
                  </a:cubicBezTo>
                  <a:cubicBezTo>
                    <a:pt x="14858" y="4441"/>
                    <a:pt x="14676" y="4218"/>
                    <a:pt x="14438" y="4148"/>
                  </a:cubicBezTo>
                  <a:cubicBezTo>
                    <a:pt x="14230" y="4087"/>
                    <a:pt x="14294" y="3783"/>
                    <a:pt x="14482" y="3783"/>
                  </a:cubicBezTo>
                  <a:close/>
                  <a:moveTo>
                    <a:pt x="4307" y="3785"/>
                  </a:moveTo>
                  <a:cubicBezTo>
                    <a:pt x="4324" y="3785"/>
                    <a:pt x="4343" y="3787"/>
                    <a:pt x="4363" y="3793"/>
                  </a:cubicBezTo>
                  <a:cubicBezTo>
                    <a:pt x="4735" y="3907"/>
                    <a:pt x="5010" y="4219"/>
                    <a:pt x="5077" y="4604"/>
                  </a:cubicBezTo>
                  <a:cubicBezTo>
                    <a:pt x="5142" y="5006"/>
                    <a:pt x="4974" y="5422"/>
                    <a:pt x="4659" y="5680"/>
                  </a:cubicBezTo>
                  <a:cubicBezTo>
                    <a:pt x="4619" y="5713"/>
                    <a:pt x="4570" y="5732"/>
                    <a:pt x="4521" y="5732"/>
                  </a:cubicBezTo>
                  <a:cubicBezTo>
                    <a:pt x="4477" y="5732"/>
                    <a:pt x="4433" y="5716"/>
                    <a:pt x="4396" y="5680"/>
                  </a:cubicBezTo>
                  <a:cubicBezTo>
                    <a:pt x="4331" y="5614"/>
                    <a:pt x="4319" y="5482"/>
                    <a:pt x="4396" y="5417"/>
                  </a:cubicBezTo>
                  <a:cubicBezTo>
                    <a:pt x="4615" y="5240"/>
                    <a:pt x="4757" y="4960"/>
                    <a:pt x="4718" y="4688"/>
                  </a:cubicBezTo>
                  <a:cubicBezTo>
                    <a:pt x="4683" y="4442"/>
                    <a:pt x="4502" y="4219"/>
                    <a:pt x="4265" y="4149"/>
                  </a:cubicBezTo>
                  <a:cubicBezTo>
                    <a:pt x="4055" y="4089"/>
                    <a:pt x="4119" y="3785"/>
                    <a:pt x="4307" y="3785"/>
                  </a:cubicBezTo>
                  <a:close/>
                  <a:moveTo>
                    <a:pt x="22699" y="4192"/>
                  </a:moveTo>
                  <a:cubicBezTo>
                    <a:pt x="22939" y="4192"/>
                    <a:pt x="23152" y="4326"/>
                    <a:pt x="23296" y="4526"/>
                  </a:cubicBezTo>
                  <a:cubicBezTo>
                    <a:pt x="23375" y="4634"/>
                    <a:pt x="23423" y="4760"/>
                    <a:pt x="23435" y="4893"/>
                  </a:cubicBezTo>
                  <a:cubicBezTo>
                    <a:pt x="23443" y="5028"/>
                    <a:pt x="23383" y="5142"/>
                    <a:pt x="23342" y="5265"/>
                  </a:cubicBezTo>
                  <a:cubicBezTo>
                    <a:pt x="23312" y="5359"/>
                    <a:pt x="23285" y="5474"/>
                    <a:pt x="23345" y="5563"/>
                  </a:cubicBezTo>
                  <a:cubicBezTo>
                    <a:pt x="23375" y="5609"/>
                    <a:pt x="23440" y="5642"/>
                    <a:pt x="23508" y="5656"/>
                  </a:cubicBezTo>
                  <a:cubicBezTo>
                    <a:pt x="23530" y="5661"/>
                    <a:pt x="23552" y="5663"/>
                    <a:pt x="23575" y="5663"/>
                  </a:cubicBezTo>
                  <a:cubicBezTo>
                    <a:pt x="23625" y="5663"/>
                    <a:pt x="23676" y="5652"/>
                    <a:pt x="23722" y="5629"/>
                  </a:cubicBezTo>
                  <a:cubicBezTo>
                    <a:pt x="23807" y="5587"/>
                    <a:pt x="23880" y="5522"/>
                    <a:pt x="23936" y="5444"/>
                  </a:cubicBezTo>
                  <a:cubicBezTo>
                    <a:pt x="24076" y="5251"/>
                    <a:pt x="24149" y="5004"/>
                    <a:pt x="24171" y="4767"/>
                  </a:cubicBezTo>
                  <a:cubicBezTo>
                    <a:pt x="24179" y="4667"/>
                    <a:pt x="24249" y="4582"/>
                    <a:pt x="24357" y="4582"/>
                  </a:cubicBezTo>
                  <a:cubicBezTo>
                    <a:pt x="24450" y="4585"/>
                    <a:pt x="24550" y="4670"/>
                    <a:pt x="24540" y="4770"/>
                  </a:cubicBezTo>
                  <a:lnTo>
                    <a:pt x="24542" y="4767"/>
                  </a:lnTo>
                  <a:lnTo>
                    <a:pt x="24542" y="4767"/>
                  </a:lnTo>
                  <a:cubicBezTo>
                    <a:pt x="24513" y="5082"/>
                    <a:pt x="24425" y="5408"/>
                    <a:pt x="24232" y="5663"/>
                  </a:cubicBezTo>
                  <a:cubicBezTo>
                    <a:pt x="24075" y="5872"/>
                    <a:pt x="23850" y="6028"/>
                    <a:pt x="23583" y="6032"/>
                  </a:cubicBezTo>
                  <a:cubicBezTo>
                    <a:pt x="23579" y="6032"/>
                    <a:pt x="23576" y="6032"/>
                    <a:pt x="23573" y="6032"/>
                  </a:cubicBezTo>
                  <a:cubicBezTo>
                    <a:pt x="23343" y="6032"/>
                    <a:pt x="23100" y="5916"/>
                    <a:pt x="22998" y="5701"/>
                  </a:cubicBezTo>
                  <a:cubicBezTo>
                    <a:pt x="22930" y="5555"/>
                    <a:pt x="22929" y="5394"/>
                    <a:pt x="22965" y="5239"/>
                  </a:cubicBezTo>
                  <a:cubicBezTo>
                    <a:pt x="22991" y="5131"/>
                    <a:pt x="23084" y="5001"/>
                    <a:pt x="23065" y="4890"/>
                  </a:cubicBezTo>
                  <a:cubicBezTo>
                    <a:pt x="23036" y="4735"/>
                    <a:pt x="22872" y="4558"/>
                    <a:pt x="22706" y="4558"/>
                  </a:cubicBezTo>
                  <a:cubicBezTo>
                    <a:pt x="22691" y="4558"/>
                    <a:pt x="22676" y="4560"/>
                    <a:pt x="22661" y="4563"/>
                  </a:cubicBezTo>
                  <a:cubicBezTo>
                    <a:pt x="22646" y="4566"/>
                    <a:pt x="22631" y="4567"/>
                    <a:pt x="22616" y="4567"/>
                  </a:cubicBezTo>
                  <a:cubicBezTo>
                    <a:pt x="22534" y="4567"/>
                    <a:pt x="22458" y="4520"/>
                    <a:pt x="22435" y="4434"/>
                  </a:cubicBezTo>
                  <a:cubicBezTo>
                    <a:pt x="22410" y="4341"/>
                    <a:pt x="22465" y="4227"/>
                    <a:pt x="22563" y="4206"/>
                  </a:cubicBezTo>
                  <a:cubicBezTo>
                    <a:pt x="22609" y="4197"/>
                    <a:pt x="22655" y="4192"/>
                    <a:pt x="22699" y="4192"/>
                  </a:cubicBezTo>
                  <a:close/>
                  <a:moveTo>
                    <a:pt x="17594" y="4193"/>
                  </a:moveTo>
                  <a:cubicBezTo>
                    <a:pt x="17835" y="4193"/>
                    <a:pt x="18049" y="4327"/>
                    <a:pt x="18193" y="4526"/>
                  </a:cubicBezTo>
                  <a:cubicBezTo>
                    <a:pt x="18272" y="4634"/>
                    <a:pt x="18321" y="4760"/>
                    <a:pt x="18332" y="4893"/>
                  </a:cubicBezTo>
                  <a:cubicBezTo>
                    <a:pt x="18342" y="5028"/>
                    <a:pt x="18280" y="5142"/>
                    <a:pt x="18240" y="5265"/>
                  </a:cubicBezTo>
                  <a:cubicBezTo>
                    <a:pt x="18209" y="5359"/>
                    <a:pt x="18182" y="5474"/>
                    <a:pt x="18242" y="5563"/>
                  </a:cubicBezTo>
                  <a:cubicBezTo>
                    <a:pt x="18272" y="5609"/>
                    <a:pt x="18337" y="5642"/>
                    <a:pt x="18406" y="5656"/>
                  </a:cubicBezTo>
                  <a:cubicBezTo>
                    <a:pt x="18429" y="5661"/>
                    <a:pt x="18452" y="5664"/>
                    <a:pt x="18475" y="5664"/>
                  </a:cubicBezTo>
                  <a:cubicBezTo>
                    <a:pt x="18524" y="5664"/>
                    <a:pt x="18573" y="5652"/>
                    <a:pt x="18619" y="5629"/>
                  </a:cubicBezTo>
                  <a:cubicBezTo>
                    <a:pt x="18704" y="5587"/>
                    <a:pt x="18777" y="5523"/>
                    <a:pt x="18832" y="5446"/>
                  </a:cubicBezTo>
                  <a:cubicBezTo>
                    <a:pt x="18973" y="5253"/>
                    <a:pt x="19046" y="5004"/>
                    <a:pt x="19068" y="4768"/>
                  </a:cubicBezTo>
                  <a:cubicBezTo>
                    <a:pt x="19076" y="4669"/>
                    <a:pt x="19146" y="4583"/>
                    <a:pt x="19253" y="4583"/>
                  </a:cubicBezTo>
                  <a:cubicBezTo>
                    <a:pt x="19347" y="4583"/>
                    <a:pt x="19446" y="4669"/>
                    <a:pt x="19439" y="4768"/>
                  </a:cubicBezTo>
                  <a:cubicBezTo>
                    <a:pt x="19410" y="5085"/>
                    <a:pt x="19321" y="5409"/>
                    <a:pt x="19128" y="5666"/>
                  </a:cubicBezTo>
                  <a:lnTo>
                    <a:pt x="19128" y="5664"/>
                  </a:lnTo>
                  <a:cubicBezTo>
                    <a:pt x="18972" y="5872"/>
                    <a:pt x="18748" y="6028"/>
                    <a:pt x="18479" y="6033"/>
                  </a:cubicBezTo>
                  <a:cubicBezTo>
                    <a:pt x="18476" y="6033"/>
                    <a:pt x="18473" y="6033"/>
                    <a:pt x="18470" y="6033"/>
                  </a:cubicBezTo>
                  <a:cubicBezTo>
                    <a:pt x="18240" y="6033"/>
                    <a:pt x="17997" y="5916"/>
                    <a:pt x="17897" y="5701"/>
                  </a:cubicBezTo>
                  <a:cubicBezTo>
                    <a:pt x="17827" y="5555"/>
                    <a:pt x="17826" y="5395"/>
                    <a:pt x="17862" y="5240"/>
                  </a:cubicBezTo>
                  <a:cubicBezTo>
                    <a:pt x="17887" y="5132"/>
                    <a:pt x="17981" y="5003"/>
                    <a:pt x="17962" y="4890"/>
                  </a:cubicBezTo>
                  <a:cubicBezTo>
                    <a:pt x="17933" y="4735"/>
                    <a:pt x="17770" y="4559"/>
                    <a:pt x="17606" y="4559"/>
                  </a:cubicBezTo>
                  <a:cubicBezTo>
                    <a:pt x="17590" y="4559"/>
                    <a:pt x="17575" y="4561"/>
                    <a:pt x="17560" y="4564"/>
                  </a:cubicBezTo>
                  <a:cubicBezTo>
                    <a:pt x="17545" y="4567"/>
                    <a:pt x="17531" y="4568"/>
                    <a:pt x="17516" y="4568"/>
                  </a:cubicBezTo>
                  <a:cubicBezTo>
                    <a:pt x="17432" y="4568"/>
                    <a:pt x="17355" y="4521"/>
                    <a:pt x="17332" y="4434"/>
                  </a:cubicBezTo>
                  <a:cubicBezTo>
                    <a:pt x="17306" y="4343"/>
                    <a:pt x="17362" y="4227"/>
                    <a:pt x="17460" y="4206"/>
                  </a:cubicBezTo>
                  <a:cubicBezTo>
                    <a:pt x="17505" y="4197"/>
                    <a:pt x="17550" y="4193"/>
                    <a:pt x="17594" y="4193"/>
                  </a:cubicBezTo>
                  <a:close/>
                  <a:moveTo>
                    <a:pt x="12522" y="4193"/>
                  </a:moveTo>
                  <a:cubicBezTo>
                    <a:pt x="12763" y="4193"/>
                    <a:pt x="12977" y="4327"/>
                    <a:pt x="13121" y="4526"/>
                  </a:cubicBezTo>
                  <a:cubicBezTo>
                    <a:pt x="13200" y="4634"/>
                    <a:pt x="13248" y="4762"/>
                    <a:pt x="13261" y="4895"/>
                  </a:cubicBezTo>
                  <a:cubicBezTo>
                    <a:pt x="13268" y="5030"/>
                    <a:pt x="13208" y="5144"/>
                    <a:pt x="13167" y="5267"/>
                  </a:cubicBezTo>
                  <a:cubicBezTo>
                    <a:pt x="13137" y="5360"/>
                    <a:pt x="13110" y="5476"/>
                    <a:pt x="13169" y="5563"/>
                  </a:cubicBezTo>
                  <a:cubicBezTo>
                    <a:pt x="13200" y="5609"/>
                    <a:pt x="13264" y="5642"/>
                    <a:pt x="13333" y="5658"/>
                  </a:cubicBezTo>
                  <a:cubicBezTo>
                    <a:pt x="13355" y="5662"/>
                    <a:pt x="13378" y="5664"/>
                    <a:pt x="13400" y="5664"/>
                  </a:cubicBezTo>
                  <a:cubicBezTo>
                    <a:pt x="13450" y="5664"/>
                    <a:pt x="13501" y="5653"/>
                    <a:pt x="13547" y="5631"/>
                  </a:cubicBezTo>
                  <a:cubicBezTo>
                    <a:pt x="13632" y="5587"/>
                    <a:pt x="13705" y="5523"/>
                    <a:pt x="13759" y="5446"/>
                  </a:cubicBezTo>
                  <a:cubicBezTo>
                    <a:pt x="13902" y="5253"/>
                    <a:pt x="13974" y="5006"/>
                    <a:pt x="13995" y="4768"/>
                  </a:cubicBezTo>
                  <a:cubicBezTo>
                    <a:pt x="14004" y="4669"/>
                    <a:pt x="14073" y="4583"/>
                    <a:pt x="14180" y="4583"/>
                  </a:cubicBezTo>
                  <a:cubicBezTo>
                    <a:pt x="14275" y="4583"/>
                    <a:pt x="14375" y="4669"/>
                    <a:pt x="14365" y="4768"/>
                  </a:cubicBezTo>
                  <a:cubicBezTo>
                    <a:pt x="14338" y="5085"/>
                    <a:pt x="14250" y="5409"/>
                    <a:pt x="14057" y="5666"/>
                  </a:cubicBezTo>
                  <a:lnTo>
                    <a:pt x="14057" y="5664"/>
                  </a:lnTo>
                  <a:cubicBezTo>
                    <a:pt x="13900" y="5873"/>
                    <a:pt x="13675" y="6030"/>
                    <a:pt x="13408" y="6033"/>
                  </a:cubicBezTo>
                  <a:cubicBezTo>
                    <a:pt x="13405" y="6033"/>
                    <a:pt x="13402" y="6033"/>
                    <a:pt x="13399" y="6033"/>
                  </a:cubicBezTo>
                  <a:cubicBezTo>
                    <a:pt x="13169" y="6033"/>
                    <a:pt x="12925" y="5916"/>
                    <a:pt x="12824" y="5702"/>
                  </a:cubicBezTo>
                  <a:cubicBezTo>
                    <a:pt x="12756" y="5557"/>
                    <a:pt x="12754" y="5395"/>
                    <a:pt x="12790" y="5240"/>
                  </a:cubicBezTo>
                  <a:cubicBezTo>
                    <a:pt x="12816" y="5132"/>
                    <a:pt x="12909" y="5003"/>
                    <a:pt x="12889" y="4890"/>
                  </a:cubicBezTo>
                  <a:cubicBezTo>
                    <a:pt x="12861" y="4737"/>
                    <a:pt x="12698" y="4559"/>
                    <a:pt x="12533" y="4559"/>
                  </a:cubicBezTo>
                  <a:cubicBezTo>
                    <a:pt x="12517" y="4559"/>
                    <a:pt x="12502" y="4561"/>
                    <a:pt x="12486" y="4564"/>
                  </a:cubicBezTo>
                  <a:cubicBezTo>
                    <a:pt x="12471" y="4567"/>
                    <a:pt x="12456" y="4569"/>
                    <a:pt x="12441" y="4569"/>
                  </a:cubicBezTo>
                  <a:cubicBezTo>
                    <a:pt x="12359" y="4569"/>
                    <a:pt x="12283" y="4522"/>
                    <a:pt x="12259" y="4434"/>
                  </a:cubicBezTo>
                  <a:cubicBezTo>
                    <a:pt x="12233" y="4343"/>
                    <a:pt x="12290" y="4227"/>
                    <a:pt x="12388" y="4206"/>
                  </a:cubicBezTo>
                  <a:cubicBezTo>
                    <a:pt x="12434" y="4197"/>
                    <a:pt x="12478" y="4193"/>
                    <a:pt x="12522" y="4193"/>
                  </a:cubicBezTo>
                  <a:close/>
                  <a:moveTo>
                    <a:pt x="7420" y="4194"/>
                  </a:moveTo>
                  <a:cubicBezTo>
                    <a:pt x="7661" y="4194"/>
                    <a:pt x="7875" y="4329"/>
                    <a:pt x="8018" y="4528"/>
                  </a:cubicBezTo>
                  <a:cubicBezTo>
                    <a:pt x="8097" y="4635"/>
                    <a:pt x="8146" y="4762"/>
                    <a:pt x="8157" y="4895"/>
                  </a:cubicBezTo>
                  <a:cubicBezTo>
                    <a:pt x="8167" y="5030"/>
                    <a:pt x="8105" y="5144"/>
                    <a:pt x="8065" y="5267"/>
                  </a:cubicBezTo>
                  <a:cubicBezTo>
                    <a:pt x="8034" y="5360"/>
                    <a:pt x="8007" y="5476"/>
                    <a:pt x="8067" y="5565"/>
                  </a:cubicBezTo>
                  <a:cubicBezTo>
                    <a:pt x="8097" y="5610"/>
                    <a:pt x="8162" y="5644"/>
                    <a:pt x="8232" y="5658"/>
                  </a:cubicBezTo>
                  <a:cubicBezTo>
                    <a:pt x="8253" y="5662"/>
                    <a:pt x="8275" y="5664"/>
                    <a:pt x="8297" y="5664"/>
                  </a:cubicBezTo>
                  <a:cubicBezTo>
                    <a:pt x="8347" y="5664"/>
                    <a:pt x="8397" y="5653"/>
                    <a:pt x="8444" y="5631"/>
                  </a:cubicBezTo>
                  <a:cubicBezTo>
                    <a:pt x="8529" y="5588"/>
                    <a:pt x="8602" y="5525"/>
                    <a:pt x="8657" y="5446"/>
                  </a:cubicBezTo>
                  <a:cubicBezTo>
                    <a:pt x="8798" y="5253"/>
                    <a:pt x="8873" y="5006"/>
                    <a:pt x="8893" y="4770"/>
                  </a:cubicBezTo>
                  <a:cubicBezTo>
                    <a:pt x="8901" y="4670"/>
                    <a:pt x="8971" y="4585"/>
                    <a:pt x="9079" y="4585"/>
                  </a:cubicBezTo>
                  <a:cubicBezTo>
                    <a:pt x="9172" y="4585"/>
                    <a:pt x="9272" y="4670"/>
                    <a:pt x="9264" y="4770"/>
                  </a:cubicBezTo>
                  <a:cubicBezTo>
                    <a:pt x="9235" y="5085"/>
                    <a:pt x="9147" y="5409"/>
                    <a:pt x="8953" y="5666"/>
                  </a:cubicBezTo>
                  <a:lnTo>
                    <a:pt x="8953" y="5664"/>
                  </a:lnTo>
                  <a:cubicBezTo>
                    <a:pt x="8797" y="5873"/>
                    <a:pt x="8574" y="6030"/>
                    <a:pt x="8304" y="6035"/>
                  </a:cubicBezTo>
                  <a:cubicBezTo>
                    <a:pt x="8301" y="6035"/>
                    <a:pt x="8298" y="6035"/>
                    <a:pt x="8295" y="6035"/>
                  </a:cubicBezTo>
                  <a:cubicBezTo>
                    <a:pt x="8065" y="6035"/>
                    <a:pt x="7822" y="5918"/>
                    <a:pt x="7722" y="5702"/>
                  </a:cubicBezTo>
                  <a:cubicBezTo>
                    <a:pt x="7654" y="5557"/>
                    <a:pt x="7651" y="5395"/>
                    <a:pt x="7687" y="5242"/>
                  </a:cubicBezTo>
                  <a:cubicBezTo>
                    <a:pt x="7712" y="5134"/>
                    <a:pt x="7806" y="5004"/>
                    <a:pt x="7787" y="4892"/>
                  </a:cubicBezTo>
                  <a:cubicBezTo>
                    <a:pt x="7758" y="4737"/>
                    <a:pt x="7595" y="4561"/>
                    <a:pt x="7431" y="4561"/>
                  </a:cubicBezTo>
                  <a:cubicBezTo>
                    <a:pt x="7416" y="4561"/>
                    <a:pt x="7400" y="4563"/>
                    <a:pt x="7385" y="4566"/>
                  </a:cubicBezTo>
                  <a:cubicBezTo>
                    <a:pt x="7370" y="4569"/>
                    <a:pt x="7356" y="4570"/>
                    <a:pt x="7342" y="4570"/>
                  </a:cubicBezTo>
                  <a:cubicBezTo>
                    <a:pt x="7257" y="4570"/>
                    <a:pt x="7180" y="4523"/>
                    <a:pt x="7157" y="4436"/>
                  </a:cubicBezTo>
                  <a:cubicBezTo>
                    <a:pt x="7132" y="4344"/>
                    <a:pt x="7189" y="4229"/>
                    <a:pt x="7285" y="4208"/>
                  </a:cubicBezTo>
                  <a:cubicBezTo>
                    <a:pt x="7331" y="4198"/>
                    <a:pt x="7376" y="4194"/>
                    <a:pt x="7420" y="4194"/>
                  </a:cubicBezTo>
                  <a:close/>
                  <a:moveTo>
                    <a:pt x="2347" y="4194"/>
                  </a:moveTo>
                  <a:cubicBezTo>
                    <a:pt x="2588" y="4194"/>
                    <a:pt x="2803" y="4328"/>
                    <a:pt x="2946" y="4528"/>
                  </a:cubicBezTo>
                  <a:cubicBezTo>
                    <a:pt x="3026" y="4635"/>
                    <a:pt x="3075" y="4764"/>
                    <a:pt x="3086" y="4897"/>
                  </a:cubicBezTo>
                  <a:cubicBezTo>
                    <a:pt x="3095" y="5031"/>
                    <a:pt x="3033" y="5145"/>
                    <a:pt x="2992" y="5269"/>
                  </a:cubicBezTo>
                  <a:cubicBezTo>
                    <a:pt x="2962" y="5360"/>
                    <a:pt x="2935" y="5478"/>
                    <a:pt x="2995" y="5565"/>
                  </a:cubicBezTo>
                  <a:cubicBezTo>
                    <a:pt x="3026" y="5610"/>
                    <a:pt x="3090" y="5644"/>
                    <a:pt x="3158" y="5660"/>
                  </a:cubicBezTo>
                  <a:cubicBezTo>
                    <a:pt x="3180" y="5664"/>
                    <a:pt x="3202" y="5666"/>
                    <a:pt x="3224" y="5666"/>
                  </a:cubicBezTo>
                  <a:cubicBezTo>
                    <a:pt x="3275" y="5666"/>
                    <a:pt x="3326" y="5654"/>
                    <a:pt x="3372" y="5631"/>
                  </a:cubicBezTo>
                  <a:cubicBezTo>
                    <a:pt x="3458" y="5588"/>
                    <a:pt x="3530" y="5525"/>
                    <a:pt x="3586" y="5447"/>
                  </a:cubicBezTo>
                  <a:cubicBezTo>
                    <a:pt x="3727" y="5254"/>
                    <a:pt x="3800" y="5006"/>
                    <a:pt x="3820" y="4770"/>
                  </a:cubicBezTo>
                  <a:cubicBezTo>
                    <a:pt x="3830" y="4670"/>
                    <a:pt x="3899" y="4585"/>
                    <a:pt x="4005" y="4585"/>
                  </a:cubicBezTo>
                  <a:cubicBezTo>
                    <a:pt x="4100" y="4585"/>
                    <a:pt x="4200" y="4670"/>
                    <a:pt x="4192" y="4770"/>
                  </a:cubicBezTo>
                  <a:cubicBezTo>
                    <a:pt x="4164" y="5085"/>
                    <a:pt x="4075" y="5409"/>
                    <a:pt x="3882" y="5666"/>
                  </a:cubicBezTo>
                  <a:cubicBezTo>
                    <a:pt x="3725" y="5873"/>
                    <a:pt x="3502" y="6032"/>
                    <a:pt x="3233" y="6035"/>
                  </a:cubicBezTo>
                  <a:cubicBezTo>
                    <a:pt x="3230" y="6035"/>
                    <a:pt x="3227" y="6035"/>
                    <a:pt x="3224" y="6035"/>
                  </a:cubicBezTo>
                  <a:cubicBezTo>
                    <a:pt x="2994" y="6035"/>
                    <a:pt x="2750" y="5918"/>
                    <a:pt x="2650" y="5704"/>
                  </a:cubicBezTo>
                  <a:cubicBezTo>
                    <a:pt x="2581" y="5558"/>
                    <a:pt x="2579" y="5397"/>
                    <a:pt x="2616" y="5242"/>
                  </a:cubicBezTo>
                  <a:cubicBezTo>
                    <a:pt x="2641" y="5134"/>
                    <a:pt x="2734" y="5004"/>
                    <a:pt x="2715" y="4892"/>
                  </a:cubicBezTo>
                  <a:cubicBezTo>
                    <a:pt x="2686" y="4738"/>
                    <a:pt x="2524" y="4561"/>
                    <a:pt x="2358" y="4561"/>
                  </a:cubicBezTo>
                  <a:cubicBezTo>
                    <a:pt x="2342" y="4561"/>
                    <a:pt x="2327" y="4563"/>
                    <a:pt x="2312" y="4566"/>
                  </a:cubicBezTo>
                  <a:cubicBezTo>
                    <a:pt x="2297" y="4569"/>
                    <a:pt x="2283" y="4570"/>
                    <a:pt x="2269" y="4570"/>
                  </a:cubicBezTo>
                  <a:cubicBezTo>
                    <a:pt x="2186" y="4570"/>
                    <a:pt x="2108" y="4523"/>
                    <a:pt x="2085" y="4436"/>
                  </a:cubicBezTo>
                  <a:cubicBezTo>
                    <a:pt x="2060" y="4344"/>
                    <a:pt x="2115" y="4229"/>
                    <a:pt x="2213" y="4208"/>
                  </a:cubicBezTo>
                  <a:cubicBezTo>
                    <a:pt x="2259" y="4199"/>
                    <a:pt x="2303" y="4194"/>
                    <a:pt x="2347" y="4194"/>
                  </a:cubicBezTo>
                  <a:close/>
                  <a:moveTo>
                    <a:pt x="16496" y="1"/>
                  </a:moveTo>
                  <a:lnTo>
                    <a:pt x="16498" y="10"/>
                  </a:lnTo>
                  <a:cubicBezTo>
                    <a:pt x="16502" y="36"/>
                    <a:pt x="16509" y="61"/>
                    <a:pt x="16517" y="85"/>
                  </a:cubicBezTo>
                  <a:cubicBezTo>
                    <a:pt x="16521" y="96"/>
                    <a:pt x="16524" y="107"/>
                    <a:pt x="16528" y="118"/>
                  </a:cubicBezTo>
                  <a:cubicBezTo>
                    <a:pt x="16528" y="119"/>
                    <a:pt x="16532" y="129"/>
                    <a:pt x="16536" y="135"/>
                  </a:cubicBezTo>
                  <a:cubicBezTo>
                    <a:pt x="16537" y="141"/>
                    <a:pt x="16546" y="159"/>
                    <a:pt x="16547" y="159"/>
                  </a:cubicBezTo>
                  <a:cubicBezTo>
                    <a:pt x="16547" y="159"/>
                    <a:pt x="16547" y="159"/>
                    <a:pt x="16547" y="159"/>
                  </a:cubicBezTo>
                  <a:cubicBezTo>
                    <a:pt x="16551" y="170"/>
                    <a:pt x="16558" y="180"/>
                    <a:pt x="16562" y="189"/>
                  </a:cubicBezTo>
                  <a:cubicBezTo>
                    <a:pt x="16573" y="210"/>
                    <a:pt x="16586" y="229"/>
                    <a:pt x="16599" y="248"/>
                  </a:cubicBezTo>
                  <a:cubicBezTo>
                    <a:pt x="16604" y="254"/>
                    <a:pt x="16608" y="260"/>
                    <a:pt x="16613" y="268"/>
                  </a:cubicBezTo>
                  <a:lnTo>
                    <a:pt x="16627" y="286"/>
                  </a:lnTo>
                  <a:cubicBezTo>
                    <a:pt x="16643" y="303"/>
                    <a:pt x="16659" y="319"/>
                    <a:pt x="16675" y="335"/>
                  </a:cubicBezTo>
                  <a:cubicBezTo>
                    <a:pt x="16683" y="343"/>
                    <a:pt x="16692" y="351"/>
                    <a:pt x="16700" y="358"/>
                  </a:cubicBezTo>
                  <a:lnTo>
                    <a:pt x="16718" y="373"/>
                  </a:lnTo>
                  <a:cubicBezTo>
                    <a:pt x="16733" y="384"/>
                    <a:pt x="16749" y="395"/>
                    <a:pt x="16767" y="406"/>
                  </a:cubicBezTo>
                  <a:cubicBezTo>
                    <a:pt x="16852" y="458"/>
                    <a:pt x="16882" y="571"/>
                    <a:pt x="16833" y="659"/>
                  </a:cubicBezTo>
                  <a:cubicBezTo>
                    <a:pt x="16802" y="717"/>
                    <a:pt x="16735" y="751"/>
                    <a:pt x="16669" y="751"/>
                  </a:cubicBezTo>
                  <a:cubicBezTo>
                    <a:pt x="16637" y="751"/>
                    <a:pt x="16606" y="743"/>
                    <a:pt x="16580" y="726"/>
                  </a:cubicBezTo>
                  <a:cubicBezTo>
                    <a:pt x="16361" y="588"/>
                    <a:pt x="16192" y="365"/>
                    <a:pt x="16141" y="110"/>
                  </a:cubicBezTo>
                  <a:cubicBezTo>
                    <a:pt x="16133" y="74"/>
                    <a:pt x="16129" y="39"/>
                    <a:pt x="16126" y="2"/>
                  </a:cubicBezTo>
                  <a:lnTo>
                    <a:pt x="15439" y="2"/>
                  </a:lnTo>
                  <a:cubicBezTo>
                    <a:pt x="15483" y="248"/>
                    <a:pt x="15464" y="499"/>
                    <a:pt x="15385" y="735"/>
                  </a:cubicBezTo>
                  <a:cubicBezTo>
                    <a:pt x="15361" y="818"/>
                    <a:pt x="15287" y="871"/>
                    <a:pt x="15204" y="871"/>
                  </a:cubicBezTo>
                  <a:cubicBezTo>
                    <a:pt x="15189" y="871"/>
                    <a:pt x="15173" y="869"/>
                    <a:pt x="15157" y="865"/>
                  </a:cubicBezTo>
                  <a:cubicBezTo>
                    <a:pt x="15063" y="844"/>
                    <a:pt x="14997" y="729"/>
                    <a:pt x="15029" y="637"/>
                  </a:cubicBezTo>
                  <a:cubicBezTo>
                    <a:pt x="15044" y="590"/>
                    <a:pt x="15059" y="541"/>
                    <a:pt x="15070" y="490"/>
                  </a:cubicBezTo>
                  <a:cubicBezTo>
                    <a:pt x="15074" y="468"/>
                    <a:pt x="15079" y="444"/>
                    <a:pt x="15082" y="422"/>
                  </a:cubicBezTo>
                  <a:cubicBezTo>
                    <a:pt x="15082" y="422"/>
                    <a:pt x="15087" y="374"/>
                    <a:pt x="15089" y="370"/>
                  </a:cubicBezTo>
                  <a:cubicBezTo>
                    <a:pt x="15092" y="317"/>
                    <a:pt x="15093" y="267"/>
                    <a:pt x="15092" y="216"/>
                  </a:cubicBezTo>
                  <a:cubicBezTo>
                    <a:pt x="15092" y="191"/>
                    <a:pt x="15089" y="165"/>
                    <a:pt x="15087" y="140"/>
                  </a:cubicBezTo>
                  <a:cubicBezTo>
                    <a:pt x="15087" y="129"/>
                    <a:pt x="15084" y="118"/>
                    <a:pt x="15084" y="107"/>
                  </a:cubicBezTo>
                  <a:cubicBezTo>
                    <a:pt x="15084" y="104"/>
                    <a:pt x="15082" y="99"/>
                    <a:pt x="15081" y="94"/>
                  </a:cubicBezTo>
                  <a:cubicBezTo>
                    <a:pt x="15076" y="61"/>
                    <a:pt x="15068" y="32"/>
                    <a:pt x="15062" y="2"/>
                  </a:cubicBezTo>
                  <a:lnTo>
                    <a:pt x="11424" y="2"/>
                  </a:lnTo>
                  <a:lnTo>
                    <a:pt x="11426" y="12"/>
                  </a:lnTo>
                  <a:cubicBezTo>
                    <a:pt x="11431" y="37"/>
                    <a:pt x="11437" y="61"/>
                    <a:pt x="11445" y="86"/>
                  </a:cubicBezTo>
                  <a:cubicBezTo>
                    <a:pt x="11448" y="97"/>
                    <a:pt x="11453" y="108"/>
                    <a:pt x="11456" y="118"/>
                  </a:cubicBezTo>
                  <a:lnTo>
                    <a:pt x="11464" y="135"/>
                  </a:lnTo>
                  <a:lnTo>
                    <a:pt x="11475" y="161"/>
                  </a:lnTo>
                  <a:cubicBezTo>
                    <a:pt x="11480" y="170"/>
                    <a:pt x="11486" y="180"/>
                    <a:pt x="11491" y="191"/>
                  </a:cubicBezTo>
                  <a:cubicBezTo>
                    <a:pt x="11502" y="211"/>
                    <a:pt x="11515" y="230"/>
                    <a:pt x="11527" y="249"/>
                  </a:cubicBezTo>
                  <a:cubicBezTo>
                    <a:pt x="11532" y="256"/>
                    <a:pt x="11537" y="262"/>
                    <a:pt x="11541" y="268"/>
                  </a:cubicBezTo>
                  <a:cubicBezTo>
                    <a:pt x="11543" y="270"/>
                    <a:pt x="11553" y="284"/>
                    <a:pt x="11556" y="287"/>
                  </a:cubicBezTo>
                  <a:cubicBezTo>
                    <a:pt x="11572" y="303"/>
                    <a:pt x="11587" y="320"/>
                    <a:pt x="11603" y="336"/>
                  </a:cubicBezTo>
                  <a:cubicBezTo>
                    <a:pt x="11611" y="344"/>
                    <a:pt x="11621" y="352"/>
                    <a:pt x="11629" y="358"/>
                  </a:cubicBezTo>
                  <a:lnTo>
                    <a:pt x="11644" y="373"/>
                  </a:lnTo>
                  <a:cubicBezTo>
                    <a:pt x="11662" y="385"/>
                    <a:pt x="11678" y="396"/>
                    <a:pt x="11693" y="406"/>
                  </a:cubicBezTo>
                  <a:cubicBezTo>
                    <a:pt x="11780" y="460"/>
                    <a:pt x="11811" y="571"/>
                    <a:pt x="11760" y="659"/>
                  </a:cubicBezTo>
                  <a:cubicBezTo>
                    <a:pt x="11729" y="718"/>
                    <a:pt x="11663" y="751"/>
                    <a:pt x="11598" y="751"/>
                  </a:cubicBezTo>
                  <a:cubicBezTo>
                    <a:pt x="11566" y="751"/>
                    <a:pt x="11534" y="743"/>
                    <a:pt x="11507" y="726"/>
                  </a:cubicBezTo>
                  <a:cubicBezTo>
                    <a:pt x="11290" y="590"/>
                    <a:pt x="11120" y="365"/>
                    <a:pt x="11068" y="110"/>
                  </a:cubicBezTo>
                  <a:cubicBezTo>
                    <a:pt x="11062" y="75"/>
                    <a:pt x="11057" y="39"/>
                    <a:pt x="11054" y="2"/>
                  </a:cubicBezTo>
                  <a:lnTo>
                    <a:pt x="10383" y="2"/>
                  </a:lnTo>
                  <a:cubicBezTo>
                    <a:pt x="10446" y="211"/>
                    <a:pt x="10464" y="431"/>
                    <a:pt x="10433" y="648"/>
                  </a:cubicBezTo>
                  <a:cubicBezTo>
                    <a:pt x="10421" y="736"/>
                    <a:pt x="10328" y="782"/>
                    <a:pt x="10246" y="782"/>
                  </a:cubicBezTo>
                  <a:cubicBezTo>
                    <a:pt x="10232" y="782"/>
                    <a:pt x="10218" y="781"/>
                    <a:pt x="10206" y="778"/>
                  </a:cubicBezTo>
                  <a:cubicBezTo>
                    <a:pt x="10101" y="753"/>
                    <a:pt x="10064" y="648"/>
                    <a:pt x="10075" y="554"/>
                  </a:cubicBezTo>
                  <a:lnTo>
                    <a:pt x="10075" y="554"/>
                  </a:lnTo>
                  <a:cubicBezTo>
                    <a:pt x="10074" y="563"/>
                    <a:pt x="10074" y="567"/>
                    <a:pt x="10074" y="567"/>
                  </a:cubicBezTo>
                  <a:cubicBezTo>
                    <a:pt x="10074" y="567"/>
                    <a:pt x="10076" y="547"/>
                    <a:pt x="10076" y="541"/>
                  </a:cubicBezTo>
                  <a:cubicBezTo>
                    <a:pt x="10076" y="529"/>
                    <a:pt x="10077" y="518"/>
                    <a:pt x="10079" y="507"/>
                  </a:cubicBezTo>
                  <a:cubicBezTo>
                    <a:pt x="10080" y="487"/>
                    <a:pt x="10080" y="465"/>
                    <a:pt x="10080" y="442"/>
                  </a:cubicBezTo>
                  <a:cubicBezTo>
                    <a:pt x="10082" y="395"/>
                    <a:pt x="10079" y="347"/>
                    <a:pt x="10074" y="301"/>
                  </a:cubicBezTo>
                  <a:cubicBezTo>
                    <a:pt x="10074" y="295"/>
                    <a:pt x="10074" y="294"/>
                    <a:pt x="10074" y="292"/>
                  </a:cubicBezTo>
                  <a:cubicBezTo>
                    <a:pt x="10073" y="284"/>
                    <a:pt x="10071" y="276"/>
                    <a:pt x="10069" y="268"/>
                  </a:cubicBezTo>
                  <a:cubicBezTo>
                    <a:pt x="10066" y="246"/>
                    <a:pt x="10061" y="224"/>
                    <a:pt x="10057" y="203"/>
                  </a:cubicBezTo>
                  <a:cubicBezTo>
                    <a:pt x="10047" y="159"/>
                    <a:pt x="10036" y="116"/>
                    <a:pt x="10022" y="75"/>
                  </a:cubicBezTo>
                  <a:cubicBezTo>
                    <a:pt x="10014" y="51"/>
                    <a:pt x="10004" y="28"/>
                    <a:pt x="9995" y="5"/>
                  </a:cubicBezTo>
                  <a:lnTo>
                    <a:pt x="9995" y="4"/>
                  </a:lnTo>
                  <a:lnTo>
                    <a:pt x="6321" y="4"/>
                  </a:lnTo>
                  <a:cubicBezTo>
                    <a:pt x="6321" y="7"/>
                    <a:pt x="6321" y="10"/>
                    <a:pt x="6323" y="13"/>
                  </a:cubicBezTo>
                  <a:cubicBezTo>
                    <a:pt x="6327" y="37"/>
                    <a:pt x="6335" y="62"/>
                    <a:pt x="6343" y="88"/>
                  </a:cubicBezTo>
                  <a:cubicBezTo>
                    <a:pt x="6346" y="99"/>
                    <a:pt x="6350" y="108"/>
                    <a:pt x="6354" y="119"/>
                  </a:cubicBezTo>
                  <a:cubicBezTo>
                    <a:pt x="6354" y="121"/>
                    <a:pt x="6358" y="131"/>
                    <a:pt x="6361" y="137"/>
                  </a:cubicBezTo>
                  <a:cubicBezTo>
                    <a:pt x="6362" y="143"/>
                    <a:pt x="6373" y="162"/>
                    <a:pt x="6372" y="162"/>
                  </a:cubicBezTo>
                  <a:cubicBezTo>
                    <a:pt x="6378" y="172"/>
                    <a:pt x="6383" y="181"/>
                    <a:pt x="6389" y="192"/>
                  </a:cubicBezTo>
                  <a:cubicBezTo>
                    <a:pt x="6400" y="211"/>
                    <a:pt x="6411" y="232"/>
                    <a:pt x="6424" y="251"/>
                  </a:cubicBezTo>
                  <a:cubicBezTo>
                    <a:pt x="6429" y="257"/>
                    <a:pt x="6433" y="263"/>
                    <a:pt x="6438" y="270"/>
                  </a:cubicBezTo>
                  <a:cubicBezTo>
                    <a:pt x="6440" y="271"/>
                    <a:pt x="6451" y="284"/>
                    <a:pt x="6454" y="287"/>
                  </a:cubicBezTo>
                  <a:cubicBezTo>
                    <a:pt x="6468" y="305"/>
                    <a:pt x="6484" y="322"/>
                    <a:pt x="6500" y="338"/>
                  </a:cubicBezTo>
                  <a:cubicBezTo>
                    <a:pt x="6509" y="346"/>
                    <a:pt x="6517" y="354"/>
                    <a:pt x="6525" y="360"/>
                  </a:cubicBezTo>
                  <a:lnTo>
                    <a:pt x="6543" y="374"/>
                  </a:lnTo>
                  <a:cubicBezTo>
                    <a:pt x="6559" y="387"/>
                    <a:pt x="6574" y="398"/>
                    <a:pt x="6592" y="408"/>
                  </a:cubicBezTo>
                  <a:cubicBezTo>
                    <a:pt x="6677" y="461"/>
                    <a:pt x="6707" y="572"/>
                    <a:pt x="6658" y="661"/>
                  </a:cubicBezTo>
                  <a:cubicBezTo>
                    <a:pt x="6627" y="719"/>
                    <a:pt x="6561" y="753"/>
                    <a:pt x="6496" y="753"/>
                  </a:cubicBezTo>
                  <a:cubicBezTo>
                    <a:pt x="6464" y="753"/>
                    <a:pt x="6432" y="745"/>
                    <a:pt x="6405" y="727"/>
                  </a:cubicBezTo>
                  <a:cubicBezTo>
                    <a:pt x="6187" y="591"/>
                    <a:pt x="6017" y="366"/>
                    <a:pt x="5967" y="112"/>
                  </a:cubicBezTo>
                  <a:cubicBezTo>
                    <a:pt x="5959" y="77"/>
                    <a:pt x="5954" y="40"/>
                    <a:pt x="5951" y="4"/>
                  </a:cubicBezTo>
                  <a:lnTo>
                    <a:pt x="5264" y="4"/>
                  </a:lnTo>
                  <a:cubicBezTo>
                    <a:pt x="5308" y="249"/>
                    <a:pt x="5289" y="501"/>
                    <a:pt x="5211" y="738"/>
                  </a:cubicBezTo>
                  <a:cubicBezTo>
                    <a:pt x="5186" y="819"/>
                    <a:pt x="5112" y="873"/>
                    <a:pt x="5031" y="873"/>
                  </a:cubicBezTo>
                  <a:cubicBezTo>
                    <a:pt x="5015" y="873"/>
                    <a:pt x="4999" y="871"/>
                    <a:pt x="4984" y="867"/>
                  </a:cubicBezTo>
                  <a:cubicBezTo>
                    <a:pt x="4890" y="846"/>
                    <a:pt x="4822" y="730"/>
                    <a:pt x="4854" y="640"/>
                  </a:cubicBezTo>
                  <a:cubicBezTo>
                    <a:pt x="4870" y="591"/>
                    <a:pt x="4884" y="542"/>
                    <a:pt x="4895" y="491"/>
                  </a:cubicBezTo>
                  <a:cubicBezTo>
                    <a:pt x="4900" y="469"/>
                    <a:pt x="4904" y="447"/>
                    <a:pt x="4908" y="423"/>
                  </a:cubicBezTo>
                  <a:cubicBezTo>
                    <a:pt x="4908" y="423"/>
                    <a:pt x="4912" y="377"/>
                    <a:pt x="4914" y="371"/>
                  </a:cubicBezTo>
                  <a:cubicBezTo>
                    <a:pt x="4917" y="320"/>
                    <a:pt x="4919" y="270"/>
                    <a:pt x="4917" y="218"/>
                  </a:cubicBezTo>
                  <a:cubicBezTo>
                    <a:pt x="4917" y="192"/>
                    <a:pt x="4914" y="167"/>
                    <a:pt x="4912" y="142"/>
                  </a:cubicBezTo>
                  <a:cubicBezTo>
                    <a:pt x="4911" y="131"/>
                    <a:pt x="4911" y="119"/>
                    <a:pt x="4909" y="108"/>
                  </a:cubicBezTo>
                  <a:cubicBezTo>
                    <a:pt x="4909" y="105"/>
                    <a:pt x="4908" y="102"/>
                    <a:pt x="4908" y="96"/>
                  </a:cubicBezTo>
                  <a:cubicBezTo>
                    <a:pt x="4901" y="62"/>
                    <a:pt x="4893" y="34"/>
                    <a:pt x="4887" y="4"/>
                  </a:cubicBezTo>
                  <a:lnTo>
                    <a:pt x="1250" y="4"/>
                  </a:lnTo>
                  <a:cubicBezTo>
                    <a:pt x="1250" y="7"/>
                    <a:pt x="1250" y="10"/>
                    <a:pt x="1251" y="13"/>
                  </a:cubicBezTo>
                  <a:cubicBezTo>
                    <a:pt x="1256" y="39"/>
                    <a:pt x="1262" y="64"/>
                    <a:pt x="1272" y="88"/>
                  </a:cubicBezTo>
                  <a:cubicBezTo>
                    <a:pt x="1275" y="99"/>
                    <a:pt x="1278" y="110"/>
                    <a:pt x="1281" y="121"/>
                  </a:cubicBezTo>
                  <a:lnTo>
                    <a:pt x="1289" y="138"/>
                  </a:lnTo>
                  <a:cubicBezTo>
                    <a:pt x="1292" y="146"/>
                    <a:pt x="1299" y="162"/>
                    <a:pt x="1300" y="162"/>
                  </a:cubicBezTo>
                  <a:cubicBezTo>
                    <a:pt x="1300" y="162"/>
                    <a:pt x="1300" y="162"/>
                    <a:pt x="1300" y="162"/>
                  </a:cubicBezTo>
                  <a:cubicBezTo>
                    <a:pt x="1307" y="173"/>
                    <a:pt x="1311" y="183"/>
                    <a:pt x="1316" y="192"/>
                  </a:cubicBezTo>
                  <a:cubicBezTo>
                    <a:pt x="1327" y="213"/>
                    <a:pt x="1340" y="232"/>
                    <a:pt x="1352" y="251"/>
                  </a:cubicBezTo>
                  <a:cubicBezTo>
                    <a:pt x="1357" y="257"/>
                    <a:pt x="1362" y="263"/>
                    <a:pt x="1367" y="271"/>
                  </a:cubicBezTo>
                  <a:cubicBezTo>
                    <a:pt x="1368" y="273"/>
                    <a:pt x="1379" y="286"/>
                    <a:pt x="1381" y="289"/>
                  </a:cubicBezTo>
                  <a:cubicBezTo>
                    <a:pt x="1397" y="306"/>
                    <a:pt x="1413" y="322"/>
                    <a:pt x="1428" y="338"/>
                  </a:cubicBezTo>
                  <a:cubicBezTo>
                    <a:pt x="1436" y="346"/>
                    <a:pt x="1446" y="354"/>
                    <a:pt x="1454" y="362"/>
                  </a:cubicBezTo>
                  <a:cubicBezTo>
                    <a:pt x="1457" y="363"/>
                    <a:pt x="1466" y="371"/>
                    <a:pt x="1471" y="376"/>
                  </a:cubicBezTo>
                  <a:cubicBezTo>
                    <a:pt x="1487" y="387"/>
                    <a:pt x="1503" y="398"/>
                    <a:pt x="1520" y="409"/>
                  </a:cubicBezTo>
                  <a:cubicBezTo>
                    <a:pt x="1606" y="461"/>
                    <a:pt x="1636" y="574"/>
                    <a:pt x="1587" y="662"/>
                  </a:cubicBezTo>
                  <a:cubicBezTo>
                    <a:pt x="1556" y="720"/>
                    <a:pt x="1489" y="754"/>
                    <a:pt x="1423" y="754"/>
                  </a:cubicBezTo>
                  <a:cubicBezTo>
                    <a:pt x="1392" y="754"/>
                    <a:pt x="1360" y="746"/>
                    <a:pt x="1333" y="729"/>
                  </a:cubicBezTo>
                  <a:cubicBezTo>
                    <a:pt x="1115" y="591"/>
                    <a:pt x="946" y="368"/>
                    <a:pt x="895" y="113"/>
                  </a:cubicBezTo>
                  <a:cubicBezTo>
                    <a:pt x="887" y="77"/>
                    <a:pt x="882" y="40"/>
                    <a:pt x="879" y="5"/>
                  </a:cubicBezTo>
                  <a:lnTo>
                    <a:pt x="7" y="5"/>
                  </a:lnTo>
                  <a:cubicBezTo>
                    <a:pt x="244" y="203"/>
                    <a:pt x="327" y="518"/>
                    <a:pt x="32" y="868"/>
                  </a:cubicBezTo>
                  <a:cubicBezTo>
                    <a:pt x="85" y="919"/>
                    <a:pt x="129" y="976"/>
                    <a:pt x="164" y="1039"/>
                  </a:cubicBezTo>
                  <a:cubicBezTo>
                    <a:pt x="240" y="992"/>
                    <a:pt x="322" y="952"/>
                    <a:pt x="409" y="925"/>
                  </a:cubicBezTo>
                  <a:cubicBezTo>
                    <a:pt x="495" y="898"/>
                    <a:pt x="581" y="886"/>
                    <a:pt x="666" y="886"/>
                  </a:cubicBezTo>
                  <a:cubicBezTo>
                    <a:pt x="982" y="886"/>
                    <a:pt x="1280" y="1054"/>
                    <a:pt x="1522" y="1259"/>
                  </a:cubicBezTo>
                  <a:cubicBezTo>
                    <a:pt x="1599" y="1324"/>
                    <a:pt x="1588" y="1455"/>
                    <a:pt x="1522" y="1522"/>
                  </a:cubicBezTo>
                  <a:cubicBezTo>
                    <a:pt x="1486" y="1558"/>
                    <a:pt x="1442" y="1574"/>
                    <a:pt x="1397" y="1574"/>
                  </a:cubicBezTo>
                  <a:cubicBezTo>
                    <a:pt x="1349" y="1574"/>
                    <a:pt x="1300" y="1555"/>
                    <a:pt x="1261" y="1522"/>
                  </a:cubicBezTo>
                  <a:cubicBezTo>
                    <a:pt x="1095" y="1380"/>
                    <a:pt x="887" y="1258"/>
                    <a:pt x="670" y="1258"/>
                  </a:cubicBezTo>
                  <a:cubicBezTo>
                    <a:pt x="608" y="1258"/>
                    <a:pt x="545" y="1268"/>
                    <a:pt x="482" y="1291"/>
                  </a:cubicBezTo>
                  <a:cubicBezTo>
                    <a:pt x="381" y="1329"/>
                    <a:pt x="287" y="1389"/>
                    <a:pt x="213" y="1468"/>
                  </a:cubicBezTo>
                  <a:cubicBezTo>
                    <a:pt x="195" y="1538"/>
                    <a:pt x="175" y="1606"/>
                    <a:pt x="164" y="1677"/>
                  </a:cubicBezTo>
                  <a:cubicBezTo>
                    <a:pt x="115" y="1971"/>
                    <a:pt x="232" y="2266"/>
                    <a:pt x="278" y="2560"/>
                  </a:cubicBezTo>
                  <a:cubicBezTo>
                    <a:pt x="325" y="2855"/>
                    <a:pt x="260" y="3227"/>
                    <a:pt x="1" y="3330"/>
                  </a:cubicBezTo>
                  <a:cubicBezTo>
                    <a:pt x="29" y="3485"/>
                    <a:pt x="145" y="3603"/>
                    <a:pt x="232" y="3732"/>
                  </a:cubicBezTo>
                  <a:cubicBezTo>
                    <a:pt x="244" y="3660"/>
                    <a:pt x="268" y="3591"/>
                    <a:pt x="300" y="3524"/>
                  </a:cubicBezTo>
                  <a:cubicBezTo>
                    <a:pt x="475" y="3155"/>
                    <a:pt x="880" y="2995"/>
                    <a:pt x="1270" y="2995"/>
                  </a:cubicBezTo>
                  <a:cubicBezTo>
                    <a:pt x="1313" y="2995"/>
                    <a:pt x="1355" y="2997"/>
                    <a:pt x="1397" y="3000"/>
                  </a:cubicBezTo>
                  <a:cubicBezTo>
                    <a:pt x="1626" y="3020"/>
                    <a:pt x="1634" y="3372"/>
                    <a:pt x="1417" y="3372"/>
                  </a:cubicBezTo>
                  <a:cubicBezTo>
                    <a:pt x="1410" y="3372"/>
                    <a:pt x="1404" y="3371"/>
                    <a:pt x="1397" y="3371"/>
                  </a:cubicBezTo>
                  <a:cubicBezTo>
                    <a:pt x="1370" y="3368"/>
                    <a:pt x="1342" y="3367"/>
                    <a:pt x="1313" y="3367"/>
                  </a:cubicBezTo>
                  <a:cubicBezTo>
                    <a:pt x="968" y="3367"/>
                    <a:pt x="482" y="3543"/>
                    <a:pt x="594" y="3972"/>
                  </a:cubicBezTo>
                  <a:cubicBezTo>
                    <a:pt x="694" y="4352"/>
                    <a:pt x="1288" y="4407"/>
                    <a:pt x="1569" y="4593"/>
                  </a:cubicBezTo>
                  <a:cubicBezTo>
                    <a:pt x="1906" y="4811"/>
                    <a:pt x="2104" y="5208"/>
                    <a:pt x="2060" y="5609"/>
                  </a:cubicBezTo>
                  <a:cubicBezTo>
                    <a:pt x="2036" y="5824"/>
                    <a:pt x="1949" y="6013"/>
                    <a:pt x="1835" y="6187"/>
                  </a:cubicBezTo>
                  <a:lnTo>
                    <a:pt x="5265" y="6187"/>
                  </a:lnTo>
                  <a:cubicBezTo>
                    <a:pt x="5276" y="6036"/>
                    <a:pt x="5308" y="5889"/>
                    <a:pt x="5362" y="5748"/>
                  </a:cubicBezTo>
                  <a:cubicBezTo>
                    <a:pt x="5465" y="5485"/>
                    <a:pt x="5645" y="5242"/>
                    <a:pt x="5911" y="5128"/>
                  </a:cubicBezTo>
                  <a:cubicBezTo>
                    <a:pt x="5943" y="5114"/>
                    <a:pt x="5977" y="5106"/>
                    <a:pt x="6010" y="5106"/>
                  </a:cubicBezTo>
                  <a:cubicBezTo>
                    <a:pt x="6071" y="5106"/>
                    <a:pt x="6128" y="5132"/>
                    <a:pt x="6164" y="5194"/>
                  </a:cubicBezTo>
                  <a:cubicBezTo>
                    <a:pt x="6210" y="5273"/>
                    <a:pt x="6190" y="5409"/>
                    <a:pt x="6098" y="5447"/>
                  </a:cubicBezTo>
                  <a:cubicBezTo>
                    <a:pt x="5902" y="5531"/>
                    <a:pt x="5770" y="5696"/>
                    <a:pt x="5704" y="5886"/>
                  </a:cubicBezTo>
                  <a:cubicBezTo>
                    <a:pt x="5671" y="5982"/>
                    <a:pt x="5648" y="6084"/>
                    <a:pt x="5637" y="6187"/>
                  </a:cubicBezTo>
                  <a:lnTo>
                    <a:pt x="6445" y="6187"/>
                  </a:lnTo>
                  <a:cubicBezTo>
                    <a:pt x="6669" y="5921"/>
                    <a:pt x="6856" y="5606"/>
                    <a:pt x="6723" y="5251"/>
                  </a:cubicBezTo>
                  <a:cubicBezTo>
                    <a:pt x="6555" y="4805"/>
                    <a:pt x="6046" y="4783"/>
                    <a:pt x="5693" y="4553"/>
                  </a:cubicBezTo>
                  <a:cubicBezTo>
                    <a:pt x="5337" y="4320"/>
                    <a:pt x="5183" y="3922"/>
                    <a:pt x="5371" y="3524"/>
                  </a:cubicBezTo>
                  <a:cubicBezTo>
                    <a:pt x="5546" y="3154"/>
                    <a:pt x="5949" y="2994"/>
                    <a:pt x="6337" y="2994"/>
                  </a:cubicBezTo>
                  <a:cubicBezTo>
                    <a:pt x="6381" y="2994"/>
                    <a:pt x="6425" y="2996"/>
                    <a:pt x="6468" y="3000"/>
                  </a:cubicBezTo>
                  <a:cubicBezTo>
                    <a:pt x="6698" y="3020"/>
                    <a:pt x="6705" y="3372"/>
                    <a:pt x="6487" y="3372"/>
                  </a:cubicBezTo>
                  <a:cubicBezTo>
                    <a:pt x="6481" y="3372"/>
                    <a:pt x="6475" y="3371"/>
                    <a:pt x="6468" y="3371"/>
                  </a:cubicBezTo>
                  <a:cubicBezTo>
                    <a:pt x="6442" y="3368"/>
                    <a:pt x="6414" y="3367"/>
                    <a:pt x="6385" y="3367"/>
                  </a:cubicBezTo>
                  <a:cubicBezTo>
                    <a:pt x="6040" y="3367"/>
                    <a:pt x="5554" y="3543"/>
                    <a:pt x="5667" y="3972"/>
                  </a:cubicBezTo>
                  <a:cubicBezTo>
                    <a:pt x="5766" y="4352"/>
                    <a:pt x="6359" y="4407"/>
                    <a:pt x="6641" y="4591"/>
                  </a:cubicBezTo>
                  <a:cubicBezTo>
                    <a:pt x="6978" y="4810"/>
                    <a:pt x="7176" y="5207"/>
                    <a:pt x="7132" y="5609"/>
                  </a:cubicBezTo>
                  <a:cubicBezTo>
                    <a:pt x="7108" y="5823"/>
                    <a:pt x="7021" y="6013"/>
                    <a:pt x="6907" y="6187"/>
                  </a:cubicBezTo>
                  <a:lnTo>
                    <a:pt x="10445" y="6187"/>
                  </a:lnTo>
                  <a:cubicBezTo>
                    <a:pt x="10454" y="6131"/>
                    <a:pt x="10464" y="6076"/>
                    <a:pt x="10476" y="6020"/>
                  </a:cubicBezTo>
                  <a:cubicBezTo>
                    <a:pt x="10541" y="5751"/>
                    <a:pt x="10655" y="5498"/>
                    <a:pt x="10813" y="5270"/>
                  </a:cubicBezTo>
                  <a:cubicBezTo>
                    <a:pt x="10852" y="5214"/>
                    <a:pt x="10913" y="5179"/>
                    <a:pt x="10977" y="5179"/>
                  </a:cubicBezTo>
                  <a:cubicBezTo>
                    <a:pt x="11007" y="5179"/>
                    <a:pt x="11037" y="5186"/>
                    <a:pt x="11067" y="5204"/>
                  </a:cubicBezTo>
                  <a:cubicBezTo>
                    <a:pt x="11147" y="5251"/>
                    <a:pt x="11190" y="5376"/>
                    <a:pt x="11133" y="5457"/>
                  </a:cubicBezTo>
                  <a:cubicBezTo>
                    <a:pt x="11000" y="5644"/>
                    <a:pt x="10904" y="5853"/>
                    <a:pt x="10845" y="6073"/>
                  </a:cubicBezTo>
                  <a:cubicBezTo>
                    <a:pt x="10834" y="6111"/>
                    <a:pt x="10828" y="6149"/>
                    <a:pt x="10820" y="6187"/>
                  </a:cubicBezTo>
                  <a:lnTo>
                    <a:pt x="11546" y="6187"/>
                  </a:lnTo>
                  <a:cubicBezTo>
                    <a:pt x="11771" y="5919"/>
                    <a:pt x="11958" y="5606"/>
                    <a:pt x="11825" y="5251"/>
                  </a:cubicBezTo>
                  <a:cubicBezTo>
                    <a:pt x="11657" y="4805"/>
                    <a:pt x="11147" y="4781"/>
                    <a:pt x="10794" y="4552"/>
                  </a:cubicBezTo>
                  <a:cubicBezTo>
                    <a:pt x="10438" y="4320"/>
                    <a:pt x="10285" y="3920"/>
                    <a:pt x="10473" y="3523"/>
                  </a:cubicBezTo>
                  <a:cubicBezTo>
                    <a:pt x="10650" y="3153"/>
                    <a:pt x="11054" y="2993"/>
                    <a:pt x="11443" y="2993"/>
                  </a:cubicBezTo>
                  <a:cubicBezTo>
                    <a:pt x="11486" y="2993"/>
                    <a:pt x="11528" y="2995"/>
                    <a:pt x="11570" y="2999"/>
                  </a:cubicBezTo>
                  <a:cubicBezTo>
                    <a:pt x="11799" y="3020"/>
                    <a:pt x="11807" y="3370"/>
                    <a:pt x="11590" y="3370"/>
                  </a:cubicBezTo>
                  <a:cubicBezTo>
                    <a:pt x="11584" y="3370"/>
                    <a:pt x="11577" y="3370"/>
                    <a:pt x="11570" y="3369"/>
                  </a:cubicBezTo>
                  <a:cubicBezTo>
                    <a:pt x="11544" y="3367"/>
                    <a:pt x="11517" y="3366"/>
                    <a:pt x="11489" y="3366"/>
                  </a:cubicBezTo>
                  <a:cubicBezTo>
                    <a:pt x="11145" y="3366"/>
                    <a:pt x="10655" y="3540"/>
                    <a:pt x="10769" y="3972"/>
                  </a:cubicBezTo>
                  <a:cubicBezTo>
                    <a:pt x="10867" y="4351"/>
                    <a:pt x="11461" y="4407"/>
                    <a:pt x="11743" y="4591"/>
                  </a:cubicBezTo>
                  <a:cubicBezTo>
                    <a:pt x="12080" y="4810"/>
                    <a:pt x="12278" y="5207"/>
                    <a:pt x="12233" y="5609"/>
                  </a:cubicBezTo>
                  <a:cubicBezTo>
                    <a:pt x="12209" y="5823"/>
                    <a:pt x="12124" y="6013"/>
                    <a:pt x="12008" y="6187"/>
                  </a:cubicBezTo>
                  <a:lnTo>
                    <a:pt x="15439" y="6187"/>
                  </a:lnTo>
                  <a:cubicBezTo>
                    <a:pt x="15450" y="6036"/>
                    <a:pt x="15483" y="5887"/>
                    <a:pt x="15535" y="5747"/>
                  </a:cubicBezTo>
                  <a:cubicBezTo>
                    <a:pt x="15638" y="5484"/>
                    <a:pt x="15818" y="5240"/>
                    <a:pt x="16084" y="5128"/>
                  </a:cubicBezTo>
                  <a:cubicBezTo>
                    <a:pt x="16117" y="5114"/>
                    <a:pt x="16151" y="5106"/>
                    <a:pt x="16185" y="5106"/>
                  </a:cubicBezTo>
                  <a:cubicBezTo>
                    <a:pt x="16245" y="5106"/>
                    <a:pt x="16302" y="5132"/>
                    <a:pt x="16338" y="5194"/>
                  </a:cubicBezTo>
                  <a:cubicBezTo>
                    <a:pt x="16384" y="5273"/>
                    <a:pt x="16363" y="5408"/>
                    <a:pt x="16271" y="5447"/>
                  </a:cubicBezTo>
                  <a:cubicBezTo>
                    <a:pt x="16076" y="5530"/>
                    <a:pt x="15945" y="5694"/>
                    <a:pt x="15877" y="5884"/>
                  </a:cubicBezTo>
                  <a:cubicBezTo>
                    <a:pt x="15844" y="5982"/>
                    <a:pt x="15822" y="6084"/>
                    <a:pt x="15811" y="6187"/>
                  </a:cubicBezTo>
                  <a:lnTo>
                    <a:pt x="16618" y="6187"/>
                  </a:lnTo>
                  <a:cubicBezTo>
                    <a:pt x="16843" y="5919"/>
                    <a:pt x="17029" y="5604"/>
                    <a:pt x="16896" y="5250"/>
                  </a:cubicBezTo>
                  <a:cubicBezTo>
                    <a:pt x="16730" y="4803"/>
                    <a:pt x="16219" y="4781"/>
                    <a:pt x="15866" y="4552"/>
                  </a:cubicBezTo>
                  <a:cubicBezTo>
                    <a:pt x="15510" y="4319"/>
                    <a:pt x="15356" y="3920"/>
                    <a:pt x="15545" y="3523"/>
                  </a:cubicBezTo>
                  <a:cubicBezTo>
                    <a:pt x="15721" y="3153"/>
                    <a:pt x="16122" y="2993"/>
                    <a:pt x="16512" y="2993"/>
                  </a:cubicBezTo>
                  <a:cubicBezTo>
                    <a:pt x="16556" y="2993"/>
                    <a:pt x="16600" y="2995"/>
                    <a:pt x="16643" y="2999"/>
                  </a:cubicBezTo>
                  <a:cubicBezTo>
                    <a:pt x="16873" y="3019"/>
                    <a:pt x="16880" y="3370"/>
                    <a:pt x="16662" y="3370"/>
                  </a:cubicBezTo>
                  <a:cubicBezTo>
                    <a:pt x="16656" y="3370"/>
                    <a:pt x="16650" y="3370"/>
                    <a:pt x="16643" y="3369"/>
                  </a:cubicBezTo>
                  <a:cubicBezTo>
                    <a:pt x="16616" y="3367"/>
                    <a:pt x="16588" y="3365"/>
                    <a:pt x="16559" y="3365"/>
                  </a:cubicBezTo>
                  <a:cubicBezTo>
                    <a:pt x="16213" y="3365"/>
                    <a:pt x="15728" y="3541"/>
                    <a:pt x="15841" y="3971"/>
                  </a:cubicBezTo>
                  <a:cubicBezTo>
                    <a:pt x="15939" y="4351"/>
                    <a:pt x="16532" y="4406"/>
                    <a:pt x="16816" y="4590"/>
                  </a:cubicBezTo>
                  <a:cubicBezTo>
                    <a:pt x="17151" y="4810"/>
                    <a:pt x="17349" y="5205"/>
                    <a:pt x="17305" y="5607"/>
                  </a:cubicBezTo>
                  <a:cubicBezTo>
                    <a:pt x="17281" y="5821"/>
                    <a:pt x="17196" y="6011"/>
                    <a:pt x="17080" y="6185"/>
                  </a:cubicBezTo>
                  <a:lnTo>
                    <a:pt x="20420" y="6185"/>
                  </a:lnTo>
                  <a:cubicBezTo>
                    <a:pt x="20442" y="6133"/>
                    <a:pt x="20466" y="6081"/>
                    <a:pt x="20488" y="6030"/>
                  </a:cubicBezTo>
                  <a:cubicBezTo>
                    <a:pt x="20550" y="5889"/>
                    <a:pt x="20630" y="5758"/>
                    <a:pt x="20725" y="5639"/>
                  </a:cubicBezTo>
                  <a:cubicBezTo>
                    <a:pt x="20770" y="5580"/>
                    <a:pt x="20819" y="5525"/>
                    <a:pt x="20871" y="5474"/>
                  </a:cubicBezTo>
                  <a:cubicBezTo>
                    <a:pt x="20888" y="5457"/>
                    <a:pt x="20907" y="5441"/>
                    <a:pt x="20926" y="5425"/>
                  </a:cubicBezTo>
                  <a:cubicBezTo>
                    <a:pt x="20925" y="5379"/>
                    <a:pt x="20944" y="5335"/>
                    <a:pt x="20979" y="5303"/>
                  </a:cubicBezTo>
                  <a:cubicBezTo>
                    <a:pt x="21025" y="5267"/>
                    <a:pt x="21071" y="5243"/>
                    <a:pt x="21126" y="5243"/>
                  </a:cubicBezTo>
                  <a:cubicBezTo>
                    <a:pt x="21140" y="5243"/>
                    <a:pt x="21155" y="5244"/>
                    <a:pt x="21170" y="5248"/>
                  </a:cubicBezTo>
                  <a:cubicBezTo>
                    <a:pt x="21226" y="5261"/>
                    <a:pt x="21275" y="5295"/>
                    <a:pt x="21306" y="5345"/>
                  </a:cubicBezTo>
                  <a:cubicBezTo>
                    <a:pt x="21368" y="5449"/>
                    <a:pt x="21325" y="5568"/>
                    <a:pt x="21238" y="5642"/>
                  </a:cubicBezTo>
                  <a:cubicBezTo>
                    <a:pt x="21118" y="5742"/>
                    <a:pt x="21012" y="5859"/>
                    <a:pt x="20928" y="5990"/>
                  </a:cubicBezTo>
                  <a:cubicBezTo>
                    <a:pt x="20888" y="6054"/>
                    <a:pt x="20854" y="6119"/>
                    <a:pt x="20824" y="6187"/>
                  </a:cubicBezTo>
                  <a:lnTo>
                    <a:pt x="21721" y="6187"/>
                  </a:lnTo>
                  <a:cubicBezTo>
                    <a:pt x="21944" y="5919"/>
                    <a:pt x="22133" y="5604"/>
                    <a:pt x="22000" y="5250"/>
                  </a:cubicBezTo>
                  <a:cubicBezTo>
                    <a:pt x="21832" y="4803"/>
                    <a:pt x="21322" y="4781"/>
                    <a:pt x="20969" y="4552"/>
                  </a:cubicBezTo>
                  <a:cubicBezTo>
                    <a:pt x="20613" y="4319"/>
                    <a:pt x="20459" y="3920"/>
                    <a:pt x="20648" y="3523"/>
                  </a:cubicBezTo>
                  <a:cubicBezTo>
                    <a:pt x="20823" y="3153"/>
                    <a:pt x="21225" y="2993"/>
                    <a:pt x="21614" y="2993"/>
                  </a:cubicBezTo>
                  <a:cubicBezTo>
                    <a:pt x="21658" y="2993"/>
                    <a:pt x="21702" y="2995"/>
                    <a:pt x="21745" y="2999"/>
                  </a:cubicBezTo>
                  <a:cubicBezTo>
                    <a:pt x="21974" y="3019"/>
                    <a:pt x="21982" y="3370"/>
                    <a:pt x="21764" y="3370"/>
                  </a:cubicBezTo>
                  <a:cubicBezTo>
                    <a:pt x="21757" y="3370"/>
                    <a:pt x="21751" y="3370"/>
                    <a:pt x="21745" y="3369"/>
                  </a:cubicBezTo>
                  <a:cubicBezTo>
                    <a:pt x="21718" y="3367"/>
                    <a:pt x="21690" y="3365"/>
                    <a:pt x="21661" y="3365"/>
                  </a:cubicBezTo>
                  <a:cubicBezTo>
                    <a:pt x="21316" y="3365"/>
                    <a:pt x="20830" y="3541"/>
                    <a:pt x="20942" y="3971"/>
                  </a:cubicBezTo>
                  <a:cubicBezTo>
                    <a:pt x="21042" y="4351"/>
                    <a:pt x="21636" y="4406"/>
                    <a:pt x="21917" y="4590"/>
                  </a:cubicBezTo>
                  <a:cubicBezTo>
                    <a:pt x="22254" y="4810"/>
                    <a:pt x="22452" y="5205"/>
                    <a:pt x="22408" y="5607"/>
                  </a:cubicBezTo>
                  <a:cubicBezTo>
                    <a:pt x="22384" y="5821"/>
                    <a:pt x="22297" y="6011"/>
                    <a:pt x="22183" y="6185"/>
                  </a:cubicBezTo>
                  <a:lnTo>
                    <a:pt x="25775" y="6185"/>
                  </a:lnTo>
                  <a:lnTo>
                    <a:pt x="25775" y="6183"/>
                  </a:lnTo>
                  <a:cubicBezTo>
                    <a:pt x="25659" y="5975"/>
                    <a:pt x="25550" y="5756"/>
                    <a:pt x="25368" y="5620"/>
                  </a:cubicBezTo>
                  <a:cubicBezTo>
                    <a:pt x="25309" y="5576"/>
                    <a:pt x="25241" y="5535"/>
                    <a:pt x="25203" y="5474"/>
                  </a:cubicBezTo>
                  <a:cubicBezTo>
                    <a:pt x="25146" y="5550"/>
                    <a:pt x="25080" y="5620"/>
                    <a:pt x="25007" y="5682"/>
                  </a:cubicBezTo>
                  <a:cubicBezTo>
                    <a:pt x="24967" y="5715"/>
                    <a:pt x="24918" y="5734"/>
                    <a:pt x="24869" y="5734"/>
                  </a:cubicBezTo>
                  <a:cubicBezTo>
                    <a:pt x="24825" y="5734"/>
                    <a:pt x="24781" y="5718"/>
                    <a:pt x="24744" y="5682"/>
                  </a:cubicBezTo>
                  <a:cubicBezTo>
                    <a:pt x="24679" y="5615"/>
                    <a:pt x="24668" y="5484"/>
                    <a:pt x="24744" y="5419"/>
                  </a:cubicBezTo>
                  <a:cubicBezTo>
                    <a:pt x="24963" y="5242"/>
                    <a:pt x="25105" y="4963"/>
                    <a:pt x="25066" y="4689"/>
                  </a:cubicBezTo>
                  <a:cubicBezTo>
                    <a:pt x="25031" y="4445"/>
                    <a:pt x="24850" y="4221"/>
                    <a:pt x="24613" y="4151"/>
                  </a:cubicBezTo>
                  <a:cubicBezTo>
                    <a:pt x="24403" y="4090"/>
                    <a:pt x="24467" y="3787"/>
                    <a:pt x="24656" y="3787"/>
                  </a:cubicBezTo>
                  <a:cubicBezTo>
                    <a:pt x="24673" y="3787"/>
                    <a:pt x="24692" y="3789"/>
                    <a:pt x="24711" y="3795"/>
                  </a:cubicBezTo>
                  <a:cubicBezTo>
                    <a:pt x="25083" y="3909"/>
                    <a:pt x="25360" y="4222"/>
                    <a:pt x="25425" y="4605"/>
                  </a:cubicBezTo>
                  <a:cubicBezTo>
                    <a:pt x="25449" y="4753"/>
                    <a:pt x="25442" y="4905"/>
                    <a:pt x="25406" y="5050"/>
                  </a:cubicBezTo>
                  <a:cubicBezTo>
                    <a:pt x="25442" y="5018"/>
                    <a:pt x="25479" y="4987"/>
                    <a:pt x="25512" y="4954"/>
                  </a:cubicBezTo>
                  <a:cubicBezTo>
                    <a:pt x="25604" y="4862"/>
                    <a:pt x="25681" y="4730"/>
                    <a:pt x="25658" y="4597"/>
                  </a:cubicBezTo>
                  <a:cubicBezTo>
                    <a:pt x="25648" y="4548"/>
                    <a:pt x="25626" y="4504"/>
                    <a:pt x="25615" y="4457"/>
                  </a:cubicBezTo>
                  <a:cubicBezTo>
                    <a:pt x="25571" y="4278"/>
                    <a:pt x="25664" y="4067"/>
                    <a:pt x="25572" y="3914"/>
                  </a:cubicBezTo>
                  <a:cubicBezTo>
                    <a:pt x="25528" y="3838"/>
                    <a:pt x="25447" y="3790"/>
                    <a:pt x="25414" y="3708"/>
                  </a:cubicBezTo>
                  <a:cubicBezTo>
                    <a:pt x="25365" y="3581"/>
                    <a:pt x="25452" y="3444"/>
                    <a:pt x="25531" y="3337"/>
                  </a:cubicBezTo>
                  <a:cubicBezTo>
                    <a:pt x="25612" y="3231"/>
                    <a:pt x="25693" y="3089"/>
                    <a:pt x="25637" y="2967"/>
                  </a:cubicBezTo>
                  <a:cubicBezTo>
                    <a:pt x="25621" y="2935"/>
                    <a:pt x="25598" y="2909"/>
                    <a:pt x="25588" y="2872"/>
                  </a:cubicBezTo>
                  <a:cubicBezTo>
                    <a:pt x="25586" y="2861"/>
                    <a:pt x="25585" y="2850"/>
                    <a:pt x="25585" y="2839"/>
                  </a:cubicBezTo>
                  <a:cubicBezTo>
                    <a:pt x="25580" y="2839"/>
                    <a:pt x="25577" y="2840"/>
                    <a:pt x="25572" y="2840"/>
                  </a:cubicBezTo>
                  <a:cubicBezTo>
                    <a:pt x="25336" y="2840"/>
                    <a:pt x="25335" y="2480"/>
                    <a:pt x="25563" y="2470"/>
                  </a:cubicBezTo>
                  <a:cubicBezTo>
                    <a:pt x="25537" y="2437"/>
                    <a:pt x="25501" y="2411"/>
                    <a:pt x="25461" y="2399"/>
                  </a:cubicBezTo>
                  <a:cubicBezTo>
                    <a:pt x="25653" y="2166"/>
                    <a:pt x="25699" y="1808"/>
                    <a:pt x="25582" y="1523"/>
                  </a:cubicBezTo>
                  <a:lnTo>
                    <a:pt x="25582" y="1523"/>
                  </a:lnTo>
                  <a:cubicBezTo>
                    <a:pt x="25482" y="1642"/>
                    <a:pt x="25404" y="1785"/>
                    <a:pt x="25343" y="1921"/>
                  </a:cubicBezTo>
                  <a:cubicBezTo>
                    <a:pt x="25317" y="1979"/>
                    <a:pt x="25251" y="2008"/>
                    <a:pt x="25185" y="2008"/>
                  </a:cubicBezTo>
                  <a:cubicBezTo>
                    <a:pt x="25151" y="2008"/>
                    <a:pt x="25117" y="2000"/>
                    <a:pt x="25089" y="1984"/>
                  </a:cubicBezTo>
                  <a:cubicBezTo>
                    <a:pt x="24998" y="1930"/>
                    <a:pt x="24983" y="1823"/>
                    <a:pt x="25025" y="1731"/>
                  </a:cubicBezTo>
                  <a:cubicBezTo>
                    <a:pt x="25126" y="1504"/>
                    <a:pt x="25267" y="1288"/>
                    <a:pt x="25455" y="1129"/>
                  </a:cubicBezTo>
                  <a:cubicBezTo>
                    <a:pt x="25457" y="1121"/>
                    <a:pt x="25458" y="1115"/>
                    <a:pt x="25460" y="1109"/>
                  </a:cubicBezTo>
                  <a:cubicBezTo>
                    <a:pt x="25490" y="1025"/>
                    <a:pt x="25575" y="979"/>
                    <a:pt x="25626" y="906"/>
                  </a:cubicBezTo>
                  <a:cubicBezTo>
                    <a:pt x="25716" y="780"/>
                    <a:pt x="25689" y="599"/>
                    <a:pt x="25670" y="438"/>
                  </a:cubicBezTo>
                  <a:cubicBezTo>
                    <a:pt x="25651" y="282"/>
                    <a:pt x="25659" y="96"/>
                    <a:pt x="25775" y="7"/>
                  </a:cubicBezTo>
                  <a:lnTo>
                    <a:pt x="25775" y="1"/>
                  </a:lnTo>
                  <a:lnTo>
                    <a:pt x="25613" y="1"/>
                  </a:lnTo>
                  <a:cubicBezTo>
                    <a:pt x="25656" y="246"/>
                    <a:pt x="25637" y="498"/>
                    <a:pt x="25560" y="734"/>
                  </a:cubicBezTo>
                  <a:cubicBezTo>
                    <a:pt x="25534" y="816"/>
                    <a:pt x="25460" y="869"/>
                    <a:pt x="25379" y="869"/>
                  </a:cubicBezTo>
                  <a:cubicBezTo>
                    <a:pt x="25363" y="869"/>
                    <a:pt x="25347" y="867"/>
                    <a:pt x="25332" y="863"/>
                  </a:cubicBezTo>
                  <a:cubicBezTo>
                    <a:pt x="25238" y="843"/>
                    <a:pt x="25170" y="727"/>
                    <a:pt x="25202" y="635"/>
                  </a:cubicBezTo>
                  <a:cubicBezTo>
                    <a:pt x="25219" y="588"/>
                    <a:pt x="25232" y="539"/>
                    <a:pt x="25243" y="488"/>
                  </a:cubicBezTo>
                  <a:cubicBezTo>
                    <a:pt x="25248" y="466"/>
                    <a:pt x="25252" y="442"/>
                    <a:pt x="25256" y="420"/>
                  </a:cubicBezTo>
                  <a:cubicBezTo>
                    <a:pt x="25256" y="420"/>
                    <a:pt x="25262" y="373"/>
                    <a:pt x="25262" y="368"/>
                  </a:cubicBezTo>
                  <a:cubicBezTo>
                    <a:pt x="25267" y="316"/>
                    <a:pt x="25267" y="265"/>
                    <a:pt x="25265" y="214"/>
                  </a:cubicBezTo>
                  <a:cubicBezTo>
                    <a:pt x="25265" y="189"/>
                    <a:pt x="25264" y="164"/>
                    <a:pt x="25260" y="138"/>
                  </a:cubicBezTo>
                  <a:cubicBezTo>
                    <a:pt x="25260" y="127"/>
                    <a:pt x="25259" y="116"/>
                    <a:pt x="25257" y="105"/>
                  </a:cubicBezTo>
                  <a:cubicBezTo>
                    <a:pt x="25257" y="102"/>
                    <a:pt x="25256" y="97"/>
                    <a:pt x="25256" y="93"/>
                  </a:cubicBezTo>
                  <a:cubicBezTo>
                    <a:pt x="25249" y="59"/>
                    <a:pt x="25241" y="31"/>
                    <a:pt x="25235" y="1"/>
                  </a:cubicBezTo>
                  <a:lnTo>
                    <a:pt x="21599" y="1"/>
                  </a:lnTo>
                  <a:cubicBezTo>
                    <a:pt x="21599" y="4"/>
                    <a:pt x="21601" y="7"/>
                    <a:pt x="21601" y="10"/>
                  </a:cubicBezTo>
                  <a:cubicBezTo>
                    <a:pt x="21606" y="36"/>
                    <a:pt x="21612" y="59"/>
                    <a:pt x="21621" y="85"/>
                  </a:cubicBezTo>
                  <a:cubicBezTo>
                    <a:pt x="21625" y="96"/>
                    <a:pt x="21628" y="107"/>
                    <a:pt x="21632" y="116"/>
                  </a:cubicBezTo>
                  <a:cubicBezTo>
                    <a:pt x="21632" y="118"/>
                    <a:pt x="21636" y="129"/>
                    <a:pt x="21639" y="134"/>
                  </a:cubicBezTo>
                  <a:cubicBezTo>
                    <a:pt x="21640" y="140"/>
                    <a:pt x="21651" y="159"/>
                    <a:pt x="21650" y="159"/>
                  </a:cubicBezTo>
                  <a:cubicBezTo>
                    <a:pt x="21656" y="169"/>
                    <a:pt x="21661" y="178"/>
                    <a:pt x="21667" y="189"/>
                  </a:cubicBezTo>
                  <a:cubicBezTo>
                    <a:pt x="21678" y="208"/>
                    <a:pt x="21689" y="229"/>
                    <a:pt x="21702" y="248"/>
                  </a:cubicBezTo>
                  <a:cubicBezTo>
                    <a:pt x="21707" y="254"/>
                    <a:pt x="21712" y="260"/>
                    <a:pt x="21716" y="267"/>
                  </a:cubicBezTo>
                  <a:cubicBezTo>
                    <a:pt x="21718" y="268"/>
                    <a:pt x="21729" y="282"/>
                    <a:pt x="21731" y="286"/>
                  </a:cubicBezTo>
                  <a:cubicBezTo>
                    <a:pt x="21746" y="301"/>
                    <a:pt x="21762" y="319"/>
                    <a:pt x="21778" y="335"/>
                  </a:cubicBezTo>
                  <a:cubicBezTo>
                    <a:pt x="21788" y="343"/>
                    <a:pt x="21795" y="351"/>
                    <a:pt x="21803" y="357"/>
                  </a:cubicBezTo>
                  <a:cubicBezTo>
                    <a:pt x="21807" y="360"/>
                    <a:pt x="21816" y="368"/>
                    <a:pt x="21821" y="371"/>
                  </a:cubicBezTo>
                  <a:cubicBezTo>
                    <a:pt x="21837" y="384"/>
                    <a:pt x="21852" y="395"/>
                    <a:pt x="21870" y="404"/>
                  </a:cubicBezTo>
                  <a:cubicBezTo>
                    <a:pt x="21955" y="458"/>
                    <a:pt x="21985" y="569"/>
                    <a:pt x="21936" y="658"/>
                  </a:cubicBezTo>
                  <a:cubicBezTo>
                    <a:pt x="21906" y="716"/>
                    <a:pt x="21839" y="749"/>
                    <a:pt x="21774" y="749"/>
                  </a:cubicBezTo>
                  <a:cubicBezTo>
                    <a:pt x="21742" y="749"/>
                    <a:pt x="21710" y="741"/>
                    <a:pt x="21683" y="724"/>
                  </a:cubicBezTo>
                  <a:cubicBezTo>
                    <a:pt x="21465" y="588"/>
                    <a:pt x="21295" y="363"/>
                    <a:pt x="21245" y="108"/>
                  </a:cubicBezTo>
                  <a:cubicBezTo>
                    <a:pt x="21237" y="74"/>
                    <a:pt x="21232" y="37"/>
                    <a:pt x="21229" y="1"/>
                  </a:cubicBezTo>
                  <a:lnTo>
                    <a:pt x="20583" y="1"/>
                  </a:lnTo>
                  <a:cubicBezTo>
                    <a:pt x="20596" y="176"/>
                    <a:pt x="20570" y="352"/>
                    <a:pt x="20510" y="517"/>
                  </a:cubicBezTo>
                  <a:cubicBezTo>
                    <a:pt x="20482" y="597"/>
                    <a:pt x="20412" y="653"/>
                    <a:pt x="20330" y="653"/>
                  </a:cubicBezTo>
                  <a:cubicBezTo>
                    <a:pt x="20314" y="653"/>
                    <a:pt x="20298" y="651"/>
                    <a:pt x="20282" y="647"/>
                  </a:cubicBezTo>
                  <a:cubicBezTo>
                    <a:pt x="20190" y="621"/>
                    <a:pt x="20119" y="512"/>
                    <a:pt x="20152" y="419"/>
                  </a:cubicBezTo>
                  <a:cubicBezTo>
                    <a:pt x="20190" y="308"/>
                    <a:pt x="20224" y="210"/>
                    <a:pt x="20222" y="104"/>
                  </a:cubicBezTo>
                  <a:cubicBezTo>
                    <a:pt x="20222" y="69"/>
                    <a:pt x="20219" y="34"/>
                    <a:pt x="20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7232228" y="1233638"/>
              <a:ext cx="6511" cy="22616"/>
            </a:xfrm>
            <a:custGeom>
              <a:avLst/>
              <a:gdLst/>
              <a:ahLst/>
              <a:cxnLst/>
              <a:rect l="l" t="t" r="r" b="b"/>
              <a:pathLst>
                <a:path w="131" h="455" extrusionOk="0">
                  <a:moveTo>
                    <a:pt x="29" y="0"/>
                  </a:moveTo>
                  <a:lnTo>
                    <a:pt x="29" y="0"/>
                  </a:lnTo>
                  <a:cubicBezTo>
                    <a:pt x="0" y="154"/>
                    <a:pt x="21" y="312"/>
                    <a:pt x="89" y="455"/>
                  </a:cubicBezTo>
                  <a:cubicBezTo>
                    <a:pt x="116" y="396"/>
                    <a:pt x="130" y="331"/>
                    <a:pt x="130" y="268"/>
                  </a:cubicBezTo>
                  <a:cubicBezTo>
                    <a:pt x="128" y="167"/>
                    <a:pt x="84" y="81"/>
                    <a:pt x="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8473064" y="1299149"/>
              <a:ext cx="11929" cy="21224"/>
            </a:xfrm>
            <a:custGeom>
              <a:avLst/>
              <a:gdLst/>
              <a:ahLst/>
              <a:cxnLst/>
              <a:rect l="l" t="t" r="r" b="b"/>
              <a:pathLst>
                <a:path w="240" h="427" extrusionOk="0">
                  <a:moveTo>
                    <a:pt x="239" y="1"/>
                  </a:moveTo>
                  <a:cubicBezTo>
                    <a:pt x="174" y="52"/>
                    <a:pt x="117" y="110"/>
                    <a:pt x="68" y="175"/>
                  </a:cubicBezTo>
                  <a:cubicBezTo>
                    <a:pt x="30" y="227"/>
                    <a:pt x="0" y="292"/>
                    <a:pt x="11" y="357"/>
                  </a:cubicBezTo>
                  <a:cubicBezTo>
                    <a:pt x="14" y="382"/>
                    <a:pt x="24" y="405"/>
                    <a:pt x="36" y="427"/>
                  </a:cubicBezTo>
                  <a:cubicBezTo>
                    <a:pt x="131" y="299"/>
                    <a:pt x="201" y="155"/>
                    <a:pt x="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7483835" y="1301983"/>
              <a:ext cx="47021" cy="53731"/>
            </a:xfrm>
            <a:custGeom>
              <a:avLst/>
              <a:gdLst/>
              <a:ahLst/>
              <a:cxnLst/>
              <a:rect l="l" t="t" r="r" b="b"/>
              <a:pathLst>
                <a:path w="946" h="1081" extrusionOk="0">
                  <a:moveTo>
                    <a:pt x="745" y="0"/>
                  </a:moveTo>
                  <a:cubicBezTo>
                    <a:pt x="712" y="0"/>
                    <a:pt x="678" y="8"/>
                    <a:pt x="646" y="22"/>
                  </a:cubicBezTo>
                  <a:cubicBezTo>
                    <a:pt x="380" y="134"/>
                    <a:pt x="200" y="379"/>
                    <a:pt x="97" y="640"/>
                  </a:cubicBezTo>
                  <a:cubicBezTo>
                    <a:pt x="43" y="783"/>
                    <a:pt x="11" y="930"/>
                    <a:pt x="0" y="1080"/>
                  </a:cubicBezTo>
                  <a:lnTo>
                    <a:pt x="372" y="1080"/>
                  </a:lnTo>
                  <a:cubicBezTo>
                    <a:pt x="383" y="978"/>
                    <a:pt x="406" y="876"/>
                    <a:pt x="439" y="778"/>
                  </a:cubicBezTo>
                  <a:cubicBezTo>
                    <a:pt x="505" y="590"/>
                    <a:pt x="637" y="425"/>
                    <a:pt x="833" y="341"/>
                  </a:cubicBezTo>
                  <a:cubicBezTo>
                    <a:pt x="925" y="302"/>
                    <a:pt x="945" y="167"/>
                    <a:pt x="899" y="88"/>
                  </a:cubicBezTo>
                  <a:cubicBezTo>
                    <a:pt x="863" y="26"/>
                    <a:pt x="806" y="0"/>
                    <a:pt x="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7233620" y="1196906"/>
              <a:ext cx="93147" cy="158807"/>
            </a:xfrm>
            <a:custGeom>
              <a:avLst/>
              <a:gdLst/>
              <a:ahLst/>
              <a:cxnLst/>
              <a:rect l="l" t="t" r="r" b="b"/>
              <a:pathLst>
                <a:path w="1874" h="3195" extrusionOk="0">
                  <a:moveTo>
                    <a:pt x="1039" y="1"/>
                  </a:moveTo>
                  <a:cubicBezTo>
                    <a:pt x="649" y="1"/>
                    <a:pt x="244" y="161"/>
                    <a:pt x="69" y="532"/>
                  </a:cubicBezTo>
                  <a:cubicBezTo>
                    <a:pt x="37" y="597"/>
                    <a:pt x="13" y="667"/>
                    <a:pt x="1" y="739"/>
                  </a:cubicBezTo>
                  <a:cubicBezTo>
                    <a:pt x="56" y="820"/>
                    <a:pt x="100" y="906"/>
                    <a:pt x="102" y="1007"/>
                  </a:cubicBezTo>
                  <a:cubicBezTo>
                    <a:pt x="102" y="1070"/>
                    <a:pt x="88" y="1135"/>
                    <a:pt x="59" y="1192"/>
                  </a:cubicBezTo>
                  <a:cubicBezTo>
                    <a:pt x="134" y="1344"/>
                    <a:pt x="248" y="1471"/>
                    <a:pt x="390" y="1559"/>
                  </a:cubicBezTo>
                  <a:cubicBezTo>
                    <a:pt x="743" y="1789"/>
                    <a:pt x="1253" y="1811"/>
                    <a:pt x="1421" y="2257"/>
                  </a:cubicBezTo>
                  <a:cubicBezTo>
                    <a:pt x="1554" y="2614"/>
                    <a:pt x="1365" y="2927"/>
                    <a:pt x="1142" y="3194"/>
                  </a:cubicBezTo>
                  <a:lnTo>
                    <a:pt x="1604" y="3194"/>
                  </a:lnTo>
                  <a:cubicBezTo>
                    <a:pt x="1718" y="3020"/>
                    <a:pt x="1805" y="2830"/>
                    <a:pt x="1829" y="2617"/>
                  </a:cubicBezTo>
                  <a:cubicBezTo>
                    <a:pt x="1873" y="2215"/>
                    <a:pt x="1675" y="1817"/>
                    <a:pt x="1338" y="1599"/>
                  </a:cubicBezTo>
                  <a:cubicBezTo>
                    <a:pt x="1057" y="1415"/>
                    <a:pt x="463" y="1360"/>
                    <a:pt x="363" y="980"/>
                  </a:cubicBezTo>
                  <a:cubicBezTo>
                    <a:pt x="251" y="551"/>
                    <a:pt x="737" y="375"/>
                    <a:pt x="1082" y="375"/>
                  </a:cubicBezTo>
                  <a:cubicBezTo>
                    <a:pt x="1111" y="375"/>
                    <a:pt x="1139" y="376"/>
                    <a:pt x="1166" y="379"/>
                  </a:cubicBezTo>
                  <a:cubicBezTo>
                    <a:pt x="1172" y="379"/>
                    <a:pt x="1178" y="379"/>
                    <a:pt x="1184" y="379"/>
                  </a:cubicBezTo>
                  <a:cubicBezTo>
                    <a:pt x="1403" y="379"/>
                    <a:pt x="1395" y="28"/>
                    <a:pt x="1166" y="7"/>
                  </a:cubicBezTo>
                  <a:cubicBezTo>
                    <a:pt x="1124" y="3"/>
                    <a:pt x="1082" y="1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7989583" y="1301983"/>
              <a:ext cx="47021" cy="53731"/>
            </a:xfrm>
            <a:custGeom>
              <a:avLst/>
              <a:gdLst/>
              <a:ahLst/>
              <a:cxnLst/>
              <a:rect l="l" t="t" r="r" b="b"/>
              <a:pathLst>
                <a:path w="946" h="1081" extrusionOk="0">
                  <a:moveTo>
                    <a:pt x="745" y="0"/>
                  </a:moveTo>
                  <a:cubicBezTo>
                    <a:pt x="712" y="0"/>
                    <a:pt x="678" y="8"/>
                    <a:pt x="646" y="22"/>
                  </a:cubicBezTo>
                  <a:cubicBezTo>
                    <a:pt x="380" y="134"/>
                    <a:pt x="198" y="379"/>
                    <a:pt x="97" y="640"/>
                  </a:cubicBezTo>
                  <a:cubicBezTo>
                    <a:pt x="43" y="781"/>
                    <a:pt x="11" y="930"/>
                    <a:pt x="0" y="1080"/>
                  </a:cubicBezTo>
                  <a:lnTo>
                    <a:pt x="372" y="1080"/>
                  </a:lnTo>
                  <a:cubicBezTo>
                    <a:pt x="382" y="978"/>
                    <a:pt x="405" y="876"/>
                    <a:pt x="439" y="778"/>
                  </a:cubicBezTo>
                  <a:cubicBezTo>
                    <a:pt x="505" y="590"/>
                    <a:pt x="636" y="425"/>
                    <a:pt x="833" y="341"/>
                  </a:cubicBezTo>
                  <a:cubicBezTo>
                    <a:pt x="925" y="302"/>
                    <a:pt x="945" y="167"/>
                    <a:pt x="899" y="88"/>
                  </a:cubicBezTo>
                  <a:cubicBezTo>
                    <a:pt x="862" y="26"/>
                    <a:pt x="805" y="0"/>
                    <a:pt x="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7985458" y="1196906"/>
              <a:ext cx="99112" cy="158807"/>
            </a:xfrm>
            <a:custGeom>
              <a:avLst/>
              <a:gdLst/>
              <a:ahLst/>
              <a:cxnLst/>
              <a:rect l="l" t="t" r="r" b="b"/>
              <a:pathLst>
                <a:path w="1994" h="3195" extrusionOk="0">
                  <a:moveTo>
                    <a:pt x="1160" y="1"/>
                  </a:moveTo>
                  <a:cubicBezTo>
                    <a:pt x="769" y="1"/>
                    <a:pt x="365" y="161"/>
                    <a:pt x="189" y="532"/>
                  </a:cubicBezTo>
                  <a:cubicBezTo>
                    <a:pt x="1" y="928"/>
                    <a:pt x="153" y="1328"/>
                    <a:pt x="511" y="1561"/>
                  </a:cubicBezTo>
                  <a:cubicBezTo>
                    <a:pt x="864" y="1789"/>
                    <a:pt x="1373" y="1813"/>
                    <a:pt x="1541" y="2259"/>
                  </a:cubicBezTo>
                  <a:cubicBezTo>
                    <a:pt x="1674" y="2614"/>
                    <a:pt x="1486" y="2929"/>
                    <a:pt x="1261" y="3194"/>
                  </a:cubicBezTo>
                  <a:lnTo>
                    <a:pt x="1725" y="3194"/>
                  </a:lnTo>
                  <a:cubicBezTo>
                    <a:pt x="1839" y="3020"/>
                    <a:pt x="1926" y="2832"/>
                    <a:pt x="1949" y="2617"/>
                  </a:cubicBezTo>
                  <a:cubicBezTo>
                    <a:pt x="1994" y="2215"/>
                    <a:pt x="1796" y="1817"/>
                    <a:pt x="1459" y="1599"/>
                  </a:cubicBezTo>
                  <a:cubicBezTo>
                    <a:pt x="1177" y="1415"/>
                    <a:pt x="583" y="1360"/>
                    <a:pt x="484" y="980"/>
                  </a:cubicBezTo>
                  <a:cubicBezTo>
                    <a:pt x="371" y="551"/>
                    <a:pt x="858" y="375"/>
                    <a:pt x="1202" y="375"/>
                  </a:cubicBezTo>
                  <a:cubicBezTo>
                    <a:pt x="1231" y="375"/>
                    <a:pt x="1260" y="376"/>
                    <a:pt x="1286" y="379"/>
                  </a:cubicBezTo>
                  <a:cubicBezTo>
                    <a:pt x="1293" y="379"/>
                    <a:pt x="1299" y="379"/>
                    <a:pt x="1305" y="379"/>
                  </a:cubicBezTo>
                  <a:cubicBezTo>
                    <a:pt x="1523" y="379"/>
                    <a:pt x="1516" y="28"/>
                    <a:pt x="1286" y="7"/>
                  </a:cubicBezTo>
                  <a:cubicBezTo>
                    <a:pt x="1244" y="3"/>
                    <a:pt x="1202" y="1"/>
                    <a:pt x="1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7479759" y="1196906"/>
              <a:ext cx="99062" cy="158807"/>
            </a:xfrm>
            <a:custGeom>
              <a:avLst/>
              <a:gdLst/>
              <a:ahLst/>
              <a:cxnLst/>
              <a:rect l="l" t="t" r="r" b="b"/>
              <a:pathLst>
                <a:path w="1993" h="3195" extrusionOk="0">
                  <a:moveTo>
                    <a:pt x="1159" y="1"/>
                  </a:moveTo>
                  <a:cubicBezTo>
                    <a:pt x="769" y="1"/>
                    <a:pt x="364" y="161"/>
                    <a:pt x="188" y="532"/>
                  </a:cubicBezTo>
                  <a:cubicBezTo>
                    <a:pt x="0" y="928"/>
                    <a:pt x="152" y="1328"/>
                    <a:pt x="510" y="1561"/>
                  </a:cubicBezTo>
                  <a:cubicBezTo>
                    <a:pt x="863" y="1789"/>
                    <a:pt x="1372" y="1813"/>
                    <a:pt x="1540" y="2259"/>
                  </a:cubicBezTo>
                  <a:cubicBezTo>
                    <a:pt x="1673" y="2614"/>
                    <a:pt x="1485" y="2929"/>
                    <a:pt x="1262" y="3194"/>
                  </a:cubicBezTo>
                  <a:lnTo>
                    <a:pt x="1724" y="3194"/>
                  </a:lnTo>
                  <a:cubicBezTo>
                    <a:pt x="1838" y="3020"/>
                    <a:pt x="1925" y="2832"/>
                    <a:pt x="1949" y="2617"/>
                  </a:cubicBezTo>
                  <a:cubicBezTo>
                    <a:pt x="1993" y="2215"/>
                    <a:pt x="1795" y="1817"/>
                    <a:pt x="1458" y="1599"/>
                  </a:cubicBezTo>
                  <a:cubicBezTo>
                    <a:pt x="1176" y="1415"/>
                    <a:pt x="583" y="1360"/>
                    <a:pt x="483" y="980"/>
                  </a:cubicBezTo>
                  <a:cubicBezTo>
                    <a:pt x="370" y="551"/>
                    <a:pt x="857" y="375"/>
                    <a:pt x="1202" y="375"/>
                  </a:cubicBezTo>
                  <a:cubicBezTo>
                    <a:pt x="1231" y="375"/>
                    <a:pt x="1259" y="376"/>
                    <a:pt x="1285" y="379"/>
                  </a:cubicBezTo>
                  <a:cubicBezTo>
                    <a:pt x="1292" y="379"/>
                    <a:pt x="1298" y="379"/>
                    <a:pt x="1304" y="379"/>
                  </a:cubicBezTo>
                  <a:cubicBezTo>
                    <a:pt x="1522" y="379"/>
                    <a:pt x="1515" y="28"/>
                    <a:pt x="1285" y="7"/>
                  </a:cubicBezTo>
                  <a:cubicBezTo>
                    <a:pt x="1243" y="3"/>
                    <a:pt x="1201" y="1"/>
                    <a:pt x="1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8237065" y="1308792"/>
              <a:ext cx="47220" cy="46922"/>
            </a:xfrm>
            <a:custGeom>
              <a:avLst/>
              <a:gdLst/>
              <a:ahLst/>
              <a:cxnLst/>
              <a:rect l="l" t="t" r="r" b="b"/>
              <a:pathLst>
                <a:path w="950" h="944" extrusionOk="0">
                  <a:moveTo>
                    <a:pt x="705" y="0"/>
                  </a:moveTo>
                  <a:cubicBezTo>
                    <a:pt x="652" y="0"/>
                    <a:pt x="606" y="26"/>
                    <a:pt x="561" y="62"/>
                  </a:cubicBezTo>
                  <a:cubicBezTo>
                    <a:pt x="526" y="92"/>
                    <a:pt x="506" y="136"/>
                    <a:pt x="507" y="184"/>
                  </a:cubicBezTo>
                  <a:cubicBezTo>
                    <a:pt x="488" y="200"/>
                    <a:pt x="469" y="215"/>
                    <a:pt x="452" y="231"/>
                  </a:cubicBezTo>
                  <a:cubicBezTo>
                    <a:pt x="400" y="283"/>
                    <a:pt x="352" y="337"/>
                    <a:pt x="306" y="396"/>
                  </a:cubicBezTo>
                  <a:cubicBezTo>
                    <a:pt x="211" y="516"/>
                    <a:pt x="132" y="647"/>
                    <a:pt x="69" y="787"/>
                  </a:cubicBezTo>
                  <a:cubicBezTo>
                    <a:pt x="47" y="837"/>
                    <a:pt x="25" y="890"/>
                    <a:pt x="1" y="943"/>
                  </a:cubicBezTo>
                  <a:lnTo>
                    <a:pt x="405" y="943"/>
                  </a:lnTo>
                  <a:cubicBezTo>
                    <a:pt x="435" y="875"/>
                    <a:pt x="469" y="811"/>
                    <a:pt x="509" y="747"/>
                  </a:cubicBezTo>
                  <a:cubicBezTo>
                    <a:pt x="595" y="616"/>
                    <a:pt x="699" y="499"/>
                    <a:pt x="819" y="399"/>
                  </a:cubicBezTo>
                  <a:cubicBezTo>
                    <a:pt x="906" y="326"/>
                    <a:pt x="949" y="207"/>
                    <a:pt x="887" y="103"/>
                  </a:cubicBezTo>
                  <a:cubicBezTo>
                    <a:pt x="857" y="54"/>
                    <a:pt x="808" y="19"/>
                    <a:pt x="751" y="6"/>
                  </a:cubicBezTo>
                  <a:cubicBezTo>
                    <a:pt x="735" y="2"/>
                    <a:pt x="720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7741356" y="1305561"/>
              <a:ext cx="37080" cy="50152"/>
            </a:xfrm>
            <a:custGeom>
              <a:avLst/>
              <a:gdLst/>
              <a:ahLst/>
              <a:cxnLst/>
              <a:rect l="l" t="t" r="r" b="b"/>
              <a:pathLst>
                <a:path w="746" h="1009" extrusionOk="0">
                  <a:moveTo>
                    <a:pt x="531" y="1"/>
                  </a:moveTo>
                  <a:cubicBezTo>
                    <a:pt x="468" y="1"/>
                    <a:pt x="407" y="36"/>
                    <a:pt x="367" y="92"/>
                  </a:cubicBezTo>
                  <a:cubicBezTo>
                    <a:pt x="209" y="320"/>
                    <a:pt x="95" y="573"/>
                    <a:pt x="32" y="842"/>
                  </a:cubicBezTo>
                  <a:cubicBezTo>
                    <a:pt x="19" y="896"/>
                    <a:pt x="8" y="953"/>
                    <a:pt x="0" y="1008"/>
                  </a:cubicBezTo>
                  <a:lnTo>
                    <a:pt x="375" y="1008"/>
                  </a:lnTo>
                  <a:cubicBezTo>
                    <a:pt x="383" y="971"/>
                    <a:pt x="390" y="933"/>
                    <a:pt x="401" y="895"/>
                  </a:cubicBezTo>
                  <a:cubicBezTo>
                    <a:pt x="459" y="675"/>
                    <a:pt x="556" y="466"/>
                    <a:pt x="687" y="279"/>
                  </a:cubicBezTo>
                  <a:cubicBezTo>
                    <a:pt x="746" y="198"/>
                    <a:pt x="703" y="73"/>
                    <a:pt x="621" y="26"/>
                  </a:cubicBezTo>
                  <a:cubicBezTo>
                    <a:pt x="591" y="8"/>
                    <a:pt x="561" y="1"/>
                    <a:pt x="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7733404" y="1196906"/>
              <a:ext cx="99112" cy="158807"/>
            </a:xfrm>
            <a:custGeom>
              <a:avLst/>
              <a:gdLst/>
              <a:ahLst/>
              <a:cxnLst/>
              <a:rect l="l" t="t" r="r" b="b"/>
              <a:pathLst>
                <a:path w="1994" h="3195" extrusionOk="0">
                  <a:moveTo>
                    <a:pt x="1159" y="1"/>
                  </a:moveTo>
                  <a:cubicBezTo>
                    <a:pt x="769" y="1"/>
                    <a:pt x="364" y="161"/>
                    <a:pt x="189" y="532"/>
                  </a:cubicBezTo>
                  <a:cubicBezTo>
                    <a:pt x="0" y="928"/>
                    <a:pt x="152" y="1328"/>
                    <a:pt x="510" y="1561"/>
                  </a:cubicBezTo>
                  <a:cubicBezTo>
                    <a:pt x="863" y="1789"/>
                    <a:pt x="1373" y="1813"/>
                    <a:pt x="1540" y="2259"/>
                  </a:cubicBezTo>
                  <a:cubicBezTo>
                    <a:pt x="1673" y="2614"/>
                    <a:pt x="1485" y="2929"/>
                    <a:pt x="1260" y="3194"/>
                  </a:cubicBezTo>
                  <a:lnTo>
                    <a:pt x="1722" y="3194"/>
                  </a:lnTo>
                  <a:cubicBezTo>
                    <a:pt x="1838" y="3020"/>
                    <a:pt x="1923" y="2832"/>
                    <a:pt x="1947" y="2617"/>
                  </a:cubicBezTo>
                  <a:cubicBezTo>
                    <a:pt x="1993" y="2215"/>
                    <a:pt x="1794" y="1817"/>
                    <a:pt x="1458" y="1599"/>
                  </a:cubicBezTo>
                  <a:cubicBezTo>
                    <a:pt x="1176" y="1415"/>
                    <a:pt x="583" y="1360"/>
                    <a:pt x="483" y="980"/>
                  </a:cubicBezTo>
                  <a:cubicBezTo>
                    <a:pt x="371" y="551"/>
                    <a:pt x="857" y="375"/>
                    <a:pt x="1202" y="375"/>
                  </a:cubicBezTo>
                  <a:cubicBezTo>
                    <a:pt x="1231" y="375"/>
                    <a:pt x="1259" y="376"/>
                    <a:pt x="1286" y="379"/>
                  </a:cubicBezTo>
                  <a:cubicBezTo>
                    <a:pt x="1292" y="379"/>
                    <a:pt x="1298" y="379"/>
                    <a:pt x="1304" y="379"/>
                  </a:cubicBezTo>
                  <a:cubicBezTo>
                    <a:pt x="1523" y="379"/>
                    <a:pt x="1515" y="28"/>
                    <a:pt x="1286" y="7"/>
                  </a:cubicBezTo>
                  <a:cubicBezTo>
                    <a:pt x="1244" y="3"/>
                    <a:pt x="1201" y="1"/>
                    <a:pt x="1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8023532" y="1048338"/>
              <a:ext cx="37676" cy="37279"/>
            </a:xfrm>
            <a:custGeom>
              <a:avLst/>
              <a:gdLst/>
              <a:ahLst/>
              <a:cxnLst/>
              <a:rect l="l" t="t" r="r" b="b"/>
              <a:pathLst>
                <a:path w="758" h="750" extrusionOk="0">
                  <a:moveTo>
                    <a:pt x="1" y="1"/>
                  </a:moveTo>
                  <a:cubicBezTo>
                    <a:pt x="4" y="37"/>
                    <a:pt x="9" y="72"/>
                    <a:pt x="17" y="108"/>
                  </a:cubicBezTo>
                  <a:cubicBezTo>
                    <a:pt x="69" y="363"/>
                    <a:pt x="237" y="588"/>
                    <a:pt x="455" y="724"/>
                  </a:cubicBezTo>
                  <a:cubicBezTo>
                    <a:pt x="482" y="741"/>
                    <a:pt x="514" y="749"/>
                    <a:pt x="546" y="749"/>
                  </a:cubicBezTo>
                  <a:cubicBezTo>
                    <a:pt x="611" y="749"/>
                    <a:pt x="678" y="716"/>
                    <a:pt x="709" y="658"/>
                  </a:cubicBezTo>
                  <a:cubicBezTo>
                    <a:pt x="758" y="569"/>
                    <a:pt x="729" y="458"/>
                    <a:pt x="642" y="404"/>
                  </a:cubicBezTo>
                  <a:cubicBezTo>
                    <a:pt x="626" y="395"/>
                    <a:pt x="609" y="384"/>
                    <a:pt x="593" y="371"/>
                  </a:cubicBezTo>
                  <a:lnTo>
                    <a:pt x="577" y="357"/>
                  </a:lnTo>
                  <a:cubicBezTo>
                    <a:pt x="568" y="351"/>
                    <a:pt x="560" y="343"/>
                    <a:pt x="552" y="335"/>
                  </a:cubicBezTo>
                  <a:cubicBezTo>
                    <a:pt x="534" y="319"/>
                    <a:pt x="519" y="301"/>
                    <a:pt x="504" y="286"/>
                  </a:cubicBezTo>
                  <a:lnTo>
                    <a:pt x="488" y="267"/>
                  </a:lnTo>
                  <a:cubicBezTo>
                    <a:pt x="485" y="260"/>
                    <a:pt x="481" y="254"/>
                    <a:pt x="476" y="248"/>
                  </a:cubicBezTo>
                  <a:cubicBezTo>
                    <a:pt x="463" y="229"/>
                    <a:pt x="450" y="210"/>
                    <a:pt x="439" y="189"/>
                  </a:cubicBezTo>
                  <a:cubicBezTo>
                    <a:pt x="433" y="180"/>
                    <a:pt x="428" y="169"/>
                    <a:pt x="424" y="159"/>
                  </a:cubicBezTo>
                  <a:cubicBezTo>
                    <a:pt x="424" y="159"/>
                    <a:pt x="416" y="142"/>
                    <a:pt x="411" y="134"/>
                  </a:cubicBezTo>
                  <a:cubicBezTo>
                    <a:pt x="408" y="126"/>
                    <a:pt x="405" y="118"/>
                    <a:pt x="405" y="116"/>
                  </a:cubicBezTo>
                  <a:cubicBezTo>
                    <a:pt x="401" y="107"/>
                    <a:pt x="397" y="96"/>
                    <a:pt x="394" y="85"/>
                  </a:cubicBezTo>
                  <a:cubicBezTo>
                    <a:pt x="386" y="59"/>
                    <a:pt x="379" y="36"/>
                    <a:pt x="375" y="10"/>
                  </a:cubicBezTo>
                  <a:lnTo>
                    <a:pt x="3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7771527" y="1048338"/>
              <a:ext cx="37577" cy="37279"/>
            </a:xfrm>
            <a:custGeom>
              <a:avLst/>
              <a:gdLst/>
              <a:ahLst/>
              <a:cxnLst/>
              <a:rect l="l" t="t" r="r" b="b"/>
              <a:pathLst>
                <a:path w="756" h="750" extrusionOk="0">
                  <a:moveTo>
                    <a:pt x="1" y="1"/>
                  </a:moveTo>
                  <a:cubicBezTo>
                    <a:pt x="4" y="37"/>
                    <a:pt x="9" y="72"/>
                    <a:pt x="15" y="108"/>
                  </a:cubicBezTo>
                  <a:cubicBezTo>
                    <a:pt x="67" y="363"/>
                    <a:pt x="235" y="588"/>
                    <a:pt x="454" y="724"/>
                  </a:cubicBezTo>
                  <a:cubicBezTo>
                    <a:pt x="481" y="741"/>
                    <a:pt x="513" y="749"/>
                    <a:pt x="545" y="749"/>
                  </a:cubicBezTo>
                  <a:cubicBezTo>
                    <a:pt x="610" y="749"/>
                    <a:pt x="676" y="716"/>
                    <a:pt x="707" y="658"/>
                  </a:cubicBezTo>
                  <a:cubicBezTo>
                    <a:pt x="756" y="569"/>
                    <a:pt x="727" y="458"/>
                    <a:pt x="640" y="404"/>
                  </a:cubicBezTo>
                  <a:cubicBezTo>
                    <a:pt x="625" y="395"/>
                    <a:pt x="607" y="384"/>
                    <a:pt x="591" y="371"/>
                  </a:cubicBezTo>
                  <a:lnTo>
                    <a:pt x="576" y="357"/>
                  </a:lnTo>
                  <a:cubicBezTo>
                    <a:pt x="566" y="351"/>
                    <a:pt x="558" y="343"/>
                    <a:pt x="550" y="335"/>
                  </a:cubicBezTo>
                  <a:cubicBezTo>
                    <a:pt x="533" y="319"/>
                    <a:pt x="517" y="301"/>
                    <a:pt x="503" y="286"/>
                  </a:cubicBezTo>
                  <a:cubicBezTo>
                    <a:pt x="500" y="282"/>
                    <a:pt x="488" y="268"/>
                    <a:pt x="487" y="267"/>
                  </a:cubicBezTo>
                  <a:cubicBezTo>
                    <a:pt x="482" y="260"/>
                    <a:pt x="477" y="254"/>
                    <a:pt x="474" y="248"/>
                  </a:cubicBezTo>
                  <a:cubicBezTo>
                    <a:pt x="460" y="229"/>
                    <a:pt x="449" y="210"/>
                    <a:pt x="438" y="189"/>
                  </a:cubicBezTo>
                  <a:cubicBezTo>
                    <a:pt x="431" y="180"/>
                    <a:pt x="427" y="169"/>
                    <a:pt x="422" y="159"/>
                  </a:cubicBezTo>
                  <a:lnTo>
                    <a:pt x="409" y="134"/>
                  </a:lnTo>
                  <a:lnTo>
                    <a:pt x="403" y="116"/>
                  </a:lnTo>
                  <a:cubicBezTo>
                    <a:pt x="398" y="107"/>
                    <a:pt x="395" y="96"/>
                    <a:pt x="392" y="85"/>
                  </a:cubicBezTo>
                  <a:cubicBezTo>
                    <a:pt x="384" y="59"/>
                    <a:pt x="378" y="36"/>
                    <a:pt x="371" y="1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7967514" y="1048338"/>
              <a:ext cx="24157" cy="43243"/>
            </a:xfrm>
            <a:custGeom>
              <a:avLst/>
              <a:gdLst/>
              <a:ahLst/>
              <a:cxnLst/>
              <a:rect l="l" t="t" r="r" b="b"/>
              <a:pathLst>
                <a:path w="486" h="870" extrusionOk="0">
                  <a:moveTo>
                    <a:pt x="64" y="1"/>
                  </a:moveTo>
                  <a:cubicBezTo>
                    <a:pt x="72" y="31"/>
                    <a:pt x="78" y="61"/>
                    <a:pt x="85" y="93"/>
                  </a:cubicBezTo>
                  <a:cubicBezTo>
                    <a:pt x="86" y="99"/>
                    <a:pt x="86" y="104"/>
                    <a:pt x="86" y="107"/>
                  </a:cubicBezTo>
                  <a:cubicBezTo>
                    <a:pt x="88" y="116"/>
                    <a:pt x="90" y="127"/>
                    <a:pt x="90" y="138"/>
                  </a:cubicBezTo>
                  <a:cubicBezTo>
                    <a:pt x="93" y="164"/>
                    <a:pt x="94" y="189"/>
                    <a:pt x="96" y="216"/>
                  </a:cubicBezTo>
                  <a:cubicBezTo>
                    <a:pt x="97" y="267"/>
                    <a:pt x="96" y="317"/>
                    <a:pt x="91" y="368"/>
                  </a:cubicBezTo>
                  <a:cubicBezTo>
                    <a:pt x="91" y="374"/>
                    <a:pt x="85" y="420"/>
                    <a:pt x="86" y="420"/>
                  </a:cubicBezTo>
                  <a:cubicBezTo>
                    <a:pt x="82" y="444"/>
                    <a:pt x="78" y="466"/>
                    <a:pt x="74" y="488"/>
                  </a:cubicBezTo>
                  <a:cubicBezTo>
                    <a:pt x="63" y="539"/>
                    <a:pt x="48" y="588"/>
                    <a:pt x="31" y="637"/>
                  </a:cubicBezTo>
                  <a:cubicBezTo>
                    <a:pt x="1" y="727"/>
                    <a:pt x="67" y="843"/>
                    <a:pt x="161" y="863"/>
                  </a:cubicBezTo>
                  <a:cubicBezTo>
                    <a:pt x="177" y="867"/>
                    <a:pt x="192" y="869"/>
                    <a:pt x="208" y="869"/>
                  </a:cubicBezTo>
                  <a:cubicBezTo>
                    <a:pt x="290" y="869"/>
                    <a:pt x="365" y="816"/>
                    <a:pt x="389" y="735"/>
                  </a:cubicBezTo>
                  <a:cubicBezTo>
                    <a:pt x="468" y="498"/>
                    <a:pt x="485" y="246"/>
                    <a:pt x="4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8239053" y="1196906"/>
              <a:ext cx="99161" cy="158807"/>
            </a:xfrm>
            <a:custGeom>
              <a:avLst/>
              <a:gdLst/>
              <a:ahLst/>
              <a:cxnLst/>
              <a:rect l="l" t="t" r="r" b="b"/>
              <a:pathLst>
                <a:path w="1995" h="3195" extrusionOk="0">
                  <a:moveTo>
                    <a:pt x="1160" y="1"/>
                  </a:moveTo>
                  <a:cubicBezTo>
                    <a:pt x="769" y="1"/>
                    <a:pt x="366" y="161"/>
                    <a:pt x="189" y="532"/>
                  </a:cubicBezTo>
                  <a:cubicBezTo>
                    <a:pt x="0" y="928"/>
                    <a:pt x="154" y="1328"/>
                    <a:pt x="512" y="1561"/>
                  </a:cubicBezTo>
                  <a:cubicBezTo>
                    <a:pt x="863" y="1789"/>
                    <a:pt x="1374" y="1813"/>
                    <a:pt x="1541" y="2259"/>
                  </a:cubicBezTo>
                  <a:cubicBezTo>
                    <a:pt x="1674" y="2614"/>
                    <a:pt x="1487" y="2929"/>
                    <a:pt x="1262" y="3194"/>
                  </a:cubicBezTo>
                  <a:lnTo>
                    <a:pt x="1724" y="3194"/>
                  </a:lnTo>
                  <a:cubicBezTo>
                    <a:pt x="1840" y="3020"/>
                    <a:pt x="1925" y="2832"/>
                    <a:pt x="1949" y="2617"/>
                  </a:cubicBezTo>
                  <a:cubicBezTo>
                    <a:pt x="1995" y="2215"/>
                    <a:pt x="1795" y="1817"/>
                    <a:pt x="1460" y="1599"/>
                  </a:cubicBezTo>
                  <a:cubicBezTo>
                    <a:pt x="1178" y="1415"/>
                    <a:pt x="585" y="1360"/>
                    <a:pt x="485" y="980"/>
                  </a:cubicBezTo>
                  <a:cubicBezTo>
                    <a:pt x="372" y="551"/>
                    <a:pt x="858" y="375"/>
                    <a:pt x="1203" y="375"/>
                  </a:cubicBezTo>
                  <a:cubicBezTo>
                    <a:pt x="1232" y="375"/>
                    <a:pt x="1261" y="376"/>
                    <a:pt x="1287" y="379"/>
                  </a:cubicBezTo>
                  <a:cubicBezTo>
                    <a:pt x="1294" y="379"/>
                    <a:pt x="1300" y="379"/>
                    <a:pt x="1306" y="379"/>
                  </a:cubicBezTo>
                  <a:cubicBezTo>
                    <a:pt x="1525" y="379"/>
                    <a:pt x="1517" y="28"/>
                    <a:pt x="1287" y="7"/>
                  </a:cubicBezTo>
                  <a:cubicBezTo>
                    <a:pt x="1245" y="3"/>
                    <a:pt x="1203" y="1"/>
                    <a:pt x="1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8277226" y="1048338"/>
              <a:ext cx="37627" cy="37279"/>
            </a:xfrm>
            <a:custGeom>
              <a:avLst/>
              <a:gdLst/>
              <a:ahLst/>
              <a:cxnLst/>
              <a:rect l="l" t="t" r="r" b="b"/>
              <a:pathLst>
                <a:path w="757" h="750" extrusionOk="0">
                  <a:moveTo>
                    <a:pt x="0" y="1"/>
                  </a:moveTo>
                  <a:cubicBezTo>
                    <a:pt x="3" y="37"/>
                    <a:pt x="8" y="72"/>
                    <a:pt x="14" y="108"/>
                  </a:cubicBezTo>
                  <a:cubicBezTo>
                    <a:pt x="68" y="363"/>
                    <a:pt x="236" y="588"/>
                    <a:pt x="454" y="724"/>
                  </a:cubicBezTo>
                  <a:cubicBezTo>
                    <a:pt x="482" y="741"/>
                    <a:pt x="513" y="749"/>
                    <a:pt x="545" y="749"/>
                  </a:cubicBezTo>
                  <a:cubicBezTo>
                    <a:pt x="611" y="749"/>
                    <a:pt x="677" y="716"/>
                    <a:pt x="708" y="658"/>
                  </a:cubicBezTo>
                  <a:cubicBezTo>
                    <a:pt x="757" y="569"/>
                    <a:pt x="728" y="458"/>
                    <a:pt x="641" y="404"/>
                  </a:cubicBezTo>
                  <a:cubicBezTo>
                    <a:pt x="624" y="395"/>
                    <a:pt x="608" y="384"/>
                    <a:pt x="592" y="371"/>
                  </a:cubicBezTo>
                  <a:cubicBezTo>
                    <a:pt x="587" y="368"/>
                    <a:pt x="578" y="360"/>
                    <a:pt x="575" y="357"/>
                  </a:cubicBezTo>
                  <a:cubicBezTo>
                    <a:pt x="567" y="351"/>
                    <a:pt x="559" y="343"/>
                    <a:pt x="549" y="335"/>
                  </a:cubicBezTo>
                  <a:cubicBezTo>
                    <a:pt x="534" y="319"/>
                    <a:pt x="518" y="301"/>
                    <a:pt x="504" y="286"/>
                  </a:cubicBezTo>
                  <a:cubicBezTo>
                    <a:pt x="500" y="282"/>
                    <a:pt x="489" y="268"/>
                    <a:pt x="488" y="267"/>
                  </a:cubicBezTo>
                  <a:cubicBezTo>
                    <a:pt x="483" y="260"/>
                    <a:pt x="478" y="254"/>
                    <a:pt x="473" y="248"/>
                  </a:cubicBezTo>
                  <a:cubicBezTo>
                    <a:pt x="461" y="229"/>
                    <a:pt x="450" y="210"/>
                    <a:pt x="439" y="189"/>
                  </a:cubicBezTo>
                  <a:cubicBezTo>
                    <a:pt x="432" y="180"/>
                    <a:pt x="428" y="169"/>
                    <a:pt x="421" y="159"/>
                  </a:cubicBezTo>
                  <a:cubicBezTo>
                    <a:pt x="421" y="159"/>
                    <a:pt x="413" y="142"/>
                    <a:pt x="410" y="134"/>
                  </a:cubicBezTo>
                  <a:cubicBezTo>
                    <a:pt x="405" y="126"/>
                    <a:pt x="404" y="118"/>
                    <a:pt x="404" y="116"/>
                  </a:cubicBezTo>
                  <a:cubicBezTo>
                    <a:pt x="399" y="107"/>
                    <a:pt x="396" y="96"/>
                    <a:pt x="393" y="85"/>
                  </a:cubicBezTo>
                  <a:cubicBezTo>
                    <a:pt x="385" y="59"/>
                    <a:pt x="379" y="36"/>
                    <a:pt x="372" y="10"/>
                  </a:cubicBezTo>
                  <a:cubicBezTo>
                    <a:pt x="372" y="7"/>
                    <a:pt x="371" y="4"/>
                    <a:pt x="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8222054" y="1048338"/>
              <a:ext cx="23759" cy="32457"/>
            </a:xfrm>
            <a:custGeom>
              <a:avLst/>
              <a:gdLst/>
              <a:ahLst/>
              <a:cxnLst/>
              <a:rect l="l" t="t" r="r" b="b"/>
              <a:pathLst>
                <a:path w="478" h="653" extrusionOk="0">
                  <a:moveTo>
                    <a:pt x="94" y="1"/>
                  </a:moveTo>
                  <a:cubicBezTo>
                    <a:pt x="100" y="34"/>
                    <a:pt x="103" y="69"/>
                    <a:pt x="103" y="104"/>
                  </a:cubicBezTo>
                  <a:cubicBezTo>
                    <a:pt x="105" y="210"/>
                    <a:pt x="73" y="308"/>
                    <a:pt x="34" y="419"/>
                  </a:cubicBezTo>
                  <a:cubicBezTo>
                    <a:pt x="1" y="512"/>
                    <a:pt x="72" y="621"/>
                    <a:pt x="164" y="647"/>
                  </a:cubicBezTo>
                  <a:cubicBezTo>
                    <a:pt x="180" y="651"/>
                    <a:pt x="196" y="653"/>
                    <a:pt x="211" y="653"/>
                  </a:cubicBezTo>
                  <a:cubicBezTo>
                    <a:pt x="293" y="653"/>
                    <a:pt x="364" y="597"/>
                    <a:pt x="392" y="517"/>
                  </a:cubicBezTo>
                  <a:cubicBezTo>
                    <a:pt x="452" y="352"/>
                    <a:pt x="477" y="176"/>
                    <a:pt x="4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7230240" y="1092227"/>
              <a:ext cx="71327" cy="34197"/>
            </a:xfrm>
            <a:custGeom>
              <a:avLst/>
              <a:gdLst/>
              <a:ahLst/>
              <a:cxnLst/>
              <a:rect l="l" t="t" r="r" b="b"/>
              <a:pathLst>
                <a:path w="1435" h="688" extrusionOk="0">
                  <a:moveTo>
                    <a:pt x="502" y="0"/>
                  </a:moveTo>
                  <a:cubicBezTo>
                    <a:pt x="417" y="0"/>
                    <a:pt x="331" y="12"/>
                    <a:pt x="244" y="39"/>
                  </a:cubicBezTo>
                  <a:cubicBezTo>
                    <a:pt x="157" y="66"/>
                    <a:pt x="77" y="104"/>
                    <a:pt x="1" y="153"/>
                  </a:cubicBezTo>
                  <a:cubicBezTo>
                    <a:pt x="51" y="245"/>
                    <a:pt x="77" y="349"/>
                    <a:pt x="70" y="455"/>
                  </a:cubicBezTo>
                  <a:cubicBezTo>
                    <a:pt x="66" y="496"/>
                    <a:pt x="59" y="539"/>
                    <a:pt x="48" y="580"/>
                  </a:cubicBezTo>
                  <a:cubicBezTo>
                    <a:pt x="124" y="501"/>
                    <a:pt x="216" y="441"/>
                    <a:pt x="319" y="403"/>
                  </a:cubicBezTo>
                  <a:cubicBezTo>
                    <a:pt x="381" y="381"/>
                    <a:pt x="444" y="371"/>
                    <a:pt x="505" y="371"/>
                  </a:cubicBezTo>
                  <a:cubicBezTo>
                    <a:pt x="723" y="371"/>
                    <a:pt x="930" y="494"/>
                    <a:pt x="1096" y="634"/>
                  </a:cubicBezTo>
                  <a:cubicBezTo>
                    <a:pt x="1135" y="668"/>
                    <a:pt x="1184" y="687"/>
                    <a:pt x="1233" y="687"/>
                  </a:cubicBezTo>
                  <a:cubicBezTo>
                    <a:pt x="1277" y="687"/>
                    <a:pt x="1321" y="671"/>
                    <a:pt x="1357" y="634"/>
                  </a:cubicBezTo>
                  <a:cubicBezTo>
                    <a:pt x="1424" y="568"/>
                    <a:pt x="1435" y="436"/>
                    <a:pt x="1357" y="373"/>
                  </a:cubicBezTo>
                  <a:cubicBezTo>
                    <a:pt x="1115" y="168"/>
                    <a:pt x="818" y="0"/>
                    <a:pt x="5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7718840" y="1048338"/>
              <a:ext cx="23312" cy="38820"/>
            </a:xfrm>
            <a:custGeom>
              <a:avLst/>
              <a:gdLst/>
              <a:ahLst/>
              <a:cxnLst/>
              <a:rect l="l" t="t" r="r" b="b"/>
              <a:pathLst>
                <a:path w="469" h="781" extrusionOk="0">
                  <a:moveTo>
                    <a:pt x="0" y="1"/>
                  </a:moveTo>
                  <a:lnTo>
                    <a:pt x="2" y="4"/>
                  </a:lnTo>
                  <a:cubicBezTo>
                    <a:pt x="11" y="26"/>
                    <a:pt x="19" y="50"/>
                    <a:pt x="27" y="74"/>
                  </a:cubicBezTo>
                  <a:cubicBezTo>
                    <a:pt x="42" y="115"/>
                    <a:pt x="54" y="157"/>
                    <a:pt x="64" y="202"/>
                  </a:cubicBezTo>
                  <a:cubicBezTo>
                    <a:pt x="68" y="222"/>
                    <a:pt x="73" y="245"/>
                    <a:pt x="76" y="267"/>
                  </a:cubicBezTo>
                  <a:cubicBezTo>
                    <a:pt x="78" y="275"/>
                    <a:pt x="80" y="282"/>
                    <a:pt x="81" y="290"/>
                  </a:cubicBezTo>
                  <a:cubicBezTo>
                    <a:pt x="81" y="292"/>
                    <a:pt x="81" y="294"/>
                    <a:pt x="81" y="300"/>
                  </a:cubicBezTo>
                  <a:cubicBezTo>
                    <a:pt x="86" y="346"/>
                    <a:pt x="87" y="393"/>
                    <a:pt x="87" y="441"/>
                  </a:cubicBezTo>
                  <a:cubicBezTo>
                    <a:pt x="87" y="463"/>
                    <a:pt x="87" y="485"/>
                    <a:pt x="86" y="506"/>
                  </a:cubicBezTo>
                  <a:cubicBezTo>
                    <a:pt x="86" y="517"/>
                    <a:pt x="84" y="528"/>
                    <a:pt x="83" y="539"/>
                  </a:cubicBezTo>
                  <a:cubicBezTo>
                    <a:pt x="83" y="544"/>
                    <a:pt x="80" y="565"/>
                    <a:pt x="80" y="565"/>
                  </a:cubicBezTo>
                  <a:cubicBezTo>
                    <a:pt x="80" y="565"/>
                    <a:pt x="81" y="560"/>
                    <a:pt x="83" y="548"/>
                  </a:cubicBezTo>
                  <a:lnTo>
                    <a:pt x="83" y="548"/>
                  </a:lnTo>
                  <a:cubicBezTo>
                    <a:pt x="70" y="643"/>
                    <a:pt x="105" y="751"/>
                    <a:pt x="213" y="776"/>
                  </a:cubicBezTo>
                  <a:cubicBezTo>
                    <a:pt x="225" y="779"/>
                    <a:pt x="239" y="781"/>
                    <a:pt x="253" y="781"/>
                  </a:cubicBezTo>
                  <a:cubicBezTo>
                    <a:pt x="335" y="781"/>
                    <a:pt x="428" y="734"/>
                    <a:pt x="440" y="647"/>
                  </a:cubicBezTo>
                  <a:cubicBezTo>
                    <a:pt x="469" y="430"/>
                    <a:pt x="453" y="210"/>
                    <a:pt x="3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7228053" y="1304319"/>
              <a:ext cx="44088" cy="51395"/>
            </a:xfrm>
            <a:custGeom>
              <a:avLst/>
              <a:gdLst/>
              <a:ahLst/>
              <a:cxnLst/>
              <a:rect l="l" t="t" r="r" b="b"/>
              <a:pathLst>
                <a:path w="887" h="1034" extrusionOk="0">
                  <a:moveTo>
                    <a:pt x="173" y="0"/>
                  </a:moveTo>
                  <a:cubicBezTo>
                    <a:pt x="115" y="0"/>
                    <a:pt x="58" y="7"/>
                    <a:pt x="0" y="19"/>
                  </a:cubicBezTo>
                  <a:cubicBezTo>
                    <a:pt x="8" y="90"/>
                    <a:pt x="18" y="160"/>
                    <a:pt x="26" y="229"/>
                  </a:cubicBezTo>
                  <a:cubicBezTo>
                    <a:pt x="32" y="280"/>
                    <a:pt x="37" y="334"/>
                    <a:pt x="40" y="388"/>
                  </a:cubicBezTo>
                  <a:cubicBezTo>
                    <a:pt x="64" y="380"/>
                    <a:pt x="87" y="375"/>
                    <a:pt x="113" y="370"/>
                  </a:cubicBezTo>
                  <a:cubicBezTo>
                    <a:pt x="131" y="367"/>
                    <a:pt x="149" y="365"/>
                    <a:pt x="167" y="365"/>
                  </a:cubicBezTo>
                  <a:cubicBezTo>
                    <a:pt x="192" y="365"/>
                    <a:pt x="217" y="369"/>
                    <a:pt x="241" y="375"/>
                  </a:cubicBezTo>
                  <a:cubicBezTo>
                    <a:pt x="246" y="375"/>
                    <a:pt x="265" y="381"/>
                    <a:pt x="271" y="383"/>
                  </a:cubicBezTo>
                  <a:cubicBezTo>
                    <a:pt x="288" y="392"/>
                    <a:pt x="306" y="404"/>
                    <a:pt x="323" y="413"/>
                  </a:cubicBezTo>
                  <a:cubicBezTo>
                    <a:pt x="333" y="418"/>
                    <a:pt x="336" y="421"/>
                    <a:pt x="337" y="421"/>
                  </a:cubicBezTo>
                  <a:cubicBezTo>
                    <a:pt x="344" y="427"/>
                    <a:pt x="350" y="432"/>
                    <a:pt x="355" y="437"/>
                  </a:cubicBezTo>
                  <a:cubicBezTo>
                    <a:pt x="371" y="451"/>
                    <a:pt x="385" y="465"/>
                    <a:pt x="398" y="481"/>
                  </a:cubicBezTo>
                  <a:lnTo>
                    <a:pt x="402" y="486"/>
                  </a:lnTo>
                  <a:cubicBezTo>
                    <a:pt x="407" y="492"/>
                    <a:pt x="412" y="500"/>
                    <a:pt x="417" y="508"/>
                  </a:cubicBezTo>
                  <a:cubicBezTo>
                    <a:pt x="431" y="527"/>
                    <a:pt x="440" y="549"/>
                    <a:pt x="453" y="570"/>
                  </a:cubicBezTo>
                  <a:cubicBezTo>
                    <a:pt x="458" y="581"/>
                    <a:pt x="461" y="586"/>
                    <a:pt x="461" y="586"/>
                  </a:cubicBezTo>
                  <a:cubicBezTo>
                    <a:pt x="461" y="586"/>
                    <a:pt x="460" y="582"/>
                    <a:pt x="456" y="574"/>
                  </a:cubicBezTo>
                  <a:lnTo>
                    <a:pt x="456" y="574"/>
                  </a:lnTo>
                  <a:cubicBezTo>
                    <a:pt x="461" y="584"/>
                    <a:pt x="464" y="592"/>
                    <a:pt x="466" y="601"/>
                  </a:cubicBezTo>
                  <a:cubicBezTo>
                    <a:pt x="474" y="620"/>
                    <a:pt x="480" y="641"/>
                    <a:pt x="485" y="662"/>
                  </a:cubicBezTo>
                  <a:cubicBezTo>
                    <a:pt x="502" y="736"/>
                    <a:pt x="501" y="813"/>
                    <a:pt x="483" y="888"/>
                  </a:cubicBezTo>
                  <a:cubicBezTo>
                    <a:pt x="470" y="937"/>
                    <a:pt x="453" y="986"/>
                    <a:pt x="431" y="1033"/>
                  </a:cubicBezTo>
                  <a:lnTo>
                    <a:pt x="827" y="1033"/>
                  </a:lnTo>
                  <a:cubicBezTo>
                    <a:pt x="879" y="863"/>
                    <a:pt x="887" y="682"/>
                    <a:pt x="823" y="503"/>
                  </a:cubicBezTo>
                  <a:cubicBezTo>
                    <a:pt x="759" y="321"/>
                    <a:pt x="635" y="149"/>
                    <a:pt x="458" y="63"/>
                  </a:cubicBezTo>
                  <a:cubicBezTo>
                    <a:pt x="365" y="19"/>
                    <a:pt x="269" y="0"/>
                    <a:pt x="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7265729" y="1048338"/>
              <a:ext cx="37676" cy="37279"/>
            </a:xfrm>
            <a:custGeom>
              <a:avLst/>
              <a:gdLst/>
              <a:ahLst/>
              <a:cxnLst/>
              <a:rect l="l" t="t" r="r" b="b"/>
              <a:pathLst>
                <a:path w="758" h="750" extrusionOk="0">
                  <a:moveTo>
                    <a:pt x="1" y="1"/>
                  </a:moveTo>
                  <a:cubicBezTo>
                    <a:pt x="4" y="37"/>
                    <a:pt x="10" y="72"/>
                    <a:pt x="16" y="108"/>
                  </a:cubicBezTo>
                  <a:cubicBezTo>
                    <a:pt x="69" y="363"/>
                    <a:pt x="236" y="588"/>
                    <a:pt x="455" y="724"/>
                  </a:cubicBezTo>
                  <a:cubicBezTo>
                    <a:pt x="482" y="741"/>
                    <a:pt x="514" y="749"/>
                    <a:pt x="546" y="749"/>
                  </a:cubicBezTo>
                  <a:cubicBezTo>
                    <a:pt x="611" y="749"/>
                    <a:pt x="677" y="716"/>
                    <a:pt x="708" y="658"/>
                  </a:cubicBezTo>
                  <a:cubicBezTo>
                    <a:pt x="757" y="569"/>
                    <a:pt x="729" y="458"/>
                    <a:pt x="642" y="404"/>
                  </a:cubicBezTo>
                  <a:cubicBezTo>
                    <a:pt x="626" y="395"/>
                    <a:pt x="608" y="384"/>
                    <a:pt x="593" y="371"/>
                  </a:cubicBezTo>
                  <a:cubicBezTo>
                    <a:pt x="589" y="368"/>
                    <a:pt x="578" y="360"/>
                    <a:pt x="577" y="357"/>
                  </a:cubicBezTo>
                  <a:cubicBezTo>
                    <a:pt x="567" y="351"/>
                    <a:pt x="559" y="343"/>
                    <a:pt x="551" y="335"/>
                  </a:cubicBezTo>
                  <a:cubicBezTo>
                    <a:pt x="534" y="319"/>
                    <a:pt x="520" y="301"/>
                    <a:pt x="504" y="286"/>
                  </a:cubicBezTo>
                  <a:cubicBezTo>
                    <a:pt x="501" y="282"/>
                    <a:pt x="491" y="268"/>
                    <a:pt x="488" y="267"/>
                  </a:cubicBezTo>
                  <a:cubicBezTo>
                    <a:pt x="485" y="260"/>
                    <a:pt x="480" y="254"/>
                    <a:pt x="475" y="248"/>
                  </a:cubicBezTo>
                  <a:cubicBezTo>
                    <a:pt x="463" y="229"/>
                    <a:pt x="450" y="210"/>
                    <a:pt x="439" y="189"/>
                  </a:cubicBezTo>
                  <a:cubicBezTo>
                    <a:pt x="434" y="180"/>
                    <a:pt x="428" y="169"/>
                    <a:pt x="423" y="159"/>
                  </a:cubicBezTo>
                  <a:cubicBezTo>
                    <a:pt x="423" y="159"/>
                    <a:pt x="415" y="142"/>
                    <a:pt x="411" y="134"/>
                  </a:cubicBezTo>
                  <a:lnTo>
                    <a:pt x="404" y="116"/>
                  </a:lnTo>
                  <a:cubicBezTo>
                    <a:pt x="401" y="107"/>
                    <a:pt x="396" y="96"/>
                    <a:pt x="393" y="85"/>
                  </a:cubicBezTo>
                  <a:cubicBezTo>
                    <a:pt x="385" y="59"/>
                    <a:pt x="379" y="36"/>
                    <a:pt x="374" y="10"/>
                  </a:cubicBezTo>
                  <a:cubicBezTo>
                    <a:pt x="374" y="7"/>
                    <a:pt x="373" y="4"/>
                    <a:pt x="3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7517883" y="1048338"/>
              <a:ext cx="37577" cy="37279"/>
            </a:xfrm>
            <a:custGeom>
              <a:avLst/>
              <a:gdLst/>
              <a:ahLst/>
              <a:cxnLst/>
              <a:rect l="l" t="t" r="r" b="b"/>
              <a:pathLst>
                <a:path w="756" h="750" extrusionOk="0">
                  <a:moveTo>
                    <a:pt x="1" y="1"/>
                  </a:moveTo>
                  <a:cubicBezTo>
                    <a:pt x="4" y="37"/>
                    <a:pt x="9" y="72"/>
                    <a:pt x="17" y="108"/>
                  </a:cubicBezTo>
                  <a:cubicBezTo>
                    <a:pt x="67" y="363"/>
                    <a:pt x="237" y="588"/>
                    <a:pt x="453" y="724"/>
                  </a:cubicBezTo>
                  <a:cubicBezTo>
                    <a:pt x="481" y="741"/>
                    <a:pt x="512" y="749"/>
                    <a:pt x="544" y="749"/>
                  </a:cubicBezTo>
                  <a:cubicBezTo>
                    <a:pt x="610" y="749"/>
                    <a:pt x="676" y="716"/>
                    <a:pt x="707" y="658"/>
                  </a:cubicBezTo>
                  <a:cubicBezTo>
                    <a:pt x="756" y="569"/>
                    <a:pt x="727" y="458"/>
                    <a:pt x="640" y="404"/>
                  </a:cubicBezTo>
                  <a:cubicBezTo>
                    <a:pt x="624" y="395"/>
                    <a:pt x="607" y="384"/>
                    <a:pt x="591" y="371"/>
                  </a:cubicBezTo>
                  <a:lnTo>
                    <a:pt x="575" y="357"/>
                  </a:lnTo>
                  <a:cubicBezTo>
                    <a:pt x="566" y="351"/>
                    <a:pt x="558" y="343"/>
                    <a:pt x="550" y="335"/>
                  </a:cubicBezTo>
                  <a:cubicBezTo>
                    <a:pt x="533" y="319"/>
                    <a:pt x="517" y="301"/>
                    <a:pt x="502" y="286"/>
                  </a:cubicBezTo>
                  <a:cubicBezTo>
                    <a:pt x="499" y="282"/>
                    <a:pt x="490" y="268"/>
                    <a:pt x="487" y="267"/>
                  </a:cubicBezTo>
                  <a:cubicBezTo>
                    <a:pt x="482" y="260"/>
                    <a:pt x="479" y="254"/>
                    <a:pt x="474" y="248"/>
                  </a:cubicBezTo>
                  <a:cubicBezTo>
                    <a:pt x="460" y="229"/>
                    <a:pt x="449" y="210"/>
                    <a:pt x="438" y="189"/>
                  </a:cubicBezTo>
                  <a:cubicBezTo>
                    <a:pt x="431" y="180"/>
                    <a:pt x="427" y="169"/>
                    <a:pt x="422" y="159"/>
                  </a:cubicBezTo>
                  <a:cubicBezTo>
                    <a:pt x="422" y="159"/>
                    <a:pt x="414" y="142"/>
                    <a:pt x="409" y="134"/>
                  </a:cubicBezTo>
                  <a:cubicBezTo>
                    <a:pt x="406" y="126"/>
                    <a:pt x="403" y="118"/>
                    <a:pt x="403" y="116"/>
                  </a:cubicBezTo>
                  <a:cubicBezTo>
                    <a:pt x="400" y="107"/>
                    <a:pt x="395" y="96"/>
                    <a:pt x="392" y="85"/>
                  </a:cubicBezTo>
                  <a:cubicBezTo>
                    <a:pt x="384" y="59"/>
                    <a:pt x="377" y="36"/>
                    <a:pt x="373" y="10"/>
                  </a:cubicBezTo>
                  <a:cubicBezTo>
                    <a:pt x="373" y="7"/>
                    <a:pt x="371" y="4"/>
                    <a:pt x="3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7461815" y="1048338"/>
              <a:ext cx="24107" cy="43243"/>
            </a:xfrm>
            <a:custGeom>
              <a:avLst/>
              <a:gdLst/>
              <a:ahLst/>
              <a:cxnLst/>
              <a:rect l="l" t="t" r="r" b="b"/>
              <a:pathLst>
                <a:path w="485" h="870" extrusionOk="0">
                  <a:moveTo>
                    <a:pt x="63" y="1"/>
                  </a:moveTo>
                  <a:cubicBezTo>
                    <a:pt x="71" y="31"/>
                    <a:pt x="79" y="61"/>
                    <a:pt x="84" y="93"/>
                  </a:cubicBezTo>
                  <a:cubicBezTo>
                    <a:pt x="86" y="99"/>
                    <a:pt x="86" y="104"/>
                    <a:pt x="87" y="107"/>
                  </a:cubicBezTo>
                  <a:cubicBezTo>
                    <a:pt x="87" y="116"/>
                    <a:pt x="89" y="127"/>
                    <a:pt x="90" y="138"/>
                  </a:cubicBezTo>
                  <a:cubicBezTo>
                    <a:pt x="92" y="164"/>
                    <a:pt x="93" y="189"/>
                    <a:pt x="95" y="216"/>
                  </a:cubicBezTo>
                  <a:cubicBezTo>
                    <a:pt x="97" y="267"/>
                    <a:pt x="95" y="317"/>
                    <a:pt x="90" y="368"/>
                  </a:cubicBezTo>
                  <a:cubicBezTo>
                    <a:pt x="90" y="374"/>
                    <a:pt x="86" y="420"/>
                    <a:pt x="86" y="420"/>
                  </a:cubicBezTo>
                  <a:cubicBezTo>
                    <a:pt x="81" y="444"/>
                    <a:pt x="78" y="466"/>
                    <a:pt x="73" y="488"/>
                  </a:cubicBezTo>
                  <a:cubicBezTo>
                    <a:pt x="62" y="539"/>
                    <a:pt x="48" y="588"/>
                    <a:pt x="32" y="637"/>
                  </a:cubicBezTo>
                  <a:cubicBezTo>
                    <a:pt x="0" y="727"/>
                    <a:pt x="67" y="843"/>
                    <a:pt x="160" y="863"/>
                  </a:cubicBezTo>
                  <a:cubicBezTo>
                    <a:pt x="176" y="867"/>
                    <a:pt x="192" y="869"/>
                    <a:pt x="207" y="869"/>
                  </a:cubicBezTo>
                  <a:cubicBezTo>
                    <a:pt x="289" y="869"/>
                    <a:pt x="364" y="816"/>
                    <a:pt x="388" y="735"/>
                  </a:cubicBezTo>
                  <a:cubicBezTo>
                    <a:pt x="467" y="498"/>
                    <a:pt x="484" y="246"/>
                    <a:pt x="4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8473213" y="1048338"/>
              <a:ext cx="24206" cy="43243"/>
            </a:xfrm>
            <a:custGeom>
              <a:avLst/>
              <a:gdLst/>
              <a:ahLst/>
              <a:cxnLst/>
              <a:rect l="l" t="t" r="r" b="b"/>
              <a:pathLst>
                <a:path w="487" h="870" extrusionOk="0">
                  <a:moveTo>
                    <a:pt x="65" y="1"/>
                  </a:moveTo>
                  <a:cubicBezTo>
                    <a:pt x="71" y="31"/>
                    <a:pt x="79" y="61"/>
                    <a:pt x="84" y="93"/>
                  </a:cubicBezTo>
                  <a:cubicBezTo>
                    <a:pt x="86" y="99"/>
                    <a:pt x="87" y="104"/>
                    <a:pt x="87" y="107"/>
                  </a:cubicBezTo>
                  <a:cubicBezTo>
                    <a:pt x="89" y="116"/>
                    <a:pt x="90" y="127"/>
                    <a:pt x="90" y="138"/>
                  </a:cubicBezTo>
                  <a:cubicBezTo>
                    <a:pt x="94" y="164"/>
                    <a:pt x="95" y="189"/>
                    <a:pt x="95" y="216"/>
                  </a:cubicBezTo>
                  <a:cubicBezTo>
                    <a:pt x="97" y="267"/>
                    <a:pt x="97" y="317"/>
                    <a:pt x="92" y="368"/>
                  </a:cubicBezTo>
                  <a:cubicBezTo>
                    <a:pt x="92" y="374"/>
                    <a:pt x="86" y="420"/>
                    <a:pt x="86" y="420"/>
                  </a:cubicBezTo>
                  <a:cubicBezTo>
                    <a:pt x="82" y="444"/>
                    <a:pt x="78" y="466"/>
                    <a:pt x="73" y="488"/>
                  </a:cubicBezTo>
                  <a:cubicBezTo>
                    <a:pt x="62" y="539"/>
                    <a:pt x="49" y="588"/>
                    <a:pt x="32" y="637"/>
                  </a:cubicBezTo>
                  <a:cubicBezTo>
                    <a:pt x="0" y="727"/>
                    <a:pt x="68" y="843"/>
                    <a:pt x="162" y="863"/>
                  </a:cubicBezTo>
                  <a:cubicBezTo>
                    <a:pt x="177" y="867"/>
                    <a:pt x="193" y="869"/>
                    <a:pt x="209" y="869"/>
                  </a:cubicBezTo>
                  <a:cubicBezTo>
                    <a:pt x="290" y="869"/>
                    <a:pt x="364" y="816"/>
                    <a:pt x="390" y="735"/>
                  </a:cubicBezTo>
                  <a:cubicBezTo>
                    <a:pt x="467" y="498"/>
                    <a:pt x="486" y="246"/>
                    <a:pt x="4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7830229" y="1256801"/>
              <a:ext cx="106418" cy="91507"/>
            </a:xfrm>
            <a:custGeom>
              <a:avLst/>
              <a:gdLst/>
              <a:ahLst/>
              <a:cxnLst/>
              <a:rect l="l" t="t" r="r" b="b"/>
              <a:pathLst>
                <a:path w="2141" h="1841" extrusionOk="0">
                  <a:moveTo>
                    <a:pt x="288" y="0"/>
                  </a:moveTo>
                  <a:cubicBezTo>
                    <a:pt x="244" y="0"/>
                    <a:pt x="200" y="5"/>
                    <a:pt x="154" y="14"/>
                  </a:cubicBezTo>
                  <a:cubicBezTo>
                    <a:pt x="58" y="35"/>
                    <a:pt x="1" y="150"/>
                    <a:pt x="26" y="242"/>
                  </a:cubicBezTo>
                  <a:cubicBezTo>
                    <a:pt x="49" y="328"/>
                    <a:pt x="126" y="376"/>
                    <a:pt x="209" y="376"/>
                  </a:cubicBezTo>
                  <a:cubicBezTo>
                    <a:pt x="224" y="376"/>
                    <a:pt x="239" y="375"/>
                    <a:pt x="254" y="372"/>
                  </a:cubicBezTo>
                  <a:cubicBezTo>
                    <a:pt x="269" y="369"/>
                    <a:pt x="285" y="367"/>
                    <a:pt x="300" y="367"/>
                  </a:cubicBezTo>
                  <a:cubicBezTo>
                    <a:pt x="464" y="367"/>
                    <a:pt x="627" y="544"/>
                    <a:pt x="656" y="698"/>
                  </a:cubicBezTo>
                  <a:cubicBezTo>
                    <a:pt x="675" y="810"/>
                    <a:pt x="583" y="940"/>
                    <a:pt x="556" y="1048"/>
                  </a:cubicBezTo>
                  <a:cubicBezTo>
                    <a:pt x="520" y="1203"/>
                    <a:pt x="523" y="1364"/>
                    <a:pt x="591" y="1508"/>
                  </a:cubicBezTo>
                  <a:cubicBezTo>
                    <a:pt x="691" y="1724"/>
                    <a:pt x="935" y="1841"/>
                    <a:pt x="1165" y="1841"/>
                  </a:cubicBezTo>
                  <a:cubicBezTo>
                    <a:pt x="1168" y="1841"/>
                    <a:pt x="1171" y="1841"/>
                    <a:pt x="1174" y="1841"/>
                  </a:cubicBezTo>
                  <a:cubicBezTo>
                    <a:pt x="1443" y="1836"/>
                    <a:pt x="1666" y="1679"/>
                    <a:pt x="1823" y="1472"/>
                  </a:cubicBezTo>
                  <a:cubicBezTo>
                    <a:pt x="2016" y="1215"/>
                    <a:pt x="2104" y="891"/>
                    <a:pt x="2133" y="576"/>
                  </a:cubicBezTo>
                  <a:cubicBezTo>
                    <a:pt x="2141" y="476"/>
                    <a:pt x="2041" y="391"/>
                    <a:pt x="1948" y="391"/>
                  </a:cubicBezTo>
                  <a:cubicBezTo>
                    <a:pt x="1840" y="391"/>
                    <a:pt x="1770" y="476"/>
                    <a:pt x="1763" y="576"/>
                  </a:cubicBezTo>
                  <a:cubicBezTo>
                    <a:pt x="1742" y="812"/>
                    <a:pt x="1668" y="1060"/>
                    <a:pt x="1527" y="1253"/>
                  </a:cubicBezTo>
                  <a:cubicBezTo>
                    <a:pt x="1471" y="1331"/>
                    <a:pt x="1398" y="1394"/>
                    <a:pt x="1313" y="1437"/>
                  </a:cubicBezTo>
                  <a:cubicBezTo>
                    <a:pt x="1268" y="1460"/>
                    <a:pt x="1217" y="1472"/>
                    <a:pt x="1166" y="1472"/>
                  </a:cubicBezTo>
                  <a:cubicBezTo>
                    <a:pt x="1144" y="1472"/>
                    <a:pt x="1122" y="1470"/>
                    <a:pt x="1101" y="1466"/>
                  </a:cubicBezTo>
                  <a:cubicBezTo>
                    <a:pt x="1031" y="1450"/>
                    <a:pt x="966" y="1416"/>
                    <a:pt x="936" y="1371"/>
                  </a:cubicBezTo>
                  <a:cubicBezTo>
                    <a:pt x="876" y="1284"/>
                    <a:pt x="903" y="1166"/>
                    <a:pt x="935" y="1073"/>
                  </a:cubicBezTo>
                  <a:cubicBezTo>
                    <a:pt x="974" y="950"/>
                    <a:pt x="1036" y="836"/>
                    <a:pt x="1027" y="701"/>
                  </a:cubicBezTo>
                  <a:cubicBezTo>
                    <a:pt x="1015" y="568"/>
                    <a:pt x="966" y="441"/>
                    <a:pt x="887" y="334"/>
                  </a:cubicBezTo>
                  <a:cubicBezTo>
                    <a:pt x="743" y="134"/>
                    <a:pt x="529" y="0"/>
                    <a:pt x="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8015679" y="1062752"/>
              <a:ext cx="130774" cy="107114"/>
            </a:xfrm>
            <a:custGeom>
              <a:avLst/>
              <a:gdLst/>
              <a:ahLst/>
              <a:cxnLst/>
              <a:rect l="l" t="t" r="r" b="b"/>
              <a:pathLst>
                <a:path w="2631" h="2155" extrusionOk="0">
                  <a:moveTo>
                    <a:pt x="1937" y="1"/>
                  </a:moveTo>
                  <a:cubicBezTo>
                    <a:pt x="1484" y="1"/>
                    <a:pt x="1020" y="317"/>
                    <a:pt x="1052" y="816"/>
                  </a:cubicBezTo>
                  <a:cubicBezTo>
                    <a:pt x="1069" y="1088"/>
                    <a:pt x="1208" y="1484"/>
                    <a:pt x="952" y="1691"/>
                  </a:cubicBezTo>
                  <a:cubicBezTo>
                    <a:pt x="870" y="1757"/>
                    <a:pt x="770" y="1786"/>
                    <a:pt x="669" y="1786"/>
                  </a:cubicBezTo>
                  <a:cubicBezTo>
                    <a:pt x="541" y="1786"/>
                    <a:pt x="410" y="1740"/>
                    <a:pt x="308" y="1667"/>
                  </a:cubicBezTo>
                  <a:cubicBezTo>
                    <a:pt x="282" y="1649"/>
                    <a:pt x="252" y="1640"/>
                    <a:pt x="221" y="1640"/>
                  </a:cubicBezTo>
                  <a:cubicBezTo>
                    <a:pt x="156" y="1640"/>
                    <a:pt x="87" y="1679"/>
                    <a:pt x="54" y="1734"/>
                  </a:cubicBezTo>
                  <a:cubicBezTo>
                    <a:pt x="1" y="1827"/>
                    <a:pt x="40" y="1928"/>
                    <a:pt x="121" y="1987"/>
                  </a:cubicBezTo>
                  <a:cubicBezTo>
                    <a:pt x="279" y="2097"/>
                    <a:pt x="465" y="2155"/>
                    <a:pt x="654" y="2155"/>
                  </a:cubicBezTo>
                  <a:cubicBezTo>
                    <a:pt x="744" y="2155"/>
                    <a:pt x="834" y="2142"/>
                    <a:pt x="922" y="2115"/>
                  </a:cubicBezTo>
                  <a:cubicBezTo>
                    <a:pt x="1235" y="2017"/>
                    <a:pt x="1425" y="1754"/>
                    <a:pt x="1463" y="1431"/>
                  </a:cubicBezTo>
                  <a:cubicBezTo>
                    <a:pt x="1484" y="1259"/>
                    <a:pt x="1460" y="1091"/>
                    <a:pt x="1435" y="920"/>
                  </a:cubicBezTo>
                  <a:cubicBezTo>
                    <a:pt x="1413" y="763"/>
                    <a:pt x="1405" y="621"/>
                    <a:pt x="1536" y="513"/>
                  </a:cubicBezTo>
                  <a:cubicBezTo>
                    <a:pt x="1644" y="425"/>
                    <a:pt x="1800" y="364"/>
                    <a:pt x="1949" y="364"/>
                  </a:cubicBezTo>
                  <a:cubicBezTo>
                    <a:pt x="2052" y="364"/>
                    <a:pt x="2153" y="394"/>
                    <a:pt x="2231" y="464"/>
                  </a:cubicBezTo>
                  <a:cubicBezTo>
                    <a:pt x="2269" y="499"/>
                    <a:pt x="2312" y="513"/>
                    <a:pt x="2353" y="513"/>
                  </a:cubicBezTo>
                  <a:cubicBezTo>
                    <a:pt x="2500" y="513"/>
                    <a:pt x="2631" y="326"/>
                    <a:pt x="2492" y="201"/>
                  </a:cubicBezTo>
                  <a:cubicBezTo>
                    <a:pt x="2339" y="64"/>
                    <a:pt x="2139" y="1"/>
                    <a:pt x="19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7929391" y="1236422"/>
              <a:ext cx="54029" cy="96776"/>
            </a:xfrm>
            <a:custGeom>
              <a:avLst/>
              <a:gdLst/>
              <a:ahLst/>
              <a:cxnLst/>
              <a:rect l="l" t="t" r="r" b="b"/>
              <a:pathLst>
                <a:path w="1087" h="1947" extrusionOk="0">
                  <a:moveTo>
                    <a:pt x="253" y="1"/>
                  </a:moveTo>
                  <a:cubicBezTo>
                    <a:pt x="65" y="1"/>
                    <a:pt x="1" y="305"/>
                    <a:pt x="209" y="365"/>
                  </a:cubicBezTo>
                  <a:cubicBezTo>
                    <a:pt x="447" y="434"/>
                    <a:pt x="629" y="658"/>
                    <a:pt x="663" y="902"/>
                  </a:cubicBezTo>
                  <a:cubicBezTo>
                    <a:pt x="703" y="1176"/>
                    <a:pt x="561" y="1455"/>
                    <a:pt x="342" y="1633"/>
                  </a:cubicBezTo>
                  <a:cubicBezTo>
                    <a:pt x="265" y="1697"/>
                    <a:pt x="276" y="1830"/>
                    <a:pt x="342" y="1895"/>
                  </a:cubicBezTo>
                  <a:cubicBezTo>
                    <a:pt x="378" y="1931"/>
                    <a:pt x="422" y="1947"/>
                    <a:pt x="466" y="1947"/>
                  </a:cubicBezTo>
                  <a:cubicBezTo>
                    <a:pt x="514" y="1947"/>
                    <a:pt x="563" y="1928"/>
                    <a:pt x="603" y="1895"/>
                  </a:cubicBezTo>
                  <a:cubicBezTo>
                    <a:pt x="918" y="1638"/>
                    <a:pt x="1086" y="1220"/>
                    <a:pt x="1023" y="818"/>
                  </a:cubicBezTo>
                  <a:cubicBezTo>
                    <a:pt x="956" y="435"/>
                    <a:pt x="679" y="122"/>
                    <a:pt x="309" y="9"/>
                  </a:cubicBezTo>
                  <a:cubicBezTo>
                    <a:pt x="289" y="3"/>
                    <a:pt x="270" y="1"/>
                    <a:pt x="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7975567" y="1170910"/>
              <a:ext cx="23809" cy="18490"/>
            </a:xfrm>
            <a:custGeom>
              <a:avLst/>
              <a:gdLst/>
              <a:ahLst/>
              <a:cxnLst/>
              <a:rect l="l" t="t" r="r" b="b"/>
              <a:pathLst>
                <a:path w="479" h="372" extrusionOk="0">
                  <a:moveTo>
                    <a:pt x="239" y="1"/>
                  </a:moveTo>
                  <a:cubicBezTo>
                    <a:pt x="2" y="1"/>
                    <a:pt x="0" y="371"/>
                    <a:pt x="239" y="371"/>
                  </a:cubicBezTo>
                  <a:cubicBezTo>
                    <a:pt x="478" y="371"/>
                    <a:pt x="478" y="1"/>
                    <a:pt x="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7958170" y="1092227"/>
              <a:ext cx="101249" cy="55918"/>
            </a:xfrm>
            <a:custGeom>
              <a:avLst/>
              <a:gdLst/>
              <a:ahLst/>
              <a:cxnLst/>
              <a:rect l="l" t="t" r="r" b="b"/>
              <a:pathLst>
                <a:path w="2037" h="1125" extrusionOk="0">
                  <a:moveTo>
                    <a:pt x="1104" y="0"/>
                  </a:moveTo>
                  <a:cubicBezTo>
                    <a:pt x="1019" y="0"/>
                    <a:pt x="933" y="12"/>
                    <a:pt x="846" y="39"/>
                  </a:cubicBezTo>
                  <a:cubicBezTo>
                    <a:pt x="458" y="158"/>
                    <a:pt x="202" y="492"/>
                    <a:pt x="42" y="848"/>
                  </a:cubicBezTo>
                  <a:cubicBezTo>
                    <a:pt x="1" y="940"/>
                    <a:pt x="15" y="1047"/>
                    <a:pt x="108" y="1101"/>
                  </a:cubicBezTo>
                  <a:cubicBezTo>
                    <a:pt x="135" y="1117"/>
                    <a:pt x="168" y="1125"/>
                    <a:pt x="202" y="1125"/>
                  </a:cubicBezTo>
                  <a:cubicBezTo>
                    <a:pt x="267" y="1125"/>
                    <a:pt x="334" y="1095"/>
                    <a:pt x="361" y="1035"/>
                  </a:cubicBezTo>
                  <a:cubicBezTo>
                    <a:pt x="477" y="780"/>
                    <a:pt x="640" y="503"/>
                    <a:pt x="920" y="403"/>
                  </a:cubicBezTo>
                  <a:cubicBezTo>
                    <a:pt x="983" y="381"/>
                    <a:pt x="1045" y="371"/>
                    <a:pt x="1107" y="371"/>
                  </a:cubicBezTo>
                  <a:cubicBezTo>
                    <a:pt x="1324" y="371"/>
                    <a:pt x="1531" y="494"/>
                    <a:pt x="1697" y="634"/>
                  </a:cubicBezTo>
                  <a:cubicBezTo>
                    <a:pt x="1737" y="668"/>
                    <a:pt x="1786" y="687"/>
                    <a:pt x="1834" y="687"/>
                  </a:cubicBezTo>
                  <a:cubicBezTo>
                    <a:pt x="1879" y="687"/>
                    <a:pt x="1924" y="671"/>
                    <a:pt x="1960" y="634"/>
                  </a:cubicBezTo>
                  <a:cubicBezTo>
                    <a:pt x="2025" y="568"/>
                    <a:pt x="2036" y="436"/>
                    <a:pt x="1960" y="373"/>
                  </a:cubicBezTo>
                  <a:cubicBezTo>
                    <a:pt x="1718" y="168"/>
                    <a:pt x="1420" y="0"/>
                    <a:pt x="11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7778536" y="1103461"/>
              <a:ext cx="111339" cy="146332"/>
            </a:xfrm>
            <a:custGeom>
              <a:avLst/>
              <a:gdLst/>
              <a:ahLst/>
              <a:cxnLst/>
              <a:rect l="l" t="t" r="r" b="b"/>
              <a:pathLst>
                <a:path w="2240" h="2944" extrusionOk="0">
                  <a:moveTo>
                    <a:pt x="1751" y="0"/>
                  </a:moveTo>
                  <a:cubicBezTo>
                    <a:pt x="1618" y="0"/>
                    <a:pt x="1489" y="132"/>
                    <a:pt x="1587" y="269"/>
                  </a:cubicBezTo>
                  <a:cubicBezTo>
                    <a:pt x="1729" y="467"/>
                    <a:pt x="1878" y="756"/>
                    <a:pt x="1748" y="997"/>
                  </a:cubicBezTo>
                  <a:cubicBezTo>
                    <a:pt x="1691" y="1103"/>
                    <a:pt x="1587" y="1179"/>
                    <a:pt x="1512" y="1274"/>
                  </a:cubicBezTo>
                  <a:cubicBezTo>
                    <a:pt x="1418" y="1390"/>
                    <a:pt x="1361" y="1530"/>
                    <a:pt x="1348" y="1679"/>
                  </a:cubicBezTo>
                  <a:cubicBezTo>
                    <a:pt x="1334" y="1820"/>
                    <a:pt x="1364" y="1969"/>
                    <a:pt x="1330" y="2107"/>
                  </a:cubicBezTo>
                  <a:cubicBezTo>
                    <a:pt x="1304" y="2224"/>
                    <a:pt x="1215" y="2314"/>
                    <a:pt x="1120" y="2382"/>
                  </a:cubicBezTo>
                  <a:cubicBezTo>
                    <a:pt x="936" y="2511"/>
                    <a:pt x="719" y="2578"/>
                    <a:pt x="498" y="2578"/>
                  </a:cubicBezTo>
                  <a:cubicBezTo>
                    <a:pt x="439" y="2578"/>
                    <a:pt x="381" y="2574"/>
                    <a:pt x="322" y="2564"/>
                  </a:cubicBezTo>
                  <a:cubicBezTo>
                    <a:pt x="310" y="2562"/>
                    <a:pt x="298" y="2561"/>
                    <a:pt x="286" y="2561"/>
                  </a:cubicBezTo>
                  <a:cubicBezTo>
                    <a:pt x="78" y="2561"/>
                    <a:pt x="0" y="2883"/>
                    <a:pt x="222" y="2920"/>
                  </a:cubicBezTo>
                  <a:cubicBezTo>
                    <a:pt x="314" y="2936"/>
                    <a:pt x="406" y="2944"/>
                    <a:pt x="498" y="2944"/>
                  </a:cubicBezTo>
                  <a:cubicBezTo>
                    <a:pt x="756" y="2944"/>
                    <a:pt x="1009" y="2880"/>
                    <a:pt x="1237" y="2746"/>
                  </a:cubicBezTo>
                  <a:cubicBezTo>
                    <a:pt x="1380" y="2662"/>
                    <a:pt x="1511" y="2551"/>
                    <a:pt x="1601" y="2410"/>
                  </a:cubicBezTo>
                  <a:cubicBezTo>
                    <a:pt x="1699" y="2255"/>
                    <a:pt x="1715" y="2075"/>
                    <a:pt x="1714" y="1896"/>
                  </a:cubicBezTo>
                  <a:cubicBezTo>
                    <a:pt x="1712" y="1727"/>
                    <a:pt x="1715" y="1595"/>
                    <a:pt x="1834" y="1466"/>
                  </a:cubicBezTo>
                  <a:cubicBezTo>
                    <a:pt x="1954" y="1336"/>
                    <a:pt x="2071" y="1220"/>
                    <a:pt x="2127" y="1051"/>
                  </a:cubicBezTo>
                  <a:cubicBezTo>
                    <a:pt x="2239" y="720"/>
                    <a:pt x="2101" y="353"/>
                    <a:pt x="1907" y="82"/>
                  </a:cubicBezTo>
                  <a:cubicBezTo>
                    <a:pt x="1865" y="24"/>
                    <a:pt x="1808" y="0"/>
                    <a:pt x="17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7675746" y="1236422"/>
              <a:ext cx="54079" cy="96776"/>
            </a:xfrm>
            <a:custGeom>
              <a:avLst/>
              <a:gdLst/>
              <a:ahLst/>
              <a:cxnLst/>
              <a:rect l="l" t="t" r="r" b="b"/>
              <a:pathLst>
                <a:path w="1088" h="1947" extrusionOk="0">
                  <a:moveTo>
                    <a:pt x="252" y="1"/>
                  </a:moveTo>
                  <a:cubicBezTo>
                    <a:pt x="65" y="1"/>
                    <a:pt x="1" y="305"/>
                    <a:pt x="209" y="365"/>
                  </a:cubicBezTo>
                  <a:cubicBezTo>
                    <a:pt x="446" y="434"/>
                    <a:pt x="628" y="658"/>
                    <a:pt x="663" y="902"/>
                  </a:cubicBezTo>
                  <a:cubicBezTo>
                    <a:pt x="703" y="1176"/>
                    <a:pt x="560" y="1455"/>
                    <a:pt x="342" y="1633"/>
                  </a:cubicBezTo>
                  <a:cubicBezTo>
                    <a:pt x="264" y="1697"/>
                    <a:pt x="277" y="1830"/>
                    <a:pt x="342" y="1895"/>
                  </a:cubicBezTo>
                  <a:cubicBezTo>
                    <a:pt x="379" y="1931"/>
                    <a:pt x="423" y="1947"/>
                    <a:pt x="467" y="1947"/>
                  </a:cubicBezTo>
                  <a:cubicBezTo>
                    <a:pt x="515" y="1947"/>
                    <a:pt x="564" y="1928"/>
                    <a:pt x="605" y="1895"/>
                  </a:cubicBezTo>
                  <a:cubicBezTo>
                    <a:pt x="920" y="1638"/>
                    <a:pt x="1087" y="1220"/>
                    <a:pt x="1023" y="818"/>
                  </a:cubicBezTo>
                  <a:cubicBezTo>
                    <a:pt x="956" y="435"/>
                    <a:pt x="681" y="122"/>
                    <a:pt x="309" y="9"/>
                  </a:cubicBezTo>
                  <a:cubicBezTo>
                    <a:pt x="289" y="3"/>
                    <a:pt x="270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7576584" y="1256801"/>
              <a:ext cx="106518" cy="91507"/>
            </a:xfrm>
            <a:custGeom>
              <a:avLst/>
              <a:gdLst/>
              <a:ahLst/>
              <a:cxnLst/>
              <a:rect l="l" t="t" r="r" b="b"/>
              <a:pathLst>
                <a:path w="2143" h="1841" extrusionOk="0">
                  <a:moveTo>
                    <a:pt x="289" y="0"/>
                  </a:moveTo>
                  <a:cubicBezTo>
                    <a:pt x="245" y="0"/>
                    <a:pt x="201" y="5"/>
                    <a:pt x="156" y="14"/>
                  </a:cubicBezTo>
                  <a:cubicBezTo>
                    <a:pt x="58" y="35"/>
                    <a:pt x="1" y="150"/>
                    <a:pt x="26" y="242"/>
                  </a:cubicBezTo>
                  <a:cubicBezTo>
                    <a:pt x="50" y="328"/>
                    <a:pt x="127" y="376"/>
                    <a:pt x="210" y="376"/>
                  </a:cubicBezTo>
                  <a:cubicBezTo>
                    <a:pt x="224" y="376"/>
                    <a:pt x="239" y="375"/>
                    <a:pt x="254" y="372"/>
                  </a:cubicBezTo>
                  <a:cubicBezTo>
                    <a:pt x="269" y="369"/>
                    <a:pt x="284" y="367"/>
                    <a:pt x="300" y="367"/>
                  </a:cubicBezTo>
                  <a:cubicBezTo>
                    <a:pt x="464" y="367"/>
                    <a:pt x="628" y="544"/>
                    <a:pt x="656" y="698"/>
                  </a:cubicBezTo>
                  <a:cubicBezTo>
                    <a:pt x="676" y="810"/>
                    <a:pt x="583" y="940"/>
                    <a:pt x="558" y="1048"/>
                  </a:cubicBezTo>
                  <a:cubicBezTo>
                    <a:pt x="521" y="1203"/>
                    <a:pt x="523" y="1364"/>
                    <a:pt x="591" y="1508"/>
                  </a:cubicBezTo>
                  <a:cubicBezTo>
                    <a:pt x="692" y="1724"/>
                    <a:pt x="934" y="1841"/>
                    <a:pt x="1166" y="1841"/>
                  </a:cubicBezTo>
                  <a:cubicBezTo>
                    <a:pt x="1169" y="1841"/>
                    <a:pt x="1172" y="1841"/>
                    <a:pt x="1175" y="1841"/>
                  </a:cubicBezTo>
                  <a:cubicBezTo>
                    <a:pt x="1443" y="1836"/>
                    <a:pt x="1667" y="1679"/>
                    <a:pt x="1824" y="1472"/>
                  </a:cubicBezTo>
                  <a:cubicBezTo>
                    <a:pt x="2016" y="1215"/>
                    <a:pt x="2106" y="891"/>
                    <a:pt x="2133" y="576"/>
                  </a:cubicBezTo>
                  <a:cubicBezTo>
                    <a:pt x="2142" y="476"/>
                    <a:pt x="2041" y="391"/>
                    <a:pt x="1948" y="391"/>
                  </a:cubicBezTo>
                  <a:cubicBezTo>
                    <a:pt x="1840" y="391"/>
                    <a:pt x="1772" y="476"/>
                    <a:pt x="1762" y="576"/>
                  </a:cubicBezTo>
                  <a:cubicBezTo>
                    <a:pt x="1742" y="812"/>
                    <a:pt x="1669" y="1060"/>
                    <a:pt x="1526" y="1253"/>
                  </a:cubicBezTo>
                  <a:cubicBezTo>
                    <a:pt x="1473" y="1331"/>
                    <a:pt x="1398" y="1394"/>
                    <a:pt x="1314" y="1437"/>
                  </a:cubicBezTo>
                  <a:cubicBezTo>
                    <a:pt x="1268" y="1460"/>
                    <a:pt x="1217" y="1472"/>
                    <a:pt x="1166" y="1472"/>
                  </a:cubicBezTo>
                  <a:cubicBezTo>
                    <a:pt x="1144" y="1472"/>
                    <a:pt x="1122" y="1470"/>
                    <a:pt x="1101" y="1466"/>
                  </a:cubicBezTo>
                  <a:cubicBezTo>
                    <a:pt x="1031" y="1450"/>
                    <a:pt x="968" y="1416"/>
                    <a:pt x="936" y="1371"/>
                  </a:cubicBezTo>
                  <a:cubicBezTo>
                    <a:pt x="877" y="1284"/>
                    <a:pt x="904" y="1166"/>
                    <a:pt x="934" y="1073"/>
                  </a:cubicBezTo>
                  <a:cubicBezTo>
                    <a:pt x="976" y="950"/>
                    <a:pt x="1036" y="836"/>
                    <a:pt x="1026" y="701"/>
                  </a:cubicBezTo>
                  <a:cubicBezTo>
                    <a:pt x="1015" y="568"/>
                    <a:pt x="968" y="441"/>
                    <a:pt x="887" y="334"/>
                  </a:cubicBezTo>
                  <a:cubicBezTo>
                    <a:pt x="742" y="134"/>
                    <a:pt x="529" y="0"/>
                    <a:pt x="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7763525" y="1062752"/>
              <a:ext cx="130873" cy="107114"/>
            </a:xfrm>
            <a:custGeom>
              <a:avLst/>
              <a:gdLst/>
              <a:ahLst/>
              <a:cxnLst/>
              <a:rect l="l" t="t" r="r" b="b"/>
              <a:pathLst>
                <a:path w="2633" h="2155" extrusionOk="0">
                  <a:moveTo>
                    <a:pt x="1938" y="1"/>
                  </a:moveTo>
                  <a:cubicBezTo>
                    <a:pt x="1485" y="1"/>
                    <a:pt x="1021" y="317"/>
                    <a:pt x="1053" y="816"/>
                  </a:cubicBezTo>
                  <a:cubicBezTo>
                    <a:pt x="1071" y="1088"/>
                    <a:pt x="1210" y="1484"/>
                    <a:pt x="953" y="1691"/>
                  </a:cubicBezTo>
                  <a:cubicBezTo>
                    <a:pt x="871" y="1757"/>
                    <a:pt x="772" y="1786"/>
                    <a:pt x="670" y="1786"/>
                  </a:cubicBezTo>
                  <a:cubicBezTo>
                    <a:pt x="542" y="1786"/>
                    <a:pt x="411" y="1740"/>
                    <a:pt x="309" y="1667"/>
                  </a:cubicBezTo>
                  <a:cubicBezTo>
                    <a:pt x="284" y="1649"/>
                    <a:pt x="254" y="1640"/>
                    <a:pt x="223" y="1640"/>
                  </a:cubicBezTo>
                  <a:cubicBezTo>
                    <a:pt x="157" y="1640"/>
                    <a:pt x="88" y="1679"/>
                    <a:pt x="56" y="1734"/>
                  </a:cubicBezTo>
                  <a:cubicBezTo>
                    <a:pt x="0" y="1827"/>
                    <a:pt x="40" y="1928"/>
                    <a:pt x="122" y="1987"/>
                  </a:cubicBezTo>
                  <a:cubicBezTo>
                    <a:pt x="280" y="2097"/>
                    <a:pt x="467" y="2155"/>
                    <a:pt x="655" y="2155"/>
                  </a:cubicBezTo>
                  <a:cubicBezTo>
                    <a:pt x="745" y="2155"/>
                    <a:pt x="835" y="2142"/>
                    <a:pt x="923" y="2115"/>
                  </a:cubicBezTo>
                  <a:cubicBezTo>
                    <a:pt x="1237" y="2017"/>
                    <a:pt x="1425" y="1754"/>
                    <a:pt x="1465" y="1431"/>
                  </a:cubicBezTo>
                  <a:cubicBezTo>
                    <a:pt x="1485" y="1259"/>
                    <a:pt x="1462" y="1091"/>
                    <a:pt x="1436" y="920"/>
                  </a:cubicBezTo>
                  <a:cubicBezTo>
                    <a:pt x="1412" y="763"/>
                    <a:pt x="1406" y="621"/>
                    <a:pt x="1536" y="513"/>
                  </a:cubicBezTo>
                  <a:cubicBezTo>
                    <a:pt x="1644" y="425"/>
                    <a:pt x="1801" y="364"/>
                    <a:pt x="1950" y="364"/>
                  </a:cubicBezTo>
                  <a:cubicBezTo>
                    <a:pt x="2054" y="364"/>
                    <a:pt x="2154" y="394"/>
                    <a:pt x="2232" y="464"/>
                  </a:cubicBezTo>
                  <a:cubicBezTo>
                    <a:pt x="2271" y="499"/>
                    <a:pt x="2313" y="513"/>
                    <a:pt x="2354" y="513"/>
                  </a:cubicBezTo>
                  <a:cubicBezTo>
                    <a:pt x="2502" y="513"/>
                    <a:pt x="2632" y="326"/>
                    <a:pt x="2494" y="201"/>
                  </a:cubicBezTo>
                  <a:cubicBezTo>
                    <a:pt x="2340" y="64"/>
                    <a:pt x="2140" y="1"/>
                    <a:pt x="1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7706066" y="1092227"/>
              <a:ext cx="101249" cy="55918"/>
            </a:xfrm>
            <a:custGeom>
              <a:avLst/>
              <a:gdLst/>
              <a:ahLst/>
              <a:cxnLst/>
              <a:rect l="l" t="t" r="r" b="b"/>
              <a:pathLst>
                <a:path w="2037" h="1125" extrusionOk="0">
                  <a:moveTo>
                    <a:pt x="1104" y="0"/>
                  </a:moveTo>
                  <a:cubicBezTo>
                    <a:pt x="1019" y="0"/>
                    <a:pt x="933" y="12"/>
                    <a:pt x="846" y="39"/>
                  </a:cubicBezTo>
                  <a:cubicBezTo>
                    <a:pt x="458" y="158"/>
                    <a:pt x="202" y="492"/>
                    <a:pt x="42" y="848"/>
                  </a:cubicBezTo>
                  <a:cubicBezTo>
                    <a:pt x="1" y="940"/>
                    <a:pt x="15" y="1047"/>
                    <a:pt x="109" y="1101"/>
                  </a:cubicBezTo>
                  <a:cubicBezTo>
                    <a:pt x="136" y="1117"/>
                    <a:pt x="169" y="1125"/>
                    <a:pt x="203" y="1125"/>
                  </a:cubicBezTo>
                  <a:cubicBezTo>
                    <a:pt x="268" y="1125"/>
                    <a:pt x="335" y="1095"/>
                    <a:pt x="362" y="1035"/>
                  </a:cubicBezTo>
                  <a:cubicBezTo>
                    <a:pt x="476" y="780"/>
                    <a:pt x="640" y="503"/>
                    <a:pt x="921" y="403"/>
                  </a:cubicBezTo>
                  <a:cubicBezTo>
                    <a:pt x="983" y="381"/>
                    <a:pt x="1046" y="371"/>
                    <a:pt x="1107" y="371"/>
                  </a:cubicBezTo>
                  <a:cubicBezTo>
                    <a:pt x="1324" y="371"/>
                    <a:pt x="1531" y="494"/>
                    <a:pt x="1698" y="634"/>
                  </a:cubicBezTo>
                  <a:cubicBezTo>
                    <a:pt x="1737" y="668"/>
                    <a:pt x="1786" y="687"/>
                    <a:pt x="1835" y="687"/>
                  </a:cubicBezTo>
                  <a:cubicBezTo>
                    <a:pt x="1880" y="687"/>
                    <a:pt x="1924" y="671"/>
                    <a:pt x="1961" y="634"/>
                  </a:cubicBezTo>
                  <a:cubicBezTo>
                    <a:pt x="2026" y="568"/>
                    <a:pt x="2037" y="436"/>
                    <a:pt x="1961" y="373"/>
                  </a:cubicBezTo>
                  <a:cubicBezTo>
                    <a:pt x="1717" y="168"/>
                    <a:pt x="1420" y="0"/>
                    <a:pt x="11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7729278" y="1166586"/>
              <a:ext cx="18490" cy="19584"/>
            </a:xfrm>
            <a:custGeom>
              <a:avLst/>
              <a:gdLst/>
              <a:ahLst/>
              <a:cxnLst/>
              <a:rect l="l" t="t" r="r" b="b"/>
              <a:pathLst>
                <a:path w="372" h="394" extrusionOk="0">
                  <a:moveTo>
                    <a:pt x="186" y="1"/>
                  </a:moveTo>
                  <a:lnTo>
                    <a:pt x="137" y="7"/>
                  </a:lnTo>
                  <a:cubicBezTo>
                    <a:pt x="105" y="17"/>
                    <a:pt x="78" y="32"/>
                    <a:pt x="55" y="55"/>
                  </a:cubicBezTo>
                  <a:lnTo>
                    <a:pt x="26" y="93"/>
                  </a:lnTo>
                  <a:cubicBezTo>
                    <a:pt x="9" y="121"/>
                    <a:pt x="1" y="153"/>
                    <a:pt x="1" y="186"/>
                  </a:cubicBezTo>
                  <a:lnTo>
                    <a:pt x="1" y="208"/>
                  </a:lnTo>
                  <a:cubicBezTo>
                    <a:pt x="3" y="256"/>
                    <a:pt x="22" y="303"/>
                    <a:pt x="55" y="338"/>
                  </a:cubicBezTo>
                  <a:cubicBezTo>
                    <a:pt x="91" y="371"/>
                    <a:pt x="137" y="390"/>
                    <a:pt x="186" y="393"/>
                  </a:cubicBezTo>
                  <a:lnTo>
                    <a:pt x="235" y="387"/>
                  </a:lnTo>
                  <a:cubicBezTo>
                    <a:pt x="267" y="378"/>
                    <a:pt x="294" y="362"/>
                    <a:pt x="318" y="338"/>
                  </a:cubicBezTo>
                  <a:lnTo>
                    <a:pt x="346" y="302"/>
                  </a:lnTo>
                  <a:cubicBezTo>
                    <a:pt x="362" y="273"/>
                    <a:pt x="371" y="240"/>
                    <a:pt x="371" y="208"/>
                  </a:cubicBezTo>
                  <a:lnTo>
                    <a:pt x="371" y="186"/>
                  </a:lnTo>
                  <a:cubicBezTo>
                    <a:pt x="370" y="137"/>
                    <a:pt x="351" y="91"/>
                    <a:pt x="318" y="55"/>
                  </a:cubicBezTo>
                  <a:cubicBezTo>
                    <a:pt x="281" y="21"/>
                    <a:pt x="235" y="2"/>
                    <a:pt x="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8284185" y="1103461"/>
              <a:ext cx="111339" cy="146332"/>
            </a:xfrm>
            <a:custGeom>
              <a:avLst/>
              <a:gdLst/>
              <a:ahLst/>
              <a:cxnLst/>
              <a:rect l="l" t="t" r="r" b="b"/>
              <a:pathLst>
                <a:path w="2240" h="2944" extrusionOk="0">
                  <a:moveTo>
                    <a:pt x="1751" y="0"/>
                  </a:moveTo>
                  <a:cubicBezTo>
                    <a:pt x="1618" y="0"/>
                    <a:pt x="1489" y="132"/>
                    <a:pt x="1587" y="269"/>
                  </a:cubicBezTo>
                  <a:cubicBezTo>
                    <a:pt x="1730" y="467"/>
                    <a:pt x="1878" y="756"/>
                    <a:pt x="1749" y="997"/>
                  </a:cubicBezTo>
                  <a:cubicBezTo>
                    <a:pt x="1692" y="1103"/>
                    <a:pt x="1587" y="1179"/>
                    <a:pt x="1513" y="1274"/>
                  </a:cubicBezTo>
                  <a:cubicBezTo>
                    <a:pt x="1418" y="1390"/>
                    <a:pt x="1361" y="1530"/>
                    <a:pt x="1348" y="1679"/>
                  </a:cubicBezTo>
                  <a:cubicBezTo>
                    <a:pt x="1334" y="1820"/>
                    <a:pt x="1364" y="1969"/>
                    <a:pt x="1331" y="2107"/>
                  </a:cubicBezTo>
                  <a:cubicBezTo>
                    <a:pt x="1304" y="2224"/>
                    <a:pt x="1217" y="2314"/>
                    <a:pt x="1120" y="2382"/>
                  </a:cubicBezTo>
                  <a:cubicBezTo>
                    <a:pt x="936" y="2511"/>
                    <a:pt x="719" y="2578"/>
                    <a:pt x="498" y="2578"/>
                  </a:cubicBezTo>
                  <a:cubicBezTo>
                    <a:pt x="440" y="2578"/>
                    <a:pt x="381" y="2574"/>
                    <a:pt x="322" y="2564"/>
                  </a:cubicBezTo>
                  <a:cubicBezTo>
                    <a:pt x="310" y="2562"/>
                    <a:pt x="298" y="2561"/>
                    <a:pt x="287" y="2561"/>
                  </a:cubicBezTo>
                  <a:cubicBezTo>
                    <a:pt x="80" y="2561"/>
                    <a:pt x="1" y="2883"/>
                    <a:pt x="223" y="2920"/>
                  </a:cubicBezTo>
                  <a:cubicBezTo>
                    <a:pt x="314" y="2936"/>
                    <a:pt x="407" y="2944"/>
                    <a:pt x="499" y="2944"/>
                  </a:cubicBezTo>
                  <a:cubicBezTo>
                    <a:pt x="757" y="2944"/>
                    <a:pt x="1011" y="2880"/>
                    <a:pt x="1237" y="2746"/>
                  </a:cubicBezTo>
                  <a:cubicBezTo>
                    <a:pt x="1380" y="2662"/>
                    <a:pt x="1511" y="2551"/>
                    <a:pt x="1601" y="2410"/>
                  </a:cubicBezTo>
                  <a:cubicBezTo>
                    <a:pt x="1700" y="2255"/>
                    <a:pt x="1715" y="2075"/>
                    <a:pt x="1714" y="1896"/>
                  </a:cubicBezTo>
                  <a:cubicBezTo>
                    <a:pt x="1712" y="1727"/>
                    <a:pt x="1715" y="1595"/>
                    <a:pt x="1836" y="1466"/>
                  </a:cubicBezTo>
                  <a:cubicBezTo>
                    <a:pt x="1954" y="1336"/>
                    <a:pt x="2071" y="1220"/>
                    <a:pt x="2128" y="1051"/>
                  </a:cubicBezTo>
                  <a:cubicBezTo>
                    <a:pt x="2239" y="720"/>
                    <a:pt x="2102" y="353"/>
                    <a:pt x="1907" y="82"/>
                  </a:cubicBezTo>
                  <a:cubicBezTo>
                    <a:pt x="1866" y="24"/>
                    <a:pt x="1808" y="0"/>
                    <a:pt x="17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7524891" y="1103461"/>
              <a:ext cx="111240" cy="146332"/>
            </a:xfrm>
            <a:custGeom>
              <a:avLst/>
              <a:gdLst/>
              <a:ahLst/>
              <a:cxnLst/>
              <a:rect l="l" t="t" r="r" b="b"/>
              <a:pathLst>
                <a:path w="2238" h="2944" extrusionOk="0">
                  <a:moveTo>
                    <a:pt x="1751" y="0"/>
                  </a:moveTo>
                  <a:cubicBezTo>
                    <a:pt x="1618" y="0"/>
                    <a:pt x="1489" y="132"/>
                    <a:pt x="1587" y="269"/>
                  </a:cubicBezTo>
                  <a:cubicBezTo>
                    <a:pt x="1728" y="467"/>
                    <a:pt x="1878" y="756"/>
                    <a:pt x="1748" y="997"/>
                  </a:cubicBezTo>
                  <a:cubicBezTo>
                    <a:pt x="1690" y="1103"/>
                    <a:pt x="1587" y="1179"/>
                    <a:pt x="1512" y="1274"/>
                  </a:cubicBezTo>
                  <a:cubicBezTo>
                    <a:pt x="1417" y="1390"/>
                    <a:pt x="1360" y="1530"/>
                    <a:pt x="1348" y="1679"/>
                  </a:cubicBezTo>
                  <a:cubicBezTo>
                    <a:pt x="1333" y="1820"/>
                    <a:pt x="1362" y="1969"/>
                    <a:pt x="1330" y="2107"/>
                  </a:cubicBezTo>
                  <a:cubicBezTo>
                    <a:pt x="1302" y="2224"/>
                    <a:pt x="1215" y="2314"/>
                    <a:pt x="1120" y="2382"/>
                  </a:cubicBezTo>
                  <a:cubicBezTo>
                    <a:pt x="936" y="2511"/>
                    <a:pt x="718" y="2578"/>
                    <a:pt x="497" y="2578"/>
                  </a:cubicBezTo>
                  <a:cubicBezTo>
                    <a:pt x="438" y="2578"/>
                    <a:pt x="379" y="2574"/>
                    <a:pt x="320" y="2564"/>
                  </a:cubicBezTo>
                  <a:cubicBezTo>
                    <a:pt x="308" y="2562"/>
                    <a:pt x="296" y="2561"/>
                    <a:pt x="285" y="2561"/>
                  </a:cubicBezTo>
                  <a:cubicBezTo>
                    <a:pt x="78" y="2561"/>
                    <a:pt x="0" y="2883"/>
                    <a:pt x="222" y="2920"/>
                  </a:cubicBezTo>
                  <a:cubicBezTo>
                    <a:pt x="314" y="2936"/>
                    <a:pt x="406" y="2944"/>
                    <a:pt x="498" y="2944"/>
                  </a:cubicBezTo>
                  <a:cubicBezTo>
                    <a:pt x="756" y="2944"/>
                    <a:pt x="1009" y="2880"/>
                    <a:pt x="1237" y="2746"/>
                  </a:cubicBezTo>
                  <a:cubicBezTo>
                    <a:pt x="1379" y="2662"/>
                    <a:pt x="1511" y="2551"/>
                    <a:pt x="1599" y="2410"/>
                  </a:cubicBezTo>
                  <a:cubicBezTo>
                    <a:pt x="1699" y="2255"/>
                    <a:pt x="1713" y="2075"/>
                    <a:pt x="1713" y="1896"/>
                  </a:cubicBezTo>
                  <a:cubicBezTo>
                    <a:pt x="1712" y="1727"/>
                    <a:pt x="1715" y="1595"/>
                    <a:pt x="1834" y="1466"/>
                  </a:cubicBezTo>
                  <a:cubicBezTo>
                    <a:pt x="1952" y="1336"/>
                    <a:pt x="2069" y="1220"/>
                    <a:pt x="2126" y="1051"/>
                  </a:cubicBezTo>
                  <a:cubicBezTo>
                    <a:pt x="2237" y="720"/>
                    <a:pt x="2099" y="353"/>
                    <a:pt x="1906" y="82"/>
                  </a:cubicBezTo>
                  <a:cubicBezTo>
                    <a:pt x="1865" y="24"/>
                    <a:pt x="1808" y="0"/>
                    <a:pt x="17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8335978" y="1256801"/>
              <a:ext cx="106518" cy="91507"/>
            </a:xfrm>
            <a:custGeom>
              <a:avLst/>
              <a:gdLst/>
              <a:ahLst/>
              <a:cxnLst/>
              <a:rect l="l" t="t" r="r" b="b"/>
              <a:pathLst>
                <a:path w="2143" h="1841" extrusionOk="0">
                  <a:moveTo>
                    <a:pt x="289" y="0"/>
                  </a:moveTo>
                  <a:cubicBezTo>
                    <a:pt x="245" y="0"/>
                    <a:pt x="201" y="5"/>
                    <a:pt x="156" y="14"/>
                  </a:cubicBezTo>
                  <a:cubicBezTo>
                    <a:pt x="56" y="35"/>
                    <a:pt x="1" y="150"/>
                    <a:pt x="26" y="242"/>
                  </a:cubicBezTo>
                  <a:cubicBezTo>
                    <a:pt x="50" y="328"/>
                    <a:pt x="127" y="376"/>
                    <a:pt x="210" y="376"/>
                  </a:cubicBezTo>
                  <a:cubicBezTo>
                    <a:pt x="224" y="376"/>
                    <a:pt x="239" y="375"/>
                    <a:pt x="254" y="372"/>
                  </a:cubicBezTo>
                  <a:cubicBezTo>
                    <a:pt x="269" y="369"/>
                    <a:pt x="284" y="367"/>
                    <a:pt x="300" y="367"/>
                  </a:cubicBezTo>
                  <a:cubicBezTo>
                    <a:pt x="464" y="367"/>
                    <a:pt x="628" y="544"/>
                    <a:pt x="656" y="698"/>
                  </a:cubicBezTo>
                  <a:cubicBezTo>
                    <a:pt x="677" y="810"/>
                    <a:pt x="583" y="940"/>
                    <a:pt x="558" y="1048"/>
                  </a:cubicBezTo>
                  <a:cubicBezTo>
                    <a:pt x="520" y="1203"/>
                    <a:pt x="523" y="1364"/>
                    <a:pt x="591" y="1510"/>
                  </a:cubicBezTo>
                  <a:cubicBezTo>
                    <a:pt x="693" y="1724"/>
                    <a:pt x="934" y="1841"/>
                    <a:pt x="1166" y="1841"/>
                  </a:cubicBezTo>
                  <a:cubicBezTo>
                    <a:pt x="1169" y="1841"/>
                    <a:pt x="1172" y="1841"/>
                    <a:pt x="1175" y="1841"/>
                  </a:cubicBezTo>
                  <a:cubicBezTo>
                    <a:pt x="1443" y="1836"/>
                    <a:pt x="1667" y="1679"/>
                    <a:pt x="1823" y="1472"/>
                  </a:cubicBezTo>
                  <a:cubicBezTo>
                    <a:pt x="2016" y="1215"/>
                    <a:pt x="2106" y="891"/>
                    <a:pt x="2133" y="576"/>
                  </a:cubicBezTo>
                  <a:cubicBezTo>
                    <a:pt x="2142" y="476"/>
                    <a:pt x="2041" y="391"/>
                    <a:pt x="1948" y="391"/>
                  </a:cubicBezTo>
                  <a:cubicBezTo>
                    <a:pt x="1840" y="391"/>
                    <a:pt x="1770" y="476"/>
                    <a:pt x="1762" y="576"/>
                  </a:cubicBezTo>
                  <a:cubicBezTo>
                    <a:pt x="1742" y="812"/>
                    <a:pt x="1669" y="1060"/>
                    <a:pt x="1527" y="1253"/>
                  </a:cubicBezTo>
                  <a:cubicBezTo>
                    <a:pt x="1471" y="1331"/>
                    <a:pt x="1398" y="1394"/>
                    <a:pt x="1314" y="1437"/>
                  </a:cubicBezTo>
                  <a:cubicBezTo>
                    <a:pt x="1268" y="1460"/>
                    <a:pt x="1217" y="1472"/>
                    <a:pt x="1166" y="1472"/>
                  </a:cubicBezTo>
                  <a:cubicBezTo>
                    <a:pt x="1144" y="1472"/>
                    <a:pt x="1122" y="1470"/>
                    <a:pt x="1101" y="1466"/>
                  </a:cubicBezTo>
                  <a:cubicBezTo>
                    <a:pt x="1031" y="1451"/>
                    <a:pt x="968" y="1416"/>
                    <a:pt x="936" y="1371"/>
                  </a:cubicBezTo>
                  <a:cubicBezTo>
                    <a:pt x="878" y="1284"/>
                    <a:pt x="904" y="1166"/>
                    <a:pt x="935" y="1075"/>
                  </a:cubicBezTo>
                  <a:cubicBezTo>
                    <a:pt x="976" y="950"/>
                    <a:pt x="1036" y="837"/>
                    <a:pt x="1028" y="703"/>
                  </a:cubicBezTo>
                  <a:cubicBezTo>
                    <a:pt x="1015" y="568"/>
                    <a:pt x="966" y="441"/>
                    <a:pt x="887" y="334"/>
                  </a:cubicBezTo>
                  <a:cubicBezTo>
                    <a:pt x="742" y="134"/>
                    <a:pt x="529" y="0"/>
                    <a:pt x="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8435139" y="1236422"/>
              <a:ext cx="51942" cy="96776"/>
            </a:xfrm>
            <a:custGeom>
              <a:avLst/>
              <a:gdLst/>
              <a:ahLst/>
              <a:cxnLst/>
              <a:rect l="l" t="t" r="r" b="b"/>
              <a:pathLst>
                <a:path w="1045" h="1947" extrusionOk="0">
                  <a:moveTo>
                    <a:pt x="251" y="1"/>
                  </a:moveTo>
                  <a:cubicBezTo>
                    <a:pt x="63" y="1"/>
                    <a:pt x="1" y="305"/>
                    <a:pt x="209" y="365"/>
                  </a:cubicBezTo>
                  <a:cubicBezTo>
                    <a:pt x="446" y="434"/>
                    <a:pt x="627" y="658"/>
                    <a:pt x="662" y="902"/>
                  </a:cubicBezTo>
                  <a:cubicBezTo>
                    <a:pt x="701" y="1176"/>
                    <a:pt x="559" y="1455"/>
                    <a:pt x="340" y="1633"/>
                  </a:cubicBezTo>
                  <a:cubicBezTo>
                    <a:pt x="264" y="1697"/>
                    <a:pt x="275" y="1830"/>
                    <a:pt x="340" y="1895"/>
                  </a:cubicBezTo>
                  <a:cubicBezTo>
                    <a:pt x="377" y="1931"/>
                    <a:pt x="421" y="1947"/>
                    <a:pt x="465" y="1947"/>
                  </a:cubicBezTo>
                  <a:cubicBezTo>
                    <a:pt x="514" y="1947"/>
                    <a:pt x="563" y="1928"/>
                    <a:pt x="603" y="1895"/>
                  </a:cubicBezTo>
                  <a:cubicBezTo>
                    <a:pt x="678" y="1834"/>
                    <a:pt x="742" y="1765"/>
                    <a:pt x="799" y="1687"/>
                  </a:cubicBezTo>
                  <a:cubicBezTo>
                    <a:pt x="785" y="1667"/>
                    <a:pt x="777" y="1643"/>
                    <a:pt x="773" y="1619"/>
                  </a:cubicBezTo>
                  <a:cubicBezTo>
                    <a:pt x="763" y="1554"/>
                    <a:pt x="793" y="1488"/>
                    <a:pt x="829" y="1437"/>
                  </a:cubicBezTo>
                  <a:cubicBezTo>
                    <a:pt x="880" y="1372"/>
                    <a:pt x="937" y="1314"/>
                    <a:pt x="1000" y="1261"/>
                  </a:cubicBezTo>
                  <a:cubicBezTo>
                    <a:pt x="1038" y="1117"/>
                    <a:pt x="1045" y="965"/>
                    <a:pt x="1021" y="818"/>
                  </a:cubicBezTo>
                  <a:cubicBezTo>
                    <a:pt x="956" y="435"/>
                    <a:pt x="679" y="122"/>
                    <a:pt x="307" y="9"/>
                  </a:cubicBezTo>
                  <a:cubicBezTo>
                    <a:pt x="287" y="3"/>
                    <a:pt x="269" y="1"/>
                    <a:pt x="2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8404123" y="1061957"/>
              <a:ext cx="71128" cy="152793"/>
            </a:xfrm>
            <a:custGeom>
              <a:avLst/>
              <a:gdLst/>
              <a:ahLst/>
              <a:cxnLst/>
              <a:rect l="l" t="t" r="r" b="b"/>
              <a:pathLst>
                <a:path w="1431" h="3074" extrusionOk="0">
                  <a:moveTo>
                    <a:pt x="482" y="0"/>
                  </a:moveTo>
                  <a:cubicBezTo>
                    <a:pt x="277" y="0"/>
                    <a:pt x="200" y="320"/>
                    <a:pt x="421" y="360"/>
                  </a:cubicBezTo>
                  <a:cubicBezTo>
                    <a:pt x="706" y="414"/>
                    <a:pt x="828" y="702"/>
                    <a:pt x="743" y="965"/>
                  </a:cubicBezTo>
                  <a:cubicBezTo>
                    <a:pt x="643" y="1270"/>
                    <a:pt x="319" y="1416"/>
                    <a:pt x="163" y="1686"/>
                  </a:cubicBezTo>
                  <a:cubicBezTo>
                    <a:pt x="0" y="1968"/>
                    <a:pt x="57" y="2283"/>
                    <a:pt x="287" y="2508"/>
                  </a:cubicBezTo>
                  <a:cubicBezTo>
                    <a:pt x="509" y="2725"/>
                    <a:pt x="833" y="2791"/>
                    <a:pt x="1044" y="3016"/>
                  </a:cubicBezTo>
                  <a:cubicBezTo>
                    <a:pt x="1081" y="3056"/>
                    <a:pt x="1125" y="3073"/>
                    <a:pt x="1167" y="3073"/>
                  </a:cubicBezTo>
                  <a:cubicBezTo>
                    <a:pt x="1305" y="3073"/>
                    <a:pt x="1430" y="2888"/>
                    <a:pt x="1306" y="2755"/>
                  </a:cubicBezTo>
                  <a:cubicBezTo>
                    <a:pt x="1088" y="2521"/>
                    <a:pt x="751" y="2460"/>
                    <a:pt x="534" y="2232"/>
                  </a:cubicBezTo>
                  <a:cubicBezTo>
                    <a:pt x="263" y="1948"/>
                    <a:pt x="656" y="1690"/>
                    <a:pt x="839" y="1495"/>
                  </a:cubicBezTo>
                  <a:cubicBezTo>
                    <a:pt x="1066" y="1256"/>
                    <a:pt x="1189" y="933"/>
                    <a:pt x="1123" y="605"/>
                  </a:cubicBezTo>
                  <a:cubicBezTo>
                    <a:pt x="1063" y="311"/>
                    <a:pt x="817" y="59"/>
                    <a:pt x="520" y="4"/>
                  </a:cubicBezTo>
                  <a:cubicBezTo>
                    <a:pt x="506" y="1"/>
                    <a:pt x="494" y="0"/>
                    <a:pt x="4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8463918" y="1104455"/>
              <a:ext cx="29873" cy="43691"/>
            </a:xfrm>
            <a:custGeom>
              <a:avLst/>
              <a:gdLst/>
              <a:ahLst/>
              <a:cxnLst/>
              <a:rect l="l" t="t" r="r" b="b"/>
              <a:pathLst>
                <a:path w="601" h="879" extrusionOk="0">
                  <a:moveTo>
                    <a:pt x="474" y="0"/>
                  </a:moveTo>
                  <a:lnTo>
                    <a:pt x="474" y="0"/>
                  </a:lnTo>
                  <a:cubicBezTo>
                    <a:pt x="284" y="159"/>
                    <a:pt x="143" y="375"/>
                    <a:pt x="42" y="602"/>
                  </a:cubicBezTo>
                  <a:cubicBezTo>
                    <a:pt x="0" y="694"/>
                    <a:pt x="15" y="801"/>
                    <a:pt x="108" y="855"/>
                  </a:cubicBezTo>
                  <a:cubicBezTo>
                    <a:pt x="135" y="871"/>
                    <a:pt x="168" y="879"/>
                    <a:pt x="202" y="879"/>
                  </a:cubicBezTo>
                  <a:cubicBezTo>
                    <a:pt x="267" y="879"/>
                    <a:pt x="334" y="849"/>
                    <a:pt x="361" y="789"/>
                  </a:cubicBezTo>
                  <a:cubicBezTo>
                    <a:pt x="423" y="652"/>
                    <a:pt x="499" y="510"/>
                    <a:pt x="600" y="391"/>
                  </a:cubicBezTo>
                  <a:cubicBezTo>
                    <a:pt x="591" y="371"/>
                    <a:pt x="584" y="350"/>
                    <a:pt x="575" y="331"/>
                  </a:cubicBezTo>
                  <a:cubicBezTo>
                    <a:pt x="523" y="227"/>
                    <a:pt x="445" y="113"/>
                    <a:pt x="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8235375" y="1174439"/>
              <a:ext cx="18441" cy="18490"/>
            </a:xfrm>
            <a:custGeom>
              <a:avLst/>
              <a:gdLst/>
              <a:ahLst/>
              <a:cxnLst/>
              <a:rect l="l" t="t" r="r" b="b"/>
              <a:pathLst>
                <a:path w="371" h="372" extrusionOk="0">
                  <a:moveTo>
                    <a:pt x="185" y="1"/>
                  </a:moveTo>
                  <a:cubicBezTo>
                    <a:pt x="93" y="1"/>
                    <a:pt x="0" y="60"/>
                    <a:pt x="0" y="180"/>
                  </a:cubicBezTo>
                  <a:lnTo>
                    <a:pt x="0" y="193"/>
                  </a:lnTo>
                  <a:cubicBezTo>
                    <a:pt x="0" y="312"/>
                    <a:pt x="93" y="372"/>
                    <a:pt x="185" y="372"/>
                  </a:cubicBezTo>
                  <a:cubicBezTo>
                    <a:pt x="278" y="372"/>
                    <a:pt x="370" y="312"/>
                    <a:pt x="370" y="193"/>
                  </a:cubicBezTo>
                  <a:lnTo>
                    <a:pt x="370" y="180"/>
                  </a:lnTo>
                  <a:cubicBezTo>
                    <a:pt x="370" y="60"/>
                    <a:pt x="278" y="1"/>
                    <a:pt x="1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8082333" y="1256801"/>
              <a:ext cx="106418" cy="91507"/>
            </a:xfrm>
            <a:custGeom>
              <a:avLst/>
              <a:gdLst/>
              <a:ahLst/>
              <a:cxnLst/>
              <a:rect l="l" t="t" r="r" b="b"/>
              <a:pathLst>
                <a:path w="2141" h="1841" extrusionOk="0">
                  <a:moveTo>
                    <a:pt x="288" y="0"/>
                  </a:moveTo>
                  <a:cubicBezTo>
                    <a:pt x="244" y="0"/>
                    <a:pt x="199" y="5"/>
                    <a:pt x="154" y="14"/>
                  </a:cubicBezTo>
                  <a:cubicBezTo>
                    <a:pt x="56" y="35"/>
                    <a:pt x="0" y="150"/>
                    <a:pt x="26" y="242"/>
                  </a:cubicBezTo>
                  <a:cubicBezTo>
                    <a:pt x="49" y="328"/>
                    <a:pt x="126" y="376"/>
                    <a:pt x="209" y="376"/>
                  </a:cubicBezTo>
                  <a:cubicBezTo>
                    <a:pt x="224" y="376"/>
                    <a:pt x="239" y="375"/>
                    <a:pt x="254" y="372"/>
                  </a:cubicBezTo>
                  <a:cubicBezTo>
                    <a:pt x="269" y="369"/>
                    <a:pt x="284" y="367"/>
                    <a:pt x="300" y="367"/>
                  </a:cubicBezTo>
                  <a:cubicBezTo>
                    <a:pt x="464" y="367"/>
                    <a:pt x="628" y="544"/>
                    <a:pt x="656" y="698"/>
                  </a:cubicBezTo>
                  <a:cubicBezTo>
                    <a:pt x="675" y="810"/>
                    <a:pt x="583" y="940"/>
                    <a:pt x="556" y="1048"/>
                  </a:cubicBezTo>
                  <a:cubicBezTo>
                    <a:pt x="520" y="1203"/>
                    <a:pt x="521" y="1364"/>
                    <a:pt x="591" y="1508"/>
                  </a:cubicBezTo>
                  <a:cubicBezTo>
                    <a:pt x="691" y="1724"/>
                    <a:pt x="934" y="1841"/>
                    <a:pt x="1164" y="1841"/>
                  </a:cubicBezTo>
                  <a:cubicBezTo>
                    <a:pt x="1167" y="1841"/>
                    <a:pt x="1170" y="1841"/>
                    <a:pt x="1173" y="1841"/>
                  </a:cubicBezTo>
                  <a:cubicBezTo>
                    <a:pt x="1442" y="1836"/>
                    <a:pt x="1666" y="1679"/>
                    <a:pt x="1822" y="1472"/>
                  </a:cubicBezTo>
                  <a:cubicBezTo>
                    <a:pt x="2015" y="1215"/>
                    <a:pt x="2104" y="891"/>
                    <a:pt x="2133" y="576"/>
                  </a:cubicBezTo>
                  <a:cubicBezTo>
                    <a:pt x="2140" y="476"/>
                    <a:pt x="2041" y="391"/>
                    <a:pt x="1947" y="391"/>
                  </a:cubicBezTo>
                  <a:cubicBezTo>
                    <a:pt x="1840" y="391"/>
                    <a:pt x="1770" y="476"/>
                    <a:pt x="1762" y="576"/>
                  </a:cubicBezTo>
                  <a:cubicBezTo>
                    <a:pt x="1742" y="812"/>
                    <a:pt x="1667" y="1060"/>
                    <a:pt x="1526" y="1253"/>
                  </a:cubicBezTo>
                  <a:cubicBezTo>
                    <a:pt x="1471" y="1331"/>
                    <a:pt x="1398" y="1394"/>
                    <a:pt x="1314" y="1437"/>
                  </a:cubicBezTo>
                  <a:cubicBezTo>
                    <a:pt x="1268" y="1460"/>
                    <a:pt x="1216" y="1472"/>
                    <a:pt x="1165" y="1472"/>
                  </a:cubicBezTo>
                  <a:cubicBezTo>
                    <a:pt x="1144" y="1472"/>
                    <a:pt x="1122" y="1470"/>
                    <a:pt x="1100" y="1466"/>
                  </a:cubicBezTo>
                  <a:cubicBezTo>
                    <a:pt x="1031" y="1450"/>
                    <a:pt x="968" y="1416"/>
                    <a:pt x="936" y="1371"/>
                  </a:cubicBezTo>
                  <a:cubicBezTo>
                    <a:pt x="876" y="1284"/>
                    <a:pt x="903" y="1166"/>
                    <a:pt x="934" y="1073"/>
                  </a:cubicBezTo>
                  <a:cubicBezTo>
                    <a:pt x="974" y="950"/>
                    <a:pt x="1036" y="836"/>
                    <a:pt x="1026" y="701"/>
                  </a:cubicBezTo>
                  <a:cubicBezTo>
                    <a:pt x="1015" y="568"/>
                    <a:pt x="966" y="441"/>
                    <a:pt x="887" y="334"/>
                  </a:cubicBezTo>
                  <a:cubicBezTo>
                    <a:pt x="742" y="134"/>
                    <a:pt x="528" y="0"/>
                    <a:pt x="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8181494" y="1236422"/>
              <a:ext cx="53980" cy="96776"/>
            </a:xfrm>
            <a:custGeom>
              <a:avLst/>
              <a:gdLst/>
              <a:ahLst/>
              <a:cxnLst/>
              <a:rect l="l" t="t" r="r" b="b"/>
              <a:pathLst>
                <a:path w="1086" h="1947" extrusionOk="0">
                  <a:moveTo>
                    <a:pt x="252" y="1"/>
                  </a:moveTo>
                  <a:cubicBezTo>
                    <a:pt x="64" y="1"/>
                    <a:pt x="0" y="305"/>
                    <a:pt x="209" y="365"/>
                  </a:cubicBezTo>
                  <a:cubicBezTo>
                    <a:pt x="446" y="434"/>
                    <a:pt x="628" y="658"/>
                    <a:pt x="663" y="902"/>
                  </a:cubicBezTo>
                  <a:cubicBezTo>
                    <a:pt x="703" y="1176"/>
                    <a:pt x="560" y="1455"/>
                    <a:pt x="342" y="1633"/>
                  </a:cubicBezTo>
                  <a:cubicBezTo>
                    <a:pt x="264" y="1697"/>
                    <a:pt x="277" y="1830"/>
                    <a:pt x="342" y="1895"/>
                  </a:cubicBezTo>
                  <a:cubicBezTo>
                    <a:pt x="378" y="1931"/>
                    <a:pt x="421" y="1947"/>
                    <a:pt x="465" y="1947"/>
                  </a:cubicBezTo>
                  <a:cubicBezTo>
                    <a:pt x="514" y="1947"/>
                    <a:pt x="562" y="1928"/>
                    <a:pt x="603" y="1895"/>
                  </a:cubicBezTo>
                  <a:cubicBezTo>
                    <a:pt x="919" y="1638"/>
                    <a:pt x="1086" y="1220"/>
                    <a:pt x="1022" y="818"/>
                  </a:cubicBezTo>
                  <a:cubicBezTo>
                    <a:pt x="956" y="435"/>
                    <a:pt x="679" y="122"/>
                    <a:pt x="308" y="9"/>
                  </a:cubicBezTo>
                  <a:cubicBezTo>
                    <a:pt x="289" y="3"/>
                    <a:pt x="270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8030640" y="1103461"/>
              <a:ext cx="111240" cy="146332"/>
            </a:xfrm>
            <a:custGeom>
              <a:avLst/>
              <a:gdLst/>
              <a:ahLst/>
              <a:cxnLst/>
              <a:rect l="l" t="t" r="r" b="b"/>
              <a:pathLst>
                <a:path w="2238" h="2944" extrusionOk="0">
                  <a:moveTo>
                    <a:pt x="1750" y="0"/>
                  </a:moveTo>
                  <a:cubicBezTo>
                    <a:pt x="1617" y="0"/>
                    <a:pt x="1489" y="132"/>
                    <a:pt x="1586" y="269"/>
                  </a:cubicBezTo>
                  <a:cubicBezTo>
                    <a:pt x="1727" y="467"/>
                    <a:pt x="1876" y="756"/>
                    <a:pt x="1746" y="997"/>
                  </a:cubicBezTo>
                  <a:cubicBezTo>
                    <a:pt x="1689" y="1103"/>
                    <a:pt x="1586" y="1179"/>
                    <a:pt x="1510" y="1274"/>
                  </a:cubicBezTo>
                  <a:cubicBezTo>
                    <a:pt x="1417" y="1390"/>
                    <a:pt x="1360" y="1530"/>
                    <a:pt x="1347" y="1679"/>
                  </a:cubicBezTo>
                  <a:cubicBezTo>
                    <a:pt x="1333" y="1820"/>
                    <a:pt x="1362" y="1969"/>
                    <a:pt x="1330" y="2107"/>
                  </a:cubicBezTo>
                  <a:cubicBezTo>
                    <a:pt x="1302" y="2224"/>
                    <a:pt x="1214" y="2314"/>
                    <a:pt x="1118" y="2382"/>
                  </a:cubicBezTo>
                  <a:cubicBezTo>
                    <a:pt x="935" y="2511"/>
                    <a:pt x="718" y="2578"/>
                    <a:pt x="497" y="2578"/>
                  </a:cubicBezTo>
                  <a:cubicBezTo>
                    <a:pt x="438" y="2578"/>
                    <a:pt x="379" y="2574"/>
                    <a:pt x="320" y="2564"/>
                  </a:cubicBezTo>
                  <a:cubicBezTo>
                    <a:pt x="308" y="2562"/>
                    <a:pt x="296" y="2561"/>
                    <a:pt x="285" y="2561"/>
                  </a:cubicBezTo>
                  <a:cubicBezTo>
                    <a:pt x="78" y="2561"/>
                    <a:pt x="0" y="2883"/>
                    <a:pt x="222" y="2920"/>
                  </a:cubicBezTo>
                  <a:cubicBezTo>
                    <a:pt x="313" y="2936"/>
                    <a:pt x="405" y="2944"/>
                    <a:pt x="497" y="2944"/>
                  </a:cubicBezTo>
                  <a:cubicBezTo>
                    <a:pt x="754" y="2944"/>
                    <a:pt x="1009" y="2880"/>
                    <a:pt x="1235" y="2746"/>
                  </a:cubicBezTo>
                  <a:cubicBezTo>
                    <a:pt x="1379" y="2662"/>
                    <a:pt x="1510" y="2551"/>
                    <a:pt x="1599" y="2410"/>
                  </a:cubicBezTo>
                  <a:cubicBezTo>
                    <a:pt x="1699" y="2255"/>
                    <a:pt x="1713" y="2075"/>
                    <a:pt x="1712" y="1896"/>
                  </a:cubicBezTo>
                  <a:cubicBezTo>
                    <a:pt x="1712" y="1727"/>
                    <a:pt x="1715" y="1595"/>
                    <a:pt x="1833" y="1466"/>
                  </a:cubicBezTo>
                  <a:cubicBezTo>
                    <a:pt x="1952" y="1336"/>
                    <a:pt x="2069" y="1220"/>
                    <a:pt x="2126" y="1051"/>
                  </a:cubicBezTo>
                  <a:cubicBezTo>
                    <a:pt x="2237" y="720"/>
                    <a:pt x="2099" y="353"/>
                    <a:pt x="1906" y="82"/>
                  </a:cubicBezTo>
                  <a:cubicBezTo>
                    <a:pt x="1865" y="24"/>
                    <a:pt x="1807" y="0"/>
                    <a:pt x="1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8211815" y="1092227"/>
              <a:ext cx="101249" cy="55918"/>
            </a:xfrm>
            <a:custGeom>
              <a:avLst/>
              <a:gdLst/>
              <a:ahLst/>
              <a:cxnLst/>
              <a:rect l="l" t="t" r="r" b="b"/>
              <a:pathLst>
                <a:path w="2037" h="1125" extrusionOk="0">
                  <a:moveTo>
                    <a:pt x="1103" y="0"/>
                  </a:moveTo>
                  <a:cubicBezTo>
                    <a:pt x="1018" y="0"/>
                    <a:pt x="933" y="12"/>
                    <a:pt x="846" y="39"/>
                  </a:cubicBezTo>
                  <a:cubicBezTo>
                    <a:pt x="458" y="158"/>
                    <a:pt x="202" y="492"/>
                    <a:pt x="42" y="848"/>
                  </a:cubicBezTo>
                  <a:cubicBezTo>
                    <a:pt x="1" y="940"/>
                    <a:pt x="15" y="1047"/>
                    <a:pt x="107" y="1101"/>
                  </a:cubicBezTo>
                  <a:cubicBezTo>
                    <a:pt x="134" y="1117"/>
                    <a:pt x="167" y="1125"/>
                    <a:pt x="201" y="1125"/>
                  </a:cubicBezTo>
                  <a:cubicBezTo>
                    <a:pt x="266" y="1125"/>
                    <a:pt x="333" y="1095"/>
                    <a:pt x="360" y="1035"/>
                  </a:cubicBezTo>
                  <a:cubicBezTo>
                    <a:pt x="476" y="780"/>
                    <a:pt x="640" y="503"/>
                    <a:pt x="919" y="403"/>
                  </a:cubicBezTo>
                  <a:cubicBezTo>
                    <a:pt x="981" y="381"/>
                    <a:pt x="1044" y="371"/>
                    <a:pt x="1106" y="371"/>
                  </a:cubicBezTo>
                  <a:cubicBezTo>
                    <a:pt x="1323" y="371"/>
                    <a:pt x="1531" y="494"/>
                    <a:pt x="1698" y="634"/>
                  </a:cubicBezTo>
                  <a:cubicBezTo>
                    <a:pt x="1737" y="668"/>
                    <a:pt x="1786" y="687"/>
                    <a:pt x="1834" y="687"/>
                  </a:cubicBezTo>
                  <a:cubicBezTo>
                    <a:pt x="1879" y="687"/>
                    <a:pt x="1923" y="671"/>
                    <a:pt x="1959" y="634"/>
                  </a:cubicBezTo>
                  <a:cubicBezTo>
                    <a:pt x="2025" y="568"/>
                    <a:pt x="2036" y="436"/>
                    <a:pt x="1959" y="373"/>
                  </a:cubicBezTo>
                  <a:cubicBezTo>
                    <a:pt x="1717" y="168"/>
                    <a:pt x="1419" y="0"/>
                    <a:pt x="1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8269274" y="1062752"/>
              <a:ext cx="130824" cy="107114"/>
            </a:xfrm>
            <a:custGeom>
              <a:avLst/>
              <a:gdLst/>
              <a:ahLst/>
              <a:cxnLst/>
              <a:rect l="l" t="t" r="r" b="b"/>
              <a:pathLst>
                <a:path w="2632" h="2155" extrusionOk="0">
                  <a:moveTo>
                    <a:pt x="1938" y="1"/>
                  </a:moveTo>
                  <a:cubicBezTo>
                    <a:pt x="1484" y="1"/>
                    <a:pt x="1020" y="317"/>
                    <a:pt x="1053" y="816"/>
                  </a:cubicBezTo>
                  <a:cubicBezTo>
                    <a:pt x="1070" y="1088"/>
                    <a:pt x="1210" y="1484"/>
                    <a:pt x="953" y="1691"/>
                  </a:cubicBezTo>
                  <a:cubicBezTo>
                    <a:pt x="871" y="1757"/>
                    <a:pt x="771" y="1786"/>
                    <a:pt x="670" y="1786"/>
                  </a:cubicBezTo>
                  <a:cubicBezTo>
                    <a:pt x="542" y="1786"/>
                    <a:pt x="411" y="1740"/>
                    <a:pt x="309" y="1667"/>
                  </a:cubicBezTo>
                  <a:cubicBezTo>
                    <a:pt x="283" y="1649"/>
                    <a:pt x="252" y="1640"/>
                    <a:pt x="222" y="1640"/>
                  </a:cubicBezTo>
                  <a:cubicBezTo>
                    <a:pt x="155" y="1640"/>
                    <a:pt x="87" y="1679"/>
                    <a:pt x="56" y="1734"/>
                  </a:cubicBezTo>
                  <a:cubicBezTo>
                    <a:pt x="0" y="1827"/>
                    <a:pt x="40" y="1928"/>
                    <a:pt x="122" y="1987"/>
                  </a:cubicBezTo>
                  <a:cubicBezTo>
                    <a:pt x="280" y="2097"/>
                    <a:pt x="466" y="2155"/>
                    <a:pt x="654" y="2155"/>
                  </a:cubicBezTo>
                  <a:cubicBezTo>
                    <a:pt x="744" y="2155"/>
                    <a:pt x="835" y="2142"/>
                    <a:pt x="923" y="2115"/>
                  </a:cubicBezTo>
                  <a:cubicBezTo>
                    <a:pt x="1237" y="2017"/>
                    <a:pt x="1425" y="1754"/>
                    <a:pt x="1465" y="1431"/>
                  </a:cubicBezTo>
                  <a:cubicBezTo>
                    <a:pt x="1485" y="1259"/>
                    <a:pt x="1461" y="1091"/>
                    <a:pt x="1436" y="920"/>
                  </a:cubicBezTo>
                  <a:cubicBezTo>
                    <a:pt x="1412" y="763"/>
                    <a:pt x="1404" y="621"/>
                    <a:pt x="1536" y="513"/>
                  </a:cubicBezTo>
                  <a:cubicBezTo>
                    <a:pt x="1643" y="425"/>
                    <a:pt x="1800" y="364"/>
                    <a:pt x="1949" y="364"/>
                  </a:cubicBezTo>
                  <a:cubicBezTo>
                    <a:pt x="2053" y="364"/>
                    <a:pt x="2153" y="394"/>
                    <a:pt x="2231" y="464"/>
                  </a:cubicBezTo>
                  <a:cubicBezTo>
                    <a:pt x="2269" y="499"/>
                    <a:pt x="2312" y="513"/>
                    <a:pt x="2353" y="513"/>
                  </a:cubicBezTo>
                  <a:cubicBezTo>
                    <a:pt x="2502" y="513"/>
                    <a:pt x="2632" y="326"/>
                    <a:pt x="2493" y="201"/>
                  </a:cubicBezTo>
                  <a:cubicBezTo>
                    <a:pt x="2340" y="64"/>
                    <a:pt x="2140" y="1"/>
                    <a:pt x="1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7898474" y="1061957"/>
              <a:ext cx="71078" cy="152843"/>
            </a:xfrm>
            <a:custGeom>
              <a:avLst/>
              <a:gdLst/>
              <a:ahLst/>
              <a:cxnLst/>
              <a:rect l="l" t="t" r="r" b="b"/>
              <a:pathLst>
                <a:path w="1430" h="3075" extrusionOk="0">
                  <a:moveTo>
                    <a:pt x="481" y="0"/>
                  </a:moveTo>
                  <a:cubicBezTo>
                    <a:pt x="276" y="0"/>
                    <a:pt x="199" y="320"/>
                    <a:pt x="420" y="361"/>
                  </a:cubicBezTo>
                  <a:cubicBezTo>
                    <a:pt x="706" y="414"/>
                    <a:pt x="828" y="702"/>
                    <a:pt x="743" y="966"/>
                  </a:cubicBezTo>
                  <a:cubicBezTo>
                    <a:pt x="643" y="1270"/>
                    <a:pt x="318" y="1417"/>
                    <a:pt x="162" y="1688"/>
                  </a:cubicBezTo>
                  <a:cubicBezTo>
                    <a:pt x="0" y="1970"/>
                    <a:pt x="56" y="2285"/>
                    <a:pt x="285" y="2509"/>
                  </a:cubicBezTo>
                  <a:cubicBezTo>
                    <a:pt x="507" y="2726"/>
                    <a:pt x="833" y="2791"/>
                    <a:pt x="1043" y="3016"/>
                  </a:cubicBezTo>
                  <a:cubicBezTo>
                    <a:pt x="1081" y="3057"/>
                    <a:pt x="1125" y="3074"/>
                    <a:pt x="1167" y="3074"/>
                  </a:cubicBezTo>
                  <a:cubicBezTo>
                    <a:pt x="1305" y="3074"/>
                    <a:pt x="1430" y="2888"/>
                    <a:pt x="1304" y="2755"/>
                  </a:cubicBezTo>
                  <a:cubicBezTo>
                    <a:pt x="1086" y="2521"/>
                    <a:pt x="749" y="2460"/>
                    <a:pt x="534" y="2232"/>
                  </a:cubicBezTo>
                  <a:cubicBezTo>
                    <a:pt x="261" y="1948"/>
                    <a:pt x="654" y="1690"/>
                    <a:pt x="839" y="1495"/>
                  </a:cubicBezTo>
                  <a:cubicBezTo>
                    <a:pt x="1065" y="1256"/>
                    <a:pt x="1189" y="933"/>
                    <a:pt x="1122" y="605"/>
                  </a:cubicBezTo>
                  <a:cubicBezTo>
                    <a:pt x="1061" y="311"/>
                    <a:pt x="815" y="59"/>
                    <a:pt x="519" y="4"/>
                  </a:cubicBezTo>
                  <a:cubicBezTo>
                    <a:pt x="506" y="1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7643537" y="1097844"/>
              <a:ext cx="23759" cy="18441"/>
            </a:xfrm>
            <a:custGeom>
              <a:avLst/>
              <a:gdLst/>
              <a:ahLst/>
              <a:cxnLst/>
              <a:rect l="l" t="t" r="r" b="b"/>
              <a:pathLst>
                <a:path w="478" h="371" extrusionOk="0">
                  <a:moveTo>
                    <a:pt x="238" y="0"/>
                  </a:moveTo>
                  <a:cubicBezTo>
                    <a:pt x="1" y="0"/>
                    <a:pt x="1" y="371"/>
                    <a:pt x="238" y="371"/>
                  </a:cubicBezTo>
                  <a:cubicBezTo>
                    <a:pt x="475" y="371"/>
                    <a:pt x="477" y="0"/>
                    <a:pt x="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7644780" y="1061957"/>
              <a:ext cx="71128" cy="152843"/>
            </a:xfrm>
            <a:custGeom>
              <a:avLst/>
              <a:gdLst/>
              <a:ahLst/>
              <a:cxnLst/>
              <a:rect l="l" t="t" r="r" b="b"/>
              <a:pathLst>
                <a:path w="1431" h="3075" extrusionOk="0">
                  <a:moveTo>
                    <a:pt x="482" y="0"/>
                  </a:moveTo>
                  <a:cubicBezTo>
                    <a:pt x="277" y="0"/>
                    <a:pt x="201" y="320"/>
                    <a:pt x="422" y="361"/>
                  </a:cubicBezTo>
                  <a:cubicBezTo>
                    <a:pt x="707" y="414"/>
                    <a:pt x="829" y="702"/>
                    <a:pt x="743" y="966"/>
                  </a:cubicBezTo>
                  <a:cubicBezTo>
                    <a:pt x="644" y="1270"/>
                    <a:pt x="319" y="1417"/>
                    <a:pt x="164" y="1688"/>
                  </a:cubicBezTo>
                  <a:cubicBezTo>
                    <a:pt x="1" y="1970"/>
                    <a:pt x="56" y="2285"/>
                    <a:pt x="287" y="2509"/>
                  </a:cubicBezTo>
                  <a:cubicBezTo>
                    <a:pt x="509" y="2726"/>
                    <a:pt x="834" y="2791"/>
                    <a:pt x="1044" y="3016"/>
                  </a:cubicBezTo>
                  <a:cubicBezTo>
                    <a:pt x="1082" y="3057"/>
                    <a:pt x="1125" y="3074"/>
                    <a:pt x="1167" y="3074"/>
                  </a:cubicBezTo>
                  <a:cubicBezTo>
                    <a:pt x="1306" y="3074"/>
                    <a:pt x="1431" y="2888"/>
                    <a:pt x="1307" y="2755"/>
                  </a:cubicBezTo>
                  <a:cubicBezTo>
                    <a:pt x="1087" y="2521"/>
                    <a:pt x="751" y="2460"/>
                    <a:pt x="534" y="2232"/>
                  </a:cubicBezTo>
                  <a:cubicBezTo>
                    <a:pt x="262" y="1948"/>
                    <a:pt x="655" y="1690"/>
                    <a:pt x="840" y="1495"/>
                  </a:cubicBezTo>
                  <a:cubicBezTo>
                    <a:pt x="1066" y="1256"/>
                    <a:pt x="1190" y="933"/>
                    <a:pt x="1123" y="605"/>
                  </a:cubicBezTo>
                  <a:cubicBezTo>
                    <a:pt x="1063" y="311"/>
                    <a:pt x="818" y="59"/>
                    <a:pt x="520" y="4"/>
                  </a:cubicBezTo>
                  <a:cubicBezTo>
                    <a:pt x="507" y="1"/>
                    <a:pt x="494" y="0"/>
                    <a:pt x="4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7878393" y="1203318"/>
              <a:ext cx="37030" cy="87928"/>
            </a:xfrm>
            <a:custGeom>
              <a:avLst/>
              <a:gdLst/>
              <a:ahLst/>
              <a:cxnLst/>
              <a:rect l="l" t="t" r="r" b="b"/>
              <a:pathLst>
                <a:path w="745" h="1769" extrusionOk="0">
                  <a:moveTo>
                    <a:pt x="202" y="0"/>
                  </a:moveTo>
                  <a:cubicBezTo>
                    <a:pt x="140" y="0"/>
                    <a:pt x="82" y="27"/>
                    <a:pt x="46" y="88"/>
                  </a:cubicBezTo>
                  <a:cubicBezTo>
                    <a:pt x="1" y="167"/>
                    <a:pt x="21" y="300"/>
                    <a:pt x="113" y="341"/>
                  </a:cubicBezTo>
                  <a:cubicBezTo>
                    <a:pt x="168" y="365"/>
                    <a:pt x="179" y="371"/>
                    <a:pt x="216" y="414"/>
                  </a:cubicBezTo>
                  <a:cubicBezTo>
                    <a:pt x="225" y="424"/>
                    <a:pt x="229" y="429"/>
                    <a:pt x="229" y="429"/>
                  </a:cubicBezTo>
                  <a:cubicBezTo>
                    <a:pt x="229" y="429"/>
                    <a:pt x="227" y="427"/>
                    <a:pt x="224" y="424"/>
                  </a:cubicBezTo>
                  <a:lnTo>
                    <a:pt x="224" y="424"/>
                  </a:lnTo>
                  <a:cubicBezTo>
                    <a:pt x="230" y="435"/>
                    <a:pt x="238" y="446"/>
                    <a:pt x="244" y="457"/>
                  </a:cubicBezTo>
                  <a:cubicBezTo>
                    <a:pt x="259" y="481"/>
                    <a:pt x="271" y="504"/>
                    <a:pt x="281" y="530"/>
                  </a:cubicBezTo>
                  <a:cubicBezTo>
                    <a:pt x="278" y="524"/>
                    <a:pt x="277" y="522"/>
                    <a:pt x="277" y="522"/>
                  </a:cubicBezTo>
                  <a:lnTo>
                    <a:pt x="277" y="522"/>
                  </a:lnTo>
                  <a:cubicBezTo>
                    <a:pt x="277" y="522"/>
                    <a:pt x="280" y="528"/>
                    <a:pt x="285" y="541"/>
                  </a:cubicBezTo>
                  <a:cubicBezTo>
                    <a:pt x="289" y="553"/>
                    <a:pt x="293" y="566"/>
                    <a:pt x="298" y="580"/>
                  </a:cubicBezTo>
                  <a:cubicBezTo>
                    <a:pt x="306" y="607"/>
                    <a:pt x="314" y="636"/>
                    <a:pt x="320" y="664"/>
                  </a:cubicBezTo>
                  <a:cubicBezTo>
                    <a:pt x="331" y="713"/>
                    <a:pt x="339" y="764"/>
                    <a:pt x="344" y="815"/>
                  </a:cubicBezTo>
                  <a:cubicBezTo>
                    <a:pt x="365" y="1047"/>
                    <a:pt x="320" y="1282"/>
                    <a:pt x="214" y="1491"/>
                  </a:cubicBezTo>
                  <a:cubicBezTo>
                    <a:pt x="170" y="1581"/>
                    <a:pt x="192" y="1692"/>
                    <a:pt x="281" y="1744"/>
                  </a:cubicBezTo>
                  <a:cubicBezTo>
                    <a:pt x="309" y="1760"/>
                    <a:pt x="342" y="1768"/>
                    <a:pt x="375" y="1768"/>
                  </a:cubicBezTo>
                  <a:cubicBezTo>
                    <a:pt x="440" y="1768"/>
                    <a:pt x="505" y="1737"/>
                    <a:pt x="534" y="1677"/>
                  </a:cubicBezTo>
                  <a:cubicBezTo>
                    <a:pt x="676" y="1399"/>
                    <a:pt x="744" y="1081"/>
                    <a:pt x="710" y="767"/>
                  </a:cubicBezTo>
                  <a:cubicBezTo>
                    <a:pt x="678" y="489"/>
                    <a:pt x="583" y="145"/>
                    <a:pt x="300" y="22"/>
                  </a:cubicBezTo>
                  <a:cubicBezTo>
                    <a:pt x="268" y="8"/>
                    <a:pt x="234" y="0"/>
                    <a:pt x="2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8130497" y="1203318"/>
              <a:ext cx="37030" cy="87928"/>
            </a:xfrm>
            <a:custGeom>
              <a:avLst/>
              <a:gdLst/>
              <a:ahLst/>
              <a:cxnLst/>
              <a:rect l="l" t="t" r="r" b="b"/>
              <a:pathLst>
                <a:path w="745" h="1769" extrusionOk="0">
                  <a:moveTo>
                    <a:pt x="201" y="0"/>
                  </a:moveTo>
                  <a:cubicBezTo>
                    <a:pt x="139" y="0"/>
                    <a:pt x="81" y="27"/>
                    <a:pt x="46" y="88"/>
                  </a:cubicBezTo>
                  <a:cubicBezTo>
                    <a:pt x="0" y="167"/>
                    <a:pt x="21" y="300"/>
                    <a:pt x="112" y="341"/>
                  </a:cubicBezTo>
                  <a:cubicBezTo>
                    <a:pt x="168" y="365"/>
                    <a:pt x="179" y="371"/>
                    <a:pt x="215" y="414"/>
                  </a:cubicBezTo>
                  <a:cubicBezTo>
                    <a:pt x="224" y="424"/>
                    <a:pt x="229" y="429"/>
                    <a:pt x="228" y="429"/>
                  </a:cubicBezTo>
                  <a:cubicBezTo>
                    <a:pt x="228" y="429"/>
                    <a:pt x="226" y="427"/>
                    <a:pt x="222" y="424"/>
                  </a:cubicBezTo>
                  <a:lnTo>
                    <a:pt x="222" y="424"/>
                  </a:lnTo>
                  <a:cubicBezTo>
                    <a:pt x="230" y="435"/>
                    <a:pt x="238" y="446"/>
                    <a:pt x="244" y="457"/>
                  </a:cubicBezTo>
                  <a:cubicBezTo>
                    <a:pt x="258" y="481"/>
                    <a:pt x="269" y="504"/>
                    <a:pt x="280" y="530"/>
                  </a:cubicBezTo>
                  <a:cubicBezTo>
                    <a:pt x="278" y="524"/>
                    <a:pt x="277" y="522"/>
                    <a:pt x="276" y="522"/>
                  </a:cubicBezTo>
                  <a:lnTo>
                    <a:pt x="276" y="522"/>
                  </a:lnTo>
                  <a:cubicBezTo>
                    <a:pt x="276" y="522"/>
                    <a:pt x="279" y="528"/>
                    <a:pt x="285" y="541"/>
                  </a:cubicBezTo>
                  <a:cubicBezTo>
                    <a:pt x="288" y="553"/>
                    <a:pt x="293" y="566"/>
                    <a:pt x="298" y="580"/>
                  </a:cubicBezTo>
                  <a:cubicBezTo>
                    <a:pt x="306" y="607"/>
                    <a:pt x="314" y="636"/>
                    <a:pt x="320" y="664"/>
                  </a:cubicBezTo>
                  <a:cubicBezTo>
                    <a:pt x="331" y="713"/>
                    <a:pt x="339" y="764"/>
                    <a:pt x="344" y="815"/>
                  </a:cubicBezTo>
                  <a:cubicBezTo>
                    <a:pt x="364" y="1047"/>
                    <a:pt x="320" y="1282"/>
                    <a:pt x="214" y="1491"/>
                  </a:cubicBezTo>
                  <a:cubicBezTo>
                    <a:pt x="169" y="1581"/>
                    <a:pt x="192" y="1692"/>
                    <a:pt x="280" y="1744"/>
                  </a:cubicBezTo>
                  <a:cubicBezTo>
                    <a:pt x="308" y="1760"/>
                    <a:pt x="341" y="1768"/>
                    <a:pt x="374" y="1768"/>
                  </a:cubicBezTo>
                  <a:cubicBezTo>
                    <a:pt x="439" y="1768"/>
                    <a:pt x="504" y="1737"/>
                    <a:pt x="534" y="1677"/>
                  </a:cubicBezTo>
                  <a:cubicBezTo>
                    <a:pt x="676" y="1399"/>
                    <a:pt x="744" y="1081"/>
                    <a:pt x="709" y="767"/>
                  </a:cubicBezTo>
                  <a:cubicBezTo>
                    <a:pt x="678" y="489"/>
                    <a:pt x="583" y="145"/>
                    <a:pt x="299" y="22"/>
                  </a:cubicBezTo>
                  <a:cubicBezTo>
                    <a:pt x="267" y="8"/>
                    <a:pt x="234" y="0"/>
                    <a:pt x="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7897132" y="1097844"/>
              <a:ext cx="23809" cy="18441"/>
            </a:xfrm>
            <a:custGeom>
              <a:avLst/>
              <a:gdLst/>
              <a:ahLst/>
              <a:cxnLst/>
              <a:rect l="l" t="t" r="r" b="b"/>
              <a:pathLst>
                <a:path w="479" h="371" extrusionOk="0">
                  <a:moveTo>
                    <a:pt x="239" y="0"/>
                  </a:moveTo>
                  <a:cubicBezTo>
                    <a:pt x="0" y="0"/>
                    <a:pt x="0" y="371"/>
                    <a:pt x="239" y="371"/>
                  </a:cubicBezTo>
                  <a:cubicBezTo>
                    <a:pt x="477" y="371"/>
                    <a:pt x="478" y="0"/>
                    <a:pt x="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8402881" y="1097844"/>
              <a:ext cx="23709" cy="18441"/>
            </a:xfrm>
            <a:custGeom>
              <a:avLst/>
              <a:gdLst/>
              <a:ahLst/>
              <a:cxnLst/>
              <a:rect l="l" t="t" r="r" b="b"/>
              <a:pathLst>
                <a:path w="477" h="371" extrusionOk="0">
                  <a:moveTo>
                    <a:pt x="239" y="0"/>
                  </a:moveTo>
                  <a:cubicBezTo>
                    <a:pt x="0" y="0"/>
                    <a:pt x="2" y="371"/>
                    <a:pt x="239" y="371"/>
                  </a:cubicBezTo>
                  <a:cubicBezTo>
                    <a:pt x="477" y="371"/>
                    <a:pt x="477" y="0"/>
                    <a:pt x="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8149186" y="1097844"/>
              <a:ext cx="23809" cy="18441"/>
            </a:xfrm>
            <a:custGeom>
              <a:avLst/>
              <a:gdLst/>
              <a:ahLst/>
              <a:cxnLst/>
              <a:rect l="l" t="t" r="r" b="b"/>
              <a:pathLst>
                <a:path w="479" h="371" extrusionOk="0">
                  <a:moveTo>
                    <a:pt x="240" y="0"/>
                  </a:moveTo>
                  <a:cubicBezTo>
                    <a:pt x="1" y="0"/>
                    <a:pt x="1" y="371"/>
                    <a:pt x="240" y="371"/>
                  </a:cubicBezTo>
                  <a:cubicBezTo>
                    <a:pt x="477" y="371"/>
                    <a:pt x="479" y="0"/>
                    <a:pt x="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150528" y="1061957"/>
              <a:ext cx="71128" cy="152843"/>
            </a:xfrm>
            <a:custGeom>
              <a:avLst/>
              <a:gdLst/>
              <a:ahLst/>
              <a:cxnLst/>
              <a:rect l="l" t="t" r="r" b="b"/>
              <a:pathLst>
                <a:path w="1431" h="3075" extrusionOk="0">
                  <a:moveTo>
                    <a:pt x="482" y="0"/>
                  </a:moveTo>
                  <a:cubicBezTo>
                    <a:pt x="277" y="0"/>
                    <a:pt x="201" y="320"/>
                    <a:pt x="422" y="361"/>
                  </a:cubicBezTo>
                  <a:cubicBezTo>
                    <a:pt x="707" y="414"/>
                    <a:pt x="829" y="702"/>
                    <a:pt x="743" y="966"/>
                  </a:cubicBezTo>
                  <a:cubicBezTo>
                    <a:pt x="643" y="1270"/>
                    <a:pt x="319" y="1417"/>
                    <a:pt x="164" y="1688"/>
                  </a:cubicBezTo>
                  <a:cubicBezTo>
                    <a:pt x="1" y="1970"/>
                    <a:pt x="56" y="2285"/>
                    <a:pt x="286" y="2509"/>
                  </a:cubicBezTo>
                  <a:cubicBezTo>
                    <a:pt x="507" y="2726"/>
                    <a:pt x="833" y="2791"/>
                    <a:pt x="1044" y="3016"/>
                  </a:cubicBezTo>
                  <a:cubicBezTo>
                    <a:pt x="1082" y="3057"/>
                    <a:pt x="1125" y="3074"/>
                    <a:pt x="1167" y="3074"/>
                  </a:cubicBezTo>
                  <a:cubicBezTo>
                    <a:pt x="1306" y="3074"/>
                    <a:pt x="1430" y="2888"/>
                    <a:pt x="1305" y="2755"/>
                  </a:cubicBezTo>
                  <a:cubicBezTo>
                    <a:pt x="1088" y="2521"/>
                    <a:pt x="749" y="2460"/>
                    <a:pt x="534" y="2232"/>
                  </a:cubicBezTo>
                  <a:cubicBezTo>
                    <a:pt x="262" y="1948"/>
                    <a:pt x="654" y="1690"/>
                    <a:pt x="840" y="1495"/>
                  </a:cubicBezTo>
                  <a:cubicBezTo>
                    <a:pt x="1066" y="1256"/>
                    <a:pt x="1189" y="933"/>
                    <a:pt x="1123" y="605"/>
                  </a:cubicBezTo>
                  <a:cubicBezTo>
                    <a:pt x="1063" y="311"/>
                    <a:pt x="816" y="59"/>
                    <a:pt x="520" y="4"/>
                  </a:cubicBezTo>
                  <a:cubicBezTo>
                    <a:pt x="507" y="1"/>
                    <a:pt x="494" y="0"/>
                    <a:pt x="4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8384142" y="1203318"/>
              <a:ext cx="37030" cy="87928"/>
            </a:xfrm>
            <a:custGeom>
              <a:avLst/>
              <a:gdLst/>
              <a:ahLst/>
              <a:cxnLst/>
              <a:rect l="l" t="t" r="r" b="b"/>
              <a:pathLst>
                <a:path w="745" h="1769" extrusionOk="0">
                  <a:moveTo>
                    <a:pt x="201" y="0"/>
                  </a:moveTo>
                  <a:cubicBezTo>
                    <a:pt x="139" y="0"/>
                    <a:pt x="82" y="27"/>
                    <a:pt x="45" y="88"/>
                  </a:cubicBezTo>
                  <a:cubicBezTo>
                    <a:pt x="0" y="167"/>
                    <a:pt x="19" y="300"/>
                    <a:pt x="111" y="341"/>
                  </a:cubicBezTo>
                  <a:cubicBezTo>
                    <a:pt x="168" y="365"/>
                    <a:pt x="179" y="371"/>
                    <a:pt x="216" y="414"/>
                  </a:cubicBezTo>
                  <a:cubicBezTo>
                    <a:pt x="225" y="424"/>
                    <a:pt x="228" y="429"/>
                    <a:pt x="228" y="429"/>
                  </a:cubicBezTo>
                  <a:cubicBezTo>
                    <a:pt x="228" y="429"/>
                    <a:pt x="226" y="427"/>
                    <a:pt x="222" y="424"/>
                  </a:cubicBezTo>
                  <a:lnTo>
                    <a:pt x="222" y="424"/>
                  </a:lnTo>
                  <a:cubicBezTo>
                    <a:pt x="230" y="435"/>
                    <a:pt x="236" y="446"/>
                    <a:pt x="244" y="457"/>
                  </a:cubicBezTo>
                  <a:cubicBezTo>
                    <a:pt x="257" y="481"/>
                    <a:pt x="269" y="504"/>
                    <a:pt x="281" y="530"/>
                  </a:cubicBezTo>
                  <a:cubicBezTo>
                    <a:pt x="278" y="524"/>
                    <a:pt x="277" y="522"/>
                    <a:pt x="277" y="522"/>
                  </a:cubicBezTo>
                  <a:lnTo>
                    <a:pt x="277" y="522"/>
                  </a:lnTo>
                  <a:cubicBezTo>
                    <a:pt x="276" y="522"/>
                    <a:pt x="279" y="528"/>
                    <a:pt x="284" y="541"/>
                  </a:cubicBezTo>
                  <a:cubicBezTo>
                    <a:pt x="288" y="553"/>
                    <a:pt x="293" y="566"/>
                    <a:pt x="296" y="580"/>
                  </a:cubicBezTo>
                  <a:cubicBezTo>
                    <a:pt x="306" y="607"/>
                    <a:pt x="312" y="636"/>
                    <a:pt x="319" y="664"/>
                  </a:cubicBezTo>
                  <a:cubicBezTo>
                    <a:pt x="331" y="713"/>
                    <a:pt x="339" y="764"/>
                    <a:pt x="342" y="815"/>
                  </a:cubicBezTo>
                  <a:cubicBezTo>
                    <a:pt x="364" y="1047"/>
                    <a:pt x="319" y="1282"/>
                    <a:pt x="214" y="1491"/>
                  </a:cubicBezTo>
                  <a:cubicBezTo>
                    <a:pt x="168" y="1581"/>
                    <a:pt x="190" y="1692"/>
                    <a:pt x="281" y="1744"/>
                  </a:cubicBezTo>
                  <a:cubicBezTo>
                    <a:pt x="308" y="1760"/>
                    <a:pt x="341" y="1768"/>
                    <a:pt x="374" y="1768"/>
                  </a:cubicBezTo>
                  <a:cubicBezTo>
                    <a:pt x="438" y="1768"/>
                    <a:pt x="503" y="1737"/>
                    <a:pt x="534" y="1677"/>
                  </a:cubicBezTo>
                  <a:cubicBezTo>
                    <a:pt x="676" y="1399"/>
                    <a:pt x="744" y="1081"/>
                    <a:pt x="708" y="767"/>
                  </a:cubicBezTo>
                  <a:cubicBezTo>
                    <a:pt x="676" y="489"/>
                    <a:pt x="583" y="145"/>
                    <a:pt x="298" y="22"/>
                  </a:cubicBezTo>
                  <a:cubicBezTo>
                    <a:pt x="266" y="8"/>
                    <a:pt x="233" y="0"/>
                    <a:pt x="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7391433" y="1097844"/>
              <a:ext cx="23759" cy="18441"/>
            </a:xfrm>
            <a:custGeom>
              <a:avLst/>
              <a:gdLst/>
              <a:ahLst/>
              <a:cxnLst/>
              <a:rect l="l" t="t" r="r" b="b"/>
              <a:pathLst>
                <a:path w="478" h="371" extrusionOk="0">
                  <a:moveTo>
                    <a:pt x="238" y="0"/>
                  </a:moveTo>
                  <a:cubicBezTo>
                    <a:pt x="1" y="0"/>
                    <a:pt x="1" y="371"/>
                    <a:pt x="238" y="371"/>
                  </a:cubicBezTo>
                  <a:cubicBezTo>
                    <a:pt x="476" y="371"/>
                    <a:pt x="477" y="0"/>
                    <a:pt x="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7423692" y="1236422"/>
              <a:ext cx="53980" cy="96776"/>
            </a:xfrm>
            <a:custGeom>
              <a:avLst/>
              <a:gdLst/>
              <a:ahLst/>
              <a:cxnLst/>
              <a:rect l="l" t="t" r="r" b="b"/>
              <a:pathLst>
                <a:path w="1086" h="1947" extrusionOk="0">
                  <a:moveTo>
                    <a:pt x="252" y="1"/>
                  </a:moveTo>
                  <a:cubicBezTo>
                    <a:pt x="64" y="1"/>
                    <a:pt x="0" y="305"/>
                    <a:pt x="208" y="365"/>
                  </a:cubicBezTo>
                  <a:cubicBezTo>
                    <a:pt x="446" y="434"/>
                    <a:pt x="628" y="658"/>
                    <a:pt x="663" y="902"/>
                  </a:cubicBezTo>
                  <a:cubicBezTo>
                    <a:pt x="702" y="1176"/>
                    <a:pt x="560" y="1455"/>
                    <a:pt x="341" y="1633"/>
                  </a:cubicBezTo>
                  <a:cubicBezTo>
                    <a:pt x="264" y="1697"/>
                    <a:pt x="276" y="1830"/>
                    <a:pt x="341" y="1895"/>
                  </a:cubicBezTo>
                  <a:cubicBezTo>
                    <a:pt x="378" y="1931"/>
                    <a:pt x="422" y="1947"/>
                    <a:pt x="466" y="1947"/>
                  </a:cubicBezTo>
                  <a:cubicBezTo>
                    <a:pt x="515" y="1947"/>
                    <a:pt x="564" y="1928"/>
                    <a:pt x="604" y="1895"/>
                  </a:cubicBezTo>
                  <a:cubicBezTo>
                    <a:pt x="919" y="1638"/>
                    <a:pt x="1085" y="1220"/>
                    <a:pt x="1022" y="818"/>
                  </a:cubicBezTo>
                  <a:cubicBezTo>
                    <a:pt x="955" y="435"/>
                    <a:pt x="678" y="122"/>
                    <a:pt x="308" y="9"/>
                  </a:cubicBezTo>
                  <a:cubicBezTo>
                    <a:pt x="288" y="3"/>
                    <a:pt x="269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7324480" y="1256801"/>
              <a:ext cx="106468" cy="91507"/>
            </a:xfrm>
            <a:custGeom>
              <a:avLst/>
              <a:gdLst/>
              <a:ahLst/>
              <a:cxnLst/>
              <a:rect l="l" t="t" r="r" b="b"/>
              <a:pathLst>
                <a:path w="2142" h="1841" extrusionOk="0">
                  <a:moveTo>
                    <a:pt x="289" y="0"/>
                  </a:moveTo>
                  <a:cubicBezTo>
                    <a:pt x="246" y="0"/>
                    <a:pt x="201" y="5"/>
                    <a:pt x="156" y="14"/>
                  </a:cubicBezTo>
                  <a:cubicBezTo>
                    <a:pt x="58" y="35"/>
                    <a:pt x="1" y="150"/>
                    <a:pt x="26" y="242"/>
                  </a:cubicBezTo>
                  <a:cubicBezTo>
                    <a:pt x="50" y="328"/>
                    <a:pt x="127" y="376"/>
                    <a:pt x="210" y="376"/>
                  </a:cubicBezTo>
                  <a:cubicBezTo>
                    <a:pt x="225" y="376"/>
                    <a:pt x="239" y="375"/>
                    <a:pt x="254" y="372"/>
                  </a:cubicBezTo>
                  <a:cubicBezTo>
                    <a:pt x="269" y="369"/>
                    <a:pt x="285" y="367"/>
                    <a:pt x="300" y="367"/>
                  </a:cubicBezTo>
                  <a:cubicBezTo>
                    <a:pt x="465" y="367"/>
                    <a:pt x="629" y="544"/>
                    <a:pt x="656" y="698"/>
                  </a:cubicBezTo>
                  <a:cubicBezTo>
                    <a:pt x="677" y="810"/>
                    <a:pt x="583" y="940"/>
                    <a:pt x="558" y="1048"/>
                  </a:cubicBezTo>
                  <a:cubicBezTo>
                    <a:pt x="522" y="1203"/>
                    <a:pt x="523" y="1364"/>
                    <a:pt x="591" y="1508"/>
                  </a:cubicBezTo>
                  <a:cubicBezTo>
                    <a:pt x="693" y="1724"/>
                    <a:pt x="935" y="1841"/>
                    <a:pt x="1166" y="1841"/>
                  </a:cubicBezTo>
                  <a:cubicBezTo>
                    <a:pt x="1169" y="1841"/>
                    <a:pt x="1172" y="1841"/>
                    <a:pt x="1175" y="1841"/>
                  </a:cubicBezTo>
                  <a:cubicBezTo>
                    <a:pt x="1443" y="1836"/>
                    <a:pt x="1668" y="1679"/>
                    <a:pt x="1824" y="1472"/>
                  </a:cubicBezTo>
                  <a:cubicBezTo>
                    <a:pt x="2016" y="1215"/>
                    <a:pt x="2106" y="891"/>
                    <a:pt x="2133" y="576"/>
                  </a:cubicBezTo>
                  <a:cubicBezTo>
                    <a:pt x="2141" y="476"/>
                    <a:pt x="2041" y="391"/>
                    <a:pt x="1948" y="391"/>
                  </a:cubicBezTo>
                  <a:cubicBezTo>
                    <a:pt x="1840" y="391"/>
                    <a:pt x="1772" y="476"/>
                    <a:pt x="1763" y="576"/>
                  </a:cubicBezTo>
                  <a:cubicBezTo>
                    <a:pt x="1742" y="812"/>
                    <a:pt x="1669" y="1060"/>
                    <a:pt x="1527" y="1253"/>
                  </a:cubicBezTo>
                  <a:cubicBezTo>
                    <a:pt x="1471" y="1331"/>
                    <a:pt x="1399" y="1394"/>
                    <a:pt x="1315" y="1437"/>
                  </a:cubicBezTo>
                  <a:cubicBezTo>
                    <a:pt x="1268" y="1460"/>
                    <a:pt x="1217" y="1472"/>
                    <a:pt x="1166" y="1472"/>
                  </a:cubicBezTo>
                  <a:cubicBezTo>
                    <a:pt x="1144" y="1472"/>
                    <a:pt x="1122" y="1470"/>
                    <a:pt x="1101" y="1466"/>
                  </a:cubicBezTo>
                  <a:cubicBezTo>
                    <a:pt x="1031" y="1450"/>
                    <a:pt x="968" y="1416"/>
                    <a:pt x="936" y="1371"/>
                  </a:cubicBezTo>
                  <a:cubicBezTo>
                    <a:pt x="876" y="1284"/>
                    <a:pt x="905" y="1166"/>
                    <a:pt x="935" y="1073"/>
                  </a:cubicBezTo>
                  <a:cubicBezTo>
                    <a:pt x="976" y="950"/>
                    <a:pt x="1036" y="836"/>
                    <a:pt x="1027" y="701"/>
                  </a:cubicBezTo>
                  <a:cubicBezTo>
                    <a:pt x="1016" y="568"/>
                    <a:pt x="967" y="441"/>
                    <a:pt x="887" y="334"/>
                  </a:cubicBezTo>
                  <a:cubicBezTo>
                    <a:pt x="743" y="134"/>
                    <a:pt x="529" y="0"/>
                    <a:pt x="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7624748" y="1203318"/>
              <a:ext cx="37030" cy="87928"/>
            </a:xfrm>
            <a:custGeom>
              <a:avLst/>
              <a:gdLst/>
              <a:ahLst/>
              <a:cxnLst/>
              <a:rect l="l" t="t" r="r" b="b"/>
              <a:pathLst>
                <a:path w="745" h="1769" extrusionOk="0">
                  <a:moveTo>
                    <a:pt x="202" y="0"/>
                  </a:moveTo>
                  <a:cubicBezTo>
                    <a:pt x="140" y="0"/>
                    <a:pt x="82" y="27"/>
                    <a:pt x="46" y="88"/>
                  </a:cubicBezTo>
                  <a:cubicBezTo>
                    <a:pt x="0" y="167"/>
                    <a:pt x="21" y="300"/>
                    <a:pt x="113" y="341"/>
                  </a:cubicBezTo>
                  <a:cubicBezTo>
                    <a:pt x="168" y="365"/>
                    <a:pt x="179" y="371"/>
                    <a:pt x="216" y="414"/>
                  </a:cubicBezTo>
                  <a:cubicBezTo>
                    <a:pt x="224" y="424"/>
                    <a:pt x="229" y="429"/>
                    <a:pt x="229" y="429"/>
                  </a:cubicBezTo>
                  <a:cubicBezTo>
                    <a:pt x="229" y="429"/>
                    <a:pt x="227" y="427"/>
                    <a:pt x="223" y="424"/>
                  </a:cubicBezTo>
                  <a:lnTo>
                    <a:pt x="223" y="424"/>
                  </a:lnTo>
                  <a:cubicBezTo>
                    <a:pt x="230" y="435"/>
                    <a:pt x="238" y="446"/>
                    <a:pt x="244" y="457"/>
                  </a:cubicBezTo>
                  <a:cubicBezTo>
                    <a:pt x="258" y="481"/>
                    <a:pt x="271" y="504"/>
                    <a:pt x="280" y="530"/>
                  </a:cubicBezTo>
                  <a:cubicBezTo>
                    <a:pt x="278" y="524"/>
                    <a:pt x="277" y="522"/>
                    <a:pt x="277" y="522"/>
                  </a:cubicBezTo>
                  <a:lnTo>
                    <a:pt x="277" y="522"/>
                  </a:lnTo>
                  <a:cubicBezTo>
                    <a:pt x="277" y="522"/>
                    <a:pt x="279" y="528"/>
                    <a:pt x="285" y="541"/>
                  </a:cubicBezTo>
                  <a:cubicBezTo>
                    <a:pt x="288" y="553"/>
                    <a:pt x="293" y="566"/>
                    <a:pt x="298" y="580"/>
                  </a:cubicBezTo>
                  <a:cubicBezTo>
                    <a:pt x="306" y="607"/>
                    <a:pt x="314" y="636"/>
                    <a:pt x="320" y="664"/>
                  </a:cubicBezTo>
                  <a:cubicBezTo>
                    <a:pt x="331" y="713"/>
                    <a:pt x="339" y="764"/>
                    <a:pt x="344" y="815"/>
                  </a:cubicBezTo>
                  <a:cubicBezTo>
                    <a:pt x="364" y="1047"/>
                    <a:pt x="320" y="1282"/>
                    <a:pt x="214" y="1491"/>
                  </a:cubicBezTo>
                  <a:cubicBezTo>
                    <a:pt x="170" y="1581"/>
                    <a:pt x="192" y="1692"/>
                    <a:pt x="280" y="1744"/>
                  </a:cubicBezTo>
                  <a:cubicBezTo>
                    <a:pt x="309" y="1760"/>
                    <a:pt x="342" y="1768"/>
                    <a:pt x="375" y="1768"/>
                  </a:cubicBezTo>
                  <a:cubicBezTo>
                    <a:pt x="440" y="1768"/>
                    <a:pt x="505" y="1737"/>
                    <a:pt x="535" y="1677"/>
                  </a:cubicBezTo>
                  <a:cubicBezTo>
                    <a:pt x="676" y="1399"/>
                    <a:pt x="744" y="1081"/>
                    <a:pt x="709" y="767"/>
                  </a:cubicBezTo>
                  <a:cubicBezTo>
                    <a:pt x="678" y="489"/>
                    <a:pt x="583" y="145"/>
                    <a:pt x="299" y="22"/>
                  </a:cubicBezTo>
                  <a:cubicBezTo>
                    <a:pt x="268" y="8"/>
                    <a:pt x="234" y="0"/>
                    <a:pt x="2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7469818" y="1170910"/>
              <a:ext cx="23809" cy="18490"/>
            </a:xfrm>
            <a:custGeom>
              <a:avLst/>
              <a:gdLst/>
              <a:ahLst/>
              <a:cxnLst/>
              <a:rect l="l" t="t" r="r" b="b"/>
              <a:pathLst>
                <a:path w="479" h="372" extrusionOk="0">
                  <a:moveTo>
                    <a:pt x="240" y="1"/>
                  </a:moveTo>
                  <a:cubicBezTo>
                    <a:pt x="2" y="1"/>
                    <a:pt x="1" y="371"/>
                    <a:pt x="240" y="371"/>
                  </a:cubicBezTo>
                  <a:cubicBezTo>
                    <a:pt x="479" y="371"/>
                    <a:pt x="479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7272787" y="1103461"/>
              <a:ext cx="111240" cy="146332"/>
            </a:xfrm>
            <a:custGeom>
              <a:avLst/>
              <a:gdLst/>
              <a:ahLst/>
              <a:cxnLst/>
              <a:rect l="l" t="t" r="r" b="b"/>
              <a:pathLst>
                <a:path w="2238" h="2944" extrusionOk="0">
                  <a:moveTo>
                    <a:pt x="1751" y="0"/>
                  </a:moveTo>
                  <a:cubicBezTo>
                    <a:pt x="1618" y="0"/>
                    <a:pt x="1489" y="132"/>
                    <a:pt x="1587" y="269"/>
                  </a:cubicBezTo>
                  <a:cubicBezTo>
                    <a:pt x="1728" y="467"/>
                    <a:pt x="1878" y="756"/>
                    <a:pt x="1747" y="997"/>
                  </a:cubicBezTo>
                  <a:cubicBezTo>
                    <a:pt x="1690" y="1103"/>
                    <a:pt x="1587" y="1179"/>
                    <a:pt x="1511" y="1274"/>
                  </a:cubicBezTo>
                  <a:cubicBezTo>
                    <a:pt x="1418" y="1390"/>
                    <a:pt x="1361" y="1530"/>
                    <a:pt x="1348" y="1679"/>
                  </a:cubicBezTo>
                  <a:cubicBezTo>
                    <a:pt x="1334" y="1820"/>
                    <a:pt x="1362" y="1969"/>
                    <a:pt x="1331" y="2107"/>
                  </a:cubicBezTo>
                  <a:cubicBezTo>
                    <a:pt x="1302" y="2224"/>
                    <a:pt x="1215" y="2314"/>
                    <a:pt x="1119" y="2382"/>
                  </a:cubicBezTo>
                  <a:cubicBezTo>
                    <a:pt x="936" y="2511"/>
                    <a:pt x="719" y="2578"/>
                    <a:pt x="497" y="2578"/>
                  </a:cubicBezTo>
                  <a:cubicBezTo>
                    <a:pt x="438" y="2578"/>
                    <a:pt x="379" y="2574"/>
                    <a:pt x="321" y="2564"/>
                  </a:cubicBezTo>
                  <a:cubicBezTo>
                    <a:pt x="309" y="2562"/>
                    <a:pt x="297" y="2561"/>
                    <a:pt x="285" y="2561"/>
                  </a:cubicBezTo>
                  <a:cubicBezTo>
                    <a:pt x="79" y="2561"/>
                    <a:pt x="1" y="2883"/>
                    <a:pt x="223" y="2920"/>
                  </a:cubicBezTo>
                  <a:cubicBezTo>
                    <a:pt x="314" y="2936"/>
                    <a:pt x="407" y="2944"/>
                    <a:pt x="498" y="2944"/>
                  </a:cubicBezTo>
                  <a:cubicBezTo>
                    <a:pt x="756" y="2944"/>
                    <a:pt x="1009" y="2880"/>
                    <a:pt x="1236" y="2746"/>
                  </a:cubicBezTo>
                  <a:cubicBezTo>
                    <a:pt x="1380" y="2662"/>
                    <a:pt x="1511" y="2551"/>
                    <a:pt x="1600" y="2410"/>
                  </a:cubicBezTo>
                  <a:cubicBezTo>
                    <a:pt x="1699" y="2255"/>
                    <a:pt x="1714" y="2075"/>
                    <a:pt x="1714" y="1896"/>
                  </a:cubicBezTo>
                  <a:cubicBezTo>
                    <a:pt x="1712" y="1727"/>
                    <a:pt x="1715" y="1595"/>
                    <a:pt x="1834" y="1466"/>
                  </a:cubicBezTo>
                  <a:cubicBezTo>
                    <a:pt x="1953" y="1336"/>
                    <a:pt x="2070" y="1220"/>
                    <a:pt x="2127" y="1051"/>
                  </a:cubicBezTo>
                  <a:cubicBezTo>
                    <a:pt x="2238" y="720"/>
                    <a:pt x="2100" y="353"/>
                    <a:pt x="1907" y="82"/>
                  </a:cubicBezTo>
                  <a:cubicBezTo>
                    <a:pt x="1866" y="24"/>
                    <a:pt x="1808" y="0"/>
                    <a:pt x="17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7452421" y="1092227"/>
              <a:ext cx="101249" cy="55918"/>
            </a:xfrm>
            <a:custGeom>
              <a:avLst/>
              <a:gdLst/>
              <a:ahLst/>
              <a:cxnLst/>
              <a:rect l="l" t="t" r="r" b="b"/>
              <a:pathLst>
                <a:path w="2037" h="1125" extrusionOk="0">
                  <a:moveTo>
                    <a:pt x="1104" y="0"/>
                  </a:moveTo>
                  <a:cubicBezTo>
                    <a:pt x="1019" y="0"/>
                    <a:pt x="933" y="12"/>
                    <a:pt x="846" y="39"/>
                  </a:cubicBezTo>
                  <a:cubicBezTo>
                    <a:pt x="460" y="158"/>
                    <a:pt x="202" y="492"/>
                    <a:pt x="42" y="848"/>
                  </a:cubicBezTo>
                  <a:cubicBezTo>
                    <a:pt x="1" y="940"/>
                    <a:pt x="15" y="1047"/>
                    <a:pt x="108" y="1101"/>
                  </a:cubicBezTo>
                  <a:cubicBezTo>
                    <a:pt x="135" y="1117"/>
                    <a:pt x="169" y="1125"/>
                    <a:pt x="202" y="1125"/>
                  </a:cubicBezTo>
                  <a:cubicBezTo>
                    <a:pt x="268" y="1125"/>
                    <a:pt x="335" y="1095"/>
                    <a:pt x="362" y="1035"/>
                  </a:cubicBezTo>
                  <a:cubicBezTo>
                    <a:pt x="477" y="780"/>
                    <a:pt x="642" y="503"/>
                    <a:pt x="920" y="403"/>
                  </a:cubicBezTo>
                  <a:cubicBezTo>
                    <a:pt x="983" y="381"/>
                    <a:pt x="1045" y="371"/>
                    <a:pt x="1107" y="371"/>
                  </a:cubicBezTo>
                  <a:cubicBezTo>
                    <a:pt x="1324" y="371"/>
                    <a:pt x="1531" y="494"/>
                    <a:pt x="1698" y="634"/>
                  </a:cubicBezTo>
                  <a:cubicBezTo>
                    <a:pt x="1738" y="668"/>
                    <a:pt x="1787" y="687"/>
                    <a:pt x="1836" y="687"/>
                  </a:cubicBezTo>
                  <a:cubicBezTo>
                    <a:pt x="1880" y="687"/>
                    <a:pt x="1925" y="671"/>
                    <a:pt x="1960" y="634"/>
                  </a:cubicBezTo>
                  <a:cubicBezTo>
                    <a:pt x="2027" y="568"/>
                    <a:pt x="2036" y="436"/>
                    <a:pt x="1960" y="373"/>
                  </a:cubicBezTo>
                  <a:cubicBezTo>
                    <a:pt x="1718" y="168"/>
                    <a:pt x="1420" y="0"/>
                    <a:pt x="11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7509930" y="1062752"/>
              <a:ext cx="130873" cy="107114"/>
            </a:xfrm>
            <a:custGeom>
              <a:avLst/>
              <a:gdLst/>
              <a:ahLst/>
              <a:cxnLst/>
              <a:rect l="l" t="t" r="r" b="b"/>
              <a:pathLst>
                <a:path w="2633" h="2155" extrusionOk="0">
                  <a:moveTo>
                    <a:pt x="1937" y="1"/>
                  </a:moveTo>
                  <a:cubicBezTo>
                    <a:pt x="1484" y="1"/>
                    <a:pt x="1021" y="317"/>
                    <a:pt x="1053" y="816"/>
                  </a:cubicBezTo>
                  <a:cubicBezTo>
                    <a:pt x="1071" y="1088"/>
                    <a:pt x="1210" y="1484"/>
                    <a:pt x="952" y="1691"/>
                  </a:cubicBezTo>
                  <a:cubicBezTo>
                    <a:pt x="871" y="1757"/>
                    <a:pt x="771" y="1786"/>
                    <a:pt x="670" y="1786"/>
                  </a:cubicBezTo>
                  <a:cubicBezTo>
                    <a:pt x="542" y="1786"/>
                    <a:pt x="410" y="1740"/>
                    <a:pt x="309" y="1667"/>
                  </a:cubicBezTo>
                  <a:cubicBezTo>
                    <a:pt x="283" y="1649"/>
                    <a:pt x="253" y="1640"/>
                    <a:pt x="222" y="1640"/>
                  </a:cubicBezTo>
                  <a:cubicBezTo>
                    <a:pt x="156" y="1640"/>
                    <a:pt x="87" y="1679"/>
                    <a:pt x="55" y="1734"/>
                  </a:cubicBezTo>
                  <a:cubicBezTo>
                    <a:pt x="1" y="1827"/>
                    <a:pt x="40" y="1928"/>
                    <a:pt x="121" y="1987"/>
                  </a:cubicBezTo>
                  <a:cubicBezTo>
                    <a:pt x="280" y="2097"/>
                    <a:pt x="466" y="2155"/>
                    <a:pt x="654" y="2155"/>
                  </a:cubicBezTo>
                  <a:cubicBezTo>
                    <a:pt x="744" y="2155"/>
                    <a:pt x="834" y="2142"/>
                    <a:pt x="922" y="2115"/>
                  </a:cubicBezTo>
                  <a:cubicBezTo>
                    <a:pt x="1237" y="2017"/>
                    <a:pt x="1425" y="1754"/>
                    <a:pt x="1465" y="1431"/>
                  </a:cubicBezTo>
                  <a:cubicBezTo>
                    <a:pt x="1486" y="1259"/>
                    <a:pt x="1460" y="1091"/>
                    <a:pt x="1435" y="920"/>
                  </a:cubicBezTo>
                  <a:cubicBezTo>
                    <a:pt x="1413" y="763"/>
                    <a:pt x="1405" y="621"/>
                    <a:pt x="1536" y="513"/>
                  </a:cubicBezTo>
                  <a:cubicBezTo>
                    <a:pt x="1644" y="425"/>
                    <a:pt x="1800" y="364"/>
                    <a:pt x="1949" y="364"/>
                  </a:cubicBezTo>
                  <a:cubicBezTo>
                    <a:pt x="2053" y="364"/>
                    <a:pt x="2153" y="394"/>
                    <a:pt x="2231" y="464"/>
                  </a:cubicBezTo>
                  <a:cubicBezTo>
                    <a:pt x="2270" y="499"/>
                    <a:pt x="2313" y="513"/>
                    <a:pt x="2354" y="513"/>
                  </a:cubicBezTo>
                  <a:cubicBezTo>
                    <a:pt x="2502" y="513"/>
                    <a:pt x="2632" y="326"/>
                    <a:pt x="2492" y="201"/>
                  </a:cubicBezTo>
                  <a:cubicBezTo>
                    <a:pt x="2339" y="64"/>
                    <a:pt x="2139" y="1"/>
                    <a:pt x="19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7392725" y="1061957"/>
              <a:ext cx="71078" cy="152843"/>
            </a:xfrm>
            <a:custGeom>
              <a:avLst/>
              <a:gdLst/>
              <a:ahLst/>
              <a:cxnLst/>
              <a:rect l="l" t="t" r="r" b="b"/>
              <a:pathLst>
                <a:path w="1430" h="3075" extrusionOk="0">
                  <a:moveTo>
                    <a:pt x="481" y="0"/>
                  </a:moveTo>
                  <a:cubicBezTo>
                    <a:pt x="277" y="0"/>
                    <a:pt x="200" y="320"/>
                    <a:pt x="421" y="361"/>
                  </a:cubicBezTo>
                  <a:cubicBezTo>
                    <a:pt x="706" y="414"/>
                    <a:pt x="828" y="702"/>
                    <a:pt x="743" y="966"/>
                  </a:cubicBezTo>
                  <a:cubicBezTo>
                    <a:pt x="643" y="1270"/>
                    <a:pt x="318" y="1417"/>
                    <a:pt x="163" y="1688"/>
                  </a:cubicBezTo>
                  <a:cubicBezTo>
                    <a:pt x="0" y="1970"/>
                    <a:pt x="56" y="2285"/>
                    <a:pt x="287" y="2509"/>
                  </a:cubicBezTo>
                  <a:cubicBezTo>
                    <a:pt x="507" y="2726"/>
                    <a:pt x="833" y="2791"/>
                    <a:pt x="1043" y="3016"/>
                  </a:cubicBezTo>
                  <a:cubicBezTo>
                    <a:pt x="1081" y="3057"/>
                    <a:pt x="1125" y="3074"/>
                    <a:pt x="1167" y="3074"/>
                  </a:cubicBezTo>
                  <a:cubicBezTo>
                    <a:pt x="1305" y="3074"/>
                    <a:pt x="1430" y="2888"/>
                    <a:pt x="1305" y="2755"/>
                  </a:cubicBezTo>
                  <a:cubicBezTo>
                    <a:pt x="1088" y="2521"/>
                    <a:pt x="751" y="2460"/>
                    <a:pt x="534" y="2232"/>
                  </a:cubicBezTo>
                  <a:cubicBezTo>
                    <a:pt x="262" y="1948"/>
                    <a:pt x="654" y="1690"/>
                    <a:pt x="839" y="1495"/>
                  </a:cubicBezTo>
                  <a:cubicBezTo>
                    <a:pt x="1066" y="1256"/>
                    <a:pt x="1189" y="933"/>
                    <a:pt x="1123" y="605"/>
                  </a:cubicBezTo>
                  <a:cubicBezTo>
                    <a:pt x="1062" y="311"/>
                    <a:pt x="816" y="59"/>
                    <a:pt x="520" y="4"/>
                  </a:cubicBezTo>
                  <a:cubicBezTo>
                    <a:pt x="506" y="1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7257876" y="1062752"/>
              <a:ext cx="130774" cy="107114"/>
            </a:xfrm>
            <a:custGeom>
              <a:avLst/>
              <a:gdLst/>
              <a:ahLst/>
              <a:cxnLst/>
              <a:rect l="l" t="t" r="r" b="b"/>
              <a:pathLst>
                <a:path w="2631" h="2155" extrusionOk="0">
                  <a:moveTo>
                    <a:pt x="1936" y="1"/>
                  </a:moveTo>
                  <a:cubicBezTo>
                    <a:pt x="1483" y="1"/>
                    <a:pt x="1020" y="317"/>
                    <a:pt x="1051" y="816"/>
                  </a:cubicBezTo>
                  <a:cubicBezTo>
                    <a:pt x="1070" y="1088"/>
                    <a:pt x="1208" y="1484"/>
                    <a:pt x="952" y="1691"/>
                  </a:cubicBezTo>
                  <a:cubicBezTo>
                    <a:pt x="869" y="1757"/>
                    <a:pt x="770" y="1786"/>
                    <a:pt x="669" y="1786"/>
                  </a:cubicBezTo>
                  <a:cubicBezTo>
                    <a:pt x="540" y="1786"/>
                    <a:pt x="409" y="1740"/>
                    <a:pt x="307" y="1667"/>
                  </a:cubicBezTo>
                  <a:cubicBezTo>
                    <a:pt x="282" y="1649"/>
                    <a:pt x="252" y="1640"/>
                    <a:pt x="221" y="1640"/>
                  </a:cubicBezTo>
                  <a:cubicBezTo>
                    <a:pt x="155" y="1640"/>
                    <a:pt x="86" y="1679"/>
                    <a:pt x="54" y="1734"/>
                  </a:cubicBezTo>
                  <a:cubicBezTo>
                    <a:pt x="0" y="1827"/>
                    <a:pt x="40" y="1928"/>
                    <a:pt x="121" y="1987"/>
                  </a:cubicBezTo>
                  <a:cubicBezTo>
                    <a:pt x="278" y="2097"/>
                    <a:pt x="465" y="2155"/>
                    <a:pt x="653" y="2155"/>
                  </a:cubicBezTo>
                  <a:cubicBezTo>
                    <a:pt x="743" y="2155"/>
                    <a:pt x="834" y="2142"/>
                    <a:pt x="921" y="2115"/>
                  </a:cubicBezTo>
                  <a:cubicBezTo>
                    <a:pt x="1236" y="2017"/>
                    <a:pt x="1425" y="1754"/>
                    <a:pt x="1463" y="1431"/>
                  </a:cubicBezTo>
                  <a:cubicBezTo>
                    <a:pt x="1485" y="1259"/>
                    <a:pt x="1460" y="1091"/>
                    <a:pt x="1434" y="920"/>
                  </a:cubicBezTo>
                  <a:cubicBezTo>
                    <a:pt x="1412" y="763"/>
                    <a:pt x="1404" y="621"/>
                    <a:pt x="1536" y="513"/>
                  </a:cubicBezTo>
                  <a:cubicBezTo>
                    <a:pt x="1643" y="425"/>
                    <a:pt x="1799" y="364"/>
                    <a:pt x="1948" y="364"/>
                  </a:cubicBezTo>
                  <a:cubicBezTo>
                    <a:pt x="2052" y="364"/>
                    <a:pt x="2152" y="394"/>
                    <a:pt x="2231" y="464"/>
                  </a:cubicBezTo>
                  <a:cubicBezTo>
                    <a:pt x="2269" y="499"/>
                    <a:pt x="2311" y="513"/>
                    <a:pt x="2353" y="513"/>
                  </a:cubicBezTo>
                  <a:cubicBezTo>
                    <a:pt x="2500" y="513"/>
                    <a:pt x="2630" y="326"/>
                    <a:pt x="2492" y="201"/>
                  </a:cubicBezTo>
                  <a:cubicBezTo>
                    <a:pt x="2339" y="64"/>
                    <a:pt x="2138" y="1"/>
                    <a:pt x="19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7372645" y="1203318"/>
              <a:ext cx="37030" cy="87928"/>
            </a:xfrm>
            <a:custGeom>
              <a:avLst/>
              <a:gdLst/>
              <a:ahLst/>
              <a:cxnLst/>
              <a:rect l="l" t="t" r="r" b="b"/>
              <a:pathLst>
                <a:path w="745" h="1769" extrusionOk="0">
                  <a:moveTo>
                    <a:pt x="202" y="0"/>
                  </a:moveTo>
                  <a:cubicBezTo>
                    <a:pt x="140" y="0"/>
                    <a:pt x="82" y="27"/>
                    <a:pt x="47" y="88"/>
                  </a:cubicBezTo>
                  <a:cubicBezTo>
                    <a:pt x="1" y="167"/>
                    <a:pt x="20" y="300"/>
                    <a:pt x="113" y="341"/>
                  </a:cubicBezTo>
                  <a:cubicBezTo>
                    <a:pt x="168" y="365"/>
                    <a:pt x="180" y="371"/>
                    <a:pt x="216" y="414"/>
                  </a:cubicBezTo>
                  <a:cubicBezTo>
                    <a:pt x="225" y="424"/>
                    <a:pt x="229" y="429"/>
                    <a:pt x="229" y="429"/>
                  </a:cubicBezTo>
                  <a:cubicBezTo>
                    <a:pt x="229" y="429"/>
                    <a:pt x="227" y="427"/>
                    <a:pt x="224" y="424"/>
                  </a:cubicBezTo>
                  <a:lnTo>
                    <a:pt x="224" y="424"/>
                  </a:lnTo>
                  <a:cubicBezTo>
                    <a:pt x="230" y="435"/>
                    <a:pt x="238" y="446"/>
                    <a:pt x="244" y="457"/>
                  </a:cubicBezTo>
                  <a:cubicBezTo>
                    <a:pt x="259" y="481"/>
                    <a:pt x="271" y="504"/>
                    <a:pt x="281" y="530"/>
                  </a:cubicBezTo>
                  <a:cubicBezTo>
                    <a:pt x="278" y="524"/>
                    <a:pt x="277" y="522"/>
                    <a:pt x="277" y="522"/>
                  </a:cubicBezTo>
                  <a:lnTo>
                    <a:pt x="277" y="522"/>
                  </a:lnTo>
                  <a:cubicBezTo>
                    <a:pt x="277" y="522"/>
                    <a:pt x="280" y="528"/>
                    <a:pt x="286" y="541"/>
                  </a:cubicBezTo>
                  <a:cubicBezTo>
                    <a:pt x="289" y="553"/>
                    <a:pt x="294" y="566"/>
                    <a:pt x="298" y="580"/>
                  </a:cubicBezTo>
                  <a:cubicBezTo>
                    <a:pt x="306" y="607"/>
                    <a:pt x="314" y="636"/>
                    <a:pt x="320" y="664"/>
                  </a:cubicBezTo>
                  <a:cubicBezTo>
                    <a:pt x="332" y="713"/>
                    <a:pt x="339" y="764"/>
                    <a:pt x="344" y="815"/>
                  </a:cubicBezTo>
                  <a:cubicBezTo>
                    <a:pt x="365" y="1047"/>
                    <a:pt x="320" y="1282"/>
                    <a:pt x="214" y="1491"/>
                  </a:cubicBezTo>
                  <a:cubicBezTo>
                    <a:pt x="170" y="1581"/>
                    <a:pt x="192" y="1692"/>
                    <a:pt x="281" y="1744"/>
                  </a:cubicBezTo>
                  <a:cubicBezTo>
                    <a:pt x="309" y="1760"/>
                    <a:pt x="341" y="1768"/>
                    <a:pt x="374" y="1768"/>
                  </a:cubicBezTo>
                  <a:cubicBezTo>
                    <a:pt x="439" y="1768"/>
                    <a:pt x="505" y="1737"/>
                    <a:pt x="534" y="1677"/>
                  </a:cubicBezTo>
                  <a:cubicBezTo>
                    <a:pt x="677" y="1399"/>
                    <a:pt x="745" y="1081"/>
                    <a:pt x="710" y="767"/>
                  </a:cubicBezTo>
                  <a:cubicBezTo>
                    <a:pt x="678" y="489"/>
                    <a:pt x="583" y="145"/>
                    <a:pt x="300" y="22"/>
                  </a:cubicBezTo>
                  <a:cubicBezTo>
                    <a:pt x="268" y="8"/>
                    <a:pt x="234" y="0"/>
                    <a:pt x="2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6"/>
          <p:cNvGrpSpPr/>
          <p:nvPr/>
        </p:nvGrpSpPr>
        <p:grpSpPr>
          <a:xfrm>
            <a:off x="7444406" y="1219043"/>
            <a:ext cx="253850" cy="307524"/>
            <a:chOff x="7167006" y="2088218"/>
            <a:chExt cx="253850" cy="307524"/>
          </a:xfrm>
        </p:grpSpPr>
        <p:sp>
          <p:nvSpPr>
            <p:cNvPr id="431" name="Google Shape;431;p6"/>
            <p:cNvSpPr/>
            <p:nvPr/>
          </p:nvSpPr>
          <p:spPr>
            <a:xfrm>
              <a:off x="7213879" y="2088218"/>
              <a:ext cx="111208" cy="206976"/>
            </a:xfrm>
            <a:custGeom>
              <a:avLst/>
              <a:gdLst/>
              <a:ahLst/>
              <a:cxnLst/>
              <a:rect l="l" t="t" r="r" b="b"/>
              <a:pathLst>
                <a:path w="1210" h="2252" fill="none" extrusionOk="0">
                  <a:moveTo>
                    <a:pt x="1210" y="2252"/>
                  </a:moveTo>
                  <a:cubicBezTo>
                    <a:pt x="1210" y="2252"/>
                    <a:pt x="412" y="1152"/>
                    <a:pt x="1" y="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7232261" y="2171303"/>
              <a:ext cx="18198" cy="106337"/>
            </a:xfrm>
            <a:custGeom>
              <a:avLst/>
              <a:gdLst/>
              <a:ahLst/>
              <a:cxnLst/>
              <a:rect l="l" t="t" r="r" b="b"/>
              <a:pathLst>
                <a:path w="198" h="1157" fill="none" extrusionOk="0">
                  <a:moveTo>
                    <a:pt x="0" y="1156"/>
                  </a:moveTo>
                  <a:lnTo>
                    <a:pt x="198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7167006" y="2257881"/>
              <a:ext cx="97881" cy="112954"/>
            </a:xfrm>
            <a:custGeom>
              <a:avLst/>
              <a:gdLst/>
              <a:ahLst/>
              <a:cxnLst/>
              <a:rect l="l" t="t" r="r" b="b"/>
              <a:pathLst>
                <a:path w="1065" h="1229" extrusionOk="0">
                  <a:moveTo>
                    <a:pt x="585" y="0"/>
                  </a:moveTo>
                  <a:cubicBezTo>
                    <a:pt x="297" y="0"/>
                    <a:pt x="98" y="224"/>
                    <a:pt x="52" y="529"/>
                  </a:cubicBezTo>
                  <a:cubicBezTo>
                    <a:pt x="1" y="863"/>
                    <a:pt x="155" y="1172"/>
                    <a:pt x="490" y="1223"/>
                  </a:cubicBezTo>
                  <a:cubicBezTo>
                    <a:pt x="518" y="1227"/>
                    <a:pt x="545" y="1229"/>
                    <a:pt x="571" y="1229"/>
                  </a:cubicBezTo>
                  <a:cubicBezTo>
                    <a:pt x="849" y="1229"/>
                    <a:pt x="968" y="984"/>
                    <a:pt x="1014" y="677"/>
                  </a:cubicBezTo>
                  <a:cubicBezTo>
                    <a:pt x="1065" y="341"/>
                    <a:pt x="1009" y="58"/>
                    <a:pt x="674" y="7"/>
                  </a:cubicBezTo>
                  <a:cubicBezTo>
                    <a:pt x="643" y="2"/>
                    <a:pt x="614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7304776" y="2286005"/>
              <a:ext cx="116079" cy="109738"/>
            </a:xfrm>
            <a:custGeom>
              <a:avLst/>
              <a:gdLst/>
              <a:ahLst/>
              <a:cxnLst/>
              <a:rect l="l" t="t" r="r" b="b"/>
              <a:pathLst>
                <a:path w="1263" h="1194" extrusionOk="0">
                  <a:moveTo>
                    <a:pt x="534" y="1"/>
                  </a:moveTo>
                  <a:cubicBezTo>
                    <a:pt x="461" y="1"/>
                    <a:pt x="384" y="25"/>
                    <a:pt x="302" y="79"/>
                  </a:cubicBezTo>
                  <a:cubicBezTo>
                    <a:pt x="18" y="266"/>
                    <a:pt x="1" y="600"/>
                    <a:pt x="188" y="883"/>
                  </a:cubicBezTo>
                  <a:cubicBezTo>
                    <a:pt x="313" y="1074"/>
                    <a:pt x="500" y="1193"/>
                    <a:pt x="695" y="1193"/>
                  </a:cubicBezTo>
                  <a:cubicBezTo>
                    <a:pt x="790" y="1193"/>
                    <a:pt x="887" y="1165"/>
                    <a:pt x="979" y="1103"/>
                  </a:cubicBezTo>
                  <a:cubicBezTo>
                    <a:pt x="1263" y="917"/>
                    <a:pt x="1190" y="632"/>
                    <a:pt x="1003" y="348"/>
                  </a:cubicBezTo>
                  <a:cubicBezTo>
                    <a:pt x="870" y="147"/>
                    <a:pt x="715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6"/>
          <p:cNvGrpSpPr/>
          <p:nvPr/>
        </p:nvGrpSpPr>
        <p:grpSpPr>
          <a:xfrm>
            <a:off x="1774728" y="1428034"/>
            <a:ext cx="172020" cy="173679"/>
            <a:chOff x="7782063" y="2882713"/>
            <a:chExt cx="194000" cy="195872"/>
          </a:xfrm>
        </p:grpSpPr>
        <p:sp>
          <p:nvSpPr>
            <p:cNvPr id="436" name="Google Shape;436;p6"/>
            <p:cNvSpPr/>
            <p:nvPr/>
          </p:nvSpPr>
          <p:spPr>
            <a:xfrm>
              <a:off x="7879196" y="2882713"/>
              <a:ext cx="89" cy="195872"/>
            </a:xfrm>
            <a:custGeom>
              <a:avLst/>
              <a:gdLst/>
              <a:ahLst/>
              <a:cxnLst/>
              <a:rect l="l" t="t" r="r" b="b"/>
              <a:pathLst>
                <a:path w="1" h="2200" fill="none" extrusionOk="0">
                  <a:moveTo>
                    <a:pt x="1" y="1"/>
                  </a:moveTo>
                  <a:lnTo>
                    <a:pt x="1" y="2199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7784199" y="2980647"/>
              <a:ext cx="190084" cy="89"/>
            </a:xfrm>
            <a:custGeom>
              <a:avLst/>
              <a:gdLst/>
              <a:ahLst/>
              <a:cxnLst/>
              <a:rect l="l" t="t" r="r" b="b"/>
              <a:pathLst>
                <a:path w="2135" h="1" fill="none" extrusionOk="0">
                  <a:moveTo>
                    <a:pt x="1" y="1"/>
                  </a:moveTo>
                  <a:lnTo>
                    <a:pt x="2134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7810018" y="2912449"/>
              <a:ext cx="138178" cy="140048"/>
            </a:xfrm>
            <a:custGeom>
              <a:avLst/>
              <a:gdLst/>
              <a:ahLst/>
              <a:cxnLst/>
              <a:rect l="l" t="t" r="r" b="b"/>
              <a:pathLst>
                <a:path w="1552" h="1573" fill="none" extrusionOk="0">
                  <a:moveTo>
                    <a:pt x="0" y="1"/>
                  </a:moveTo>
                  <a:lnTo>
                    <a:pt x="1552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7810018" y="2912449"/>
              <a:ext cx="133994" cy="140048"/>
            </a:xfrm>
            <a:custGeom>
              <a:avLst/>
              <a:gdLst/>
              <a:ahLst/>
              <a:cxnLst/>
              <a:rect l="l" t="t" r="r" b="b"/>
              <a:pathLst>
                <a:path w="1505" h="1573" fill="none" extrusionOk="0">
                  <a:moveTo>
                    <a:pt x="1504" y="1"/>
                  </a:moveTo>
                  <a:lnTo>
                    <a:pt x="0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7849459" y="2888054"/>
              <a:ext cx="59741" cy="28045"/>
            </a:xfrm>
            <a:custGeom>
              <a:avLst/>
              <a:gdLst/>
              <a:ahLst/>
              <a:cxnLst/>
              <a:rect l="l" t="t" r="r" b="b"/>
              <a:pathLst>
                <a:path w="671" h="315" fill="none" extrusionOk="0">
                  <a:moveTo>
                    <a:pt x="1" y="1"/>
                  </a:moveTo>
                  <a:lnTo>
                    <a:pt x="333" y="314"/>
                  </a:lnTo>
                  <a:lnTo>
                    <a:pt x="67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7948107" y="2951623"/>
              <a:ext cx="27956" cy="59830"/>
            </a:xfrm>
            <a:custGeom>
              <a:avLst/>
              <a:gdLst/>
              <a:ahLst/>
              <a:cxnLst/>
              <a:rect l="l" t="t" r="r" b="b"/>
              <a:pathLst>
                <a:path w="314" h="672" fill="none" extrusionOk="0">
                  <a:moveTo>
                    <a:pt x="314" y="1"/>
                  </a:moveTo>
                  <a:lnTo>
                    <a:pt x="1" y="333"/>
                  </a:lnTo>
                  <a:lnTo>
                    <a:pt x="314" y="672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7782063" y="2951623"/>
              <a:ext cx="28045" cy="59830"/>
            </a:xfrm>
            <a:custGeom>
              <a:avLst/>
              <a:gdLst/>
              <a:ahLst/>
              <a:cxnLst/>
              <a:rect l="l" t="t" r="r" b="b"/>
              <a:pathLst>
                <a:path w="315" h="672" fill="none" extrusionOk="0">
                  <a:moveTo>
                    <a:pt x="1" y="672"/>
                  </a:moveTo>
                  <a:lnTo>
                    <a:pt x="314" y="338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7849459" y="3049024"/>
              <a:ext cx="57604" cy="28045"/>
            </a:xfrm>
            <a:custGeom>
              <a:avLst/>
              <a:gdLst/>
              <a:ahLst/>
              <a:cxnLst/>
              <a:rect l="l" t="t" r="r" b="b"/>
              <a:pathLst>
                <a:path w="647" h="315" fill="none" extrusionOk="0">
                  <a:moveTo>
                    <a:pt x="646" y="314"/>
                  </a:moveTo>
                  <a:lnTo>
                    <a:pt x="338" y="1"/>
                  </a:lnTo>
                  <a:lnTo>
                    <a:pt x="1" y="314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7845097" y="2954027"/>
              <a:ext cx="57782" cy="49413"/>
            </a:xfrm>
            <a:custGeom>
              <a:avLst/>
              <a:gdLst/>
              <a:ahLst/>
              <a:cxnLst/>
              <a:rect l="l" t="t" r="r" b="b"/>
              <a:pathLst>
                <a:path w="649" h="555" extrusionOk="0">
                  <a:moveTo>
                    <a:pt x="371" y="1"/>
                  </a:moveTo>
                  <a:cubicBezTo>
                    <a:pt x="125" y="1"/>
                    <a:pt x="1" y="299"/>
                    <a:pt x="176" y="472"/>
                  </a:cubicBezTo>
                  <a:cubicBezTo>
                    <a:pt x="232" y="529"/>
                    <a:pt x="302" y="555"/>
                    <a:pt x="370" y="555"/>
                  </a:cubicBezTo>
                  <a:cubicBezTo>
                    <a:pt x="512" y="555"/>
                    <a:pt x="649" y="443"/>
                    <a:pt x="648" y="276"/>
                  </a:cubicBezTo>
                  <a:cubicBezTo>
                    <a:pt x="648" y="124"/>
                    <a:pt x="524" y="1"/>
                    <a:pt x="372" y="1"/>
                  </a:cubicBezTo>
                  <a:cubicBezTo>
                    <a:pt x="372" y="1"/>
                    <a:pt x="371" y="1"/>
                    <a:pt x="371" y="1"/>
                  </a:cubicBezTo>
                  <a:close/>
                </a:path>
              </a:pathLst>
            </a:custGeom>
            <a:solidFill>
              <a:srgbClr val="8DC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6"/>
          <p:cNvSpPr/>
          <p:nvPr/>
        </p:nvSpPr>
        <p:spPr>
          <a:xfrm>
            <a:off x="8078329" y="859846"/>
            <a:ext cx="111739" cy="111906"/>
          </a:xfrm>
          <a:custGeom>
            <a:avLst/>
            <a:gdLst/>
            <a:ahLst/>
            <a:cxnLst/>
            <a:rect l="l" t="t" r="r" b="b"/>
            <a:pathLst>
              <a:path w="683" h="684" extrusionOk="0">
                <a:moveTo>
                  <a:pt x="342" y="0"/>
                </a:moveTo>
                <a:cubicBezTo>
                  <a:pt x="153" y="0"/>
                  <a:pt x="1" y="154"/>
                  <a:pt x="1" y="342"/>
                </a:cubicBezTo>
                <a:cubicBezTo>
                  <a:pt x="1" y="530"/>
                  <a:pt x="153" y="684"/>
                  <a:pt x="342" y="684"/>
                </a:cubicBezTo>
                <a:cubicBezTo>
                  <a:pt x="531" y="684"/>
                  <a:pt x="683" y="530"/>
                  <a:pt x="683" y="342"/>
                </a:cubicBezTo>
                <a:cubicBezTo>
                  <a:pt x="683" y="154"/>
                  <a:pt x="531" y="0"/>
                  <a:pt x="3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290406" y="1267410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1343670" y="1177456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2730595" y="1560131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5853070" y="72414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7094120" y="859856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8256208" y="146641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204020" y="765756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oogle Shape;523;p8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524" name="Google Shape;524;p8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8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532" name="Google Shape;532;p8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8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8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8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" name="Google Shape;536;p8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537" name="Google Shape;537;p8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8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8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8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1" name="Google Shape;541;p8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542" name="Google Shape;542;p8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8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8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8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6" name="Google Shape;546;p8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547" name="Google Shape;547;p8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8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8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8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1" name="Google Shape;551;p8"/>
          <p:cNvGrpSpPr/>
          <p:nvPr/>
        </p:nvGrpSpPr>
        <p:grpSpPr>
          <a:xfrm>
            <a:off x="961183" y="850529"/>
            <a:ext cx="7532708" cy="3468443"/>
            <a:chOff x="961183" y="850529"/>
            <a:chExt cx="7532708" cy="3468443"/>
          </a:xfrm>
        </p:grpSpPr>
        <p:grpSp>
          <p:nvGrpSpPr>
            <p:cNvPr id="552" name="Google Shape;552;p8"/>
            <p:cNvGrpSpPr/>
            <p:nvPr/>
          </p:nvGrpSpPr>
          <p:grpSpPr>
            <a:xfrm flipH="1">
              <a:off x="1449819" y="3081241"/>
              <a:ext cx="208046" cy="210033"/>
              <a:chOff x="7782063" y="2882713"/>
              <a:chExt cx="194000" cy="195872"/>
            </a:xfrm>
          </p:grpSpPr>
          <p:sp>
            <p:nvSpPr>
              <p:cNvPr id="553" name="Google Shape;553;p8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8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8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8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8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8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8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8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8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2" name="Google Shape;562;p8"/>
            <p:cNvGrpSpPr/>
            <p:nvPr/>
          </p:nvGrpSpPr>
          <p:grpSpPr>
            <a:xfrm rot="-6124173" flipH="1">
              <a:off x="2622557" y="3965320"/>
              <a:ext cx="253851" cy="307526"/>
              <a:chOff x="7167006" y="2088218"/>
              <a:chExt cx="253850" cy="307524"/>
            </a:xfrm>
          </p:grpSpPr>
          <p:sp>
            <p:nvSpPr>
              <p:cNvPr id="563" name="Google Shape;563;p8"/>
              <p:cNvSpPr/>
              <p:nvPr/>
            </p:nvSpPr>
            <p:spPr>
              <a:xfrm>
                <a:off x="7213879" y="2088218"/>
                <a:ext cx="111208" cy="20697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252" fill="none" extrusionOk="0">
                    <a:moveTo>
                      <a:pt x="1210" y="2252"/>
                    </a:moveTo>
                    <a:cubicBezTo>
                      <a:pt x="1210" y="2252"/>
                      <a:pt x="412" y="1152"/>
                      <a:pt x="1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8"/>
              <p:cNvSpPr/>
              <p:nvPr/>
            </p:nvSpPr>
            <p:spPr>
              <a:xfrm>
                <a:off x="7232261" y="2171303"/>
                <a:ext cx="18198" cy="10633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57" fill="none" extrusionOk="0">
                    <a:moveTo>
                      <a:pt x="0" y="1156"/>
                    </a:moveTo>
                    <a:lnTo>
                      <a:pt x="198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8"/>
              <p:cNvSpPr/>
              <p:nvPr/>
            </p:nvSpPr>
            <p:spPr>
              <a:xfrm>
                <a:off x="7167006" y="2257881"/>
                <a:ext cx="97881" cy="11295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9" extrusionOk="0">
                    <a:moveTo>
                      <a:pt x="585" y="0"/>
                    </a:moveTo>
                    <a:cubicBezTo>
                      <a:pt x="297" y="0"/>
                      <a:pt x="98" y="224"/>
                      <a:pt x="52" y="529"/>
                    </a:cubicBezTo>
                    <a:cubicBezTo>
                      <a:pt x="1" y="863"/>
                      <a:pt x="155" y="1172"/>
                      <a:pt x="490" y="1223"/>
                    </a:cubicBezTo>
                    <a:cubicBezTo>
                      <a:pt x="518" y="1227"/>
                      <a:pt x="545" y="1229"/>
                      <a:pt x="571" y="1229"/>
                    </a:cubicBezTo>
                    <a:cubicBezTo>
                      <a:pt x="849" y="1229"/>
                      <a:pt x="968" y="984"/>
                      <a:pt x="1014" y="677"/>
                    </a:cubicBezTo>
                    <a:cubicBezTo>
                      <a:pt x="1065" y="341"/>
                      <a:pt x="1009" y="58"/>
                      <a:pt x="674" y="7"/>
                    </a:cubicBezTo>
                    <a:cubicBezTo>
                      <a:pt x="643" y="2"/>
                      <a:pt x="614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8"/>
              <p:cNvSpPr/>
              <p:nvPr/>
            </p:nvSpPr>
            <p:spPr>
              <a:xfrm>
                <a:off x="7304776" y="2286005"/>
                <a:ext cx="116079" cy="10973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194" extrusionOk="0">
                    <a:moveTo>
                      <a:pt x="534" y="1"/>
                    </a:moveTo>
                    <a:cubicBezTo>
                      <a:pt x="461" y="1"/>
                      <a:pt x="384" y="25"/>
                      <a:pt x="302" y="79"/>
                    </a:cubicBezTo>
                    <a:cubicBezTo>
                      <a:pt x="18" y="266"/>
                      <a:pt x="1" y="600"/>
                      <a:pt x="188" y="883"/>
                    </a:cubicBezTo>
                    <a:cubicBezTo>
                      <a:pt x="313" y="1074"/>
                      <a:pt x="500" y="1193"/>
                      <a:pt x="695" y="1193"/>
                    </a:cubicBezTo>
                    <a:cubicBezTo>
                      <a:pt x="790" y="1193"/>
                      <a:pt x="887" y="1165"/>
                      <a:pt x="979" y="1103"/>
                    </a:cubicBezTo>
                    <a:cubicBezTo>
                      <a:pt x="1263" y="917"/>
                      <a:pt x="1190" y="632"/>
                      <a:pt x="1003" y="348"/>
                    </a:cubicBezTo>
                    <a:cubicBezTo>
                      <a:pt x="870" y="147"/>
                      <a:pt x="715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8"/>
            <p:cNvSpPr/>
            <p:nvPr/>
          </p:nvSpPr>
          <p:spPr>
            <a:xfrm flipH="1">
              <a:off x="961183" y="2404523"/>
              <a:ext cx="90634" cy="90474"/>
            </a:xfrm>
            <a:custGeom>
              <a:avLst/>
              <a:gdLst/>
              <a:ahLst/>
              <a:cxnLst/>
              <a:rect l="l" t="t" r="r" b="b"/>
              <a:pathLst>
                <a:path w="554" h="553" extrusionOk="0">
                  <a:moveTo>
                    <a:pt x="278" y="0"/>
                  </a:moveTo>
                  <a:cubicBezTo>
                    <a:pt x="124" y="0"/>
                    <a:pt x="1" y="124"/>
                    <a:pt x="1" y="276"/>
                  </a:cubicBezTo>
                  <a:cubicBezTo>
                    <a:pt x="1" y="429"/>
                    <a:pt x="124" y="553"/>
                    <a:pt x="278" y="553"/>
                  </a:cubicBezTo>
                  <a:cubicBezTo>
                    <a:pt x="430" y="553"/>
                    <a:pt x="553" y="429"/>
                    <a:pt x="553" y="276"/>
                  </a:cubicBezTo>
                  <a:cubicBezTo>
                    <a:pt x="553" y="124"/>
                    <a:pt x="430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8"/>
            <p:cNvSpPr/>
            <p:nvPr/>
          </p:nvSpPr>
          <p:spPr>
            <a:xfrm flipH="1">
              <a:off x="2193165" y="934756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9" name="Google Shape;569;p8"/>
            <p:cNvGrpSpPr/>
            <p:nvPr/>
          </p:nvGrpSpPr>
          <p:grpSpPr>
            <a:xfrm flipH="1">
              <a:off x="8067723" y="2023070"/>
              <a:ext cx="170526" cy="172151"/>
              <a:chOff x="7782063" y="2882713"/>
              <a:chExt cx="194000" cy="195872"/>
            </a:xfrm>
          </p:grpSpPr>
          <p:sp>
            <p:nvSpPr>
              <p:cNvPr id="570" name="Google Shape;570;p8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8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8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8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8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8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8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8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8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8"/>
            <p:cNvGrpSpPr/>
            <p:nvPr/>
          </p:nvGrpSpPr>
          <p:grpSpPr>
            <a:xfrm flipH="1">
              <a:off x="4793144" y="850529"/>
              <a:ext cx="208046" cy="210033"/>
              <a:chOff x="7782063" y="2882713"/>
              <a:chExt cx="194000" cy="195872"/>
            </a:xfrm>
          </p:grpSpPr>
          <p:sp>
            <p:nvSpPr>
              <p:cNvPr id="580" name="Google Shape;580;p8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8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8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8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8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8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8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9" name="Google Shape;589;p8"/>
            <p:cNvSpPr/>
            <p:nvPr/>
          </p:nvSpPr>
          <p:spPr>
            <a:xfrm flipH="1">
              <a:off x="4418883" y="3727348"/>
              <a:ext cx="90634" cy="90474"/>
            </a:xfrm>
            <a:custGeom>
              <a:avLst/>
              <a:gdLst/>
              <a:ahLst/>
              <a:cxnLst/>
              <a:rect l="l" t="t" r="r" b="b"/>
              <a:pathLst>
                <a:path w="554" h="553" extrusionOk="0">
                  <a:moveTo>
                    <a:pt x="278" y="0"/>
                  </a:moveTo>
                  <a:cubicBezTo>
                    <a:pt x="124" y="0"/>
                    <a:pt x="1" y="124"/>
                    <a:pt x="1" y="276"/>
                  </a:cubicBezTo>
                  <a:cubicBezTo>
                    <a:pt x="1" y="429"/>
                    <a:pt x="124" y="553"/>
                    <a:pt x="278" y="553"/>
                  </a:cubicBezTo>
                  <a:cubicBezTo>
                    <a:pt x="430" y="553"/>
                    <a:pt x="553" y="429"/>
                    <a:pt x="553" y="276"/>
                  </a:cubicBezTo>
                  <a:cubicBezTo>
                    <a:pt x="553" y="124"/>
                    <a:pt x="430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 flipH="1">
              <a:off x="5909158" y="4228498"/>
              <a:ext cx="90634" cy="90474"/>
            </a:xfrm>
            <a:custGeom>
              <a:avLst/>
              <a:gdLst/>
              <a:ahLst/>
              <a:cxnLst/>
              <a:rect l="l" t="t" r="r" b="b"/>
              <a:pathLst>
                <a:path w="554" h="553" extrusionOk="0">
                  <a:moveTo>
                    <a:pt x="278" y="0"/>
                  </a:moveTo>
                  <a:cubicBezTo>
                    <a:pt x="124" y="0"/>
                    <a:pt x="1" y="124"/>
                    <a:pt x="1" y="276"/>
                  </a:cubicBezTo>
                  <a:cubicBezTo>
                    <a:pt x="1" y="429"/>
                    <a:pt x="124" y="553"/>
                    <a:pt x="278" y="553"/>
                  </a:cubicBezTo>
                  <a:cubicBezTo>
                    <a:pt x="430" y="553"/>
                    <a:pt x="553" y="429"/>
                    <a:pt x="553" y="276"/>
                  </a:cubicBezTo>
                  <a:cubicBezTo>
                    <a:pt x="553" y="124"/>
                    <a:pt x="430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 flipH="1">
              <a:off x="6634733" y="1141923"/>
              <a:ext cx="90634" cy="90474"/>
            </a:xfrm>
            <a:custGeom>
              <a:avLst/>
              <a:gdLst/>
              <a:ahLst/>
              <a:cxnLst/>
              <a:rect l="l" t="t" r="r" b="b"/>
              <a:pathLst>
                <a:path w="554" h="553" extrusionOk="0">
                  <a:moveTo>
                    <a:pt x="278" y="0"/>
                  </a:moveTo>
                  <a:cubicBezTo>
                    <a:pt x="124" y="0"/>
                    <a:pt x="1" y="124"/>
                    <a:pt x="1" y="276"/>
                  </a:cubicBezTo>
                  <a:cubicBezTo>
                    <a:pt x="1" y="429"/>
                    <a:pt x="124" y="553"/>
                    <a:pt x="278" y="553"/>
                  </a:cubicBezTo>
                  <a:cubicBezTo>
                    <a:pt x="430" y="553"/>
                    <a:pt x="553" y="429"/>
                    <a:pt x="553" y="276"/>
                  </a:cubicBezTo>
                  <a:cubicBezTo>
                    <a:pt x="553" y="124"/>
                    <a:pt x="430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 flipH="1">
              <a:off x="2530890" y="3291281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 flipH="1">
              <a:off x="985690" y="3962806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 flipH="1">
              <a:off x="3620165" y="42529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 flipH="1">
              <a:off x="5356015" y="36857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8"/>
            <p:cNvSpPr/>
            <p:nvPr/>
          </p:nvSpPr>
          <p:spPr>
            <a:xfrm flipH="1">
              <a:off x="7343040" y="249499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 flipH="1">
              <a:off x="7581565" y="850531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 flipH="1">
              <a:off x="8452290" y="2869606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 flipH="1">
              <a:off x="5711765" y="1295631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 flipH="1">
              <a:off x="3914515" y="1337231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 flipH="1">
              <a:off x="1790240" y="422849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 flipH="1">
              <a:off x="2058165" y="226911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3" name="Google Shape;603;p8"/>
          <p:cNvSpPr/>
          <p:nvPr/>
        </p:nvSpPr>
        <p:spPr>
          <a:xfrm flipH="1">
            <a:off x="3094040" y="781231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 txBox="1">
            <a:spLocks noGrp="1"/>
          </p:cNvSpPr>
          <p:nvPr>
            <p:ph type="title"/>
          </p:nvPr>
        </p:nvSpPr>
        <p:spPr>
          <a:xfrm>
            <a:off x="2572500" y="1180650"/>
            <a:ext cx="3999000" cy="27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" name="Google Shape;688;p10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689" name="Google Shape;689;p10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0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0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0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0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0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0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6" name="Google Shape;696;p10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697" name="Google Shape;697;p10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0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0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0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1" name="Google Shape;701;p10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702" name="Google Shape;702;p10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0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0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0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6" name="Google Shape;706;p10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707" name="Google Shape;707;p10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0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0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0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1" name="Google Shape;711;p10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712" name="Google Shape;712;p10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0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0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0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6" name="Google Shape;716;p10"/>
          <p:cNvSpPr txBox="1">
            <a:spLocks noGrp="1"/>
          </p:cNvSpPr>
          <p:nvPr>
            <p:ph type="title"/>
          </p:nvPr>
        </p:nvSpPr>
        <p:spPr>
          <a:xfrm>
            <a:off x="1362450" y="2486800"/>
            <a:ext cx="2793900" cy="16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" name="Google Shape;789;p13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790" name="Google Shape;790;p13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3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7" name="Google Shape;797;p13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798" name="Google Shape;798;p13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3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3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3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2" name="Google Shape;802;p13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803" name="Google Shape;803;p13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3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3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3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7" name="Google Shape;807;p13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808" name="Google Shape;808;p13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3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3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3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2" name="Google Shape;812;p13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813" name="Google Shape;813;p13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3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3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3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7" name="Google Shape;817;p13"/>
          <p:cNvSpPr txBox="1">
            <a:spLocks noGrp="1"/>
          </p:cNvSpPr>
          <p:nvPr>
            <p:ph type="title" hasCustomPrompt="1"/>
          </p:nvPr>
        </p:nvSpPr>
        <p:spPr>
          <a:xfrm flipH="1">
            <a:off x="3568179" y="2116199"/>
            <a:ext cx="764700" cy="3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8" name="Google Shape;818;p13"/>
          <p:cNvSpPr txBox="1">
            <a:spLocks noGrp="1"/>
          </p:cNvSpPr>
          <p:nvPr>
            <p:ph type="subTitle" idx="1"/>
          </p:nvPr>
        </p:nvSpPr>
        <p:spPr>
          <a:xfrm>
            <a:off x="914650" y="2259181"/>
            <a:ext cx="24990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9" name="Google Shape;819;p13"/>
          <p:cNvSpPr txBox="1">
            <a:spLocks noGrp="1"/>
          </p:cNvSpPr>
          <p:nvPr>
            <p:ph type="subTitle" idx="2"/>
          </p:nvPr>
        </p:nvSpPr>
        <p:spPr>
          <a:xfrm>
            <a:off x="916061" y="1917580"/>
            <a:ext cx="249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0" name="Google Shape;820;p13"/>
          <p:cNvSpPr txBox="1">
            <a:spLocks noGrp="1"/>
          </p:cNvSpPr>
          <p:nvPr>
            <p:ph type="title" idx="3"/>
          </p:nvPr>
        </p:nvSpPr>
        <p:spPr>
          <a:xfrm>
            <a:off x="2049925" y="765750"/>
            <a:ext cx="50442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1" name="Google Shape;821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3568179" y="3055025"/>
            <a:ext cx="764700" cy="38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2" name="Google Shape;822;p13"/>
          <p:cNvSpPr txBox="1">
            <a:spLocks noGrp="1"/>
          </p:cNvSpPr>
          <p:nvPr>
            <p:ph type="subTitle" idx="5"/>
          </p:nvPr>
        </p:nvSpPr>
        <p:spPr>
          <a:xfrm>
            <a:off x="913950" y="3190949"/>
            <a:ext cx="24990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3" name="Google Shape;823;p13"/>
          <p:cNvSpPr txBox="1">
            <a:spLocks noGrp="1"/>
          </p:cNvSpPr>
          <p:nvPr>
            <p:ph type="subTitle" idx="6"/>
          </p:nvPr>
        </p:nvSpPr>
        <p:spPr>
          <a:xfrm>
            <a:off x="916059" y="2849350"/>
            <a:ext cx="249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4" name="Google Shape;824;p13"/>
          <p:cNvSpPr txBox="1">
            <a:spLocks noGrp="1"/>
          </p:cNvSpPr>
          <p:nvPr>
            <p:ph type="title" idx="7" hasCustomPrompt="1"/>
          </p:nvPr>
        </p:nvSpPr>
        <p:spPr>
          <a:xfrm>
            <a:off x="4813829" y="2116199"/>
            <a:ext cx="764700" cy="38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5" name="Google Shape;825;p13"/>
          <p:cNvSpPr txBox="1">
            <a:spLocks noGrp="1"/>
          </p:cNvSpPr>
          <p:nvPr>
            <p:ph type="subTitle" idx="8"/>
          </p:nvPr>
        </p:nvSpPr>
        <p:spPr>
          <a:xfrm flipH="1">
            <a:off x="5733000" y="2259181"/>
            <a:ext cx="2496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6" name="Google Shape;826;p13"/>
          <p:cNvSpPr txBox="1">
            <a:spLocks noGrp="1"/>
          </p:cNvSpPr>
          <p:nvPr>
            <p:ph type="subTitle" idx="9"/>
          </p:nvPr>
        </p:nvSpPr>
        <p:spPr>
          <a:xfrm flipH="1">
            <a:off x="5731600" y="1917583"/>
            <a:ext cx="24963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7" name="Google Shape;827;p13"/>
          <p:cNvSpPr txBox="1">
            <a:spLocks noGrp="1"/>
          </p:cNvSpPr>
          <p:nvPr>
            <p:ph type="title" idx="13" hasCustomPrompt="1"/>
          </p:nvPr>
        </p:nvSpPr>
        <p:spPr>
          <a:xfrm>
            <a:off x="4813829" y="3055025"/>
            <a:ext cx="764700" cy="38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8" name="Google Shape;828;p13"/>
          <p:cNvSpPr txBox="1">
            <a:spLocks noGrp="1"/>
          </p:cNvSpPr>
          <p:nvPr>
            <p:ph type="subTitle" idx="14"/>
          </p:nvPr>
        </p:nvSpPr>
        <p:spPr>
          <a:xfrm flipH="1">
            <a:off x="5733750" y="3190949"/>
            <a:ext cx="2496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9" name="Google Shape;829;p13"/>
          <p:cNvSpPr txBox="1">
            <a:spLocks noGrp="1"/>
          </p:cNvSpPr>
          <p:nvPr>
            <p:ph type="subTitle" idx="15"/>
          </p:nvPr>
        </p:nvSpPr>
        <p:spPr>
          <a:xfrm flipH="1">
            <a:off x="5731645" y="2849350"/>
            <a:ext cx="24963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30" name="Google Shape;830;p13"/>
          <p:cNvGrpSpPr/>
          <p:nvPr/>
        </p:nvGrpSpPr>
        <p:grpSpPr>
          <a:xfrm>
            <a:off x="949020" y="520150"/>
            <a:ext cx="7873293" cy="3787027"/>
            <a:chOff x="949020" y="520150"/>
            <a:chExt cx="7873293" cy="3787027"/>
          </a:xfrm>
        </p:grpSpPr>
        <p:grpSp>
          <p:nvGrpSpPr>
            <p:cNvPr id="831" name="Google Shape;831;p13"/>
            <p:cNvGrpSpPr/>
            <p:nvPr/>
          </p:nvGrpSpPr>
          <p:grpSpPr>
            <a:xfrm>
              <a:off x="991956" y="721693"/>
              <a:ext cx="253850" cy="307524"/>
              <a:chOff x="7167006" y="2088218"/>
              <a:chExt cx="253850" cy="307524"/>
            </a:xfrm>
          </p:grpSpPr>
          <p:sp>
            <p:nvSpPr>
              <p:cNvPr id="832" name="Google Shape;832;p13"/>
              <p:cNvSpPr/>
              <p:nvPr/>
            </p:nvSpPr>
            <p:spPr>
              <a:xfrm>
                <a:off x="7213879" y="2088218"/>
                <a:ext cx="111208" cy="20697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252" fill="none" extrusionOk="0">
                    <a:moveTo>
                      <a:pt x="1210" y="2252"/>
                    </a:moveTo>
                    <a:cubicBezTo>
                      <a:pt x="1210" y="2252"/>
                      <a:pt x="412" y="1152"/>
                      <a:pt x="1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3"/>
              <p:cNvSpPr/>
              <p:nvPr/>
            </p:nvSpPr>
            <p:spPr>
              <a:xfrm>
                <a:off x="7232261" y="2171303"/>
                <a:ext cx="18198" cy="10633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57" fill="none" extrusionOk="0">
                    <a:moveTo>
                      <a:pt x="0" y="1156"/>
                    </a:moveTo>
                    <a:lnTo>
                      <a:pt x="198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3"/>
              <p:cNvSpPr/>
              <p:nvPr/>
            </p:nvSpPr>
            <p:spPr>
              <a:xfrm>
                <a:off x="7167006" y="2257881"/>
                <a:ext cx="97881" cy="11295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9" extrusionOk="0">
                    <a:moveTo>
                      <a:pt x="585" y="0"/>
                    </a:moveTo>
                    <a:cubicBezTo>
                      <a:pt x="297" y="0"/>
                      <a:pt x="98" y="224"/>
                      <a:pt x="52" y="529"/>
                    </a:cubicBezTo>
                    <a:cubicBezTo>
                      <a:pt x="1" y="863"/>
                      <a:pt x="155" y="1172"/>
                      <a:pt x="490" y="1223"/>
                    </a:cubicBezTo>
                    <a:cubicBezTo>
                      <a:pt x="518" y="1227"/>
                      <a:pt x="545" y="1229"/>
                      <a:pt x="571" y="1229"/>
                    </a:cubicBezTo>
                    <a:cubicBezTo>
                      <a:pt x="849" y="1229"/>
                      <a:pt x="968" y="984"/>
                      <a:pt x="1014" y="677"/>
                    </a:cubicBezTo>
                    <a:cubicBezTo>
                      <a:pt x="1065" y="341"/>
                      <a:pt x="1009" y="58"/>
                      <a:pt x="674" y="7"/>
                    </a:cubicBezTo>
                    <a:cubicBezTo>
                      <a:pt x="643" y="2"/>
                      <a:pt x="614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3"/>
              <p:cNvSpPr/>
              <p:nvPr/>
            </p:nvSpPr>
            <p:spPr>
              <a:xfrm>
                <a:off x="7304776" y="2286005"/>
                <a:ext cx="116079" cy="10973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194" extrusionOk="0">
                    <a:moveTo>
                      <a:pt x="534" y="1"/>
                    </a:moveTo>
                    <a:cubicBezTo>
                      <a:pt x="461" y="1"/>
                      <a:pt x="384" y="25"/>
                      <a:pt x="302" y="79"/>
                    </a:cubicBezTo>
                    <a:cubicBezTo>
                      <a:pt x="18" y="266"/>
                      <a:pt x="1" y="600"/>
                      <a:pt x="188" y="883"/>
                    </a:cubicBezTo>
                    <a:cubicBezTo>
                      <a:pt x="313" y="1074"/>
                      <a:pt x="500" y="1193"/>
                      <a:pt x="695" y="1193"/>
                    </a:cubicBezTo>
                    <a:cubicBezTo>
                      <a:pt x="790" y="1193"/>
                      <a:pt x="887" y="1165"/>
                      <a:pt x="979" y="1103"/>
                    </a:cubicBezTo>
                    <a:cubicBezTo>
                      <a:pt x="1263" y="917"/>
                      <a:pt x="1190" y="632"/>
                      <a:pt x="1003" y="348"/>
                    </a:cubicBezTo>
                    <a:cubicBezTo>
                      <a:pt x="870" y="147"/>
                      <a:pt x="715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6" name="Google Shape;836;p13"/>
            <p:cNvSpPr/>
            <p:nvPr/>
          </p:nvSpPr>
          <p:spPr>
            <a:xfrm>
              <a:off x="6982379" y="765746"/>
              <a:ext cx="111739" cy="111906"/>
            </a:xfrm>
            <a:custGeom>
              <a:avLst/>
              <a:gdLst/>
              <a:ahLst/>
              <a:cxnLst/>
              <a:rect l="l" t="t" r="r" b="b"/>
              <a:pathLst>
                <a:path w="683" h="684" extrusionOk="0">
                  <a:moveTo>
                    <a:pt x="342" y="0"/>
                  </a:moveTo>
                  <a:cubicBezTo>
                    <a:pt x="153" y="0"/>
                    <a:pt x="1" y="154"/>
                    <a:pt x="1" y="342"/>
                  </a:cubicBezTo>
                  <a:cubicBezTo>
                    <a:pt x="1" y="530"/>
                    <a:pt x="153" y="684"/>
                    <a:pt x="342" y="684"/>
                  </a:cubicBezTo>
                  <a:cubicBezTo>
                    <a:pt x="531" y="684"/>
                    <a:pt x="683" y="530"/>
                    <a:pt x="683" y="342"/>
                  </a:cubicBezTo>
                  <a:cubicBezTo>
                    <a:pt x="683" y="154"/>
                    <a:pt x="531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1731231" y="1406973"/>
              <a:ext cx="90634" cy="90474"/>
            </a:xfrm>
            <a:custGeom>
              <a:avLst/>
              <a:gdLst/>
              <a:ahLst/>
              <a:cxnLst/>
              <a:rect l="l" t="t" r="r" b="b"/>
              <a:pathLst>
                <a:path w="554" h="553" extrusionOk="0">
                  <a:moveTo>
                    <a:pt x="278" y="0"/>
                  </a:moveTo>
                  <a:cubicBezTo>
                    <a:pt x="124" y="0"/>
                    <a:pt x="1" y="124"/>
                    <a:pt x="1" y="276"/>
                  </a:cubicBezTo>
                  <a:cubicBezTo>
                    <a:pt x="1" y="429"/>
                    <a:pt x="124" y="553"/>
                    <a:pt x="278" y="553"/>
                  </a:cubicBezTo>
                  <a:cubicBezTo>
                    <a:pt x="430" y="553"/>
                    <a:pt x="553" y="429"/>
                    <a:pt x="553" y="276"/>
                  </a:cubicBezTo>
                  <a:cubicBezTo>
                    <a:pt x="553" y="124"/>
                    <a:pt x="430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7052520" y="1473006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8153558" y="132206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2357858" y="80089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1" name="Google Shape;841;p13"/>
            <p:cNvGrpSpPr/>
            <p:nvPr/>
          </p:nvGrpSpPr>
          <p:grpSpPr>
            <a:xfrm rot="1978408">
              <a:off x="7812299" y="779420"/>
              <a:ext cx="1025622" cy="246189"/>
              <a:chOff x="7222138" y="1048338"/>
              <a:chExt cx="1281146" cy="307525"/>
            </a:xfrm>
          </p:grpSpPr>
          <p:sp>
            <p:nvSpPr>
              <p:cNvPr id="842" name="Google Shape;842;p13"/>
              <p:cNvSpPr/>
              <p:nvPr/>
            </p:nvSpPr>
            <p:spPr>
              <a:xfrm>
                <a:off x="7962945" y="121904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3"/>
              <p:cNvSpPr/>
              <p:nvPr/>
            </p:nvSpPr>
            <p:spPr>
              <a:xfrm>
                <a:off x="7225667" y="1256204"/>
                <a:ext cx="85194" cy="9950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002" extrusionOk="0">
                    <a:moveTo>
                      <a:pt x="219" y="1"/>
                    </a:moveTo>
                    <a:cubicBezTo>
                      <a:pt x="184" y="85"/>
                      <a:pt x="134" y="164"/>
                      <a:pt x="97" y="249"/>
                    </a:cubicBezTo>
                    <a:cubicBezTo>
                      <a:pt x="1" y="476"/>
                      <a:pt x="18" y="734"/>
                      <a:pt x="48" y="987"/>
                    </a:cubicBezTo>
                    <a:cubicBezTo>
                      <a:pt x="106" y="975"/>
                      <a:pt x="164" y="968"/>
                      <a:pt x="222" y="968"/>
                    </a:cubicBezTo>
                    <a:cubicBezTo>
                      <a:pt x="318" y="968"/>
                      <a:pt x="414" y="987"/>
                      <a:pt x="506" y="1031"/>
                    </a:cubicBezTo>
                    <a:cubicBezTo>
                      <a:pt x="685" y="1117"/>
                      <a:pt x="807" y="1289"/>
                      <a:pt x="871" y="1471"/>
                    </a:cubicBezTo>
                    <a:cubicBezTo>
                      <a:pt x="935" y="1649"/>
                      <a:pt x="927" y="1831"/>
                      <a:pt x="875" y="2001"/>
                    </a:cubicBezTo>
                    <a:lnTo>
                      <a:pt x="1302" y="2001"/>
                    </a:lnTo>
                    <a:cubicBezTo>
                      <a:pt x="1525" y="1734"/>
                      <a:pt x="1714" y="1421"/>
                      <a:pt x="1581" y="1066"/>
                    </a:cubicBezTo>
                    <a:cubicBezTo>
                      <a:pt x="1413" y="620"/>
                      <a:pt x="903" y="596"/>
                      <a:pt x="550" y="366"/>
                    </a:cubicBezTo>
                    <a:cubicBezTo>
                      <a:pt x="408" y="278"/>
                      <a:pt x="294" y="15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3"/>
              <p:cNvSpPr/>
              <p:nvPr/>
            </p:nvSpPr>
            <p:spPr>
              <a:xfrm>
                <a:off x="7222685" y="1322461"/>
                <a:ext cx="30370" cy="33253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69" extrusionOk="0">
                    <a:moveTo>
                      <a:pt x="275" y="0"/>
                    </a:moveTo>
                    <a:cubicBezTo>
                      <a:pt x="257" y="0"/>
                      <a:pt x="239" y="2"/>
                      <a:pt x="222" y="5"/>
                    </a:cubicBezTo>
                    <a:cubicBezTo>
                      <a:pt x="197" y="10"/>
                      <a:pt x="172" y="15"/>
                      <a:pt x="148" y="23"/>
                    </a:cubicBezTo>
                    <a:cubicBezTo>
                      <a:pt x="159" y="260"/>
                      <a:pt x="127" y="509"/>
                      <a:pt x="1" y="668"/>
                    </a:cubicBezTo>
                    <a:lnTo>
                      <a:pt x="540" y="668"/>
                    </a:lnTo>
                    <a:cubicBezTo>
                      <a:pt x="563" y="621"/>
                      <a:pt x="578" y="574"/>
                      <a:pt x="591" y="523"/>
                    </a:cubicBezTo>
                    <a:cubicBezTo>
                      <a:pt x="610" y="448"/>
                      <a:pt x="610" y="371"/>
                      <a:pt x="593" y="297"/>
                    </a:cubicBezTo>
                    <a:cubicBezTo>
                      <a:pt x="588" y="278"/>
                      <a:pt x="582" y="257"/>
                      <a:pt x="575" y="236"/>
                    </a:cubicBezTo>
                    <a:cubicBezTo>
                      <a:pt x="572" y="227"/>
                      <a:pt x="569" y="219"/>
                      <a:pt x="566" y="211"/>
                    </a:cubicBezTo>
                    <a:lnTo>
                      <a:pt x="566" y="211"/>
                    </a:lnTo>
                    <a:cubicBezTo>
                      <a:pt x="569" y="218"/>
                      <a:pt x="570" y="222"/>
                      <a:pt x="570" y="222"/>
                    </a:cubicBezTo>
                    <a:cubicBezTo>
                      <a:pt x="569" y="222"/>
                      <a:pt x="566" y="217"/>
                      <a:pt x="561" y="206"/>
                    </a:cubicBezTo>
                    <a:cubicBezTo>
                      <a:pt x="550" y="184"/>
                      <a:pt x="539" y="164"/>
                      <a:pt x="526" y="143"/>
                    </a:cubicBezTo>
                    <a:cubicBezTo>
                      <a:pt x="521" y="135"/>
                      <a:pt x="515" y="129"/>
                      <a:pt x="510" y="121"/>
                    </a:cubicBezTo>
                    <a:lnTo>
                      <a:pt x="506" y="116"/>
                    </a:lnTo>
                    <a:cubicBezTo>
                      <a:pt x="493" y="100"/>
                      <a:pt x="479" y="86"/>
                      <a:pt x="463" y="72"/>
                    </a:cubicBezTo>
                    <a:cubicBezTo>
                      <a:pt x="458" y="67"/>
                      <a:pt x="452" y="62"/>
                      <a:pt x="445" y="57"/>
                    </a:cubicBezTo>
                    <a:cubicBezTo>
                      <a:pt x="445" y="57"/>
                      <a:pt x="441" y="54"/>
                      <a:pt x="433" y="48"/>
                    </a:cubicBezTo>
                    <a:cubicBezTo>
                      <a:pt x="414" y="39"/>
                      <a:pt x="396" y="27"/>
                      <a:pt x="379" y="18"/>
                    </a:cubicBezTo>
                    <a:cubicBezTo>
                      <a:pt x="373" y="18"/>
                      <a:pt x="355" y="12"/>
                      <a:pt x="351" y="10"/>
                    </a:cubicBezTo>
                    <a:cubicBezTo>
                      <a:pt x="326" y="4"/>
                      <a:pt x="300" y="0"/>
                      <a:pt x="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3"/>
              <p:cNvSpPr/>
              <p:nvPr/>
            </p:nvSpPr>
            <p:spPr>
              <a:xfrm>
                <a:off x="7222138" y="1048338"/>
                <a:ext cx="1281146" cy="307525"/>
              </a:xfrm>
              <a:custGeom>
                <a:avLst/>
                <a:gdLst/>
                <a:ahLst/>
                <a:cxnLst/>
                <a:rect l="l" t="t" r="r" b="b"/>
                <a:pathLst>
                  <a:path w="25775" h="6187" extrusionOk="0">
                    <a:moveTo>
                      <a:pt x="10076" y="550"/>
                    </a:moveTo>
                    <a:cubicBezTo>
                      <a:pt x="10076" y="551"/>
                      <a:pt x="10075" y="553"/>
                      <a:pt x="10075" y="554"/>
                    </a:cubicBezTo>
                    <a:lnTo>
                      <a:pt x="10075" y="554"/>
                    </a:lnTo>
                    <a:cubicBezTo>
                      <a:pt x="10075" y="553"/>
                      <a:pt x="10076" y="552"/>
                      <a:pt x="10076" y="550"/>
                    </a:cubicBezTo>
                    <a:close/>
                    <a:moveTo>
                      <a:pt x="3644" y="996"/>
                    </a:moveTo>
                    <a:cubicBezTo>
                      <a:pt x="3883" y="996"/>
                      <a:pt x="3882" y="1367"/>
                      <a:pt x="3644" y="1367"/>
                    </a:cubicBezTo>
                    <a:cubicBezTo>
                      <a:pt x="3407" y="1367"/>
                      <a:pt x="3407" y="996"/>
                      <a:pt x="3644" y="996"/>
                    </a:cubicBezTo>
                    <a:close/>
                    <a:moveTo>
                      <a:pt x="8716" y="996"/>
                    </a:moveTo>
                    <a:cubicBezTo>
                      <a:pt x="8955" y="996"/>
                      <a:pt x="8953" y="1367"/>
                      <a:pt x="8716" y="1367"/>
                    </a:cubicBezTo>
                    <a:cubicBezTo>
                      <a:pt x="8479" y="1367"/>
                      <a:pt x="8479" y="996"/>
                      <a:pt x="8716" y="996"/>
                    </a:cubicBezTo>
                    <a:close/>
                    <a:moveTo>
                      <a:pt x="13819" y="996"/>
                    </a:moveTo>
                    <a:cubicBezTo>
                      <a:pt x="14057" y="996"/>
                      <a:pt x="14057" y="1367"/>
                      <a:pt x="13819" y="1367"/>
                    </a:cubicBezTo>
                    <a:cubicBezTo>
                      <a:pt x="13582" y="1367"/>
                      <a:pt x="13582" y="996"/>
                      <a:pt x="13819" y="996"/>
                    </a:cubicBezTo>
                    <a:close/>
                    <a:moveTo>
                      <a:pt x="18891" y="996"/>
                    </a:moveTo>
                    <a:cubicBezTo>
                      <a:pt x="19130" y="996"/>
                      <a:pt x="19128" y="1367"/>
                      <a:pt x="18891" y="1367"/>
                    </a:cubicBezTo>
                    <a:cubicBezTo>
                      <a:pt x="18653" y="1367"/>
                      <a:pt x="18653" y="996"/>
                      <a:pt x="18891" y="996"/>
                    </a:cubicBezTo>
                    <a:close/>
                    <a:moveTo>
                      <a:pt x="23994" y="996"/>
                    </a:moveTo>
                    <a:cubicBezTo>
                      <a:pt x="24232" y="996"/>
                      <a:pt x="24232" y="1367"/>
                      <a:pt x="23994" y="1367"/>
                    </a:cubicBezTo>
                    <a:cubicBezTo>
                      <a:pt x="23757" y="1367"/>
                      <a:pt x="23757" y="996"/>
                      <a:pt x="23994" y="996"/>
                    </a:cubicBezTo>
                    <a:close/>
                    <a:moveTo>
                      <a:pt x="21014" y="881"/>
                    </a:moveTo>
                    <a:cubicBezTo>
                      <a:pt x="21330" y="881"/>
                      <a:pt x="21628" y="1048"/>
                      <a:pt x="21871" y="1254"/>
                    </a:cubicBezTo>
                    <a:cubicBezTo>
                      <a:pt x="21947" y="1319"/>
                      <a:pt x="21936" y="1449"/>
                      <a:pt x="21871" y="1516"/>
                    </a:cubicBezTo>
                    <a:cubicBezTo>
                      <a:pt x="21835" y="1551"/>
                      <a:pt x="21790" y="1568"/>
                      <a:pt x="21745" y="1568"/>
                    </a:cubicBezTo>
                    <a:cubicBezTo>
                      <a:pt x="21697" y="1568"/>
                      <a:pt x="21648" y="1549"/>
                      <a:pt x="21609" y="1516"/>
                    </a:cubicBezTo>
                    <a:cubicBezTo>
                      <a:pt x="21442" y="1376"/>
                      <a:pt x="21234" y="1254"/>
                      <a:pt x="21018" y="1254"/>
                    </a:cubicBezTo>
                    <a:cubicBezTo>
                      <a:pt x="20956" y="1254"/>
                      <a:pt x="20894" y="1264"/>
                      <a:pt x="20831" y="1286"/>
                    </a:cubicBezTo>
                    <a:lnTo>
                      <a:pt x="20831" y="1284"/>
                    </a:lnTo>
                    <a:cubicBezTo>
                      <a:pt x="20551" y="1384"/>
                      <a:pt x="20388" y="1661"/>
                      <a:pt x="20273" y="1916"/>
                    </a:cubicBezTo>
                    <a:cubicBezTo>
                      <a:pt x="20246" y="1977"/>
                      <a:pt x="20179" y="2006"/>
                      <a:pt x="20113" y="2006"/>
                    </a:cubicBezTo>
                    <a:cubicBezTo>
                      <a:pt x="20080" y="2006"/>
                      <a:pt x="20046" y="1998"/>
                      <a:pt x="20019" y="1983"/>
                    </a:cubicBezTo>
                    <a:cubicBezTo>
                      <a:pt x="19926" y="1929"/>
                      <a:pt x="19912" y="1819"/>
                      <a:pt x="19953" y="1729"/>
                    </a:cubicBezTo>
                    <a:cubicBezTo>
                      <a:pt x="20113" y="1373"/>
                      <a:pt x="20369" y="1039"/>
                      <a:pt x="20757" y="919"/>
                    </a:cubicBezTo>
                    <a:cubicBezTo>
                      <a:pt x="20843" y="892"/>
                      <a:pt x="20929" y="881"/>
                      <a:pt x="21014" y="881"/>
                    </a:cubicBezTo>
                    <a:close/>
                    <a:moveTo>
                      <a:pt x="15912" y="881"/>
                    </a:moveTo>
                    <a:cubicBezTo>
                      <a:pt x="16228" y="881"/>
                      <a:pt x="16526" y="1050"/>
                      <a:pt x="16768" y="1254"/>
                    </a:cubicBezTo>
                    <a:cubicBezTo>
                      <a:pt x="16844" y="1319"/>
                      <a:pt x="16833" y="1451"/>
                      <a:pt x="16768" y="1516"/>
                    </a:cubicBezTo>
                    <a:cubicBezTo>
                      <a:pt x="16732" y="1552"/>
                      <a:pt x="16687" y="1568"/>
                      <a:pt x="16642" y="1568"/>
                    </a:cubicBezTo>
                    <a:cubicBezTo>
                      <a:pt x="16594" y="1568"/>
                      <a:pt x="16545" y="1549"/>
                      <a:pt x="16505" y="1516"/>
                    </a:cubicBezTo>
                    <a:cubicBezTo>
                      <a:pt x="16339" y="1376"/>
                      <a:pt x="16132" y="1254"/>
                      <a:pt x="15915" y="1254"/>
                    </a:cubicBezTo>
                    <a:cubicBezTo>
                      <a:pt x="15853" y="1254"/>
                      <a:pt x="15791" y="1264"/>
                      <a:pt x="15728" y="1286"/>
                    </a:cubicBezTo>
                    <a:cubicBezTo>
                      <a:pt x="15448" y="1384"/>
                      <a:pt x="15285" y="1661"/>
                      <a:pt x="15169" y="1916"/>
                    </a:cubicBezTo>
                    <a:cubicBezTo>
                      <a:pt x="15142" y="1977"/>
                      <a:pt x="15075" y="2007"/>
                      <a:pt x="15010" y="2007"/>
                    </a:cubicBezTo>
                    <a:cubicBezTo>
                      <a:pt x="14976" y="2007"/>
                      <a:pt x="14943" y="1999"/>
                      <a:pt x="14916" y="1983"/>
                    </a:cubicBezTo>
                    <a:cubicBezTo>
                      <a:pt x="14823" y="1929"/>
                      <a:pt x="14809" y="1821"/>
                      <a:pt x="14850" y="1729"/>
                    </a:cubicBezTo>
                    <a:cubicBezTo>
                      <a:pt x="15010" y="1373"/>
                      <a:pt x="15266" y="1041"/>
                      <a:pt x="15654" y="920"/>
                    </a:cubicBezTo>
                    <a:cubicBezTo>
                      <a:pt x="15741" y="894"/>
                      <a:pt x="15827" y="881"/>
                      <a:pt x="15912" y="881"/>
                    </a:cubicBezTo>
                    <a:close/>
                    <a:moveTo>
                      <a:pt x="5737" y="883"/>
                    </a:moveTo>
                    <a:cubicBezTo>
                      <a:pt x="6053" y="883"/>
                      <a:pt x="6351" y="1051"/>
                      <a:pt x="6593" y="1256"/>
                    </a:cubicBezTo>
                    <a:cubicBezTo>
                      <a:pt x="6669" y="1321"/>
                      <a:pt x="6660" y="1451"/>
                      <a:pt x="6593" y="1517"/>
                    </a:cubicBezTo>
                    <a:cubicBezTo>
                      <a:pt x="6557" y="1553"/>
                      <a:pt x="6513" y="1569"/>
                      <a:pt x="6468" y="1569"/>
                    </a:cubicBezTo>
                    <a:cubicBezTo>
                      <a:pt x="6420" y="1569"/>
                      <a:pt x="6371" y="1551"/>
                      <a:pt x="6331" y="1517"/>
                    </a:cubicBezTo>
                    <a:cubicBezTo>
                      <a:pt x="6164" y="1377"/>
                      <a:pt x="5957" y="1254"/>
                      <a:pt x="5740" y="1254"/>
                    </a:cubicBezTo>
                    <a:cubicBezTo>
                      <a:pt x="5678" y="1254"/>
                      <a:pt x="5616" y="1264"/>
                      <a:pt x="5553" y="1286"/>
                    </a:cubicBezTo>
                    <a:cubicBezTo>
                      <a:pt x="5275" y="1386"/>
                      <a:pt x="5110" y="1663"/>
                      <a:pt x="4995" y="1918"/>
                    </a:cubicBezTo>
                    <a:cubicBezTo>
                      <a:pt x="4968" y="1978"/>
                      <a:pt x="4901" y="2008"/>
                      <a:pt x="4835" y="2008"/>
                    </a:cubicBezTo>
                    <a:cubicBezTo>
                      <a:pt x="4802" y="2008"/>
                      <a:pt x="4768" y="2000"/>
                      <a:pt x="4741" y="1984"/>
                    </a:cubicBezTo>
                    <a:cubicBezTo>
                      <a:pt x="4648" y="1930"/>
                      <a:pt x="4634" y="1823"/>
                      <a:pt x="4675" y="1731"/>
                    </a:cubicBezTo>
                    <a:cubicBezTo>
                      <a:pt x="4835" y="1375"/>
                      <a:pt x="5093" y="1041"/>
                      <a:pt x="5479" y="922"/>
                    </a:cubicBezTo>
                    <a:cubicBezTo>
                      <a:pt x="5566" y="895"/>
                      <a:pt x="5652" y="883"/>
                      <a:pt x="5737" y="883"/>
                    </a:cubicBezTo>
                    <a:close/>
                    <a:moveTo>
                      <a:pt x="10839" y="881"/>
                    </a:moveTo>
                    <a:cubicBezTo>
                      <a:pt x="11155" y="881"/>
                      <a:pt x="11453" y="1050"/>
                      <a:pt x="11695" y="1254"/>
                    </a:cubicBezTo>
                    <a:cubicBezTo>
                      <a:pt x="11773" y="1319"/>
                      <a:pt x="11762" y="1451"/>
                      <a:pt x="11695" y="1517"/>
                    </a:cubicBezTo>
                    <a:cubicBezTo>
                      <a:pt x="11659" y="1553"/>
                      <a:pt x="11615" y="1569"/>
                      <a:pt x="11570" y="1569"/>
                    </a:cubicBezTo>
                    <a:cubicBezTo>
                      <a:pt x="11522" y="1569"/>
                      <a:pt x="11473" y="1551"/>
                      <a:pt x="11434" y="1517"/>
                    </a:cubicBezTo>
                    <a:cubicBezTo>
                      <a:pt x="11267" y="1377"/>
                      <a:pt x="11060" y="1254"/>
                      <a:pt x="10843" y="1254"/>
                    </a:cubicBezTo>
                    <a:cubicBezTo>
                      <a:pt x="10782" y="1254"/>
                      <a:pt x="10719" y="1264"/>
                      <a:pt x="10657" y="1286"/>
                    </a:cubicBezTo>
                    <a:cubicBezTo>
                      <a:pt x="10376" y="1384"/>
                      <a:pt x="10212" y="1661"/>
                      <a:pt x="10098" y="1918"/>
                    </a:cubicBezTo>
                    <a:cubicBezTo>
                      <a:pt x="10071" y="1978"/>
                      <a:pt x="10004" y="2008"/>
                      <a:pt x="9939" y="2008"/>
                    </a:cubicBezTo>
                    <a:cubicBezTo>
                      <a:pt x="9905" y="2008"/>
                      <a:pt x="9872" y="2000"/>
                      <a:pt x="9845" y="1984"/>
                    </a:cubicBezTo>
                    <a:cubicBezTo>
                      <a:pt x="9751" y="1929"/>
                      <a:pt x="9737" y="1821"/>
                      <a:pt x="9778" y="1731"/>
                    </a:cubicBezTo>
                    <a:cubicBezTo>
                      <a:pt x="9938" y="1375"/>
                      <a:pt x="10194" y="1041"/>
                      <a:pt x="10582" y="920"/>
                    </a:cubicBezTo>
                    <a:cubicBezTo>
                      <a:pt x="10669" y="894"/>
                      <a:pt x="10755" y="881"/>
                      <a:pt x="10839" y="881"/>
                    </a:cubicBezTo>
                    <a:close/>
                    <a:moveTo>
                      <a:pt x="17901" y="288"/>
                    </a:moveTo>
                    <a:cubicBezTo>
                      <a:pt x="18103" y="288"/>
                      <a:pt x="18304" y="352"/>
                      <a:pt x="18457" y="490"/>
                    </a:cubicBezTo>
                    <a:cubicBezTo>
                      <a:pt x="18597" y="615"/>
                      <a:pt x="18466" y="801"/>
                      <a:pt x="18319" y="801"/>
                    </a:cubicBezTo>
                    <a:cubicBezTo>
                      <a:pt x="18277" y="801"/>
                      <a:pt x="18235" y="786"/>
                      <a:pt x="18196" y="751"/>
                    </a:cubicBezTo>
                    <a:cubicBezTo>
                      <a:pt x="18118" y="681"/>
                      <a:pt x="18018" y="652"/>
                      <a:pt x="17915" y="652"/>
                    </a:cubicBezTo>
                    <a:cubicBezTo>
                      <a:pt x="17765" y="652"/>
                      <a:pt x="17609" y="714"/>
                      <a:pt x="17501" y="802"/>
                    </a:cubicBezTo>
                    <a:cubicBezTo>
                      <a:pt x="17370" y="909"/>
                      <a:pt x="17378" y="1052"/>
                      <a:pt x="17400" y="1208"/>
                    </a:cubicBezTo>
                    <a:cubicBezTo>
                      <a:pt x="17425" y="1379"/>
                      <a:pt x="17449" y="1547"/>
                      <a:pt x="17428" y="1720"/>
                    </a:cubicBezTo>
                    <a:cubicBezTo>
                      <a:pt x="17389" y="2041"/>
                      <a:pt x="17200" y="2305"/>
                      <a:pt x="16887" y="2404"/>
                    </a:cubicBezTo>
                    <a:cubicBezTo>
                      <a:pt x="16798" y="2430"/>
                      <a:pt x="16707" y="2444"/>
                      <a:pt x="16617" y="2444"/>
                    </a:cubicBezTo>
                    <a:cubicBezTo>
                      <a:pt x="16429" y="2444"/>
                      <a:pt x="16244" y="2387"/>
                      <a:pt x="16086" y="2277"/>
                    </a:cubicBezTo>
                    <a:lnTo>
                      <a:pt x="16086" y="2275"/>
                    </a:lnTo>
                    <a:cubicBezTo>
                      <a:pt x="16005" y="2215"/>
                      <a:pt x="15966" y="2115"/>
                      <a:pt x="16019" y="2022"/>
                    </a:cubicBezTo>
                    <a:cubicBezTo>
                      <a:pt x="16052" y="1967"/>
                      <a:pt x="16121" y="1929"/>
                      <a:pt x="16186" y="1929"/>
                    </a:cubicBezTo>
                    <a:cubicBezTo>
                      <a:pt x="16217" y="1929"/>
                      <a:pt x="16247" y="1937"/>
                      <a:pt x="16273" y="1956"/>
                    </a:cubicBezTo>
                    <a:cubicBezTo>
                      <a:pt x="16375" y="2028"/>
                      <a:pt x="16506" y="2074"/>
                      <a:pt x="16634" y="2074"/>
                    </a:cubicBezTo>
                    <a:cubicBezTo>
                      <a:pt x="16735" y="2074"/>
                      <a:pt x="16835" y="2046"/>
                      <a:pt x="16917" y="1979"/>
                    </a:cubicBezTo>
                    <a:cubicBezTo>
                      <a:pt x="17175" y="1772"/>
                      <a:pt x="17034" y="1375"/>
                      <a:pt x="17017" y="1104"/>
                    </a:cubicBezTo>
                    <a:cubicBezTo>
                      <a:pt x="16985" y="605"/>
                      <a:pt x="17448" y="288"/>
                      <a:pt x="17901" y="288"/>
                    </a:cubicBezTo>
                    <a:close/>
                    <a:moveTo>
                      <a:pt x="23004" y="288"/>
                    </a:moveTo>
                    <a:cubicBezTo>
                      <a:pt x="23206" y="288"/>
                      <a:pt x="23407" y="352"/>
                      <a:pt x="23560" y="490"/>
                    </a:cubicBezTo>
                    <a:cubicBezTo>
                      <a:pt x="23700" y="615"/>
                      <a:pt x="23570" y="801"/>
                      <a:pt x="23422" y="801"/>
                    </a:cubicBezTo>
                    <a:cubicBezTo>
                      <a:pt x="23381" y="801"/>
                      <a:pt x="23338" y="786"/>
                      <a:pt x="23299" y="751"/>
                    </a:cubicBezTo>
                    <a:cubicBezTo>
                      <a:pt x="23221" y="681"/>
                      <a:pt x="23121" y="652"/>
                      <a:pt x="23018" y="652"/>
                    </a:cubicBezTo>
                    <a:cubicBezTo>
                      <a:pt x="22869" y="652"/>
                      <a:pt x="22712" y="714"/>
                      <a:pt x="22604" y="802"/>
                    </a:cubicBezTo>
                    <a:cubicBezTo>
                      <a:pt x="22473" y="909"/>
                      <a:pt x="22481" y="1052"/>
                      <a:pt x="22503" y="1208"/>
                    </a:cubicBezTo>
                    <a:cubicBezTo>
                      <a:pt x="22528" y="1379"/>
                      <a:pt x="22552" y="1547"/>
                      <a:pt x="22532" y="1720"/>
                    </a:cubicBezTo>
                    <a:cubicBezTo>
                      <a:pt x="22492" y="2041"/>
                      <a:pt x="22304" y="2304"/>
                      <a:pt x="21990" y="2404"/>
                    </a:cubicBezTo>
                    <a:cubicBezTo>
                      <a:pt x="21902" y="2430"/>
                      <a:pt x="21810" y="2444"/>
                      <a:pt x="21720" y="2444"/>
                    </a:cubicBezTo>
                    <a:cubicBezTo>
                      <a:pt x="21532" y="2444"/>
                      <a:pt x="21346" y="2387"/>
                      <a:pt x="21189" y="2277"/>
                    </a:cubicBezTo>
                    <a:lnTo>
                      <a:pt x="21189" y="2274"/>
                    </a:lnTo>
                    <a:cubicBezTo>
                      <a:pt x="21108" y="2215"/>
                      <a:pt x="21069" y="2114"/>
                      <a:pt x="21123" y="2021"/>
                    </a:cubicBezTo>
                    <a:cubicBezTo>
                      <a:pt x="21155" y="1965"/>
                      <a:pt x="21224" y="1927"/>
                      <a:pt x="21290" y="1927"/>
                    </a:cubicBezTo>
                    <a:cubicBezTo>
                      <a:pt x="21320" y="1927"/>
                      <a:pt x="21350" y="1935"/>
                      <a:pt x="21376" y="1954"/>
                    </a:cubicBezTo>
                    <a:cubicBezTo>
                      <a:pt x="21478" y="2027"/>
                      <a:pt x="21608" y="2073"/>
                      <a:pt x="21736" y="2073"/>
                    </a:cubicBezTo>
                    <a:cubicBezTo>
                      <a:pt x="21838" y="2073"/>
                      <a:pt x="21938" y="2044"/>
                      <a:pt x="22020" y="1978"/>
                    </a:cubicBezTo>
                    <a:cubicBezTo>
                      <a:pt x="22277" y="1770"/>
                      <a:pt x="22139" y="1375"/>
                      <a:pt x="22120" y="1102"/>
                    </a:cubicBezTo>
                    <a:cubicBezTo>
                      <a:pt x="22088" y="605"/>
                      <a:pt x="22551" y="288"/>
                      <a:pt x="23004" y="288"/>
                    </a:cubicBezTo>
                    <a:close/>
                    <a:moveTo>
                      <a:pt x="2655" y="291"/>
                    </a:moveTo>
                    <a:cubicBezTo>
                      <a:pt x="2857" y="291"/>
                      <a:pt x="3058" y="354"/>
                      <a:pt x="3211" y="491"/>
                    </a:cubicBezTo>
                    <a:cubicBezTo>
                      <a:pt x="3351" y="616"/>
                      <a:pt x="3220" y="803"/>
                      <a:pt x="3072" y="803"/>
                    </a:cubicBezTo>
                    <a:cubicBezTo>
                      <a:pt x="3030" y="803"/>
                      <a:pt x="2988" y="789"/>
                      <a:pt x="2950" y="754"/>
                    </a:cubicBezTo>
                    <a:cubicBezTo>
                      <a:pt x="2871" y="684"/>
                      <a:pt x="2771" y="654"/>
                      <a:pt x="2667" y="654"/>
                    </a:cubicBezTo>
                    <a:cubicBezTo>
                      <a:pt x="2518" y="654"/>
                      <a:pt x="2362" y="715"/>
                      <a:pt x="2255" y="803"/>
                    </a:cubicBezTo>
                    <a:cubicBezTo>
                      <a:pt x="2123" y="911"/>
                      <a:pt x="2131" y="1053"/>
                      <a:pt x="2153" y="1210"/>
                    </a:cubicBezTo>
                    <a:cubicBezTo>
                      <a:pt x="2179" y="1381"/>
                      <a:pt x="2204" y="1549"/>
                      <a:pt x="2182" y="1723"/>
                    </a:cubicBezTo>
                    <a:cubicBezTo>
                      <a:pt x="2142" y="2044"/>
                      <a:pt x="1955" y="2307"/>
                      <a:pt x="1640" y="2405"/>
                    </a:cubicBezTo>
                    <a:cubicBezTo>
                      <a:pt x="1553" y="2432"/>
                      <a:pt x="1462" y="2445"/>
                      <a:pt x="1372" y="2445"/>
                    </a:cubicBezTo>
                    <a:cubicBezTo>
                      <a:pt x="1184" y="2445"/>
                      <a:pt x="997" y="2387"/>
                      <a:pt x="840" y="2277"/>
                    </a:cubicBezTo>
                    <a:cubicBezTo>
                      <a:pt x="759" y="2217"/>
                      <a:pt x="719" y="2117"/>
                      <a:pt x="773" y="2024"/>
                    </a:cubicBezTo>
                    <a:cubicBezTo>
                      <a:pt x="805" y="1969"/>
                      <a:pt x="874" y="1930"/>
                      <a:pt x="940" y="1930"/>
                    </a:cubicBezTo>
                    <a:cubicBezTo>
                      <a:pt x="971" y="1930"/>
                      <a:pt x="1001" y="1939"/>
                      <a:pt x="1026" y="1957"/>
                    </a:cubicBezTo>
                    <a:cubicBezTo>
                      <a:pt x="1128" y="2030"/>
                      <a:pt x="1258" y="2076"/>
                      <a:pt x="1386" y="2076"/>
                    </a:cubicBezTo>
                    <a:cubicBezTo>
                      <a:pt x="1488" y="2076"/>
                      <a:pt x="1588" y="2047"/>
                      <a:pt x="1671" y="1981"/>
                    </a:cubicBezTo>
                    <a:cubicBezTo>
                      <a:pt x="1929" y="1774"/>
                      <a:pt x="1789" y="1378"/>
                      <a:pt x="1770" y="1106"/>
                    </a:cubicBezTo>
                    <a:cubicBezTo>
                      <a:pt x="1739" y="607"/>
                      <a:pt x="2202" y="291"/>
                      <a:pt x="2655" y="291"/>
                    </a:cubicBezTo>
                    <a:close/>
                    <a:moveTo>
                      <a:pt x="7726" y="290"/>
                    </a:moveTo>
                    <a:cubicBezTo>
                      <a:pt x="7928" y="290"/>
                      <a:pt x="8129" y="353"/>
                      <a:pt x="8282" y="491"/>
                    </a:cubicBezTo>
                    <a:cubicBezTo>
                      <a:pt x="8422" y="616"/>
                      <a:pt x="8293" y="803"/>
                      <a:pt x="8145" y="803"/>
                    </a:cubicBezTo>
                    <a:cubicBezTo>
                      <a:pt x="8103" y="803"/>
                      <a:pt x="8060" y="788"/>
                      <a:pt x="8021" y="753"/>
                    </a:cubicBezTo>
                    <a:cubicBezTo>
                      <a:pt x="7943" y="683"/>
                      <a:pt x="7843" y="654"/>
                      <a:pt x="7740" y="654"/>
                    </a:cubicBezTo>
                    <a:cubicBezTo>
                      <a:pt x="7591" y="654"/>
                      <a:pt x="7434" y="715"/>
                      <a:pt x="7326" y="803"/>
                    </a:cubicBezTo>
                    <a:cubicBezTo>
                      <a:pt x="7195" y="911"/>
                      <a:pt x="7203" y="1053"/>
                      <a:pt x="7225" y="1210"/>
                    </a:cubicBezTo>
                    <a:cubicBezTo>
                      <a:pt x="7250" y="1381"/>
                      <a:pt x="7276" y="1549"/>
                      <a:pt x="7253" y="1721"/>
                    </a:cubicBezTo>
                    <a:cubicBezTo>
                      <a:pt x="7214" y="2043"/>
                      <a:pt x="7027" y="2305"/>
                      <a:pt x="6712" y="2405"/>
                    </a:cubicBezTo>
                    <a:cubicBezTo>
                      <a:pt x="6624" y="2432"/>
                      <a:pt x="6534" y="2445"/>
                      <a:pt x="6444" y="2445"/>
                    </a:cubicBezTo>
                    <a:cubicBezTo>
                      <a:pt x="6256" y="2445"/>
                      <a:pt x="6070" y="2387"/>
                      <a:pt x="5911" y="2277"/>
                    </a:cubicBezTo>
                    <a:lnTo>
                      <a:pt x="5911" y="2275"/>
                    </a:lnTo>
                    <a:cubicBezTo>
                      <a:pt x="5830" y="2217"/>
                      <a:pt x="5791" y="2115"/>
                      <a:pt x="5845" y="2022"/>
                    </a:cubicBezTo>
                    <a:cubicBezTo>
                      <a:pt x="5877" y="1968"/>
                      <a:pt x="5946" y="1929"/>
                      <a:pt x="6013" y="1929"/>
                    </a:cubicBezTo>
                    <a:cubicBezTo>
                      <a:pt x="6043" y="1929"/>
                      <a:pt x="6073" y="1937"/>
                      <a:pt x="6098" y="1956"/>
                    </a:cubicBezTo>
                    <a:cubicBezTo>
                      <a:pt x="6200" y="2029"/>
                      <a:pt x="6331" y="2075"/>
                      <a:pt x="6460" y="2075"/>
                    </a:cubicBezTo>
                    <a:cubicBezTo>
                      <a:pt x="6561" y="2075"/>
                      <a:pt x="6661" y="2046"/>
                      <a:pt x="6742" y="1981"/>
                    </a:cubicBezTo>
                    <a:cubicBezTo>
                      <a:pt x="7000" y="1774"/>
                      <a:pt x="6861" y="1376"/>
                      <a:pt x="6843" y="1104"/>
                    </a:cubicBezTo>
                    <a:cubicBezTo>
                      <a:pt x="6811" y="606"/>
                      <a:pt x="7273" y="290"/>
                      <a:pt x="7726" y="290"/>
                    </a:cubicBezTo>
                    <a:close/>
                    <a:moveTo>
                      <a:pt x="12830" y="289"/>
                    </a:moveTo>
                    <a:cubicBezTo>
                      <a:pt x="13032" y="289"/>
                      <a:pt x="13232" y="352"/>
                      <a:pt x="13386" y="490"/>
                    </a:cubicBezTo>
                    <a:cubicBezTo>
                      <a:pt x="13524" y="615"/>
                      <a:pt x="13394" y="802"/>
                      <a:pt x="13246" y="802"/>
                    </a:cubicBezTo>
                    <a:cubicBezTo>
                      <a:pt x="13205" y="802"/>
                      <a:pt x="13163" y="787"/>
                      <a:pt x="13124" y="753"/>
                    </a:cubicBezTo>
                    <a:cubicBezTo>
                      <a:pt x="13046" y="682"/>
                      <a:pt x="12946" y="652"/>
                      <a:pt x="12842" y="652"/>
                    </a:cubicBezTo>
                    <a:cubicBezTo>
                      <a:pt x="12693" y="652"/>
                      <a:pt x="12536" y="714"/>
                      <a:pt x="12428" y="802"/>
                    </a:cubicBezTo>
                    <a:cubicBezTo>
                      <a:pt x="12298" y="911"/>
                      <a:pt x="12304" y="1053"/>
                      <a:pt x="12328" y="1208"/>
                    </a:cubicBezTo>
                    <a:cubicBezTo>
                      <a:pt x="12354" y="1379"/>
                      <a:pt x="12377" y="1547"/>
                      <a:pt x="12357" y="1721"/>
                    </a:cubicBezTo>
                    <a:cubicBezTo>
                      <a:pt x="12317" y="2043"/>
                      <a:pt x="12129" y="2305"/>
                      <a:pt x="11815" y="2405"/>
                    </a:cubicBezTo>
                    <a:cubicBezTo>
                      <a:pt x="11727" y="2432"/>
                      <a:pt x="11637" y="2445"/>
                      <a:pt x="11547" y="2445"/>
                    </a:cubicBezTo>
                    <a:cubicBezTo>
                      <a:pt x="11359" y="2445"/>
                      <a:pt x="11172" y="2387"/>
                      <a:pt x="11014" y="2277"/>
                    </a:cubicBezTo>
                    <a:lnTo>
                      <a:pt x="11014" y="2275"/>
                    </a:lnTo>
                    <a:cubicBezTo>
                      <a:pt x="10934" y="2215"/>
                      <a:pt x="10894" y="2115"/>
                      <a:pt x="10948" y="2022"/>
                    </a:cubicBezTo>
                    <a:cubicBezTo>
                      <a:pt x="10980" y="1967"/>
                      <a:pt x="11049" y="1929"/>
                      <a:pt x="11115" y="1929"/>
                    </a:cubicBezTo>
                    <a:cubicBezTo>
                      <a:pt x="11146" y="1929"/>
                      <a:pt x="11176" y="1937"/>
                      <a:pt x="11201" y="1956"/>
                    </a:cubicBezTo>
                    <a:cubicBezTo>
                      <a:pt x="11303" y="2029"/>
                      <a:pt x="11433" y="2075"/>
                      <a:pt x="11561" y="2075"/>
                    </a:cubicBezTo>
                    <a:cubicBezTo>
                      <a:pt x="11663" y="2075"/>
                      <a:pt x="11763" y="2046"/>
                      <a:pt x="11845" y="1979"/>
                    </a:cubicBezTo>
                    <a:cubicBezTo>
                      <a:pt x="12102" y="1772"/>
                      <a:pt x="11963" y="1376"/>
                      <a:pt x="11945" y="1104"/>
                    </a:cubicBezTo>
                    <a:cubicBezTo>
                      <a:pt x="11913" y="606"/>
                      <a:pt x="12377" y="289"/>
                      <a:pt x="12830" y="289"/>
                    </a:cubicBezTo>
                    <a:close/>
                    <a:moveTo>
                      <a:pt x="10389" y="2380"/>
                    </a:moveTo>
                    <a:cubicBezTo>
                      <a:pt x="10438" y="2381"/>
                      <a:pt x="10484" y="2400"/>
                      <a:pt x="10521" y="2434"/>
                    </a:cubicBezTo>
                    <a:cubicBezTo>
                      <a:pt x="10554" y="2468"/>
                      <a:pt x="10573" y="2516"/>
                      <a:pt x="10574" y="2565"/>
                    </a:cubicBezTo>
                    <a:lnTo>
                      <a:pt x="10574" y="2586"/>
                    </a:lnTo>
                    <a:cubicBezTo>
                      <a:pt x="10574" y="2619"/>
                      <a:pt x="10565" y="2650"/>
                      <a:pt x="10549" y="2679"/>
                    </a:cubicBezTo>
                    <a:lnTo>
                      <a:pt x="10521" y="2717"/>
                    </a:lnTo>
                    <a:cubicBezTo>
                      <a:pt x="10497" y="2739"/>
                      <a:pt x="10470" y="2757"/>
                      <a:pt x="10438" y="2764"/>
                    </a:cubicBezTo>
                    <a:lnTo>
                      <a:pt x="10389" y="2771"/>
                    </a:lnTo>
                    <a:cubicBezTo>
                      <a:pt x="10340" y="2769"/>
                      <a:pt x="10294" y="2750"/>
                      <a:pt x="10258" y="2717"/>
                    </a:cubicBezTo>
                    <a:cubicBezTo>
                      <a:pt x="10225" y="2681"/>
                      <a:pt x="10206" y="2635"/>
                      <a:pt x="10204" y="2586"/>
                    </a:cubicBezTo>
                    <a:lnTo>
                      <a:pt x="10204" y="2565"/>
                    </a:lnTo>
                    <a:cubicBezTo>
                      <a:pt x="10204" y="2532"/>
                      <a:pt x="10212" y="2500"/>
                      <a:pt x="10229" y="2472"/>
                    </a:cubicBezTo>
                    <a:lnTo>
                      <a:pt x="10258" y="2434"/>
                    </a:lnTo>
                    <a:cubicBezTo>
                      <a:pt x="10281" y="2411"/>
                      <a:pt x="10308" y="2394"/>
                      <a:pt x="10340" y="2386"/>
                    </a:cubicBezTo>
                    <a:lnTo>
                      <a:pt x="10389" y="2380"/>
                    </a:lnTo>
                    <a:close/>
                    <a:moveTo>
                      <a:pt x="5223" y="2467"/>
                    </a:moveTo>
                    <a:cubicBezTo>
                      <a:pt x="5460" y="2467"/>
                      <a:pt x="5462" y="2837"/>
                      <a:pt x="5223" y="2837"/>
                    </a:cubicBezTo>
                    <a:cubicBezTo>
                      <a:pt x="4984" y="2837"/>
                      <a:pt x="4985" y="2467"/>
                      <a:pt x="5223" y="2467"/>
                    </a:cubicBezTo>
                    <a:close/>
                    <a:moveTo>
                      <a:pt x="15397" y="2465"/>
                    </a:moveTo>
                    <a:cubicBezTo>
                      <a:pt x="15635" y="2465"/>
                      <a:pt x="15636" y="2837"/>
                      <a:pt x="15397" y="2837"/>
                    </a:cubicBezTo>
                    <a:lnTo>
                      <a:pt x="15397" y="2836"/>
                    </a:lnTo>
                    <a:cubicBezTo>
                      <a:pt x="15158" y="2836"/>
                      <a:pt x="15160" y="2465"/>
                      <a:pt x="15397" y="2465"/>
                    </a:cubicBezTo>
                    <a:close/>
                    <a:moveTo>
                      <a:pt x="20570" y="2536"/>
                    </a:moveTo>
                    <a:cubicBezTo>
                      <a:pt x="20663" y="2536"/>
                      <a:pt x="20755" y="2595"/>
                      <a:pt x="20755" y="2714"/>
                    </a:cubicBezTo>
                    <a:lnTo>
                      <a:pt x="20755" y="2728"/>
                    </a:lnTo>
                    <a:cubicBezTo>
                      <a:pt x="20755" y="2847"/>
                      <a:pt x="20663" y="2907"/>
                      <a:pt x="20571" y="2907"/>
                    </a:cubicBezTo>
                    <a:cubicBezTo>
                      <a:pt x="20478" y="2907"/>
                      <a:pt x="20385" y="2847"/>
                      <a:pt x="20385" y="2728"/>
                    </a:cubicBezTo>
                    <a:lnTo>
                      <a:pt x="20385" y="2714"/>
                    </a:lnTo>
                    <a:cubicBezTo>
                      <a:pt x="20385" y="2595"/>
                      <a:pt x="20478" y="2536"/>
                      <a:pt x="20570" y="2536"/>
                    </a:cubicBezTo>
                    <a:close/>
                    <a:moveTo>
                      <a:pt x="3913" y="274"/>
                    </a:moveTo>
                    <a:cubicBezTo>
                      <a:pt x="3926" y="274"/>
                      <a:pt x="3938" y="275"/>
                      <a:pt x="3952" y="278"/>
                    </a:cubicBezTo>
                    <a:cubicBezTo>
                      <a:pt x="4248" y="333"/>
                      <a:pt x="4493" y="585"/>
                      <a:pt x="4553" y="879"/>
                    </a:cubicBezTo>
                    <a:cubicBezTo>
                      <a:pt x="4621" y="1207"/>
                      <a:pt x="4498" y="1530"/>
                      <a:pt x="4271" y="1769"/>
                    </a:cubicBezTo>
                    <a:cubicBezTo>
                      <a:pt x="4086" y="1964"/>
                      <a:pt x="3694" y="2222"/>
                      <a:pt x="3966" y="2506"/>
                    </a:cubicBezTo>
                    <a:cubicBezTo>
                      <a:pt x="4183" y="2734"/>
                      <a:pt x="4520" y="2795"/>
                      <a:pt x="4737" y="3029"/>
                    </a:cubicBezTo>
                    <a:cubicBezTo>
                      <a:pt x="4862" y="3162"/>
                      <a:pt x="4737" y="3348"/>
                      <a:pt x="4599" y="3348"/>
                    </a:cubicBezTo>
                    <a:cubicBezTo>
                      <a:pt x="4557" y="3348"/>
                      <a:pt x="4513" y="3331"/>
                      <a:pt x="4475" y="3290"/>
                    </a:cubicBezTo>
                    <a:cubicBezTo>
                      <a:pt x="4265" y="3065"/>
                      <a:pt x="3939" y="3000"/>
                      <a:pt x="3717" y="2783"/>
                    </a:cubicBezTo>
                    <a:cubicBezTo>
                      <a:pt x="3488" y="2559"/>
                      <a:pt x="3432" y="2244"/>
                      <a:pt x="3594" y="1962"/>
                    </a:cubicBezTo>
                    <a:cubicBezTo>
                      <a:pt x="3750" y="1691"/>
                      <a:pt x="4075" y="1544"/>
                      <a:pt x="4173" y="1240"/>
                    </a:cubicBezTo>
                    <a:cubicBezTo>
                      <a:pt x="4259" y="976"/>
                      <a:pt x="4138" y="688"/>
                      <a:pt x="3852" y="635"/>
                    </a:cubicBezTo>
                    <a:cubicBezTo>
                      <a:pt x="3632" y="594"/>
                      <a:pt x="3709" y="274"/>
                      <a:pt x="3913" y="274"/>
                    </a:cubicBezTo>
                    <a:close/>
                    <a:moveTo>
                      <a:pt x="8985" y="274"/>
                    </a:moveTo>
                    <a:cubicBezTo>
                      <a:pt x="8997" y="274"/>
                      <a:pt x="9010" y="275"/>
                      <a:pt x="9023" y="278"/>
                    </a:cubicBezTo>
                    <a:cubicBezTo>
                      <a:pt x="9321" y="333"/>
                      <a:pt x="9564" y="585"/>
                      <a:pt x="9626" y="879"/>
                    </a:cubicBezTo>
                    <a:cubicBezTo>
                      <a:pt x="9693" y="1207"/>
                      <a:pt x="9569" y="1530"/>
                      <a:pt x="9343" y="1769"/>
                    </a:cubicBezTo>
                    <a:cubicBezTo>
                      <a:pt x="9158" y="1964"/>
                      <a:pt x="8765" y="2222"/>
                      <a:pt x="9037" y="2506"/>
                    </a:cubicBezTo>
                    <a:cubicBezTo>
                      <a:pt x="9254" y="2734"/>
                      <a:pt x="9591" y="2795"/>
                      <a:pt x="9808" y="3029"/>
                    </a:cubicBezTo>
                    <a:cubicBezTo>
                      <a:pt x="9933" y="3162"/>
                      <a:pt x="9809" y="3348"/>
                      <a:pt x="9670" y="3348"/>
                    </a:cubicBezTo>
                    <a:cubicBezTo>
                      <a:pt x="9628" y="3348"/>
                      <a:pt x="9585" y="3331"/>
                      <a:pt x="9547" y="3290"/>
                    </a:cubicBezTo>
                    <a:cubicBezTo>
                      <a:pt x="9337" y="3065"/>
                      <a:pt x="9010" y="3000"/>
                      <a:pt x="8789" y="2783"/>
                    </a:cubicBezTo>
                    <a:cubicBezTo>
                      <a:pt x="8559" y="2559"/>
                      <a:pt x="8504" y="2244"/>
                      <a:pt x="8665" y="1962"/>
                    </a:cubicBezTo>
                    <a:cubicBezTo>
                      <a:pt x="8822" y="1691"/>
                      <a:pt x="9147" y="1544"/>
                      <a:pt x="9245" y="1240"/>
                    </a:cubicBezTo>
                    <a:cubicBezTo>
                      <a:pt x="9332" y="976"/>
                      <a:pt x="9210" y="688"/>
                      <a:pt x="8923" y="635"/>
                    </a:cubicBezTo>
                    <a:cubicBezTo>
                      <a:pt x="8704" y="594"/>
                      <a:pt x="8780" y="274"/>
                      <a:pt x="8985" y="274"/>
                    </a:cubicBezTo>
                    <a:close/>
                    <a:moveTo>
                      <a:pt x="14088" y="274"/>
                    </a:moveTo>
                    <a:cubicBezTo>
                      <a:pt x="14101" y="274"/>
                      <a:pt x="14113" y="275"/>
                      <a:pt x="14126" y="278"/>
                    </a:cubicBezTo>
                    <a:lnTo>
                      <a:pt x="14125" y="278"/>
                    </a:lnTo>
                    <a:cubicBezTo>
                      <a:pt x="14422" y="333"/>
                      <a:pt x="14668" y="585"/>
                      <a:pt x="14728" y="879"/>
                    </a:cubicBezTo>
                    <a:cubicBezTo>
                      <a:pt x="14794" y="1207"/>
                      <a:pt x="14671" y="1530"/>
                      <a:pt x="14445" y="1769"/>
                    </a:cubicBezTo>
                    <a:cubicBezTo>
                      <a:pt x="14259" y="1964"/>
                      <a:pt x="13868" y="2222"/>
                      <a:pt x="14139" y="2506"/>
                    </a:cubicBezTo>
                    <a:cubicBezTo>
                      <a:pt x="14357" y="2734"/>
                      <a:pt x="14693" y="2795"/>
                      <a:pt x="14911" y="3029"/>
                    </a:cubicBezTo>
                    <a:cubicBezTo>
                      <a:pt x="15035" y="3162"/>
                      <a:pt x="14910" y="3348"/>
                      <a:pt x="14772" y="3348"/>
                    </a:cubicBezTo>
                    <a:cubicBezTo>
                      <a:pt x="14730" y="3348"/>
                      <a:pt x="14687" y="3331"/>
                      <a:pt x="14649" y="3290"/>
                    </a:cubicBezTo>
                    <a:cubicBezTo>
                      <a:pt x="14438" y="3065"/>
                      <a:pt x="14114" y="3000"/>
                      <a:pt x="13892" y="2783"/>
                    </a:cubicBezTo>
                    <a:cubicBezTo>
                      <a:pt x="13661" y="2559"/>
                      <a:pt x="13606" y="2244"/>
                      <a:pt x="13769" y="1962"/>
                    </a:cubicBezTo>
                    <a:cubicBezTo>
                      <a:pt x="13924" y="1691"/>
                      <a:pt x="14248" y="1544"/>
                      <a:pt x="14348" y="1240"/>
                    </a:cubicBezTo>
                    <a:cubicBezTo>
                      <a:pt x="14433" y="976"/>
                      <a:pt x="14312" y="688"/>
                      <a:pt x="14027" y="635"/>
                    </a:cubicBezTo>
                    <a:cubicBezTo>
                      <a:pt x="13806" y="594"/>
                      <a:pt x="13883" y="274"/>
                      <a:pt x="14088" y="274"/>
                    </a:cubicBezTo>
                    <a:close/>
                    <a:moveTo>
                      <a:pt x="19160" y="274"/>
                    </a:moveTo>
                    <a:cubicBezTo>
                      <a:pt x="19172" y="274"/>
                      <a:pt x="19185" y="275"/>
                      <a:pt x="19198" y="278"/>
                    </a:cubicBezTo>
                    <a:lnTo>
                      <a:pt x="19196" y="278"/>
                    </a:lnTo>
                    <a:cubicBezTo>
                      <a:pt x="19494" y="333"/>
                      <a:pt x="19739" y="585"/>
                      <a:pt x="19799" y="879"/>
                    </a:cubicBezTo>
                    <a:cubicBezTo>
                      <a:pt x="19866" y="1207"/>
                      <a:pt x="19742" y="1530"/>
                      <a:pt x="19516" y="1769"/>
                    </a:cubicBezTo>
                    <a:cubicBezTo>
                      <a:pt x="19331" y="1964"/>
                      <a:pt x="18940" y="2222"/>
                      <a:pt x="19211" y="2506"/>
                    </a:cubicBezTo>
                    <a:cubicBezTo>
                      <a:pt x="19427" y="2734"/>
                      <a:pt x="19765" y="2795"/>
                      <a:pt x="19983" y="3029"/>
                    </a:cubicBezTo>
                    <a:cubicBezTo>
                      <a:pt x="20107" y="3162"/>
                      <a:pt x="19982" y="3348"/>
                      <a:pt x="19844" y="3348"/>
                    </a:cubicBezTo>
                    <a:cubicBezTo>
                      <a:pt x="19802" y="3348"/>
                      <a:pt x="19758" y="3331"/>
                      <a:pt x="19720" y="3290"/>
                    </a:cubicBezTo>
                    <a:cubicBezTo>
                      <a:pt x="19510" y="3065"/>
                      <a:pt x="19185" y="3000"/>
                      <a:pt x="18964" y="2783"/>
                    </a:cubicBezTo>
                    <a:cubicBezTo>
                      <a:pt x="18734" y="2559"/>
                      <a:pt x="18677" y="2244"/>
                      <a:pt x="18840" y="1962"/>
                    </a:cubicBezTo>
                    <a:cubicBezTo>
                      <a:pt x="18995" y="1691"/>
                      <a:pt x="19321" y="1544"/>
                      <a:pt x="19420" y="1240"/>
                    </a:cubicBezTo>
                    <a:cubicBezTo>
                      <a:pt x="19505" y="976"/>
                      <a:pt x="19383" y="688"/>
                      <a:pt x="19098" y="635"/>
                    </a:cubicBezTo>
                    <a:cubicBezTo>
                      <a:pt x="18879" y="594"/>
                      <a:pt x="18955" y="274"/>
                      <a:pt x="19160" y="274"/>
                    </a:cubicBezTo>
                    <a:close/>
                    <a:moveTo>
                      <a:pt x="24262" y="276"/>
                    </a:moveTo>
                    <a:cubicBezTo>
                      <a:pt x="24274" y="276"/>
                      <a:pt x="24288" y="277"/>
                      <a:pt x="24301" y="279"/>
                    </a:cubicBezTo>
                    <a:cubicBezTo>
                      <a:pt x="24597" y="335"/>
                      <a:pt x="24843" y="585"/>
                      <a:pt x="24903" y="879"/>
                    </a:cubicBezTo>
                    <a:cubicBezTo>
                      <a:pt x="24971" y="1208"/>
                      <a:pt x="24847" y="1531"/>
                      <a:pt x="24621" y="1769"/>
                    </a:cubicBezTo>
                    <a:cubicBezTo>
                      <a:pt x="24436" y="1964"/>
                      <a:pt x="24043" y="2222"/>
                      <a:pt x="24314" y="2508"/>
                    </a:cubicBezTo>
                    <a:cubicBezTo>
                      <a:pt x="24531" y="2736"/>
                      <a:pt x="24868" y="2796"/>
                      <a:pt x="25086" y="3030"/>
                    </a:cubicBezTo>
                    <a:cubicBezTo>
                      <a:pt x="25212" y="3163"/>
                      <a:pt x="25086" y="3349"/>
                      <a:pt x="24948" y="3349"/>
                    </a:cubicBezTo>
                    <a:cubicBezTo>
                      <a:pt x="24906" y="3349"/>
                      <a:pt x="24863" y="3332"/>
                      <a:pt x="24825" y="3292"/>
                    </a:cubicBezTo>
                    <a:cubicBezTo>
                      <a:pt x="24613" y="3065"/>
                      <a:pt x="24289" y="3000"/>
                      <a:pt x="24067" y="2783"/>
                    </a:cubicBezTo>
                    <a:cubicBezTo>
                      <a:pt x="23837" y="2559"/>
                      <a:pt x="23782" y="2244"/>
                      <a:pt x="23943" y="1962"/>
                    </a:cubicBezTo>
                    <a:cubicBezTo>
                      <a:pt x="24099" y="1691"/>
                      <a:pt x="24425" y="1544"/>
                      <a:pt x="24523" y="1240"/>
                    </a:cubicBezTo>
                    <a:cubicBezTo>
                      <a:pt x="24608" y="976"/>
                      <a:pt x="24488" y="688"/>
                      <a:pt x="24201" y="635"/>
                    </a:cubicBezTo>
                    <a:cubicBezTo>
                      <a:pt x="23981" y="594"/>
                      <a:pt x="24056" y="276"/>
                      <a:pt x="24262" y="276"/>
                    </a:cubicBezTo>
                    <a:close/>
                    <a:moveTo>
                      <a:pt x="13427" y="3542"/>
                    </a:moveTo>
                    <a:cubicBezTo>
                      <a:pt x="13429" y="3545"/>
                      <a:pt x="13431" y="3547"/>
                      <a:pt x="13431" y="3547"/>
                    </a:cubicBezTo>
                    <a:cubicBezTo>
                      <a:pt x="13431" y="3547"/>
                      <a:pt x="13430" y="3545"/>
                      <a:pt x="13427" y="3542"/>
                    </a:cubicBezTo>
                    <a:close/>
                    <a:moveTo>
                      <a:pt x="23120" y="1107"/>
                    </a:moveTo>
                    <a:cubicBezTo>
                      <a:pt x="23177" y="1107"/>
                      <a:pt x="23234" y="1131"/>
                      <a:pt x="23275" y="1188"/>
                    </a:cubicBezTo>
                    <a:cubicBezTo>
                      <a:pt x="23469" y="1459"/>
                      <a:pt x="23606" y="1826"/>
                      <a:pt x="23495" y="2157"/>
                    </a:cubicBezTo>
                    <a:cubicBezTo>
                      <a:pt x="23438" y="2326"/>
                      <a:pt x="23320" y="2443"/>
                      <a:pt x="23203" y="2571"/>
                    </a:cubicBezTo>
                    <a:cubicBezTo>
                      <a:pt x="23086" y="2700"/>
                      <a:pt x="23081" y="2833"/>
                      <a:pt x="23082" y="3003"/>
                    </a:cubicBezTo>
                    <a:cubicBezTo>
                      <a:pt x="23082" y="3182"/>
                      <a:pt x="23067" y="3361"/>
                      <a:pt x="22968" y="3516"/>
                    </a:cubicBezTo>
                    <a:cubicBezTo>
                      <a:pt x="22880" y="3657"/>
                      <a:pt x="22748" y="3768"/>
                      <a:pt x="22606" y="3852"/>
                    </a:cubicBezTo>
                    <a:cubicBezTo>
                      <a:pt x="22378" y="3989"/>
                      <a:pt x="22123" y="4053"/>
                      <a:pt x="21865" y="4053"/>
                    </a:cubicBezTo>
                    <a:cubicBezTo>
                      <a:pt x="21774" y="4053"/>
                      <a:pt x="21682" y="4045"/>
                      <a:pt x="21591" y="4029"/>
                    </a:cubicBezTo>
                    <a:lnTo>
                      <a:pt x="21591" y="4028"/>
                    </a:lnTo>
                    <a:cubicBezTo>
                      <a:pt x="21368" y="3990"/>
                      <a:pt x="21447" y="3667"/>
                      <a:pt x="21654" y="3667"/>
                    </a:cubicBezTo>
                    <a:cubicBezTo>
                      <a:pt x="21665" y="3667"/>
                      <a:pt x="21677" y="3668"/>
                      <a:pt x="21689" y="3670"/>
                    </a:cubicBezTo>
                    <a:cubicBezTo>
                      <a:pt x="21748" y="3680"/>
                      <a:pt x="21807" y="3684"/>
                      <a:pt x="21866" y="3684"/>
                    </a:cubicBezTo>
                    <a:cubicBezTo>
                      <a:pt x="22088" y="3684"/>
                      <a:pt x="22305" y="3617"/>
                      <a:pt x="22489" y="3489"/>
                    </a:cubicBezTo>
                    <a:cubicBezTo>
                      <a:pt x="22584" y="3421"/>
                      <a:pt x="22671" y="3331"/>
                      <a:pt x="22699" y="3214"/>
                    </a:cubicBezTo>
                    <a:cubicBezTo>
                      <a:pt x="22731" y="3075"/>
                      <a:pt x="22702" y="2926"/>
                      <a:pt x="22717" y="2785"/>
                    </a:cubicBezTo>
                    <a:cubicBezTo>
                      <a:pt x="22729" y="2636"/>
                      <a:pt x="22786" y="2495"/>
                      <a:pt x="22880" y="2380"/>
                    </a:cubicBezTo>
                    <a:cubicBezTo>
                      <a:pt x="22956" y="2286"/>
                      <a:pt x="23059" y="2210"/>
                      <a:pt x="23117" y="2103"/>
                    </a:cubicBezTo>
                    <a:cubicBezTo>
                      <a:pt x="23247" y="1864"/>
                      <a:pt x="23097" y="1573"/>
                      <a:pt x="22956" y="1375"/>
                    </a:cubicBezTo>
                    <a:cubicBezTo>
                      <a:pt x="22858" y="1238"/>
                      <a:pt x="22987" y="1107"/>
                      <a:pt x="23120" y="1107"/>
                    </a:cubicBezTo>
                    <a:close/>
                    <a:moveTo>
                      <a:pt x="12945" y="1108"/>
                    </a:moveTo>
                    <a:cubicBezTo>
                      <a:pt x="13002" y="1108"/>
                      <a:pt x="13059" y="1132"/>
                      <a:pt x="13101" y="1189"/>
                    </a:cubicBezTo>
                    <a:cubicBezTo>
                      <a:pt x="13295" y="1460"/>
                      <a:pt x="13431" y="1827"/>
                      <a:pt x="13321" y="2158"/>
                    </a:cubicBezTo>
                    <a:cubicBezTo>
                      <a:pt x="13264" y="2328"/>
                      <a:pt x="13145" y="2445"/>
                      <a:pt x="13028" y="2573"/>
                    </a:cubicBezTo>
                    <a:cubicBezTo>
                      <a:pt x="12911" y="2701"/>
                      <a:pt x="12906" y="2834"/>
                      <a:pt x="12908" y="3003"/>
                    </a:cubicBezTo>
                    <a:cubicBezTo>
                      <a:pt x="12908" y="3184"/>
                      <a:pt x="12892" y="3363"/>
                      <a:pt x="12794" y="3518"/>
                    </a:cubicBezTo>
                    <a:cubicBezTo>
                      <a:pt x="12705" y="3659"/>
                      <a:pt x="12574" y="3770"/>
                      <a:pt x="12431" y="3853"/>
                    </a:cubicBezTo>
                    <a:cubicBezTo>
                      <a:pt x="12203" y="3989"/>
                      <a:pt x="11949" y="4053"/>
                      <a:pt x="11692" y="4053"/>
                    </a:cubicBezTo>
                    <a:cubicBezTo>
                      <a:pt x="11600" y="4053"/>
                      <a:pt x="11508" y="4045"/>
                      <a:pt x="11416" y="4029"/>
                    </a:cubicBezTo>
                    <a:lnTo>
                      <a:pt x="11416" y="4028"/>
                    </a:lnTo>
                    <a:cubicBezTo>
                      <a:pt x="11193" y="3990"/>
                      <a:pt x="11272" y="3668"/>
                      <a:pt x="11479" y="3668"/>
                    </a:cubicBezTo>
                    <a:cubicBezTo>
                      <a:pt x="11491" y="3668"/>
                      <a:pt x="11502" y="3669"/>
                      <a:pt x="11515" y="3671"/>
                    </a:cubicBezTo>
                    <a:cubicBezTo>
                      <a:pt x="11573" y="3681"/>
                      <a:pt x="11632" y="3686"/>
                      <a:pt x="11691" y="3686"/>
                    </a:cubicBezTo>
                    <a:cubicBezTo>
                      <a:pt x="11913" y="3686"/>
                      <a:pt x="12130" y="3618"/>
                      <a:pt x="12314" y="3489"/>
                    </a:cubicBezTo>
                    <a:cubicBezTo>
                      <a:pt x="12409" y="3423"/>
                      <a:pt x="12496" y="3331"/>
                      <a:pt x="12524" y="3216"/>
                    </a:cubicBezTo>
                    <a:cubicBezTo>
                      <a:pt x="12556" y="3076"/>
                      <a:pt x="12528" y="2927"/>
                      <a:pt x="12542" y="2787"/>
                    </a:cubicBezTo>
                    <a:cubicBezTo>
                      <a:pt x="12555" y="2638"/>
                      <a:pt x="12612" y="2497"/>
                      <a:pt x="12706" y="2381"/>
                    </a:cubicBezTo>
                    <a:cubicBezTo>
                      <a:pt x="12781" y="2288"/>
                      <a:pt x="12884" y="2210"/>
                      <a:pt x="12942" y="2104"/>
                    </a:cubicBezTo>
                    <a:cubicBezTo>
                      <a:pt x="13072" y="1864"/>
                      <a:pt x="12922" y="1574"/>
                      <a:pt x="12781" y="1376"/>
                    </a:cubicBezTo>
                    <a:cubicBezTo>
                      <a:pt x="12683" y="1240"/>
                      <a:pt x="12812" y="1108"/>
                      <a:pt x="12945" y="1108"/>
                    </a:cubicBezTo>
                    <a:close/>
                    <a:moveTo>
                      <a:pt x="18017" y="1107"/>
                    </a:moveTo>
                    <a:cubicBezTo>
                      <a:pt x="18074" y="1107"/>
                      <a:pt x="18131" y="1131"/>
                      <a:pt x="18172" y="1188"/>
                    </a:cubicBezTo>
                    <a:cubicBezTo>
                      <a:pt x="18367" y="1460"/>
                      <a:pt x="18503" y="1826"/>
                      <a:pt x="18392" y="2158"/>
                    </a:cubicBezTo>
                    <a:cubicBezTo>
                      <a:pt x="18335" y="2328"/>
                      <a:pt x="18217" y="2443"/>
                      <a:pt x="18099" y="2573"/>
                    </a:cubicBezTo>
                    <a:cubicBezTo>
                      <a:pt x="17982" y="2701"/>
                      <a:pt x="17978" y="2834"/>
                      <a:pt x="17979" y="3003"/>
                    </a:cubicBezTo>
                    <a:cubicBezTo>
                      <a:pt x="17981" y="3182"/>
                      <a:pt x="17965" y="3361"/>
                      <a:pt x="17865" y="3516"/>
                    </a:cubicBezTo>
                    <a:cubicBezTo>
                      <a:pt x="17776" y="3657"/>
                      <a:pt x="17645" y="3770"/>
                      <a:pt x="17503" y="3853"/>
                    </a:cubicBezTo>
                    <a:cubicBezTo>
                      <a:pt x="17275" y="3989"/>
                      <a:pt x="17021" y="4053"/>
                      <a:pt x="16763" y="4053"/>
                    </a:cubicBezTo>
                    <a:cubicBezTo>
                      <a:pt x="16672" y="4053"/>
                      <a:pt x="16580" y="4045"/>
                      <a:pt x="16488" y="4029"/>
                    </a:cubicBezTo>
                    <a:lnTo>
                      <a:pt x="16488" y="4028"/>
                    </a:lnTo>
                    <a:cubicBezTo>
                      <a:pt x="16266" y="3990"/>
                      <a:pt x="16344" y="3667"/>
                      <a:pt x="16551" y="3667"/>
                    </a:cubicBezTo>
                    <a:cubicBezTo>
                      <a:pt x="16562" y="3667"/>
                      <a:pt x="16574" y="3668"/>
                      <a:pt x="16586" y="3670"/>
                    </a:cubicBezTo>
                    <a:cubicBezTo>
                      <a:pt x="16646" y="3680"/>
                      <a:pt x="16705" y="3685"/>
                      <a:pt x="16765" y="3685"/>
                    </a:cubicBezTo>
                    <a:cubicBezTo>
                      <a:pt x="16985" y="3685"/>
                      <a:pt x="17202" y="3617"/>
                      <a:pt x="17386" y="3489"/>
                    </a:cubicBezTo>
                    <a:cubicBezTo>
                      <a:pt x="17480" y="3421"/>
                      <a:pt x="17568" y="3331"/>
                      <a:pt x="17596" y="3214"/>
                    </a:cubicBezTo>
                    <a:cubicBezTo>
                      <a:pt x="17629" y="3076"/>
                      <a:pt x="17599" y="2927"/>
                      <a:pt x="17613" y="2785"/>
                    </a:cubicBezTo>
                    <a:cubicBezTo>
                      <a:pt x="17626" y="2638"/>
                      <a:pt x="17683" y="2497"/>
                      <a:pt x="17778" y="2381"/>
                    </a:cubicBezTo>
                    <a:cubicBezTo>
                      <a:pt x="17852" y="2288"/>
                      <a:pt x="17955" y="2210"/>
                      <a:pt x="18014" y="2104"/>
                    </a:cubicBezTo>
                    <a:cubicBezTo>
                      <a:pt x="18144" y="1864"/>
                      <a:pt x="17993" y="1573"/>
                      <a:pt x="17852" y="1375"/>
                    </a:cubicBezTo>
                    <a:cubicBezTo>
                      <a:pt x="17755" y="1239"/>
                      <a:pt x="17884" y="1107"/>
                      <a:pt x="18017" y="1107"/>
                    </a:cubicBezTo>
                    <a:close/>
                    <a:moveTo>
                      <a:pt x="2771" y="1109"/>
                    </a:moveTo>
                    <a:cubicBezTo>
                      <a:pt x="2827" y="1109"/>
                      <a:pt x="2885" y="1133"/>
                      <a:pt x="2926" y="1191"/>
                    </a:cubicBezTo>
                    <a:cubicBezTo>
                      <a:pt x="3120" y="1462"/>
                      <a:pt x="3258" y="1827"/>
                      <a:pt x="3146" y="2160"/>
                    </a:cubicBezTo>
                    <a:cubicBezTo>
                      <a:pt x="3090" y="2329"/>
                      <a:pt x="2972" y="2446"/>
                      <a:pt x="2853" y="2575"/>
                    </a:cubicBezTo>
                    <a:cubicBezTo>
                      <a:pt x="2736" y="2703"/>
                      <a:pt x="2731" y="2836"/>
                      <a:pt x="2733" y="3005"/>
                    </a:cubicBezTo>
                    <a:cubicBezTo>
                      <a:pt x="2733" y="3184"/>
                      <a:pt x="2718" y="3363"/>
                      <a:pt x="2620" y="3518"/>
                    </a:cubicBezTo>
                    <a:cubicBezTo>
                      <a:pt x="2530" y="3659"/>
                      <a:pt x="2399" y="3771"/>
                      <a:pt x="2256" y="3855"/>
                    </a:cubicBezTo>
                    <a:cubicBezTo>
                      <a:pt x="2029" y="3989"/>
                      <a:pt x="1775" y="4053"/>
                      <a:pt x="1517" y="4053"/>
                    </a:cubicBezTo>
                    <a:cubicBezTo>
                      <a:pt x="1426" y="4053"/>
                      <a:pt x="1333" y="4045"/>
                      <a:pt x="1242" y="4029"/>
                    </a:cubicBezTo>
                    <a:cubicBezTo>
                      <a:pt x="1020" y="3992"/>
                      <a:pt x="1098" y="3670"/>
                      <a:pt x="1306" y="3670"/>
                    </a:cubicBezTo>
                    <a:cubicBezTo>
                      <a:pt x="1317" y="3670"/>
                      <a:pt x="1329" y="3671"/>
                      <a:pt x="1341" y="3673"/>
                    </a:cubicBezTo>
                    <a:cubicBezTo>
                      <a:pt x="1400" y="3683"/>
                      <a:pt x="1458" y="3687"/>
                      <a:pt x="1517" y="3687"/>
                    </a:cubicBezTo>
                    <a:cubicBezTo>
                      <a:pt x="1738" y="3687"/>
                      <a:pt x="1955" y="3620"/>
                      <a:pt x="2139" y="3491"/>
                    </a:cubicBezTo>
                    <a:cubicBezTo>
                      <a:pt x="2234" y="3423"/>
                      <a:pt x="2323" y="3333"/>
                      <a:pt x="2350" y="3216"/>
                    </a:cubicBezTo>
                    <a:cubicBezTo>
                      <a:pt x="2383" y="3078"/>
                      <a:pt x="2353" y="2929"/>
                      <a:pt x="2367" y="2788"/>
                    </a:cubicBezTo>
                    <a:cubicBezTo>
                      <a:pt x="2380" y="2639"/>
                      <a:pt x="2437" y="2499"/>
                      <a:pt x="2532" y="2383"/>
                    </a:cubicBezTo>
                    <a:cubicBezTo>
                      <a:pt x="2606" y="2290"/>
                      <a:pt x="2709" y="2212"/>
                      <a:pt x="2768" y="2106"/>
                    </a:cubicBezTo>
                    <a:cubicBezTo>
                      <a:pt x="2897" y="1865"/>
                      <a:pt x="2747" y="1576"/>
                      <a:pt x="2606" y="1378"/>
                    </a:cubicBezTo>
                    <a:cubicBezTo>
                      <a:pt x="2509" y="1241"/>
                      <a:pt x="2638" y="1109"/>
                      <a:pt x="2771" y="1109"/>
                    </a:cubicBezTo>
                    <a:close/>
                    <a:moveTo>
                      <a:pt x="7842" y="1109"/>
                    </a:moveTo>
                    <a:cubicBezTo>
                      <a:pt x="7899" y="1109"/>
                      <a:pt x="7956" y="1132"/>
                      <a:pt x="7997" y="1189"/>
                    </a:cubicBezTo>
                    <a:cubicBezTo>
                      <a:pt x="8192" y="1460"/>
                      <a:pt x="8330" y="1827"/>
                      <a:pt x="8219" y="2160"/>
                    </a:cubicBezTo>
                    <a:cubicBezTo>
                      <a:pt x="8162" y="2329"/>
                      <a:pt x="8043" y="2445"/>
                      <a:pt x="7926" y="2573"/>
                    </a:cubicBezTo>
                    <a:cubicBezTo>
                      <a:pt x="7807" y="2701"/>
                      <a:pt x="7803" y="2836"/>
                      <a:pt x="7804" y="3005"/>
                    </a:cubicBezTo>
                    <a:cubicBezTo>
                      <a:pt x="7806" y="3184"/>
                      <a:pt x="7790" y="3363"/>
                      <a:pt x="7692" y="3518"/>
                    </a:cubicBezTo>
                    <a:cubicBezTo>
                      <a:pt x="7602" y="3659"/>
                      <a:pt x="7470" y="3770"/>
                      <a:pt x="7328" y="3855"/>
                    </a:cubicBezTo>
                    <a:cubicBezTo>
                      <a:pt x="7100" y="3989"/>
                      <a:pt x="6847" y="4053"/>
                      <a:pt x="6589" y="4053"/>
                    </a:cubicBezTo>
                    <a:cubicBezTo>
                      <a:pt x="6497" y="4053"/>
                      <a:pt x="6405" y="4045"/>
                      <a:pt x="6313" y="4029"/>
                    </a:cubicBezTo>
                    <a:cubicBezTo>
                      <a:pt x="6091" y="3992"/>
                      <a:pt x="6169" y="3668"/>
                      <a:pt x="6377" y="3668"/>
                    </a:cubicBezTo>
                    <a:cubicBezTo>
                      <a:pt x="6389" y="3668"/>
                      <a:pt x="6401" y="3669"/>
                      <a:pt x="6413" y="3671"/>
                    </a:cubicBezTo>
                    <a:cubicBezTo>
                      <a:pt x="6471" y="3681"/>
                      <a:pt x="6530" y="3686"/>
                      <a:pt x="6589" y="3686"/>
                    </a:cubicBezTo>
                    <a:cubicBezTo>
                      <a:pt x="6809" y="3686"/>
                      <a:pt x="7027" y="3619"/>
                      <a:pt x="7211" y="3491"/>
                    </a:cubicBezTo>
                    <a:cubicBezTo>
                      <a:pt x="7307" y="3423"/>
                      <a:pt x="7394" y="3333"/>
                      <a:pt x="7421" y="3216"/>
                    </a:cubicBezTo>
                    <a:cubicBezTo>
                      <a:pt x="7454" y="3078"/>
                      <a:pt x="7424" y="2927"/>
                      <a:pt x="7439" y="2787"/>
                    </a:cubicBezTo>
                    <a:cubicBezTo>
                      <a:pt x="7451" y="2638"/>
                      <a:pt x="7508" y="2497"/>
                      <a:pt x="7603" y="2381"/>
                    </a:cubicBezTo>
                    <a:cubicBezTo>
                      <a:pt x="7678" y="2288"/>
                      <a:pt x="7781" y="2212"/>
                      <a:pt x="7839" y="2104"/>
                    </a:cubicBezTo>
                    <a:cubicBezTo>
                      <a:pt x="7969" y="1865"/>
                      <a:pt x="7819" y="1574"/>
                      <a:pt x="7678" y="1376"/>
                    </a:cubicBezTo>
                    <a:cubicBezTo>
                      <a:pt x="7581" y="1240"/>
                      <a:pt x="7710" y="1109"/>
                      <a:pt x="7842" y="1109"/>
                    </a:cubicBezTo>
                    <a:close/>
                    <a:moveTo>
                      <a:pt x="3230" y="3117"/>
                    </a:moveTo>
                    <a:cubicBezTo>
                      <a:pt x="3262" y="3117"/>
                      <a:pt x="3296" y="3124"/>
                      <a:pt x="3328" y="3138"/>
                    </a:cubicBezTo>
                    <a:cubicBezTo>
                      <a:pt x="3611" y="3263"/>
                      <a:pt x="3706" y="3607"/>
                      <a:pt x="3738" y="3885"/>
                    </a:cubicBezTo>
                    <a:cubicBezTo>
                      <a:pt x="3773" y="4199"/>
                      <a:pt x="3705" y="4517"/>
                      <a:pt x="3562" y="4795"/>
                    </a:cubicBezTo>
                    <a:cubicBezTo>
                      <a:pt x="3533" y="4855"/>
                      <a:pt x="3468" y="4886"/>
                      <a:pt x="3403" y="4886"/>
                    </a:cubicBezTo>
                    <a:cubicBezTo>
                      <a:pt x="3370" y="4886"/>
                      <a:pt x="3337" y="4878"/>
                      <a:pt x="3309" y="4862"/>
                    </a:cubicBezTo>
                    <a:cubicBezTo>
                      <a:pt x="3220" y="4810"/>
                      <a:pt x="3198" y="4697"/>
                      <a:pt x="3242" y="4609"/>
                    </a:cubicBezTo>
                    <a:cubicBezTo>
                      <a:pt x="3348" y="4400"/>
                      <a:pt x="3393" y="4165"/>
                      <a:pt x="3372" y="3933"/>
                    </a:cubicBezTo>
                    <a:cubicBezTo>
                      <a:pt x="3367" y="3882"/>
                      <a:pt x="3360" y="3831"/>
                      <a:pt x="3348" y="3782"/>
                    </a:cubicBezTo>
                    <a:cubicBezTo>
                      <a:pt x="3342" y="3754"/>
                      <a:pt x="3334" y="3725"/>
                      <a:pt x="3326" y="3697"/>
                    </a:cubicBezTo>
                    <a:cubicBezTo>
                      <a:pt x="3322" y="3684"/>
                      <a:pt x="3317" y="3671"/>
                      <a:pt x="3314" y="3659"/>
                    </a:cubicBezTo>
                    <a:cubicBezTo>
                      <a:pt x="3308" y="3646"/>
                      <a:pt x="3305" y="3639"/>
                      <a:pt x="3305" y="3639"/>
                    </a:cubicBezTo>
                    <a:lnTo>
                      <a:pt x="3305" y="3639"/>
                    </a:lnTo>
                    <a:cubicBezTo>
                      <a:pt x="3305" y="3639"/>
                      <a:pt x="3307" y="3641"/>
                      <a:pt x="3309" y="3646"/>
                    </a:cubicBezTo>
                    <a:cubicBezTo>
                      <a:pt x="3299" y="3621"/>
                      <a:pt x="3287" y="3597"/>
                      <a:pt x="3272" y="3575"/>
                    </a:cubicBezTo>
                    <a:cubicBezTo>
                      <a:pt x="3267" y="3563"/>
                      <a:pt x="3259" y="3553"/>
                      <a:pt x="3253" y="3542"/>
                    </a:cubicBezTo>
                    <a:lnTo>
                      <a:pt x="3253" y="3542"/>
                    </a:lnTo>
                    <a:cubicBezTo>
                      <a:pt x="3256" y="3545"/>
                      <a:pt x="3257" y="3547"/>
                      <a:pt x="3257" y="3547"/>
                    </a:cubicBezTo>
                    <a:cubicBezTo>
                      <a:pt x="3257" y="3547"/>
                      <a:pt x="3256" y="3544"/>
                      <a:pt x="3252" y="3540"/>
                    </a:cubicBezTo>
                    <a:lnTo>
                      <a:pt x="3252" y="3540"/>
                    </a:lnTo>
                    <a:cubicBezTo>
                      <a:pt x="3252" y="3541"/>
                      <a:pt x="3253" y="3542"/>
                      <a:pt x="3253" y="3542"/>
                    </a:cubicBezTo>
                    <a:lnTo>
                      <a:pt x="3253" y="3542"/>
                    </a:lnTo>
                    <a:cubicBezTo>
                      <a:pt x="3251" y="3540"/>
                      <a:pt x="3248" y="3537"/>
                      <a:pt x="3244" y="3532"/>
                    </a:cubicBezTo>
                    <a:cubicBezTo>
                      <a:pt x="3208" y="3489"/>
                      <a:pt x="3196" y="3483"/>
                      <a:pt x="3141" y="3458"/>
                    </a:cubicBezTo>
                    <a:cubicBezTo>
                      <a:pt x="3049" y="3418"/>
                      <a:pt x="3029" y="3284"/>
                      <a:pt x="3075" y="3205"/>
                    </a:cubicBezTo>
                    <a:cubicBezTo>
                      <a:pt x="3110" y="3143"/>
                      <a:pt x="3168" y="3117"/>
                      <a:pt x="3230" y="3117"/>
                    </a:cubicBezTo>
                    <a:close/>
                    <a:moveTo>
                      <a:pt x="8302" y="3117"/>
                    </a:moveTo>
                    <a:cubicBezTo>
                      <a:pt x="8334" y="3117"/>
                      <a:pt x="8368" y="3124"/>
                      <a:pt x="8399" y="3138"/>
                    </a:cubicBezTo>
                    <a:cubicBezTo>
                      <a:pt x="8683" y="3263"/>
                      <a:pt x="8778" y="3607"/>
                      <a:pt x="8809" y="3885"/>
                    </a:cubicBezTo>
                    <a:cubicBezTo>
                      <a:pt x="8844" y="4199"/>
                      <a:pt x="8776" y="4517"/>
                      <a:pt x="8635" y="4795"/>
                    </a:cubicBezTo>
                    <a:cubicBezTo>
                      <a:pt x="8605" y="4855"/>
                      <a:pt x="8540" y="4886"/>
                      <a:pt x="8475" y="4886"/>
                    </a:cubicBezTo>
                    <a:cubicBezTo>
                      <a:pt x="8442" y="4886"/>
                      <a:pt x="8410" y="4878"/>
                      <a:pt x="8382" y="4862"/>
                    </a:cubicBezTo>
                    <a:cubicBezTo>
                      <a:pt x="8292" y="4810"/>
                      <a:pt x="8270" y="4697"/>
                      <a:pt x="8316" y="4609"/>
                    </a:cubicBezTo>
                    <a:cubicBezTo>
                      <a:pt x="8420" y="4400"/>
                      <a:pt x="8464" y="4165"/>
                      <a:pt x="8444" y="3933"/>
                    </a:cubicBezTo>
                    <a:cubicBezTo>
                      <a:pt x="8439" y="3882"/>
                      <a:pt x="8431" y="3831"/>
                      <a:pt x="8420" y="3782"/>
                    </a:cubicBezTo>
                    <a:cubicBezTo>
                      <a:pt x="8414" y="3754"/>
                      <a:pt x="8406" y="3725"/>
                      <a:pt x="8398" y="3697"/>
                    </a:cubicBezTo>
                    <a:cubicBezTo>
                      <a:pt x="8393" y="3684"/>
                      <a:pt x="8390" y="3671"/>
                      <a:pt x="8385" y="3659"/>
                    </a:cubicBezTo>
                    <a:cubicBezTo>
                      <a:pt x="8379" y="3646"/>
                      <a:pt x="8377" y="3639"/>
                      <a:pt x="8377" y="3639"/>
                    </a:cubicBezTo>
                    <a:lnTo>
                      <a:pt x="8377" y="3639"/>
                    </a:lnTo>
                    <a:cubicBezTo>
                      <a:pt x="8378" y="3639"/>
                      <a:pt x="8379" y="3641"/>
                      <a:pt x="8380" y="3646"/>
                    </a:cubicBezTo>
                    <a:lnTo>
                      <a:pt x="8380" y="3646"/>
                    </a:lnTo>
                    <a:cubicBezTo>
                      <a:pt x="8371" y="3621"/>
                      <a:pt x="8358" y="3597"/>
                      <a:pt x="8344" y="3575"/>
                    </a:cubicBezTo>
                    <a:cubicBezTo>
                      <a:pt x="8338" y="3563"/>
                      <a:pt x="8331" y="3553"/>
                      <a:pt x="8325" y="3542"/>
                    </a:cubicBezTo>
                    <a:lnTo>
                      <a:pt x="8325" y="3542"/>
                    </a:lnTo>
                    <a:cubicBezTo>
                      <a:pt x="8327" y="3545"/>
                      <a:pt x="8329" y="3547"/>
                      <a:pt x="8329" y="3547"/>
                    </a:cubicBezTo>
                    <a:cubicBezTo>
                      <a:pt x="8329" y="3547"/>
                      <a:pt x="8327" y="3544"/>
                      <a:pt x="8323" y="3540"/>
                    </a:cubicBezTo>
                    <a:lnTo>
                      <a:pt x="8323" y="3540"/>
                    </a:lnTo>
                    <a:cubicBezTo>
                      <a:pt x="8324" y="3541"/>
                      <a:pt x="8324" y="3542"/>
                      <a:pt x="8325" y="3542"/>
                    </a:cubicBezTo>
                    <a:lnTo>
                      <a:pt x="8325" y="3542"/>
                    </a:lnTo>
                    <a:cubicBezTo>
                      <a:pt x="8323" y="3540"/>
                      <a:pt x="8319" y="3537"/>
                      <a:pt x="8316" y="3532"/>
                    </a:cubicBezTo>
                    <a:cubicBezTo>
                      <a:pt x="8279" y="3489"/>
                      <a:pt x="8268" y="3483"/>
                      <a:pt x="8213" y="3458"/>
                    </a:cubicBezTo>
                    <a:cubicBezTo>
                      <a:pt x="8121" y="3418"/>
                      <a:pt x="8100" y="3284"/>
                      <a:pt x="8146" y="3205"/>
                    </a:cubicBezTo>
                    <a:cubicBezTo>
                      <a:pt x="8182" y="3143"/>
                      <a:pt x="8240" y="3117"/>
                      <a:pt x="8302" y="3117"/>
                    </a:cubicBezTo>
                    <a:close/>
                    <a:moveTo>
                      <a:pt x="13404" y="3117"/>
                    </a:moveTo>
                    <a:cubicBezTo>
                      <a:pt x="13437" y="3117"/>
                      <a:pt x="13470" y="3124"/>
                      <a:pt x="13501" y="3138"/>
                    </a:cubicBezTo>
                    <a:cubicBezTo>
                      <a:pt x="13786" y="3263"/>
                      <a:pt x="13881" y="3607"/>
                      <a:pt x="13913" y="3885"/>
                    </a:cubicBezTo>
                    <a:lnTo>
                      <a:pt x="13911" y="3885"/>
                    </a:lnTo>
                    <a:cubicBezTo>
                      <a:pt x="13947" y="4199"/>
                      <a:pt x="13879" y="4517"/>
                      <a:pt x="13737" y="4795"/>
                    </a:cubicBezTo>
                    <a:cubicBezTo>
                      <a:pt x="13707" y="4855"/>
                      <a:pt x="13641" y="4886"/>
                      <a:pt x="13577" y="4886"/>
                    </a:cubicBezTo>
                    <a:cubicBezTo>
                      <a:pt x="13544" y="4886"/>
                      <a:pt x="13511" y="4878"/>
                      <a:pt x="13484" y="4862"/>
                    </a:cubicBezTo>
                    <a:cubicBezTo>
                      <a:pt x="13393" y="4810"/>
                      <a:pt x="13371" y="4697"/>
                      <a:pt x="13417" y="4609"/>
                    </a:cubicBezTo>
                    <a:cubicBezTo>
                      <a:pt x="13522" y="4400"/>
                      <a:pt x="13568" y="4165"/>
                      <a:pt x="13545" y="3933"/>
                    </a:cubicBezTo>
                    <a:cubicBezTo>
                      <a:pt x="13542" y="3882"/>
                      <a:pt x="13534" y="3831"/>
                      <a:pt x="13522" y="3782"/>
                    </a:cubicBezTo>
                    <a:cubicBezTo>
                      <a:pt x="13515" y="3754"/>
                      <a:pt x="13509" y="3725"/>
                      <a:pt x="13500" y="3697"/>
                    </a:cubicBezTo>
                    <a:cubicBezTo>
                      <a:pt x="13496" y="3684"/>
                      <a:pt x="13492" y="3671"/>
                      <a:pt x="13487" y="3659"/>
                    </a:cubicBezTo>
                    <a:cubicBezTo>
                      <a:pt x="13482" y="3646"/>
                      <a:pt x="13479" y="3639"/>
                      <a:pt x="13480" y="3639"/>
                    </a:cubicBezTo>
                    <a:lnTo>
                      <a:pt x="13480" y="3639"/>
                    </a:lnTo>
                    <a:cubicBezTo>
                      <a:pt x="13480" y="3639"/>
                      <a:pt x="13481" y="3641"/>
                      <a:pt x="13484" y="3646"/>
                    </a:cubicBezTo>
                    <a:cubicBezTo>
                      <a:pt x="13473" y="3621"/>
                      <a:pt x="13460" y="3597"/>
                      <a:pt x="13447" y="3575"/>
                    </a:cubicBezTo>
                    <a:cubicBezTo>
                      <a:pt x="13440" y="3562"/>
                      <a:pt x="13433" y="3552"/>
                      <a:pt x="13426" y="3541"/>
                    </a:cubicBezTo>
                    <a:lnTo>
                      <a:pt x="13426" y="3541"/>
                    </a:lnTo>
                    <a:cubicBezTo>
                      <a:pt x="13426" y="3541"/>
                      <a:pt x="13426" y="3541"/>
                      <a:pt x="13427" y="3542"/>
                    </a:cubicBezTo>
                    <a:lnTo>
                      <a:pt x="13427" y="3542"/>
                    </a:lnTo>
                    <a:cubicBezTo>
                      <a:pt x="13426" y="3541"/>
                      <a:pt x="13426" y="3541"/>
                      <a:pt x="13425" y="3540"/>
                    </a:cubicBezTo>
                    <a:lnTo>
                      <a:pt x="13425" y="3540"/>
                    </a:lnTo>
                    <a:cubicBezTo>
                      <a:pt x="13425" y="3540"/>
                      <a:pt x="13425" y="3540"/>
                      <a:pt x="13426" y="3541"/>
                    </a:cubicBezTo>
                    <a:lnTo>
                      <a:pt x="13426" y="3541"/>
                    </a:lnTo>
                    <a:cubicBezTo>
                      <a:pt x="13423" y="3538"/>
                      <a:pt x="13421" y="3536"/>
                      <a:pt x="13417" y="3532"/>
                    </a:cubicBezTo>
                    <a:cubicBezTo>
                      <a:pt x="13382" y="3489"/>
                      <a:pt x="13371" y="3483"/>
                      <a:pt x="13314" y="3458"/>
                    </a:cubicBezTo>
                    <a:cubicBezTo>
                      <a:pt x="13223" y="3418"/>
                      <a:pt x="13202" y="3284"/>
                      <a:pt x="13248" y="3205"/>
                    </a:cubicBezTo>
                    <a:cubicBezTo>
                      <a:pt x="13284" y="3143"/>
                      <a:pt x="13343" y="3117"/>
                      <a:pt x="13404" y="3117"/>
                    </a:cubicBezTo>
                    <a:close/>
                    <a:moveTo>
                      <a:pt x="18476" y="3117"/>
                    </a:moveTo>
                    <a:cubicBezTo>
                      <a:pt x="18508" y="3117"/>
                      <a:pt x="18541" y="3124"/>
                      <a:pt x="18573" y="3138"/>
                    </a:cubicBezTo>
                    <a:cubicBezTo>
                      <a:pt x="18858" y="3263"/>
                      <a:pt x="18953" y="3607"/>
                      <a:pt x="18984" y="3885"/>
                    </a:cubicBezTo>
                    <a:cubicBezTo>
                      <a:pt x="19019" y="4199"/>
                      <a:pt x="18951" y="4517"/>
                      <a:pt x="18809" y="4795"/>
                    </a:cubicBezTo>
                    <a:cubicBezTo>
                      <a:pt x="18778" y="4855"/>
                      <a:pt x="18713" y="4886"/>
                      <a:pt x="18648" y="4886"/>
                    </a:cubicBezTo>
                    <a:cubicBezTo>
                      <a:pt x="18616" y="4886"/>
                      <a:pt x="18583" y="4878"/>
                      <a:pt x="18555" y="4862"/>
                    </a:cubicBezTo>
                    <a:cubicBezTo>
                      <a:pt x="18465" y="4810"/>
                      <a:pt x="18443" y="4697"/>
                      <a:pt x="18489" y="4609"/>
                    </a:cubicBezTo>
                    <a:cubicBezTo>
                      <a:pt x="18593" y="4400"/>
                      <a:pt x="18639" y="4165"/>
                      <a:pt x="18617" y="3933"/>
                    </a:cubicBezTo>
                    <a:cubicBezTo>
                      <a:pt x="18614" y="3882"/>
                      <a:pt x="18606" y="3831"/>
                      <a:pt x="18593" y="3782"/>
                    </a:cubicBezTo>
                    <a:cubicBezTo>
                      <a:pt x="18587" y="3754"/>
                      <a:pt x="18581" y="3725"/>
                      <a:pt x="18571" y="3697"/>
                    </a:cubicBezTo>
                    <a:cubicBezTo>
                      <a:pt x="18568" y="3684"/>
                      <a:pt x="18563" y="3671"/>
                      <a:pt x="18558" y="3659"/>
                    </a:cubicBezTo>
                    <a:cubicBezTo>
                      <a:pt x="18553" y="3646"/>
                      <a:pt x="18551" y="3639"/>
                      <a:pt x="18551" y="3639"/>
                    </a:cubicBezTo>
                    <a:lnTo>
                      <a:pt x="18551" y="3639"/>
                    </a:lnTo>
                    <a:cubicBezTo>
                      <a:pt x="18552" y="3639"/>
                      <a:pt x="18553" y="3641"/>
                      <a:pt x="18555" y="3646"/>
                    </a:cubicBezTo>
                    <a:cubicBezTo>
                      <a:pt x="18544" y="3621"/>
                      <a:pt x="18532" y="3597"/>
                      <a:pt x="18519" y="3575"/>
                    </a:cubicBezTo>
                    <a:cubicBezTo>
                      <a:pt x="18511" y="3562"/>
                      <a:pt x="18505" y="3551"/>
                      <a:pt x="18497" y="3540"/>
                    </a:cubicBezTo>
                    <a:lnTo>
                      <a:pt x="18497" y="3540"/>
                    </a:lnTo>
                    <a:cubicBezTo>
                      <a:pt x="18500" y="3544"/>
                      <a:pt x="18503" y="3547"/>
                      <a:pt x="18503" y="3547"/>
                    </a:cubicBezTo>
                    <a:cubicBezTo>
                      <a:pt x="18503" y="3547"/>
                      <a:pt x="18499" y="3542"/>
                      <a:pt x="18490" y="3532"/>
                    </a:cubicBezTo>
                    <a:cubicBezTo>
                      <a:pt x="18454" y="3489"/>
                      <a:pt x="18443" y="3483"/>
                      <a:pt x="18386" y="3458"/>
                    </a:cubicBezTo>
                    <a:cubicBezTo>
                      <a:pt x="18294" y="3418"/>
                      <a:pt x="18274" y="3284"/>
                      <a:pt x="18319" y="3205"/>
                    </a:cubicBezTo>
                    <a:cubicBezTo>
                      <a:pt x="18356" y="3143"/>
                      <a:pt x="18414" y="3117"/>
                      <a:pt x="18476" y="3117"/>
                    </a:cubicBezTo>
                    <a:close/>
                    <a:moveTo>
                      <a:pt x="23578" y="3117"/>
                    </a:moveTo>
                    <a:cubicBezTo>
                      <a:pt x="23611" y="3117"/>
                      <a:pt x="23644" y="3124"/>
                      <a:pt x="23676" y="3138"/>
                    </a:cubicBezTo>
                    <a:cubicBezTo>
                      <a:pt x="23961" y="3263"/>
                      <a:pt x="24054" y="3607"/>
                      <a:pt x="24086" y="3885"/>
                    </a:cubicBezTo>
                    <a:cubicBezTo>
                      <a:pt x="24122" y="4199"/>
                      <a:pt x="24054" y="4517"/>
                      <a:pt x="23912" y="4795"/>
                    </a:cubicBezTo>
                    <a:cubicBezTo>
                      <a:pt x="23881" y="4855"/>
                      <a:pt x="23816" y="4886"/>
                      <a:pt x="23752" y="4886"/>
                    </a:cubicBezTo>
                    <a:cubicBezTo>
                      <a:pt x="23719" y="4886"/>
                      <a:pt x="23686" y="4878"/>
                      <a:pt x="23659" y="4862"/>
                    </a:cubicBezTo>
                    <a:cubicBezTo>
                      <a:pt x="23568" y="4810"/>
                      <a:pt x="23546" y="4697"/>
                      <a:pt x="23592" y="4609"/>
                    </a:cubicBezTo>
                    <a:cubicBezTo>
                      <a:pt x="23697" y="4400"/>
                      <a:pt x="23741" y="4165"/>
                      <a:pt x="23720" y="3933"/>
                    </a:cubicBezTo>
                    <a:cubicBezTo>
                      <a:pt x="23717" y="3882"/>
                      <a:pt x="23708" y="3831"/>
                      <a:pt x="23697" y="3782"/>
                    </a:cubicBezTo>
                    <a:cubicBezTo>
                      <a:pt x="23690" y="3754"/>
                      <a:pt x="23682" y="3725"/>
                      <a:pt x="23674" y="3697"/>
                    </a:cubicBezTo>
                    <a:cubicBezTo>
                      <a:pt x="23670" y="3684"/>
                      <a:pt x="23666" y="3671"/>
                      <a:pt x="23662" y="3659"/>
                    </a:cubicBezTo>
                    <a:cubicBezTo>
                      <a:pt x="23656" y="3646"/>
                      <a:pt x="23653" y="3639"/>
                      <a:pt x="23654" y="3639"/>
                    </a:cubicBezTo>
                    <a:lnTo>
                      <a:pt x="23654" y="3639"/>
                    </a:lnTo>
                    <a:cubicBezTo>
                      <a:pt x="23655" y="3639"/>
                      <a:pt x="23656" y="3641"/>
                      <a:pt x="23659" y="3646"/>
                    </a:cubicBezTo>
                    <a:cubicBezTo>
                      <a:pt x="23647" y="3621"/>
                      <a:pt x="23635" y="3597"/>
                      <a:pt x="23621" y="3575"/>
                    </a:cubicBezTo>
                    <a:cubicBezTo>
                      <a:pt x="23615" y="3563"/>
                      <a:pt x="23607" y="3553"/>
                      <a:pt x="23601" y="3542"/>
                    </a:cubicBezTo>
                    <a:lnTo>
                      <a:pt x="23601" y="3542"/>
                    </a:lnTo>
                    <a:cubicBezTo>
                      <a:pt x="23604" y="3545"/>
                      <a:pt x="23605" y="3547"/>
                      <a:pt x="23605" y="3547"/>
                    </a:cubicBezTo>
                    <a:cubicBezTo>
                      <a:pt x="23606" y="3547"/>
                      <a:pt x="23604" y="3544"/>
                      <a:pt x="23600" y="3540"/>
                    </a:cubicBezTo>
                    <a:lnTo>
                      <a:pt x="23600" y="3540"/>
                    </a:lnTo>
                    <a:cubicBezTo>
                      <a:pt x="23600" y="3541"/>
                      <a:pt x="23601" y="3542"/>
                      <a:pt x="23601" y="3542"/>
                    </a:cubicBezTo>
                    <a:lnTo>
                      <a:pt x="23601" y="3542"/>
                    </a:lnTo>
                    <a:cubicBezTo>
                      <a:pt x="23599" y="3540"/>
                      <a:pt x="23596" y="3537"/>
                      <a:pt x="23592" y="3532"/>
                    </a:cubicBezTo>
                    <a:cubicBezTo>
                      <a:pt x="23556" y="3489"/>
                      <a:pt x="23546" y="3483"/>
                      <a:pt x="23489" y="3458"/>
                    </a:cubicBezTo>
                    <a:cubicBezTo>
                      <a:pt x="23397" y="3418"/>
                      <a:pt x="23377" y="3284"/>
                      <a:pt x="23423" y="3205"/>
                    </a:cubicBezTo>
                    <a:cubicBezTo>
                      <a:pt x="23459" y="3143"/>
                      <a:pt x="23517" y="3117"/>
                      <a:pt x="23578" y="3117"/>
                    </a:cubicBezTo>
                    <a:close/>
                    <a:moveTo>
                      <a:pt x="19553" y="3783"/>
                    </a:moveTo>
                    <a:cubicBezTo>
                      <a:pt x="19571" y="3783"/>
                      <a:pt x="19590" y="3786"/>
                      <a:pt x="19609" y="3792"/>
                    </a:cubicBezTo>
                    <a:cubicBezTo>
                      <a:pt x="19981" y="3904"/>
                      <a:pt x="20257" y="4218"/>
                      <a:pt x="20323" y="4601"/>
                    </a:cubicBezTo>
                    <a:cubicBezTo>
                      <a:pt x="20388" y="5006"/>
                      <a:pt x="20220" y="5422"/>
                      <a:pt x="19905" y="5680"/>
                    </a:cubicBezTo>
                    <a:lnTo>
                      <a:pt x="19905" y="5677"/>
                    </a:lnTo>
                    <a:cubicBezTo>
                      <a:pt x="19865" y="5710"/>
                      <a:pt x="19816" y="5730"/>
                      <a:pt x="19767" y="5730"/>
                    </a:cubicBezTo>
                    <a:cubicBezTo>
                      <a:pt x="19723" y="5730"/>
                      <a:pt x="19680" y="5714"/>
                      <a:pt x="19643" y="5677"/>
                    </a:cubicBezTo>
                    <a:cubicBezTo>
                      <a:pt x="19578" y="5612"/>
                      <a:pt x="19565" y="5479"/>
                      <a:pt x="19643" y="5416"/>
                    </a:cubicBezTo>
                    <a:cubicBezTo>
                      <a:pt x="19861" y="5237"/>
                      <a:pt x="20004" y="4958"/>
                      <a:pt x="19964" y="4685"/>
                    </a:cubicBezTo>
                    <a:cubicBezTo>
                      <a:pt x="19929" y="4441"/>
                      <a:pt x="19747" y="4218"/>
                      <a:pt x="19510" y="4148"/>
                    </a:cubicBezTo>
                    <a:cubicBezTo>
                      <a:pt x="19301" y="4087"/>
                      <a:pt x="19365" y="3783"/>
                      <a:pt x="19553" y="3783"/>
                    </a:cubicBezTo>
                    <a:close/>
                    <a:moveTo>
                      <a:pt x="9378" y="3785"/>
                    </a:moveTo>
                    <a:cubicBezTo>
                      <a:pt x="9396" y="3785"/>
                      <a:pt x="9415" y="3787"/>
                      <a:pt x="9435" y="3793"/>
                    </a:cubicBezTo>
                    <a:cubicBezTo>
                      <a:pt x="9807" y="3906"/>
                      <a:pt x="10084" y="4219"/>
                      <a:pt x="10149" y="4602"/>
                    </a:cubicBezTo>
                    <a:cubicBezTo>
                      <a:pt x="10213" y="5006"/>
                      <a:pt x="10046" y="5422"/>
                      <a:pt x="9731" y="5680"/>
                    </a:cubicBezTo>
                    <a:lnTo>
                      <a:pt x="9731" y="5679"/>
                    </a:lnTo>
                    <a:cubicBezTo>
                      <a:pt x="9690" y="5712"/>
                      <a:pt x="9641" y="5731"/>
                      <a:pt x="9593" y="5731"/>
                    </a:cubicBezTo>
                    <a:cubicBezTo>
                      <a:pt x="9549" y="5731"/>
                      <a:pt x="9506" y="5715"/>
                      <a:pt x="9469" y="5679"/>
                    </a:cubicBezTo>
                    <a:cubicBezTo>
                      <a:pt x="9403" y="5614"/>
                      <a:pt x="9392" y="5481"/>
                      <a:pt x="9469" y="5417"/>
                    </a:cubicBezTo>
                    <a:cubicBezTo>
                      <a:pt x="9686" y="5239"/>
                      <a:pt x="9829" y="4960"/>
                      <a:pt x="9789" y="4686"/>
                    </a:cubicBezTo>
                    <a:cubicBezTo>
                      <a:pt x="9754" y="4442"/>
                      <a:pt x="9574" y="4218"/>
                      <a:pt x="9337" y="4149"/>
                    </a:cubicBezTo>
                    <a:cubicBezTo>
                      <a:pt x="9127" y="4087"/>
                      <a:pt x="9191" y="3785"/>
                      <a:pt x="9378" y="3785"/>
                    </a:cubicBezTo>
                    <a:close/>
                    <a:moveTo>
                      <a:pt x="14482" y="3783"/>
                    </a:moveTo>
                    <a:cubicBezTo>
                      <a:pt x="14499" y="3783"/>
                      <a:pt x="14518" y="3786"/>
                      <a:pt x="14538" y="3792"/>
                    </a:cubicBezTo>
                    <a:cubicBezTo>
                      <a:pt x="14910" y="3906"/>
                      <a:pt x="15185" y="4219"/>
                      <a:pt x="15252" y="4602"/>
                    </a:cubicBezTo>
                    <a:cubicBezTo>
                      <a:pt x="15315" y="5006"/>
                      <a:pt x="15149" y="5422"/>
                      <a:pt x="14834" y="5680"/>
                    </a:cubicBezTo>
                    <a:lnTo>
                      <a:pt x="14834" y="5679"/>
                    </a:lnTo>
                    <a:cubicBezTo>
                      <a:pt x="14793" y="5712"/>
                      <a:pt x="14745" y="5731"/>
                      <a:pt x="14696" y="5731"/>
                    </a:cubicBezTo>
                    <a:cubicBezTo>
                      <a:pt x="14652" y="5731"/>
                      <a:pt x="14608" y="5715"/>
                      <a:pt x="14571" y="5679"/>
                    </a:cubicBezTo>
                    <a:cubicBezTo>
                      <a:pt x="14506" y="5612"/>
                      <a:pt x="14494" y="5481"/>
                      <a:pt x="14571" y="5416"/>
                    </a:cubicBezTo>
                    <a:cubicBezTo>
                      <a:pt x="14790" y="5239"/>
                      <a:pt x="14932" y="4960"/>
                      <a:pt x="14892" y="4686"/>
                    </a:cubicBezTo>
                    <a:cubicBezTo>
                      <a:pt x="14858" y="4441"/>
                      <a:pt x="14676" y="4218"/>
                      <a:pt x="14438" y="4148"/>
                    </a:cubicBezTo>
                    <a:cubicBezTo>
                      <a:pt x="14230" y="4087"/>
                      <a:pt x="14294" y="3783"/>
                      <a:pt x="14482" y="3783"/>
                    </a:cubicBezTo>
                    <a:close/>
                    <a:moveTo>
                      <a:pt x="4307" y="3785"/>
                    </a:moveTo>
                    <a:cubicBezTo>
                      <a:pt x="4324" y="3785"/>
                      <a:pt x="4343" y="3787"/>
                      <a:pt x="4363" y="3793"/>
                    </a:cubicBezTo>
                    <a:cubicBezTo>
                      <a:pt x="4735" y="3907"/>
                      <a:pt x="5010" y="4219"/>
                      <a:pt x="5077" y="4604"/>
                    </a:cubicBezTo>
                    <a:cubicBezTo>
                      <a:pt x="5142" y="5006"/>
                      <a:pt x="4974" y="5422"/>
                      <a:pt x="4659" y="5680"/>
                    </a:cubicBezTo>
                    <a:cubicBezTo>
                      <a:pt x="4619" y="5713"/>
                      <a:pt x="4570" y="5732"/>
                      <a:pt x="4521" y="5732"/>
                    </a:cubicBezTo>
                    <a:cubicBezTo>
                      <a:pt x="4477" y="5732"/>
                      <a:pt x="4433" y="5716"/>
                      <a:pt x="4396" y="5680"/>
                    </a:cubicBezTo>
                    <a:cubicBezTo>
                      <a:pt x="4331" y="5614"/>
                      <a:pt x="4319" y="5482"/>
                      <a:pt x="4396" y="5417"/>
                    </a:cubicBezTo>
                    <a:cubicBezTo>
                      <a:pt x="4615" y="5240"/>
                      <a:pt x="4757" y="4960"/>
                      <a:pt x="4718" y="4688"/>
                    </a:cubicBezTo>
                    <a:cubicBezTo>
                      <a:pt x="4683" y="4442"/>
                      <a:pt x="4502" y="4219"/>
                      <a:pt x="4265" y="4149"/>
                    </a:cubicBezTo>
                    <a:cubicBezTo>
                      <a:pt x="4055" y="4089"/>
                      <a:pt x="4119" y="3785"/>
                      <a:pt x="4307" y="3785"/>
                    </a:cubicBezTo>
                    <a:close/>
                    <a:moveTo>
                      <a:pt x="22699" y="4192"/>
                    </a:moveTo>
                    <a:cubicBezTo>
                      <a:pt x="22939" y="4192"/>
                      <a:pt x="23152" y="4326"/>
                      <a:pt x="23296" y="4526"/>
                    </a:cubicBezTo>
                    <a:cubicBezTo>
                      <a:pt x="23375" y="4634"/>
                      <a:pt x="23423" y="4760"/>
                      <a:pt x="23435" y="4893"/>
                    </a:cubicBezTo>
                    <a:cubicBezTo>
                      <a:pt x="23443" y="5028"/>
                      <a:pt x="23383" y="5142"/>
                      <a:pt x="23342" y="5265"/>
                    </a:cubicBezTo>
                    <a:cubicBezTo>
                      <a:pt x="23312" y="5359"/>
                      <a:pt x="23285" y="5474"/>
                      <a:pt x="23345" y="5563"/>
                    </a:cubicBezTo>
                    <a:cubicBezTo>
                      <a:pt x="23375" y="5609"/>
                      <a:pt x="23440" y="5642"/>
                      <a:pt x="23508" y="5656"/>
                    </a:cubicBezTo>
                    <a:cubicBezTo>
                      <a:pt x="23530" y="5661"/>
                      <a:pt x="23552" y="5663"/>
                      <a:pt x="23575" y="5663"/>
                    </a:cubicBezTo>
                    <a:cubicBezTo>
                      <a:pt x="23625" y="5663"/>
                      <a:pt x="23676" y="5652"/>
                      <a:pt x="23722" y="5629"/>
                    </a:cubicBezTo>
                    <a:cubicBezTo>
                      <a:pt x="23807" y="5587"/>
                      <a:pt x="23880" y="5522"/>
                      <a:pt x="23936" y="5444"/>
                    </a:cubicBezTo>
                    <a:cubicBezTo>
                      <a:pt x="24076" y="5251"/>
                      <a:pt x="24149" y="5004"/>
                      <a:pt x="24171" y="4767"/>
                    </a:cubicBezTo>
                    <a:cubicBezTo>
                      <a:pt x="24179" y="4667"/>
                      <a:pt x="24249" y="4582"/>
                      <a:pt x="24357" y="4582"/>
                    </a:cubicBezTo>
                    <a:cubicBezTo>
                      <a:pt x="24450" y="4585"/>
                      <a:pt x="24550" y="4670"/>
                      <a:pt x="24540" y="4770"/>
                    </a:cubicBezTo>
                    <a:lnTo>
                      <a:pt x="24542" y="4767"/>
                    </a:lnTo>
                    <a:lnTo>
                      <a:pt x="24542" y="4767"/>
                    </a:lnTo>
                    <a:cubicBezTo>
                      <a:pt x="24513" y="5082"/>
                      <a:pt x="24425" y="5408"/>
                      <a:pt x="24232" y="5663"/>
                    </a:cubicBezTo>
                    <a:cubicBezTo>
                      <a:pt x="24075" y="5872"/>
                      <a:pt x="23850" y="6028"/>
                      <a:pt x="23583" y="6032"/>
                    </a:cubicBezTo>
                    <a:cubicBezTo>
                      <a:pt x="23579" y="6032"/>
                      <a:pt x="23576" y="6032"/>
                      <a:pt x="23573" y="6032"/>
                    </a:cubicBezTo>
                    <a:cubicBezTo>
                      <a:pt x="23343" y="6032"/>
                      <a:pt x="23100" y="5916"/>
                      <a:pt x="22998" y="5701"/>
                    </a:cubicBezTo>
                    <a:cubicBezTo>
                      <a:pt x="22930" y="5555"/>
                      <a:pt x="22929" y="5394"/>
                      <a:pt x="22965" y="5239"/>
                    </a:cubicBezTo>
                    <a:cubicBezTo>
                      <a:pt x="22991" y="5131"/>
                      <a:pt x="23084" y="5001"/>
                      <a:pt x="23065" y="4890"/>
                    </a:cubicBezTo>
                    <a:cubicBezTo>
                      <a:pt x="23036" y="4735"/>
                      <a:pt x="22872" y="4558"/>
                      <a:pt x="22706" y="4558"/>
                    </a:cubicBezTo>
                    <a:cubicBezTo>
                      <a:pt x="22691" y="4558"/>
                      <a:pt x="22676" y="4560"/>
                      <a:pt x="22661" y="4563"/>
                    </a:cubicBezTo>
                    <a:cubicBezTo>
                      <a:pt x="22646" y="4566"/>
                      <a:pt x="22631" y="4567"/>
                      <a:pt x="22616" y="4567"/>
                    </a:cubicBezTo>
                    <a:cubicBezTo>
                      <a:pt x="22534" y="4567"/>
                      <a:pt x="22458" y="4520"/>
                      <a:pt x="22435" y="4434"/>
                    </a:cubicBezTo>
                    <a:cubicBezTo>
                      <a:pt x="22410" y="4341"/>
                      <a:pt x="22465" y="4227"/>
                      <a:pt x="22563" y="4206"/>
                    </a:cubicBezTo>
                    <a:cubicBezTo>
                      <a:pt x="22609" y="4197"/>
                      <a:pt x="22655" y="4192"/>
                      <a:pt x="22699" y="4192"/>
                    </a:cubicBezTo>
                    <a:close/>
                    <a:moveTo>
                      <a:pt x="17594" y="4193"/>
                    </a:moveTo>
                    <a:cubicBezTo>
                      <a:pt x="17835" y="4193"/>
                      <a:pt x="18049" y="4327"/>
                      <a:pt x="18193" y="4526"/>
                    </a:cubicBezTo>
                    <a:cubicBezTo>
                      <a:pt x="18272" y="4634"/>
                      <a:pt x="18321" y="4760"/>
                      <a:pt x="18332" y="4893"/>
                    </a:cubicBezTo>
                    <a:cubicBezTo>
                      <a:pt x="18342" y="5028"/>
                      <a:pt x="18280" y="5142"/>
                      <a:pt x="18240" y="5265"/>
                    </a:cubicBezTo>
                    <a:cubicBezTo>
                      <a:pt x="18209" y="5359"/>
                      <a:pt x="18182" y="5474"/>
                      <a:pt x="18242" y="5563"/>
                    </a:cubicBezTo>
                    <a:cubicBezTo>
                      <a:pt x="18272" y="5609"/>
                      <a:pt x="18337" y="5642"/>
                      <a:pt x="18406" y="5656"/>
                    </a:cubicBezTo>
                    <a:cubicBezTo>
                      <a:pt x="18429" y="5661"/>
                      <a:pt x="18452" y="5664"/>
                      <a:pt x="18475" y="5664"/>
                    </a:cubicBezTo>
                    <a:cubicBezTo>
                      <a:pt x="18524" y="5664"/>
                      <a:pt x="18573" y="5652"/>
                      <a:pt x="18619" y="5629"/>
                    </a:cubicBezTo>
                    <a:cubicBezTo>
                      <a:pt x="18704" y="5587"/>
                      <a:pt x="18777" y="5523"/>
                      <a:pt x="18832" y="5446"/>
                    </a:cubicBezTo>
                    <a:cubicBezTo>
                      <a:pt x="18973" y="5253"/>
                      <a:pt x="19046" y="5004"/>
                      <a:pt x="19068" y="4768"/>
                    </a:cubicBezTo>
                    <a:cubicBezTo>
                      <a:pt x="19076" y="4669"/>
                      <a:pt x="19146" y="4583"/>
                      <a:pt x="19253" y="4583"/>
                    </a:cubicBezTo>
                    <a:cubicBezTo>
                      <a:pt x="19347" y="4583"/>
                      <a:pt x="19446" y="4669"/>
                      <a:pt x="19439" y="4768"/>
                    </a:cubicBezTo>
                    <a:cubicBezTo>
                      <a:pt x="19410" y="5085"/>
                      <a:pt x="19321" y="5409"/>
                      <a:pt x="19128" y="5666"/>
                    </a:cubicBezTo>
                    <a:lnTo>
                      <a:pt x="19128" y="5664"/>
                    </a:lnTo>
                    <a:cubicBezTo>
                      <a:pt x="18972" y="5872"/>
                      <a:pt x="18748" y="6028"/>
                      <a:pt x="18479" y="6033"/>
                    </a:cubicBezTo>
                    <a:cubicBezTo>
                      <a:pt x="18476" y="6033"/>
                      <a:pt x="18473" y="6033"/>
                      <a:pt x="18470" y="6033"/>
                    </a:cubicBezTo>
                    <a:cubicBezTo>
                      <a:pt x="18240" y="6033"/>
                      <a:pt x="17997" y="5916"/>
                      <a:pt x="17897" y="5701"/>
                    </a:cubicBezTo>
                    <a:cubicBezTo>
                      <a:pt x="17827" y="5555"/>
                      <a:pt x="17826" y="5395"/>
                      <a:pt x="17862" y="5240"/>
                    </a:cubicBezTo>
                    <a:cubicBezTo>
                      <a:pt x="17887" y="5132"/>
                      <a:pt x="17981" y="5003"/>
                      <a:pt x="17962" y="4890"/>
                    </a:cubicBezTo>
                    <a:cubicBezTo>
                      <a:pt x="17933" y="4735"/>
                      <a:pt x="17770" y="4559"/>
                      <a:pt x="17606" y="4559"/>
                    </a:cubicBezTo>
                    <a:cubicBezTo>
                      <a:pt x="17590" y="4559"/>
                      <a:pt x="17575" y="4561"/>
                      <a:pt x="17560" y="4564"/>
                    </a:cubicBezTo>
                    <a:cubicBezTo>
                      <a:pt x="17545" y="4567"/>
                      <a:pt x="17531" y="4568"/>
                      <a:pt x="17516" y="4568"/>
                    </a:cubicBezTo>
                    <a:cubicBezTo>
                      <a:pt x="17432" y="4568"/>
                      <a:pt x="17355" y="4521"/>
                      <a:pt x="17332" y="4434"/>
                    </a:cubicBezTo>
                    <a:cubicBezTo>
                      <a:pt x="17306" y="4343"/>
                      <a:pt x="17362" y="4227"/>
                      <a:pt x="17460" y="4206"/>
                    </a:cubicBezTo>
                    <a:cubicBezTo>
                      <a:pt x="17505" y="4197"/>
                      <a:pt x="17550" y="4193"/>
                      <a:pt x="17594" y="4193"/>
                    </a:cubicBezTo>
                    <a:close/>
                    <a:moveTo>
                      <a:pt x="12522" y="4193"/>
                    </a:moveTo>
                    <a:cubicBezTo>
                      <a:pt x="12763" y="4193"/>
                      <a:pt x="12977" y="4327"/>
                      <a:pt x="13121" y="4526"/>
                    </a:cubicBezTo>
                    <a:cubicBezTo>
                      <a:pt x="13200" y="4634"/>
                      <a:pt x="13248" y="4762"/>
                      <a:pt x="13261" y="4895"/>
                    </a:cubicBezTo>
                    <a:cubicBezTo>
                      <a:pt x="13268" y="5030"/>
                      <a:pt x="13208" y="5144"/>
                      <a:pt x="13167" y="5267"/>
                    </a:cubicBezTo>
                    <a:cubicBezTo>
                      <a:pt x="13137" y="5360"/>
                      <a:pt x="13110" y="5476"/>
                      <a:pt x="13169" y="5563"/>
                    </a:cubicBezTo>
                    <a:cubicBezTo>
                      <a:pt x="13200" y="5609"/>
                      <a:pt x="13264" y="5642"/>
                      <a:pt x="13333" y="5658"/>
                    </a:cubicBezTo>
                    <a:cubicBezTo>
                      <a:pt x="13355" y="5662"/>
                      <a:pt x="13378" y="5664"/>
                      <a:pt x="13400" y="5664"/>
                    </a:cubicBezTo>
                    <a:cubicBezTo>
                      <a:pt x="13450" y="5664"/>
                      <a:pt x="13501" y="5653"/>
                      <a:pt x="13547" y="5631"/>
                    </a:cubicBezTo>
                    <a:cubicBezTo>
                      <a:pt x="13632" y="5587"/>
                      <a:pt x="13705" y="5523"/>
                      <a:pt x="13759" y="5446"/>
                    </a:cubicBezTo>
                    <a:cubicBezTo>
                      <a:pt x="13902" y="5253"/>
                      <a:pt x="13974" y="5006"/>
                      <a:pt x="13995" y="4768"/>
                    </a:cubicBezTo>
                    <a:cubicBezTo>
                      <a:pt x="14004" y="4669"/>
                      <a:pt x="14073" y="4583"/>
                      <a:pt x="14180" y="4583"/>
                    </a:cubicBezTo>
                    <a:cubicBezTo>
                      <a:pt x="14275" y="4583"/>
                      <a:pt x="14375" y="4669"/>
                      <a:pt x="14365" y="4768"/>
                    </a:cubicBezTo>
                    <a:cubicBezTo>
                      <a:pt x="14338" y="5085"/>
                      <a:pt x="14250" y="5409"/>
                      <a:pt x="14057" y="5666"/>
                    </a:cubicBezTo>
                    <a:lnTo>
                      <a:pt x="14057" y="5664"/>
                    </a:lnTo>
                    <a:cubicBezTo>
                      <a:pt x="13900" y="5873"/>
                      <a:pt x="13675" y="6030"/>
                      <a:pt x="13408" y="6033"/>
                    </a:cubicBezTo>
                    <a:cubicBezTo>
                      <a:pt x="13405" y="6033"/>
                      <a:pt x="13402" y="6033"/>
                      <a:pt x="13399" y="6033"/>
                    </a:cubicBezTo>
                    <a:cubicBezTo>
                      <a:pt x="13169" y="6033"/>
                      <a:pt x="12925" y="5916"/>
                      <a:pt x="12824" y="5702"/>
                    </a:cubicBezTo>
                    <a:cubicBezTo>
                      <a:pt x="12756" y="5557"/>
                      <a:pt x="12754" y="5395"/>
                      <a:pt x="12790" y="5240"/>
                    </a:cubicBezTo>
                    <a:cubicBezTo>
                      <a:pt x="12816" y="5132"/>
                      <a:pt x="12909" y="5003"/>
                      <a:pt x="12889" y="4890"/>
                    </a:cubicBezTo>
                    <a:cubicBezTo>
                      <a:pt x="12861" y="4737"/>
                      <a:pt x="12698" y="4559"/>
                      <a:pt x="12533" y="4559"/>
                    </a:cubicBezTo>
                    <a:cubicBezTo>
                      <a:pt x="12517" y="4559"/>
                      <a:pt x="12502" y="4561"/>
                      <a:pt x="12486" y="4564"/>
                    </a:cubicBezTo>
                    <a:cubicBezTo>
                      <a:pt x="12471" y="4567"/>
                      <a:pt x="12456" y="4569"/>
                      <a:pt x="12441" y="4569"/>
                    </a:cubicBezTo>
                    <a:cubicBezTo>
                      <a:pt x="12359" y="4569"/>
                      <a:pt x="12283" y="4522"/>
                      <a:pt x="12259" y="4434"/>
                    </a:cubicBezTo>
                    <a:cubicBezTo>
                      <a:pt x="12233" y="4343"/>
                      <a:pt x="12290" y="4227"/>
                      <a:pt x="12388" y="4206"/>
                    </a:cubicBezTo>
                    <a:cubicBezTo>
                      <a:pt x="12434" y="4197"/>
                      <a:pt x="12478" y="4193"/>
                      <a:pt x="12522" y="4193"/>
                    </a:cubicBezTo>
                    <a:close/>
                    <a:moveTo>
                      <a:pt x="7420" y="4194"/>
                    </a:moveTo>
                    <a:cubicBezTo>
                      <a:pt x="7661" y="4194"/>
                      <a:pt x="7875" y="4329"/>
                      <a:pt x="8018" y="4528"/>
                    </a:cubicBezTo>
                    <a:cubicBezTo>
                      <a:pt x="8097" y="4635"/>
                      <a:pt x="8146" y="4762"/>
                      <a:pt x="8157" y="4895"/>
                    </a:cubicBezTo>
                    <a:cubicBezTo>
                      <a:pt x="8167" y="5030"/>
                      <a:pt x="8105" y="5144"/>
                      <a:pt x="8065" y="5267"/>
                    </a:cubicBezTo>
                    <a:cubicBezTo>
                      <a:pt x="8034" y="5360"/>
                      <a:pt x="8007" y="5476"/>
                      <a:pt x="8067" y="5565"/>
                    </a:cubicBezTo>
                    <a:cubicBezTo>
                      <a:pt x="8097" y="5610"/>
                      <a:pt x="8162" y="5644"/>
                      <a:pt x="8232" y="5658"/>
                    </a:cubicBezTo>
                    <a:cubicBezTo>
                      <a:pt x="8253" y="5662"/>
                      <a:pt x="8275" y="5664"/>
                      <a:pt x="8297" y="5664"/>
                    </a:cubicBezTo>
                    <a:cubicBezTo>
                      <a:pt x="8347" y="5664"/>
                      <a:pt x="8397" y="5653"/>
                      <a:pt x="8444" y="5631"/>
                    </a:cubicBezTo>
                    <a:cubicBezTo>
                      <a:pt x="8529" y="5588"/>
                      <a:pt x="8602" y="5525"/>
                      <a:pt x="8657" y="5446"/>
                    </a:cubicBezTo>
                    <a:cubicBezTo>
                      <a:pt x="8798" y="5253"/>
                      <a:pt x="8873" y="5006"/>
                      <a:pt x="8893" y="4770"/>
                    </a:cubicBezTo>
                    <a:cubicBezTo>
                      <a:pt x="8901" y="4670"/>
                      <a:pt x="8971" y="4585"/>
                      <a:pt x="9079" y="4585"/>
                    </a:cubicBezTo>
                    <a:cubicBezTo>
                      <a:pt x="9172" y="4585"/>
                      <a:pt x="9272" y="4670"/>
                      <a:pt x="9264" y="4770"/>
                    </a:cubicBezTo>
                    <a:cubicBezTo>
                      <a:pt x="9235" y="5085"/>
                      <a:pt x="9147" y="5409"/>
                      <a:pt x="8953" y="5666"/>
                    </a:cubicBezTo>
                    <a:lnTo>
                      <a:pt x="8953" y="5664"/>
                    </a:lnTo>
                    <a:cubicBezTo>
                      <a:pt x="8797" y="5873"/>
                      <a:pt x="8574" y="6030"/>
                      <a:pt x="8304" y="6035"/>
                    </a:cubicBezTo>
                    <a:cubicBezTo>
                      <a:pt x="8301" y="6035"/>
                      <a:pt x="8298" y="6035"/>
                      <a:pt x="8295" y="6035"/>
                    </a:cubicBezTo>
                    <a:cubicBezTo>
                      <a:pt x="8065" y="6035"/>
                      <a:pt x="7822" y="5918"/>
                      <a:pt x="7722" y="5702"/>
                    </a:cubicBezTo>
                    <a:cubicBezTo>
                      <a:pt x="7654" y="5557"/>
                      <a:pt x="7651" y="5395"/>
                      <a:pt x="7687" y="5242"/>
                    </a:cubicBezTo>
                    <a:cubicBezTo>
                      <a:pt x="7712" y="5134"/>
                      <a:pt x="7806" y="5004"/>
                      <a:pt x="7787" y="4892"/>
                    </a:cubicBezTo>
                    <a:cubicBezTo>
                      <a:pt x="7758" y="4737"/>
                      <a:pt x="7595" y="4561"/>
                      <a:pt x="7431" y="4561"/>
                    </a:cubicBezTo>
                    <a:cubicBezTo>
                      <a:pt x="7416" y="4561"/>
                      <a:pt x="7400" y="4563"/>
                      <a:pt x="7385" y="4566"/>
                    </a:cubicBezTo>
                    <a:cubicBezTo>
                      <a:pt x="7370" y="4569"/>
                      <a:pt x="7356" y="4570"/>
                      <a:pt x="7342" y="4570"/>
                    </a:cubicBezTo>
                    <a:cubicBezTo>
                      <a:pt x="7257" y="4570"/>
                      <a:pt x="7180" y="4523"/>
                      <a:pt x="7157" y="4436"/>
                    </a:cubicBezTo>
                    <a:cubicBezTo>
                      <a:pt x="7132" y="4344"/>
                      <a:pt x="7189" y="4229"/>
                      <a:pt x="7285" y="4208"/>
                    </a:cubicBezTo>
                    <a:cubicBezTo>
                      <a:pt x="7331" y="4198"/>
                      <a:pt x="7376" y="4194"/>
                      <a:pt x="7420" y="4194"/>
                    </a:cubicBezTo>
                    <a:close/>
                    <a:moveTo>
                      <a:pt x="2347" y="4194"/>
                    </a:moveTo>
                    <a:cubicBezTo>
                      <a:pt x="2588" y="4194"/>
                      <a:pt x="2803" y="4328"/>
                      <a:pt x="2946" y="4528"/>
                    </a:cubicBezTo>
                    <a:cubicBezTo>
                      <a:pt x="3026" y="4635"/>
                      <a:pt x="3075" y="4764"/>
                      <a:pt x="3086" y="4897"/>
                    </a:cubicBezTo>
                    <a:cubicBezTo>
                      <a:pt x="3095" y="5031"/>
                      <a:pt x="3033" y="5145"/>
                      <a:pt x="2992" y="5269"/>
                    </a:cubicBezTo>
                    <a:cubicBezTo>
                      <a:pt x="2962" y="5360"/>
                      <a:pt x="2935" y="5478"/>
                      <a:pt x="2995" y="5565"/>
                    </a:cubicBezTo>
                    <a:cubicBezTo>
                      <a:pt x="3026" y="5610"/>
                      <a:pt x="3090" y="5644"/>
                      <a:pt x="3158" y="5660"/>
                    </a:cubicBezTo>
                    <a:cubicBezTo>
                      <a:pt x="3180" y="5664"/>
                      <a:pt x="3202" y="5666"/>
                      <a:pt x="3224" y="5666"/>
                    </a:cubicBezTo>
                    <a:cubicBezTo>
                      <a:pt x="3275" y="5666"/>
                      <a:pt x="3326" y="5654"/>
                      <a:pt x="3372" y="5631"/>
                    </a:cubicBezTo>
                    <a:cubicBezTo>
                      <a:pt x="3458" y="5588"/>
                      <a:pt x="3530" y="5525"/>
                      <a:pt x="3586" y="5447"/>
                    </a:cubicBezTo>
                    <a:cubicBezTo>
                      <a:pt x="3727" y="5254"/>
                      <a:pt x="3800" y="5006"/>
                      <a:pt x="3820" y="4770"/>
                    </a:cubicBezTo>
                    <a:cubicBezTo>
                      <a:pt x="3830" y="4670"/>
                      <a:pt x="3899" y="4585"/>
                      <a:pt x="4005" y="4585"/>
                    </a:cubicBezTo>
                    <a:cubicBezTo>
                      <a:pt x="4100" y="4585"/>
                      <a:pt x="4200" y="4670"/>
                      <a:pt x="4192" y="4770"/>
                    </a:cubicBezTo>
                    <a:cubicBezTo>
                      <a:pt x="4164" y="5085"/>
                      <a:pt x="4075" y="5409"/>
                      <a:pt x="3882" y="5666"/>
                    </a:cubicBezTo>
                    <a:cubicBezTo>
                      <a:pt x="3725" y="5873"/>
                      <a:pt x="3502" y="6032"/>
                      <a:pt x="3233" y="6035"/>
                    </a:cubicBezTo>
                    <a:cubicBezTo>
                      <a:pt x="3230" y="6035"/>
                      <a:pt x="3227" y="6035"/>
                      <a:pt x="3224" y="6035"/>
                    </a:cubicBezTo>
                    <a:cubicBezTo>
                      <a:pt x="2994" y="6035"/>
                      <a:pt x="2750" y="5918"/>
                      <a:pt x="2650" y="5704"/>
                    </a:cubicBezTo>
                    <a:cubicBezTo>
                      <a:pt x="2581" y="5558"/>
                      <a:pt x="2579" y="5397"/>
                      <a:pt x="2616" y="5242"/>
                    </a:cubicBezTo>
                    <a:cubicBezTo>
                      <a:pt x="2641" y="5134"/>
                      <a:pt x="2734" y="5004"/>
                      <a:pt x="2715" y="4892"/>
                    </a:cubicBezTo>
                    <a:cubicBezTo>
                      <a:pt x="2686" y="4738"/>
                      <a:pt x="2524" y="4561"/>
                      <a:pt x="2358" y="4561"/>
                    </a:cubicBezTo>
                    <a:cubicBezTo>
                      <a:pt x="2342" y="4561"/>
                      <a:pt x="2327" y="4563"/>
                      <a:pt x="2312" y="4566"/>
                    </a:cubicBezTo>
                    <a:cubicBezTo>
                      <a:pt x="2297" y="4569"/>
                      <a:pt x="2283" y="4570"/>
                      <a:pt x="2269" y="4570"/>
                    </a:cubicBezTo>
                    <a:cubicBezTo>
                      <a:pt x="2186" y="4570"/>
                      <a:pt x="2108" y="4523"/>
                      <a:pt x="2085" y="4436"/>
                    </a:cubicBezTo>
                    <a:cubicBezTo>
                      <a:pt x="2060" y="4344"/>
                      <a:pt x="2115" y="4229"/>
                      <a:pt x="2213" y="4208"/>
                    </a:cubicBezTo>
                    <a:cubicBezTo>
                      <a:pt x="2259" y="4199"/>
                      <a:pt x="2303" y="4194"/>
                      <a:pt x="2347" y="4194"/>
                    </a:cubicBezTo>
                    <a:close/>
                    <a:moveTo>
                      <a:pt x="16496" y="1"/>
                    </a:moveTo>
                    <a:lnTo>
                      <a:pt x="16498" y="10"/>
                    </a:lnTo>
                    <a:cubicBezTo>
                      <a:pt x="16502" y="36"/>
                      <a:pt x="16509" y="61"/>
                      <a:pt x="16517" y="85"/>
                    </a:cubicBezTo>
                    <a:cubicBezTo>
                      <a:pt x="16521" y="96"/>
                      <a:pt x="16524" y="107"/>
                      <a:pt x="16528" y="118"/>
                    </a:cubicBezTo>
                    <a:cubicBezTo>
                      <a:pt x="16528" y="119"/>
                      <a:pt x="16532" y="129"/>
                      <a:pt x="16536" y="135"/>
                    </a:cubicBezTo>
                    <a:cubicBezTo>
                      <a:pt x="16537" y="141"/>
                      <a:pt x="16546" y="159"/>
                      <a:pt x="16547" y="159"/>
                    </a:cubicBezTo>
                    <a:cubicBezTo>
                      <a:pt x="16547" y="159"/>
                      <a:pt x="16547" y="159"/>
                      <a:pt x="16547" y="159"/>
                    </a:cubicBezTo>
                    <a:cubicBezTo>
                      <a:pt x="16551" y="170"/>
                      <a:pt x="16558" y="180"/>
                      <a:pt x="16562" y="189"/>
                    </a:cubicBezTo>
                    <a:cubicBezTo>
                      <a:pt x="16573" y="210"/>
                      <a:pt x="16586" y="229"/>
                      <a:pt x="16599" y="248"/>
                    </a:cubicBezTo>
                    <a:cubicBezTo>
                      <a:pt x="16604" y="254"/>
                      <a:pt x="16608" y="260"/>
                      <a:pt x="16613" y="268"/>
                    </a:cubicBezTo>
                    <a:lnTo>
                      <a:pt x="16627" y="286"/>
                    </a:lnTo>
                    <a:cubicBezTo>
                      <a:pt x="16643" y="303"/>
                      <a:pt x="16659" y="319"/>
                      <a:pt x="16675" y="335"/>
                    </a:cubicBezTo>
                    <a:cubicBezTo>
                      <a:pt x="16683" y="343"/>
                      <a:pt x="16692" y="351"/>
                      <a:pt x="16700" y="358"/>
                    </a:cubicBezTo>
                    <a:lnTo>
                      <a:pt x="16718" y="373"/>
                    </a:lnTo>
                    <a:cubicBezTo>
                      <a:pt x="16733" y="384"/>
                      <a:pt x="16749" y="395"/>
                      <a:pt x="16767" y="406"/>
                    </a:cubicBezTo>
                    <a:cubicBezTo>
                      <a:pt x="16852" y="458"/>
                      <a:pt x="16882" y="571"/>
                      <a:pt x="16833" y="659"/>
                    </a:cubicBezTo>
                    <a:cubicBezTo>
                      <a:pt x="16802" y="717"/>
                      <a:pt x="16735" y="751"/>
                      <a:pt x="16669" y="751"/>
                    </a:cubicBezTo>
                    <a:cubicBezTo>
                      <a:pt x="16637" y="751"/>
                      <a:pt x="16606" y="743"/>
                      <a:pt x="16580" y="726"/>
                    </a:cubicBezTo>
                    <a:cubicBezTo>
                      <a:pt x="16361" y="588"/>
                      <a:pt x="16192" y="365"/>
                      <a:pt x="16141" y="110"/>
                    </a:cubicBezTo>
                    <a:cubicBezTo>
                      <a:pt x="16133" y="74"/>
                      <a:pt x="16129" y="39"/>
                      <a:pt x="16126" y="2"/>
                    </a:cubicBezTo>
                    <a:lnTo>
                      <a:pt x="15439" y="2"/>
                    </a:lnTo>
                    <a:cubicBezTo>
                      <a:pt x="15483" y="248"/>
                      <a:pt x="15464" y="499"/>
                      <a:pt x="15385" y="735"/>
                    </a:cubicBezTo>
                    <a:cubicBezTo>
                      <a:pt x="15361" y="818"/>
                      <a:pt x="15287" y="871"/>
                      <a:pt x="15204" y="871"/>
                    </a:cubicBezTo>
                    <a:cubicBezTo>
                      <a:pt x="15189" y="871"/>
                      <a:pt x="15173" y="869"/>
                      <a:pt x="15157" y="865"/>
                    </a:cubicBezTo>
                    <a:cubicBezTo>
                      <a:pt x="15063" y="844"/>
                      <a:pt x="14997" y="729"/>
                      <a:pt x="15029" y="637"/>
                    </a:cubicBezTo>
                    <a:cubicBezTo>
                      <a:pt x="15044" y="590"/>
                      <a:pt x="15059" y="541"/>
                      <a:pt x="15070" y="490"/>
                    </a:cubicBezTo>
                    <a:cubicBezTo>
                      <a:pt x="15074" y="468"/>
                      <a:pt x="15079" y="444"/>
                      <a:pt x="15082" y="422"/>
                    </a:cubicBezTo>
                    <a:cubicBezTo>
                      <a:pt x="15082" y="422"/>
                      <a:pt x="15087" y="374"/>
                      <a:pt x="15089" y="370"/>
                    </a:cubicBezTo>
                    <a:cubicBezTo>
                      <a:pt x="15092" y="317"/>
                      <a:pt x="15093" y="267"/>
                      <a:pt x="15092" y="216"/>
                    </a:cubicBezTo>
                    <a:cubicBezTo>
                      <a:pt x="15092" y="191"/>
                      <a:pt x="15089" y="165"/>
                      <a:pt x="15087" y="140"/>
                    </a:cubicBezTo>
                    <a:cubicBezTo>
                      <a:pt x="15087" y="129"/>
                      <a:pt x="15084" y="118"/>
                      <a:pt x="15084" y="107"/>
                    </a:cubicBezTo>
                    <a:cubicBezTo>
                      <a:pt x="15084" y="104"/>
                      <a:pt x="15082" y="99"/>
                      <a:pt x="15081" y="94"/>
                    </a:cubicBezTo>
                    <a:cubicBezTo>
                      <a:pt x="15076" y="61"/>
                      <a:pt x="15068" y="32"/>
                      <a:pt x="15062" y="2"/>
                    </a:cubicBezTo>
                    <a:lnTo>
                      <a:pt x="11424" y="2"/>
                    </a:lnTo>
                    <a:lnTo>
                      <a:pt x="11426" y="12"/>
                    </a:lnTo>
                    <a:cubicBezTo>
                      <a:pt x="11431" y="37"/>
                      <a:pt x="11437" y="61"/>
                      <a:pt x="11445" y="86"/>
                    </a:cubicBezTo>
                    <a:cubicBezTo>
                      <a:pt x="11448" y="97"/>
                      <a:pt x="11453" y="108"/>
                      <a:pt x="11456" y="118"/>
                    </a:cubicBezTo>
                    <a:lnTo>
                      <a:pt x="11464" y="135"/>
                    </a:lnTo>
                    <a:lnTo>
                      <a:pt x="11475" y="161"/>
                    </a:lnTo>
                    <a:cubicBezTo>
                      <a:pt x="11480" y="170"/>
                      <a:pt x="11486" y="180"/>
                      <a:pt x="11491" y="191"/>
                    </a:cubicBezTo>
                    <a:cubicBezTo>
                      <a:pt x="11502" y="211"/>
                      <a:pt x="11515" y="230"/>
                      <a:pt x="11527" y="249"/>
                    </a:cubicBezTo>
                    <a:cubicBezTo>
                      <a:pt x="11532" y="256"/>
                      <a:pt x="11537" y="262"/>
                      <a:pt x="11541" y="268"/>
                    </a:cubicBezTo>
                    <a:cubicBezTo>
                      <a:pt x="11543" y="270"/>
                      <a:pt x="11553" y="284"/>
                      <a:pt x="11556" y="287"/>
                    </a:cubicBezTo>
                    <a:cubicBezTo>
                      <a:pt x="11572" y="303"/>
                      <a:pt x="11587" y="320"/>
                      <a:pt x="11603" y="336"/>
                    </a:cubicBezTo>
                    <a:cubicBezTo>
                      <a:pt x="11611" y="344"/>
                      <a:pt x="11621" y="352"/>
                      <a:pt x="11629" y="358"/>
                    </a:cubicBezTo>
                    <a:lnTo>
                      <a:pt x="11644" y="373"/>
                    </a:lnTo>
                    <a:cubicBezTo>
                      <a:pt x="11662" y="385"/>
                      <a:pt x="11678" y="396"/>
                      <a:pt x="11693" y="406"/>
                    </a:cubicBezTo>
                    <a:cubicBezTo>
                      <a:pt x="11780" y="460"/>
                      <a:pt x="11811" y="571"/>
                      <a:pt x="11760" y="659"/>
                    </a:cubicBezTo>
                    <a:cubicBezTo>
                      <a:pt x="11729" y="718"/>
                      <a:pt x="11663" y="751"/>
                      <a:pt x="11598" y="751"/>
                    </a:cubicBezTo>
                    <a:cubicBezTo>
                      <a:pt x="11566" y="751"/>
                      <a:pt x="11534" y="743"/>
                      <a:pt x="11507" y="726"/>
                    </a:cubicBezTo>
                    <a:cubicBezTo>
                      <a:pt x="11290" y="590"/>
                      <a:pt x="11120" y="365"/>
                      <a:pt x="11068" y="110"/>
                    </a:cubicBezTo>
                    <a:cubicBezTo>
                      <a:pt x="11062" y="75"/>
                      <a:pt x="11057" y="39"/>
                      <a:pt x="11054" y="2"/>
                    </a:cubicBezTo>
                    <a:lnTo>
                      <a:pt x="10383" y="2"/>
                    </a:lnTo>
                    <a:cubicBezTo>
                      <a:pt x="10446" y="211"/>
                      <a:pt x="10464" y="431"/>
                      <a:pt x="10433" y="648"/>
                    </a:cubicBezTo>
                    <a:cubicBezTo>
                      <a:pt x="10421" y="736"/>
                      <a:pt x="10328" y="782"/>
                      <a:pt x="10246" y="782"/>
                    </a:cubicBezTo>
                    <a:cubicBezTo>
                      <a:pt x="10232" y="782"/>
                      <a:pt x="10218" y="781"/>
                      <a:pt x="10206" y="778"/>
                    </a:cubicBezTo>
                    <a:cubicBezTo>
                      <a:pt x="10101" y="753"/>
                      <a:pt x="10064" y="648"/>
                      <a:pt x="10075" y="554"/>
                    </a:cubicBezTo>
                    <a:lnTo>
                      <a:pt x="10075" y="554"/>
                    </a:lnTo>
                    <a:cubicBezTo>
                      <a:pt x="10074" y="563"/>
                      <a:pt x="10074" y="567"/>
                      <a:pt x="10074" y="567"/>
                    </a:cubicBezTo>
                    <a:cubicBezTo>
                      <a:pt x="10074" y="567"/>
                      <a:pt x="10076" y="547"/>
                      <a:pt x="10076" y="541"/>
                    </a:cubicBezTo>
                    <a:cubicBezTo>
                      <a:pt x="10076" y="529"/>
                      <a:pt x="10077" y="518"/>
                      <a:pt x="10079" y="507"/>
                    </a:cubicBezTo>
                    <a:cubicBezTo>
                      <a:pt x="10080" y="487"/>
                      <a:pt x="10080" y="465"/>
                      <a:pt x="10080" y="442"/>
                    </a:cubicBezTo>
                    <a:cubicBezTo>
                      <a:pt x="10082" y="395"/>
                      <a:pt x="10079" y="347"/>
                      <a:pt x="10074" y="301"/>
                    </a:cubicBezTo>
                    <a:cubicBezTo>
                      <a:pt x="10074" y="295"/>
                      <a:pt x="10074" y="294"/>
                      <a:pt x="10074" y="292"/>
                    </a:cubicBezTo>
                    <a:cubicBezTo>
                      <a:pt x="10073" y="284"/>
                      <a:pt x="10071" y="276"/>
                      <a:pt x="10069" y="268"/>
                    </a:cubicBezTo>
                    <a:cubicBezTo>
                      <a:pt x="10066" y="246"/>
                      <a:pt x="10061" y="224"/>
                      <a:pt x="10057" y="203"/>
                    </a:cubicBezTo>
                    <a:cubicBezTo>
                      <a:pt x="10047" y="159"/>
                      <a:pt x="10036" y="116"/>
                      <a:pt x="10022" y="75"/>
                    </a:cubicBezTo>
                    <a:cubicBezTo>
                      <a:pt x="10014" y="51"/>
                      <a:pt x="10004" y="28"/>
                      <a:pt x="9995" y="5"/>
                    </a:cubicBezTo>
                    <a:lnTo>
                      <a:pt x="9995" y="4"/>
                    </a:lnTo>
                    <a:lnTo>
                      <a:pt x="6321" y="4"/>
                    </a:lnTo>
                    <a:cubicBezTo>
                      <a:pt x="6321" y="7"/>
                      <a:pt x="6321" y="10"/>
                      <a:pt x="6323" y="13"/>
                    </a:cubicBezTo>
                    <a:cubicBezTo>
                      <a:pt x="6327" y="37"/>
                      <a:pt x="6335" y="62"/>
                      <a:pt x="6343" y="88"/>
                    </a:cubicBezTo>
                    <a:cubicBezTo>
                      <a:pt x="6346" y="99"/>
                      <a:pt x="6350" y="108"/>
                      <a:pt x="6354" y="119"/>
                    </a:cubicBezTo>
                    <a:cubicBezTo>
                      <a:pt x="6354" y="121"/>
                      <a:pt x="6358" y="131"/>
                      <a:pt x="6361" y="137"/>
                    </a:cubicBezTo>
                    <a:cubicBezTo>
                      <a:pt x="6362" y="143"/>
                      <a:pt x="6373" y="162"/>
                      <a:pt x="6372" y="162"/>
                    </a:cubicBezTo>
                    <a:cubicBezTo>
                      <a:pt x="6378" y="172"/>
                      <a:pt x="6383" y="181"/>
                      <a:pt x="6389" y="192"/>
                    </a:cubicBezTo>
                    <a:cubicBezTo>
                      <a:pt x="6400" y="211"/>
                      <a:pt x="6411" y="232"/>
                      <a:pt x="6424" y="251"/>
                    </a:cubicBezTo>
                    <a:cubicBezTo>
                      <a:pt x="6429" y="257"/>
                      <a:pt x="6433" y="263"/>
                      <a:pt x="6438" y="270"/>
                    </a:cubicBezTo>
                    <a:cubicBezTo>
                      <a:pt x="6440" y="271"/>
                      <a:pt x="6451" y="284"/>
                      <a:pt x="6454" y="287"/>
                    </a:cubicBezTo>
                    <a:cubicBezTo>
                      <a:pt x="6468" y="305"/>
                      <a:pt x="6484" y="322"/>
                      <a:pt x="6500" y="338"/>
                    </a:cubicBezTo>
                    <a:cubicBezTo>
                      <a:pt x="6509" y="346"/>
                      <a:pt x="6517" y="354"/>
                      <a:pt x="6525" y="360"/>
                    </a:cubicBezTo>
                    <a:lnTo>
                      <a:pt x="6543" y="374"/>
                    </a:lnTo>
                    <a:cubicBezTo>
                      <a:pt x="6559" y="387"/>
                      <a:pt x="6574" y="398"/>
                      <a:pt x="6592" y="408"/>
                    </a:cubicBezTo>
                    <a:cubicBezTo>
                      <a:pt x="6677" y="461"/>
                      <a:pt x="6707" y="572"/>
                      <a:pt x="6658" y="661"/>
                    </a:cubicBezTo>
                    <a:cubicBezTo>
                      <a:pt x="6627" y="719"/>
                      <a:pt x="6561" y="753"/>
                      <a:pt x="6496" y="753"/>
                    </a:cubicBezTo>
                    <a:cubicBezTo>
                      <a:pt x="6464" y="753"/>
                      <a:pt x="6432" y="745"/>
                      <a:pt x="6405" y="727"/>
                    </a:cubicBezTo>
                    <a:cubicBezTo>
                      <a:pt x="6187" y="591"/>
                      <a:pt x="6017" y="366"/>
                      <a:pt x="5967" y="112"/>
                    </a:cubicBezTo>
                    <a:cubicBezTo>
                      <a:pt x="5959" y="77"/>
                      <a:pt x="5954" y="40"/>
                      <a:pt x="5951" y="4"/>
                    </a:cubicBezTo>
                    <a:lnTo>
                      <a:pt x="5264" y="4"/>
                    </a:lnTo>
                    <a:cubicBezTo>
                      <a:pt x="5308" y="249"/>
                      <a:pt x="5289" y="501"/>
                      <a:pt x="5211" y="738"/>
                    </a:cubicBezTo>
                    <a:cubicBezTo>
                      <a:pt x="5186" y="819"/>
                      <a:pt x="5112" y="873"/>
                      <a:pt x="5031" y="873"/>
                    </a:cubicBezTo>
                    <a:cubicBezTo>
                      <a:pt x="5015" y="873"/>
                      <a:pt x="4999" y="871"/>
                      <a:pt x="4984" y="867"/>
                    </a:cubicBezTo>
                    <a:cubicBezTo>
                      <a:pt x="4890" y="846"/>
                      <a:pt x="4822" y="730"/>
                      <a:pt x="4854" y="640"/>
                    </a:cubicBezTo>
                    <a:cubicBezTo>
                      <a:pt x="4870" y="591"/>
                      <a:pt x="4884" y="542"/>
                      <a:pt x="4895" y="491"/>
                    </a:cubicBezTo>
                    <a:cubicBezTo>
                      <a:pt x="4900" y="469"/>
                      <a:pt x="4904" y="447"/>
                      <a:pt x="4908" y="423"/>
                    </a:cubicBezTo>
                    <a:cubicBezTo>
                      <a:pt x="4908" y="423"/>
                      <a:pt x="4912" y="377"/>
                      <a:pt x="4914" y="371"/>
                    </a:cubicBezTo>
                    <a:cubicBezTo>
                      <a:pt x="4917" y="320"/>
                      <a:pt x="4919" y="270"/>
                      <a:pt x="4917" y="218"/>
                    </a:cubicBezTo>
                    <a:cubicBezTo>
                      <a:pt x="4917" y="192"/>
                      <a:pt x="4914" y="167"/>
                      <a:pt x="4912" y="142"/>
                    </a:cubicBezTo>
                    <a:cubicBezTo>
                      <a:pt x="4911" y="131"/>
                      <a:pt x="4911" y="119"/>
                      <a:pt x="4909" y="108"/>
                    </a:cubicBezTo>
                    <a:cubicBezTo>
                      <a:pt x="4909" y="105"/>
                      <a:pt x="4908" y="102"/>
                      <a:pt x="4908" y="96"/>
                    </a:cubicBezTo>
                    <a:cubicBezTo>
                      <a:pt x="4901" y="62"/>
                      <a:pt x="4893" y="34"/>
                      <a:pt x="4887" y="4"/>
                    </a:cubicBezTo>
                    <a:lnTo>
                      <a:pt x="1250" y="4"/>
                    </a:lnTo>
                    <a:cubicBezTo>
                      <a:pt x="1250" y="7"/>
                      <a:pt x="1250" y="10"/>
                      <a:pt x="1251" y="13"/>
                    </a:cubicBezTo>
                    <a:cubicBezTo>
                      <a:pt x="1256" y="39"/>
                      <a:pt x="1262" y="64"/>
                      <a:pt x="1272" y="88"/>
                    </a:cubicBezTo>
                    <a:cubicBezTo>
                      <a:pt x="1275" y="99"/>
                      <a:pt x="1278" y="110"/>
                      <a:pt x="1281" y="121"/>
                    </a:cubicBezTo>
                    <a:lnTo>
                      <a:pt x="1289" y="138"/>
                    </a:lnTo>
                    <a:cubicBezTo>
                      <a:pt x="1292" y="146"/>
                      <a:pt x="1299" y="162"/>
                      <a:pt x="1300" y="162"/>
                    </a:cubicBezTo>
                    <a:cubicBezTo>
                      <a:pt x="1300" y="162"/>
                      <a:pt x="1300" y="162"/>
                      <a:pt x="1300" y="162"/>
                    </a:cubicBezTo>
                    <a:cubicBezTo>
                      <a:pt x="1307" y="173"/>
                      <a:pt x="1311" y="183"/>
                      <a:pt x="1316" y="192"/>
                    </a:cubicBezTo>
                    <a:cubicBezTo>
                      <a:pt x="1327" y="213"/>
                      <a:pt x="1340" y="232"/>
                      <a:pt x="1352" y="251"/>
                    </a:cubicBezTo>
                    <a:cubicBezTo>
                      <a:pt x="1357" y="257"/>
                      <a:pt x="1362" y="263"/>
                      <a:pt x="1367" y="271"/>
                    </a:cubicBezTo>
                    <a:cubicBezTo>
                      <a:pt x="1368" y="273"/>
                      <a:pt x="1379" y="286"/>
                      <a:pt x="1381" y="289"/>
                    </a:cubicBezTo>
                    <a:cubicBezTo>
                      <a:pt x="1397" y="306"/>
                      <a:pt x="1413" y="322"/>
                      <a:pt x="1428" y="338"/>
                    </a:cubicBezTo>
                    <a:cubicBezTo>
                      <a:pt x="1436" y="346"/>
                      <a:pt x="1446" y="354"/>
                      <a:pt x="1454" y="362"/>
                    </a:cubicBezTo>
                    <a:cubicBezTo>
                      <a:pt x="1457" y="363"/>
                      <a:pt x="1466" y="371"/>
                      <a:pt x="1471" y="376"/>
                    </a:cubicBezTo>
                    <a:cubicBezTo>
                      <a:pt x="1487" y="387"/>
                      <a:pt x="1503" y="398"/>
                      <a:pt x="1520" y="409"/>
                    </a:cubicBezTo>
                    <a:cubicBezTo>
                      <a:pt x="1606" y="461"/>
                      <a:pt x="1636" y="574"/>
                      <a:pt x="1587" y="662"/>
                    </a:cubicBezTo>
                    <a:cubicBezTo>
                      <a:pt x="1556" y="720"/>
                      <a:pt x="1489" y="754"/>
                      <a:pt x="1423" y="754"/>
                    </a:cubicBezTo>
                    <a:cubicBezTo>
                      <a:pt x="1392" y="754"/>
                      <a:pt x="1360" y="746"/>
                      <a:pt x="1333" y="729"/>
                    </a:cubicBezTo>
                    <a:cubicBezTo>
                      <a:pt x="1115" y="591"/>
                      <a:pt x="946" y="368"/>
                      <a:pt x="895" y="113"/>
                    </a:cubicBezTo>
                    <a:cubicBezTo>
                      <a:pt x="887" y="77"/>
                      <a:pt x="882" y="40"/>
                      <a:pt x="879" y="5"/>
                    </a:cubicBezTo>
                    <a:lnTo>
                      <a:pt x="7" y="5"/>
                    </a:lnTo>
                    <a:cubicBezTo>
                      <a:pt x="244" y="203"/>
                      <a:pt x="327" y="518"/>
                      <a:pt x="32" y="868"/>
                    </a:cubicBezTo>
                    <a:cubicBezTo>
                      <a:pt x="85" y="919"/>
                      <a:pt x="129" y="976"/>
                      <a:pt x="164" y="1039"/>
                    </a:cubicBezTo>
                    <a:cubicBezTo>
                      <a:pt x="240" y="992"/>
                      <a:pt x="322" y="952"/>
                      <a:pt x="409" y="925"/>
                    </a:cubicBezTo>
                    <a:cubicBezTo>
                      <a:pt x="495" y="898"/>
                      <a:pt x="581" y="886"/>
                      <a:pt x="666" y="886"/>
                    </a:cubicBezTo>
                    <a:cubicBezTo>
                      <a:pt x="982" y="886"/>
                      <a:pt x="1280" y="1054"/>
                      <a:pt x="1522" y="1259"/>
                    </a:cubicBezTo>
                    <a:cubicBezTo>
                      <a:pt x="1599" y="1324"/>
                      <a:pt x="1588" y="1455"/>
                      <a:pt x="1522" y="1522"/>
                    </a:cubicBezTo>
                    <a:cubicBezTo>
                      <a:pt x="1486" y="1558"/>
                      <a:pt x="1442" y="1574"/>
                      <a:pt x="1397" y="1574"/>
                    </a:cubicBezTo>
                    <a:cubicBezTo>
                      <a:pt x="1349" y="1574"/>
                      <a:pt x="1300" y="1555"/>
                      <a:pt x="1261" y="1522"/>
                    </a:cubicBezTo>
                    <a:cubicBezTo>
                      <a:pt x="1095" y="1380"/>
                      <a:pt x="887" y="1258"/>
                      <a:pt x="670" y="1258"/>
                    </a:cubicBezTo>
                    <a:cubicBezTo>
                      <a:pt x="608" y="1258"/>
                      <a:pt x="545" y="1268"/>
                      <a:pt x="482" y="1291"/>
                    </a:cubicBezTo>
                    <a:cubicBezTo>
                      <a:pt x="381" y="1329"/>
                      <a:pt x="287" y="1389"/>
                      <a:pt x="213" y="1468"/>
                    </a:cubicBezTo>
                    <a:cubicBezTo>
                      <a:pt x="195" y="1538"/>
                      <a:pt x="175" y="1606"/>
                      <a:pt x="164" y="1677"/>
                    </a:cubicBezTo>
                    <a:cubicBezTo>
                      <a:pt x="115" y="1971"/>
                      <a:pt x="232" y="2266"/>
                      <a:pt x="278" y="2560"/>
                    </a:cubicBezTo>
                    <a:cubicBezTo>
                      <a:pt x="325" y="2855"/>
                      <a:pt x="260" y="3227"/>
                      <a:pt x="1" y="3330"/>
                    </a:cubicBezTo>
                    <a:cubicBezTo>
                      <a:pt x="29" y="3485"/>
                      <a:pt x="145" y="3603"/>
                      <a:pt x="232" y="3732"/>
                    </a:cubicBezTo>
                    <a:cubicBezTo>
                      <a:pt x="244" y="3660"/>
                      <a:pt x="268" y="3591"/>
                      <a:pt x="300" y="3524"/>
                    </a:cubicBezTo>
                    <a:cubicBezTo>
                      <a:pt x="475" y="3155"/>
                      <a:pt x="880" y="2995"/>
                      <a:pt x="1270" y="2995"/>
                    </a:cubicBezTo>
                    <a:cubicBezTo>
                      <a:pt x="1313" y="2995"/>
                      <a:pt x="1355" y="2997"/>
                      <a:pt x="1397" y="3000"/>
                    </a:cubicBezTo>
                    <a:cubicBezTo>
                      <a:pt x="1626" y="3020"/>
                      <a:pt x="1634" y="3372"/>
                      <a:pt x="1417" y="3372"/>
                    </a:cubicBezTo>
                    <a:cubicBezTo>
                      <a:pt x="1410" y="3372"/>
                      <a:pt x="1404" y="3371"/>
                      <a:pt x="1397" y="3371"/>
                    </a:cubicBezTo>
                    <a:cubicBezTo>
                      <a:pt x="1370" y="3368"/>
                      <a:pt x="1342" y="3367"/>
                      <a:pt x="1313" y="3367"/>
                    </a:cubicBezTo>
                    <a:cubicBezTo>
                      <a:pt x="968" y="3367"/>
                      <a:pt x="482" y="3543"/>
                      <a:pt x="594" y="3972"/>
                    </a:cubicBezTo>
                    <a:cubicBezTo>
                      <a:pt x="694" y="4352"/>
                      <a:pt x="1288" y="4407"/>
                      <a:pt x="1569" y="4593"/>
                    </a:cubicBezTo>
                    <a:cubicBezTo>
                      <a:pt x="1906" y="4811"/>
                      <a:pt x="2104" y="5208"/>
                      <a:pt x="2060" y="5609"/>
                    </a:cubicBezTo>
                    <a:cubicBezTo>
                      <a:pt x="2036" y="5824"/>
                      <a:pt x="1949" y="6013"/>
                      <a:pt x="1835" y="6187"/>
                    </a:cubicBezTo>
                    <a:lnTo>
                      <a:pt x="5265" y="6187"/>
                    </a:lnTo>
                    <a:cubicBezTo>
                      <a:pt x="5276" y="6036"/>
                      <a:pt x="5308" y="5889"/>
                      <a:pt x="5362" y="5748"/>
                    </a:cubicBezTo>
                    <a:cubicBezTo>
                      <a:pt x="5465" y="5485"/>
                      <a:pt x="5645" y="5242"/>
                      <a:pt x="5911" y="5128"/>
                    </a:cubicBezTo>
                    <a:cubicBezTo>
                      <a:pt x="5943" y="5114"/>
                      <a:pt x="5977" y="5106"/>
                      <a:pt x="6010" y="5106"/>
                    </a:cubicBezTo>
                    <a:cubicBezTo>
                      <a:pt x="6071" y="5106"/>
                      <a:pt x="6128" y="5132"/>
                      <a:pt x="6164" y="5194"/>
                    </a:cubicBezTo>
                    <a:cubicBezTo>
                      <a:pt x="6210" y="5273"/>
                      <a:pt x="6190" y="5409"/>
                      <a:pt x="6098" y="5447"/>
                    </a:cubicBezTo>
                    <a:cubicBezTo>
                      <a:pt x="5902" y="5531"/>
                      <a:pt x="5770" y="5696"/>
                      <a:pt x="5704" y="5886"/>
                    </a:cubicBezTo>
                    <a:cubicBezTo>
                      <a:pt x="5671" y="5982"/>
                      <a:pt x="5648" y="6084"/>
                      <a:pt x="5637" y="6187"/>
                    </a:cubicBezTo>
                    <a:lnTo>
                      <a:pt x="6445" y="6187"/>
                    </a:lnTo>
                    <a:cubicBezTo>
                      <a:pt x="6669" y="5921"/>
                      <a:pt x="6856" y="5606"/>
                      <a:pt x="6723" y="5251"/>
                    </a:cubicBezTo>
                    <a:cubicBezTo>
                      <a:pt x="6555" y="4805"/>
                      <a:pt x="6046" y="4783"/>
                      <a:pt x="5693" y="4553"/>
                    </a:cubicBezTo>
                    <a:cubicBezTo>
                      <a:pt x="5337" y="4320"/>
                      <a:pt x="5183" y="3922"/>
                      <a:pt x="5371" y="3524"/>
                    </a:cubicBezTo>
                    <a:cubicBezTo>
                      <a:pt x="5546" y="3154"/>
                      <a:pt x="5949" y="2994"/>
                      <a:pt x="6337" y="2994"/>
                    </a:cubicBezTo>
                    <a:cubicBezTo>
                      <a:pt x="6381" y="2994"/>
                      <a:pt x="6425" y="2996"/>
                      <a:pt x="6468" y="3000"/>
                    </a:cubicBezTo>
                    <a:cubicBezTo>
                      <a:pt x="6698" y="3020"/>
                      <a:pt x="6705" y="3372"/>
                      <a:pt x="6487" y="3372"/>
                    </a:cubicBezTo>
                    <a:cubicBezTo>
                      <a:pt x="6481" y="3372"/>
                      <a:pt x="6475" y="3371"/>
                      <a:pt x="6468" y="3371"/>
                    </a:cubicBezTo>
                    <a:cubicBezTo>
                      <a:pt x="6442" y="3368"/>
                      <a:pt x="6414" y="3367"/>
                      <a:pt x="6385" y="3367"/>
                    </a:cubicBezTo>
                    <a:cubicBezTo>
                      <a:pt x="6040" y="3367"/>
                      <a:pt x="5554" y="3543"/>
                      <a:pt x="5667" y="3972"/>
                    </a:cubicBezTo>
                    <a:cubicBezTo>
                      <a:pt x="5766" y="4352"/>
                      <a:pt x="6359" y="4407"/>
                      <a:pt x="6641" y="4591"/>
                    </a:cubicBezTo>
                    <a:cubicBezTo>
                      <a:pt x="6978" y="4810"/>
                      <a:pt x="7176" y="5207"/>
                      <a:pt x="7132" y="5609"/>
                    </a:cubicBezTo>
                    <a:cubicBezTo>
                      <a:pt x="7108" y="5823"/>
                      <a:pt x="7021" y="6013"/>
                      <a:pt x="6907" y="6187"/>
                    </a:cubicBezTo>
                    <a:lnTo>
                      <a:pt x="10445" y="6187"/>
                    </a:lnTo>
                    <a:cubicBezTo>
                      <a:pt x="10454" y="6131"/>
                      <a:pt x="10464" y="6076"/>
                      <a:pt x="10476" y="6020"/>
                    </a:cubicBezTo>
                    <a:cubicBezTo>
                      <a:pt x="10541" y="5751"/>
                      <a:pt x="10655" y="5498"/>
                      <a:pt x="10813" y="5270"/>
                    </a:cubicBezTo>
                    <a:cubicBezTo>
                      <a:pt x="10852" y="5214"/>
                      <a:pt x="10913" y="5179"/>
                      <a:pt x="10977" y="5179"/>
                    </a:cubicBezTo>
                    <a:cubicBezTo>
                      <a:pt x="11007" y="5179"/>
                      <a:pt x="11037" y="5186"/>
                      <a:pt x="11067" y="5204"/>
                    </a:cubicBezTo>
                    <a:cubicBezTo>
                      <a:pt x="11147" y="5251"/>
                      <a:pt x="11190" y="5376"/>
                      <a:pt x="11133" y="5457"/>
                    </a:cubicBezTo>
                    <a:cubicBezTo>
                      <a:pt x="11000" y="5644"/>
                      <a:pt x="10904" y="5853"/>
                      <a:pt x="10845" y="6073"/>
                    </a:cubicBezTo>
                    <a:cubicBezTo>
                      <a:pt x="10834" y="6111"/>
                      <a:pt x="10828" y="6149"/>
                      <a:pt x="10820" y="6187"/>
                    </a:cubicBezTo>
                    <a:lnTo>
                      <a:pt x="11546" y="6187"/>
                    </a:lnTo>
                    <a:cubicBezTo>
                      <a:pt x="11771" y="5919"/>
                      <a:pt x="11958" y="5606"/>
                      <a:pt x="11825" y="5251"/>
                    </a:cubicBezTo>
                    <a:cubicBezTo>
                      <a:pt x="11657" y="4805"/>
                      <a:pt x="11147" y="4781"/>
                      <a:pt x="10794" y="4552"/>
                    </a:cubicBezTo>
                    <a:cubicBezTo>
                      <a:pt x="10438" y="4320"/>
                      <a:pt x="10285" y="3920"/>
                      <a:pt x="10473" y="3523"/>
                    </a:cubicBezTo>
                    <a:cubicBezTo>
                      <a:pt x="10650" y="3153"/>
                      <a:pt x="11054" y="2993"/>
                      <a:pt x="11443" y="2993"/>
                    </a:cubicBezTo>
                    <a:cubicBezTo>
                      <a:pt x="11486" y="2993"/>
                      <a:pt x="11528" y="2995"/>
                      <a:pt x="11570" y="2999"/>
                    </a:cubicBezTo>
                    <a:cubicBezTo>
                      <a:pt x="11799" y="3020"/>
                      <a:pt x="11807" y="3370"/>
                      <a:pt x="11590" y="3370"/>
                    </a:cubicBezTo>
                    <a:cubicBezTo>
                      <a:pt x="11584" y="3370"/>
                      <a:pt x="11577" y="3370"/>
                      <a:pt x="11570" y="3369"/>
                    </a:cubicBezTo>
                    <a:cubicBezTo>
                      <a:pt x="11544" y="3367"/>
                      <a:pt x="11517" y="3366"/>
                      <a:pt x="11489" y="3366"/>
                    </a:cubicBezTo>
                    <a:cubicBezTo>
                      <a:pt x="11145" y="3366"/>
                      <a:pt x="10655" y="3540"/>
                      <a:pt x="10769" y="3972"/>
                    </a:cubicBezTo>
                    <a:cubicBezTo>
                      <a:pt x="10867" y="4351"/>
                      <a:pt x="11461" y="4407"/>
                      <a:pt x="11743" y="4591"/>
                    </a:cubicBezTo>
                    <a:cubicBezTo>
                      <a:pt x="12080" y="4810"/>
                      <a:pt x="12278" y="5207"/>
                      <a:pt x="12233" y="5609"/>
                    </a:cubicBezTo>
                    <a:cubicBezTo>
                      <a:pt x="12209" y="5823"/>
                      <a:pt x="12124" y="6013"/>
                      <a:pt x="12008" y="6187"/>
                    </a:cubicBezTo>
                    <a:lnTo>
                      <a:pt x="15439" y="6187"/>
                    </a:lnTo>
                    <a:cubicBezTo>
                      <a:pt x="15450" y="6036"/>
                      <a:pt x="15483" y="5887"/>
                      <a:pt x="15535" y="5747"/>
                    </a:cubicBezTo>
                    <a:cubicBezTo>
                      <a:pt x="15638" y="5484"/>
                      <a:pt x="15818" y="5240"/>
                      <a:pt x="16084" y="5128"/>
                    </a:cubicBezTo>
                    <a:cubicBezTo>
                      <a:pt x="16117" y="5114"/>
                      <a:pt x="16151" y="5106"/>
                      <a:pt x="16185" y="5106"/>
                    </a:cubicBezTo>
                    <a:cubicBezTo>
                      <a:pt x="16245" y="5106"/>
                      <a:pt x="16302" y="5132"/>
                      <a:pt x="16338" y="5194"/>
                    </a:cubicBezTo>
                    <a:cubicBezTo>
                      <a:pt x="16384" y="5273"/>
                      <a:pt x="16363" y="5408"/>
                      <a:pt x="16271" y="5447"/>
                    </a:cubicBezTo>
                    <a:cubicBezTo>
                      <a:pt x="16076" y="5530"/>
                      <a:pt x="15945" y="5694"/>
                      <a:pt x="15877" y="5884"/>
                    </a:cubicBezTo>
                    <a:cubicBezTo>
                      <a:pt x="15844" y="5982"/>
                      <a:pt x="15822" y="6084"/>
                      <a:pt x="15811" y="6187"/>
                    </a:cubicBezTo>
                    <a:lnTo>
                      <a:pt x="16618" y="6187"/>
                    </a:lnTo>
                    <a:cubicBezTo>
                      <a:pt x="16843" y="5919"/>
                      <a:pt x="17029" y="5604"/>
                      <a:pt x="16896" y="5250"/>
                    </a:cubicBezTo>
                    <a:cubicBezTo>
                      <a:pt x="16730" y="4803"/>
                      <a:pt x="16219" y="4781"/>
                      <a:pt x="15866" y="4552"/>
                    </a:cubicBezTo>
                    <a:cubicBezTo>
                      <a:pt x="15510" y="4319"/>
                      <a:pt x="15356" y="3920"/>
                      <a:pt x="15545" y="3523"/>
                    </a:cubicBezTo>
                    <a:cubicBezTo>
                      <a:pt x="15721" y="3153"/>
                      <a:pt x="16122" y="2993"/>
                      <a:pt x="16512" y="2993"/>
                    </a:cubicBezTo>
                    <a:cubicBezTo>
                      <a:pt x="16556" y="2993"/>
                      <a:pt x="16600" y="2995"/>
                      <a:pt x="16643" y="2999"/>
                    </a:cubicBezTo>
                    <a:cubicBezTo>
                      <a:pt x="16873" y="3019"/>
                      <a:pt x="16880" y="3370"/>
                      <a:pt x="16662" y="3370"/>
                    </a:cubicBezTo>
                    <a:cubicBezTo>
                      <a:pt x="16656" y="3370"/>
                      <a:pt x="16650" y="3370"/>
                      <a:pt x="16643" y="3369"/>
                    </a:cubicBezTo>
                    <a:cubicBezTo>
                      <a:pt x="16616" y="3367"/>
                      <a:pt x="16588" y="3365"/>
                      <a:pt x="16559" y="3365"/>
                    </a:cubicBezTo>
                    <a:cubicBezTo>
                      <a:pt x="16213" y="3365"/>
                      <a:pt x="15728" y="3541"/>
                      <a:pt x="15841" y="3971"/>
                    </a:cubicBezTo>
                    <a:cubicBezTo>
                      <a:pt x="15939" y="4351"/>
                      <a:pt x="16532" y="4406"/>
                      <a:pt x="16816" y="4590"/>
                    </a:cubicBezTo>
                    <a:cubicBezTo>
                      <a:pt x="17151" y="4810"/>
                      <a:pt x="17349" y="5205"/>
                      <a:pt x="17305" y="5607"/>
                    </a:cubicBezTo>
                    <a:cubicBezTo>
                      <a:pt x="17281" y="5821"/>
                      <a:pt x="17196" y="6011"/>
                      <a:pt x="17080" y="6185"/>
                    </a:cubicBezTo>
                    <a:lnTo>
                      <a:pt x="20420" y="6185"/>
                    </a:lnTo>
                    <a:cubicBezTo>
                      <a:pt x="20442" y="6133"/>
                      <a:pt x="20466" y="6081"/>
                      <a:pt x="20488" y="6030"/>
                    </a:cubicBezTo>
                    <a:cubicBezTo>
                      <a:pt x="20550" y="5889"/>
                      <a:pt x="20630" y="5758"/>
                      <a:pt x="20725" y="5639"/>
                    </a:cubicBezTo>
                    <a:cubicBezTo>
                      <a:pt x="20770" y="5580"/>
                      <a:pt x="20819" y="5525"/>
                      <a:pt x="20871" y="5474"/>
                    </a:cubicBezTo>
                    <a:cubicBezTo>
                      <a:pt x="20888" y="5457"/>
                      <a:pt x="20907" y="5441"/>
                      <a:pt x="20926" y="5425"/>
                    </a:cubicBezTo>
                    <a:cubicBezTo>
                      <a:pt x="20925" y="5379"/>
                      <a:pt x="20944" y="5335"/>
                      <a:pt x="20979" y="5303"/>
                    </a:cubicBezTo>
                    <a:cubicBezTo>
                      <a:pt x="21025" y="5267"/>
                      <a:pt x="21071" y="5243"/>
                      <a:pt x="21126" y="5243"/>
                    </a:cubicBezTo>
                    <a:cubicBezTo>
                      <a:pt x="21140" y="5243"/>
                      <a:pt x="21155" y="5244"/>
                      <a:pt x="21170" y="5248"/>
                    </a:cubicBezTo>
                    <a:cubicBezTo>
                      <a:pt x="21226" y="5261"/>
                      <a:pt x="21275" y="5295"/>
                      <a:pt x="21306" y="5345"/>
                    </a:cubicBezTo>
                    <a:cubicBezTo>
                      <a:pt x="21368" y="5449"/>
                      <a:pt x="21325" y="5568"/>
                      <a:pt x="21238" y="5642"/>
                    </a:cubicBezTo>
                    <a:cubicBezTo>
                      <a:pt x="21118" y="5742"/>
                      <a:pt x="21012" y="5859"/>
                      <a:pt x="20928" y="5990"/>
                    </a:cubicBezTo>
                    <a:cubicBezTo>
                      <a:pt x="20888" y="6054"/>
                      <a:pt x="20854" y="6119"/>
                      <a:pt x="20824" y="6187"/>
                    </a:cubicBezTo>
                    <a:lnTo>
                      <a:pt x="21721" y="6187"/>
                    </a:lnTo>
                    <a:cubicBezTo>
                      <a:pt x="21944" y="5919"/>
                      <a:pt x="22133" y="5604"/>
                      <a:pt x="22000" y="5250"/>
                    </a:cubicBezTo>
                    <a:cubicBezTo>
                      <a:pt x="21832" y="4803"/>
                      <a:pt x="21322" y="4781"/>
                      <a:pt x="20969" y="4552"/>
                    </a:cubicBezTo>
                    <a:cubicBezTo>
                      <a:pt x="20613" y="4319"/>
                      <a:pt x="20459" y="3920"/>
                      <a:pt x="20648" y="3523"/>
                    </a:cubicBezTo>
                    <a:cubicBezTo>
                      <a:pt x="20823" y="3153"/>
                      <a:pt x="21225" y="2993"/>
                      <a:pt x="21614" y="2993"/>
                    </a:cubicBezTo>
                    <a:cubicBezTo>
                      <a:pt x="21658" y="2993"/>
                      <a:pt x="21702" y="2995"/>
                      <a:pt x="21745" y="2999"/>
                    </a:cubicBezTo>
                    <a:cubicBezTo>
                      <a:pt x="21974" y="3019"/>
                      <a:pt x="21982" y="3370"/>
                      <a:pt x="21764" y="3370"/>
                    </a:cubicBezTo>
                    <a:cubicBezTo>
                      <a:pt x="21757" y="3370"/>
                      <a:pt x="21751" y="3370"/>
                      <a:pt x="21745" y="3369"/>
                    </a:cubicBezTo>
                    <a:cubicBezTo>
                      <a:pt x="21718" y="3367"/>
                      <a:pt x="21690" y="3365"/>
                      <a:pt x="21661" y="3365"/>
                    </a:cubicBezTo>
                    <a:cubicBezTo>
                      <a:pt x="21316" y="3365"/>
                      <a:pt x="20830" y="3541"/>
                      <a:pt x="20942" y="3971"/>
                    </a:cubicBezTo>
                    <a:cubicBezTo>
                      <a:pt x="21042" y="4351"/>
                      <a:pt x="21636" y="4406"/>
                      <a:pt x="21917" y="4590"/>
                    </a:cubicBezTo>
                    <a:cubicBezTo>
                      <a:pt x="22254" y="4810"/>
                      <a:pt x="22452" y="5205"/>
                      <a:pt x="22408" y="5607"/>
                    </a:cubicBezTo>
                    <a:cubicBezTo>
                      <a:pt x="22384" y="5821"/>
                      <a:pt x="22297" y="6011"/>
                      <a:pt x="22183" y="6185"/>
                    </a:cubicBezTo>
                    <a:lnTo>
                      <a:pt x="25775" y="6185"/>
                    </a:lnTo>
                    <a:lnTo>
                      <a:pt x="25775" y="6183"/>
                    </a:lnTo>
                    <a:cubicBezTo>
                      <a:pt x="25659" y="5975"/>
                      <a:pt x="25550" y="5756"/>
                      <a:pt x="25368" y="5620"/>
                    </a:cubicBezTo>
                    <a:cubicBezTo>
                      <a:pt x="25309" y="5576"/>
                      <a:pt x="25241" y="5535"/>
                      <a:pt x="25203" y="5474"/>
                    </a:cubicBezTo>
                    <a:cubicBezTo>
                      <a:pt x="25146" y="5550"/>
                      <a:pt x="25080" y="5620"/>
                      <a:pt x="25007" y="5682"/>
                    </a:cubicBezTo>
                    <a:cubicBezTo>
                      <a:pt x="24967" y="5715"/>
                      <a:pt x="24918" y="5734"/>
                      <a:pt x="24869" y="5734"/>
                    </a:cubicBezTo>
                    <a:cubicBezTo>
                      <a:pt x="24825" y="5734"/>
                      <a:pt x="24781" y="5718"/>
                      <a:pt x="24744" y="5682"/>
                    </a:cubicBezTo>
                    <a:cubicBezTo>
                      <a:pt x="24679" y="5615"/>
                      <a:pt x="24668" y="5484"/>
                      <a:pt x="24744" y="5419"/>
                    </a:cubicBezTo>
                    <a:cubicBezTo>
                      <a:pt x="24963" y="5242"/>
                      <a:pt x="25105" y="4963"/>
                      <a:pt x="25066" y="4689"/>
                    </a:cubicBezTo>
                    <a:cubicBezTo>
                      <a:pt x="25031" y="4445"/>
                      <a:pt x="24850" y="4221"/>
                      <a:pt x="24613" y="4151"/>
                    </a:cubicBezTo>
                    <a:cubicBezTo>
                      <a:pt x="24403" y="4090"/>
                      <a:pt x="24467" y="3787"/>
                      <a:pt x="24656" y="3787"/>
                    </a:cubicBezTo>
                    <a:cubicBezTo>
                      <a:pt x="24673" y="3787"/>
                      <a:pt x="24692" y="3789"/>
                      <a:pt x="24711" y="3795"/>
                    </a:cubicBezTo>
                    <a:cubicBezTo>
                      <a:pt x="25083" y="3909"/>
                      <a:pt x="25360" y="4222"/>
                      <a:pt x="25425" y="4605"/>
                    </a:cubicBezTo>
                    <a:cubicBezTo>
                      <a:pt x="25449" y="4753"/>
                      <a:pt x="25442" y="4905"/>
                      <a:pt x="25406" y="5050"/>
                    </a:cubicBezTo>
                    <a:cubicBezTo>
                      <a:pt x="25442" y="5018"/>
                      <a:pt x="25479" y="4987"/>
                      <a:pt x="25512" y="4954"/>
                    </a:cubicBezTo>
                    <a:cubicBezTo>
                      <a:pt x="25604" y="4862"/>
                      <a:pt x="25681" y="4730"/>
                      <a:pt x="25658" y="4597"/>
                    </a:cubicBezTo>
                    <a:cubicBezTo>
                      <a:pt x="25648" y="4548"/>
                      <a:pt x="25626" y="4504"/>
                      <a:pt x="25615" y="4457"/>
                    </a:cubicBezTo>
                    <a:cubicBezTo>
                      <a:pt x="25571" y="4278"/>
                      <a:pt x="25664" y="4067"/>
                      <a:pt x="25572" y="3914"/>
                    </a:cubicBezTo>
                    <a:cubicBezTo>
                      <a:pt x="25528" y="3838"/>
                      <a:pt x="25447" y="3790"/>
                      <a:pt x="25414" y="3708"/>
                    </a:cubicBezTo>
                    <a:cubicBezTo>
                      <a:pt x="25365" y="3581"/>
                      <a:pt x="25452" y="3444"/>
                      <a:pt x="25531" y="3337"/>
                    </a:cubicBezTo>
                    <a:cubicBezTo>
                      <a:pt x="25612" y="3231"/>
                      <a:pt x="25693" y="3089"/>
                      <a:pt x="25637" y="2967"/>
                    </a:cubicBezTo>
                    <a:cubicBezTo>
                      <a:pt x="25621" y="2935"/>
                      <a:pt x="25598" y="2909"/>
                      <a:pt x="25588" y="2872"/>
                    </a:cubicBezTo>
                    <a:cubicBezTo>
                      <a:pt x="25586" y="2861"/>
                      <a:pt x="25585" y="2850"/>
                      <a:pt x="25585" y="2839"/>
                    </a:cubicBezTo>
                    <a:cubicBezTo>
                      <a:pt x="25580" y="2839"/>
                      <a:pt x="25577" y="2840"/>
                      <a:pt x="25572" y="2840"/>
                    </a:cubicBezTo>
                    <a:cubicBezTo>
                      <a:pt x="25336" y="2840"/>
                      <a:pt x="25335" y="2480"/>
                      <a:pt x="25563" y="2470"/>
                    </a:cubicBezTo>
                    <a:cubicBezTo>
                      <a:pt x="25537" y="2437"/>
                      <a:pt x="25501" y="2411"/>
                      <a:pt x="25461" y="2399"/>
                    </a:cubicBezTo>
                    <a:cubicBezTo>
                      <a:pt x="25653" y="2166"/>
                      <a:pt x="25699" y="1808"/>
                      <a:pt x="25582" y="1523"/>
                    </a:cubicBezTo>
                    <a:lnTo>
                      <a:pt x="25582" y="1523"/>
                    </a:lnTo>
                    <a:cubicBezTo>
                      <a:pt x="25482" y="1642"/>
                      <a:pt x="25404" y="1785"/>
                      <a:pt x="25343" y="1921"/>
                    </a:cubicBezTo>
                    <a:cubicBezTo>
                      <a:pt x="25317" y="1979"/>
                      <a:pt x="25251" y="2008"/>
                      <a:pt x="25185" y="2008"/>
                    </a:cubicBezTo>
                    <a:cubicBezTo>
                      <a:pt x="25151" y="2008"/>
                      <a:pt x="25117" y="2000"/>
                      <a:pt x="25089" y="1984"/>
                    </a:cubicBezTo>
                    <a:cubicBezTo>
                      <a:pt x="24998" y="1930"/>
                      <a:pt x="24983" y="1823"/>
                      <a:pt x="25025" y="1731"/>
                    </a:cubicBezTo>
                    <a:cubicBezTo>
                      <a:pt x="25126" y="1504"/>
                      <a:pt x="25267" y="1288"/>
                      <a:pt x="25455" y="1129"/>
                    </a:cubicBezTo>
                    <a:cubicBezTo>
                      <a:pt x="25457" y="1121"/>
                      <a:pt x="25458" y="1115"/>
                      <a:pt x="25460" y="1109"/>
                    </a:cubicBezTo>
                    <a:cubicBezTo>
                      <a:pt x="25490" y="1025"/>
                      <a:pt x="25575" y="979"/>
                      <a:pt x="25626" y="906"/>
                    </a:cubicBezTo>
                    <a:cubicBezTo>
                      <a:pt x="25716" y="780"/>
                      <a:pt x="25689" y="599"/>
                      <a:pt x="25670" y="438"/>
                    </a:cubicBezTo>
                    <a:cubicBezTo>
                      <a:pt x="25651" y="282"/>
                      <a:pt x="25659" y="96"/>
                      <a:pt x="25775" y="7"/>
                    </a:cubicBezTo>
                    <a:lnTo>
                      <a:pt x="25775" y="1"/>
                    </a:lnTo>
                    <a:lnTo>
                      <a:pt x="25613" y="1"/>
                    </a:lnTo>
                    <a:cubicBezTo>
                      <a:pt x="25656" y="246"/>
                      <a:pt x="25637" y="498"/>
                      <a:pt x="25560" y="734"/>
                    </a:cubicBezTo>
                    <a:cubicBezTo>
                      <a:pt x="25534" y="816"/>
                      <a:pt x="25460" y="869"/>
                      <a:pt x="25379" y="869"/>
                    </a:cubicBezTo>
                    <a:cubicBezTo>
                      <a:pt x="25363" y="869"/>
                      <a:pt x="25347" y="867"/>
                      <a:pt x="25332" y="863"/>
                    </a:cubicBezTo>
                    <a:cubicBezTo>
                      <a:pt x="25238" y="843"/>
                      <a:pt x="25170" y="727"/>
                      <a:pt x="25202" y="635"/>
                    </a:cubicBezTo>
                    <a:cubicBezTo>
                      <a:pt x="25219" y="588"/>
                      <a:pt x="25232" y="539"/>
                      <a:pt x="25243" y="488"/>
                    </a:cubicBezTo>
                    <a:cubicBezTo>
                      <a:pt x="25248" y="466"/>
                      <a:pt x="25252" y="442"/>
                      <a:pt x="25256" y="420"/>
                    </a:cubicBezTo>
                    <a:cubicBezTo>
                      <a:pt x="25256" y="420"/>
                      <a:pt x="25262" y="373"/>
                      <a:pt x="25262" y="368"/>
                    </a:cubicBezTo>
                    <a:cubicBezTo>
                      <a:pt x="25267" y="316"/>
                      <a:pt x="25267" y="265"/>
                      <a:pt x="25265" y="214"/>
                    </a:cubicBezTo>
                    <a:cubicBezTo>
                      <a:pt x="25265" y="189"/>
                      <a:pt x="25264" y="164"/>
                      <a:pt x="25260" y="138"/>
                    </a:cubicBezTo>
                    <a:cubicBezTo>
                      <a:pt x="25260" y="127"/>
                      <a:pt x="25259" y="116"/>
                      <a:pt x="25257" y="105"/>
                    </a:cubicBezTo>
                    <a:cubicBezTo>
                      <a:pt x="25257" y="102"/>
                      <a:pt x="25256" y="97"/>
                      <a:pt x="25256" y="93"/>
                    </a:cubicBezTo>
                    <a:cubicBezTo>
                      <a:pt x="25249" y="59"/>
                      <a:pt x="25241" y="31"/>
                      <a:pt x="25235" y="1"/>
                    </a:cubicBezTo>
                    <a:lnTo>
                      <a:pt x="21599" y="1"/>
                    </a:lnTo>
                    <a:cubicBezTo>
                      <a:pt x="21599" y="4"/>
                      <a:pt x="21601" y="7"/>
                      <a:pt x="21601" y="10"/>
                    </a:cubicBezTo>
                    <a:cubicBezTo>
                      <a:pt x="21606" y="36"/>
                      <a:pt x="21612" y="59"/>
                      <a:pt x="21621" y="85"/>
                    </a:cubicBezTo>
                    <a:cubicBezTo>
                      <a:pt x="21625" y="96"/>
                      <a:pt x="21628" y="107"/>
                      <a:pt x="21632" y="116"/>
                    </a:cubicBezTo>
                    <a:cubicBezTo>
                      <a:pt x="21632" y="118"/>
                      <a:pt x="21636" y="129"/>
                      <a:pt x="21639" y="134"/>
                    </a:cubicBezTo>
                    <a:cubicBezTo>
                      <a:pt x="21640" y="140"/>
                      <a:pt x="21651" y="159"/>
                      <a:pt x="21650" y="159"/>
                    </a:cubicBezTo>
                    <a:cubicBezTo>
                      <a:pt x="21656" y="169"/>
                      <a:pt x="21661" y="178"/>
                      <a:pt x="21667" y="189"/>
                    </a:cubicBezTo>
                    <a:cubicBezTo>
                      <a:pt x="21678" y="208"/>
                      <a:pt x="21689" y="229"/>
                      <a:pt x="21702" y="248"/>
                    </a:cubicBezTo>
                    <a:cubicBezTo>
                      <a:pt x="21707" y="254"/>
                      <a:pt x="21712" y="260"/>
                      <a:pt x="21716" y="267"/>
                    </a:cubicBezTo>
                    <a:cubicBezTo>
                      <a:pt x="21718" y="268"/>
                      <a:pt x="21729" y="282"/>
                      <a:pt x="21731" y="286"/>
                    </a:cubicBezTo>
                    <a:cubicBezTo>
                      <a:pt x="21746" y="301"/>
                      <a:pt x="21762" y="319"/>
                      <a:pt x="21778" y="335"/>
                    </a:cubicBezTo>
                    <a:cubicBezTo>
                      <a:pt x="21788" y="343"/>
                      <a:pt x="21795" y="351"/>
                      <a:pt x="21803" y="357"/>
                    </a:cubicBezTo>
                    <a:cubicBezTo>
                      <a:pt x="21807" y="360"/>
                      <a:pt x="21816" y="368"/>
                      <a:pt x="21821" y="371"/>
                    </a:cubicBezTo>
                    <a:cubicBezTo>
                      <a:pt x="21837" y="384"/>
                      <a:pt x="21852" y="395"/>
                      <a:pt x="21870" y="404"/>
                    </a:cubicBezTo>
                    <a:cubicBezTo>
                      <a:pt x="21955" y="458"/>
                      <a:pt x="21985" y="569"/>
                      <a:pt x="21936" y="658"/>
                    </a:cubicBezTo>
                    <a:cubicBezTo>
                      <a:pt x="21906" y="716"/>
                      <a:pt x="21839" y="749"/>
                      <a:pt x="21774" y="749"/>
                    </a:cubicBezTo>
                    <a:cubicBezTo>
                      <a:pt x="21742" y="749"/>
                      <a:pt x="21710" y="741"/>
                      <a:pt x="21683" y="724"/>
                    </a:cubicBezTo>
                    <a:cubicBezTo>
                      <a:pt x="21465" y="588"/>
                      <a:pt x="21295" y="363"/>
                      <a:pt x="21245" y="108"/>
                    </a:cubicBezTo>
                    <a:cubicBezTo>
                      <a:pt x="21237" y="74"/>
                      <a:pt x="21232" y="37"/>
                      <a:pt x="21229" y="1"/>
                    </a:cubicBezTo>
                    <a:lnTo>
                      <a:pt x="20583" y="1"/>
                    </a:lnTo>
                    <a:cubicBezTo>
                      <a:pt x="20596" y="176"/>
                      <a:pt x="20570" y="352"/>
                      <a:pt x="20510" y="517"/>
                    </a:cubicBezTo>
                    <a:cubicBezTo>
                      <a:pt x="20482" y="597"/>
                      <a:pt x="20412" y="653"/>
                      <a:pt x="20330" y="653"/>
                    </a:cubicBezTo>
                    <a:cubicBezTo>
                      <a:pt x="20314" y="653"/>
                      <a:pt x="20298" y="651"/>
                      <a:pt x="20282" y="647"/>
                    </a:cubicBezTo>
                    <a:cubicBezTo>
                      <a:pt x="20190" y="621"/>
                      <a:pt x="20119" y="512"/>
                      <a:pt x="20152" y="419"/>
                    </a:cubicBezTo>
                    <a:cubicBezTo>
                      <a:pt x="20190" y="308"/>
                      <a:pt x="20224" y="210"/>
                      <a:pt x="20222" y="104"/>
                    </a:cubicBezTo>
                    <a:cubicBezTo>
                      <a:pt x="20222" y="69"/>
                      <a:pt x="20219" y="34"/>
                      <a:pt x="202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3"/>
              <p:cNvSpPr/>
              <p:nvPr/>
            </p:nvSpPr>
            <p:spPr>
              <a:xfrm>
                <a:off x="7232228" y="1233638"/>
                <a:ext cx="6511" cy="22616"/>
              </a:xfrm>
              <a:custGeom>
                <a:avLst/>
                <a:gdLst/>
                <a:ahLst/>
                <a:cxnLst/>
                <a:rect l="l" t="t" r="r" b="b"/>
                <a:pathLst>
                  <a:path w="131" h="455" extrusionOk="0">
                    <a:moveTo>
                      <a:pt x="29" y="0"/>
                    </a:moveTo>
                    <a:lnTo>
                      <a:pt x="29" y="0"/>
                    </a:lnTo>
                    <a:cubicBezTo>
                      <a:pt x="0" y="154"/>
                      <a:pt x="21" y="312"/>
                      <a:pt x="89" y="455"/>
                    </a:cubicBezTo>
                    <a:cubicBezTo>
                      <a:pt x="116" y="396"/>
                      <a:pt x="130" y="331"/>
                      <a:pt x="130" y="268"/>
                    </a:cubicBezTo>
                    <a:cubicBezTo>
                      <a:pt x="128" y="167"/>
                      <a:pt x="84" y="81"/>
                      <a:pt x="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3"/>
              <p:cNvSpPr/>
              <p:nvPr/>
            </p:nvSpPr>
            <p:spPr>
              <a:xfrm>
                <a:off x="8473064" y="1299149"/>
                <a:ext cx="11929" cy="21224"/>
              </a:xfrm>
              <a:custGeom>
                <a:avLst/>
                <a:gdLst/>
                <a:ahLst/>
                <a:cxnLst/>
                <a:rect l="l" t="t" r="r" b="b"/>
                <a:pathLst>
                  <a:path w="240" h="427" extrusionOk="0">
                    <a:moveTo>
                      <a:pt x="239" y="1"/>
                    </a:moveTo>
                    <a:cubicBezTo>
                      <a:pt x="174" y="52"/>
                      <a:pt x="117" y="110"/>
                      <a:pt x="68" y="175"/>
                    </a:cubicBezTo>
                    <a:cubicBezTo>
                      <a:pt x="30" y="227"/>
                      <a:pt x="0" y="292"/>
                      <a:pt x="11" y="357"/>
                    </a:cubicBezTo>
                    <a:cubicBezTo>
                      <a:pt x="14" y="382"/>
                      <a:pt x="24" y="405"/>
                      <a:pt x="36" y="427"/>
                    </a:cubicBezTo>
                    <a:cubicBezTo>
                      <a:pt x="131" y="299"/>
                      <a:pt x="201" y="155"/>
                      <a:pt x="2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3"/>
              <p:cNvSpPr/>
              <p:nvPr/>
            </p:nvSpPr>
            <p:spPr>
              <a:xfrm>
                <a:off x="7483835" y="1301983"/>
                <a:ext cx="47021" cy="53731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081" extrusionOk="0">
                    <a:moveTo>
                      <a:pt x="745" y="0"/>
                    </a:moveTo>
                    <a:cubicBezTo>
                      <a:pt x="712" y="0"/>
                      <a:pt x="678" y="8"/>
                      <a:pt x="646" y="22"/>
                    </a:cubicBezTo>
                    <a:cubicBezTo>
                      <a:pt x="380" y="134"/>
                      <a:pt x="200" y="379"/>
                      <a:pt x="97" y="640"/>
                    </a:cubicBezTo>
                    <a:cubicBezTo>
                      <a:pt x="43" y="783"/>
                      <a:pt x="11" y="930"/>
                      <a:pt x="0" y="1080"/>
                    </a:cubicBezTo>
                    <a:lnTo>
                      <a:pt x="372" y="1080"/>
                    </a:lnTo>
                    <a:cubicBezTo>
                      <a:pt x="383" y="978"/>
                      <a:pt x="406" y="876"/>
                      <a:pt x="439" y="778"/>
                    </a:cubicBezTo>
                    <a:cubicBezTo>
                      <a:pt x="505" y="590"/>
                      <a:pt x="637" y="425"/>
                      <a:pt x="833" y="341"/>
                    </a:cubicBezTo>
                    <a:cubicBezTo>
                      <a:pt x="925" y="302"/>
                      <a:pt x="945" y="167"/>
                      <a:pt x="899" y="88"/>
                    </a:cubicBezTo>
                    <a:cubicBezTo>
                      <a:pt x="863" y="26"/>
                      <a:pt x="806" y="0"/>
                      <a:pt x="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3"/>
              <p:cNvSpPr/>
              <p:nvPr/>
            </p:nvSpPr>
            <p:spPr>
              <a:xfrm>
                <a:off x="7233620" y="1196906"/>
                <a:ext cx="93147" cy="158807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3195" extrusionOk="0">
                    <a:moveTo>
                      <a:pt x="1039" y="1"/>
                    </a:moveTo>
                    <a:cubicBezTo>
                      <a:pt x="649" y="1"/>
                      <a:pt x="244" y="161"/>
                      <a:pt x="69" y="532"/>
                    </a:cubicBezTo>
                    <a:cubicBezTo>
                      <a:pt x="37" y="597"/>
                      <a:pt x="13" y="667"/>
                      <a:pt x="1" y="739"/>
                    </a:cubicBezTo>
                    <a:cubicBezTo>
                      <a:pt x="56" y="820"/>
                      <a:pt x="100" y="906"/>
                      <a:pt x="102" y="1007"/>
                    </a:cubicBezTo>
                    <a:cubicBezTo>
                      <a:pt x="102" y="1070"/>
                      <a:pt x="88" y="1135"/>
                      <a:pt x="59" y="1192"/>
                    </a:cubicBezTo>
                    <a:cubicBezTo>
                      <a:pt x="134" y="1344"/>
                      <a:pt x="248" y="1471"/>
                      <a:pt x="390" y="1559"/>
                    </a:cubicBezTo>
                    <a:cubicBezTo>
                      <a:pt x="743" y="1789"/>
                      <a:pt x="1253" y="1811"/>
                      <a:pt x="1421" y="2257"/>
                    </a:cubicBezTo>
                    <a:cubicBezTo>
                      <a:pt x="1554" y="2614"/>
                      <a:pt x="1365" y="2927"/>
                      <a:pt x="1142" y="3194"/>
                    </a:cubicBezTo>
                    <a:lnTo>
                      <a:pt x="1604" y="3194"/>
                    </a:lnTo>
                    <a:cubicBezTo>
                      <a:pt x="1718" y="3020"/>
                      <a:pt x="1805" y="2830"/>
                      <a:pt x="1829" y="2617"/>
                    </a:cubicBezTo>
                    <a:cubicBezTo>
                      <a:pt x="1873" y="2215"/>
                      <a:pt x="1675" y="1817"/>
                      <a:pt x="1338" y="1599"/>
                    </a:cubicBezTo>
                    <a:cubicBezTo>
                      <a:pt x="1057" y="1415"/>
                      <a:pt x="463" y="1360"/>
                      <a:pt x="363" y="980"/>
                    </a:cubicBezTo>
                    <a:cubicBezTo>
                      <a:pt x="251" y="551"/>
                      <a:pt x="737" y="375"/>
                      <a:pt x="1082" y="375"/>
                    </a:cubicBezTo>
                    <a:cubicBezTo>
                      <a:pt x="1111" y="375"/>
                      <a:pt x="1139" y="376"/>
                      <a:pt x="1166" y="379"/>
                    </a:cubicBezTo>
                    <a:cubicBezTo>
                      <a:pt x="1172" y="379"/>
                      <a:pt x="1178" y="379"/>
                      <a:pt x="1184" y="379"/>
                    </a:cubicBezTo>
                    <a:cubicBezTo>
                      <a:pt x="1403" y="379"/>
                      <a:pt x="1395" y="28"/>
                      <a:pt x="1166" y="7"/>
                    </a:cubicBezTo>
                    <a:cubicBezTo>
                      <a:pt x="1124" y="3"/>
                      <a:pt x="1082" y="1"/>
                      <a:pt x="10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3"/>
              <p:cNvSpPr/>
              <p:nvPr/>
            </p:nvSpPr>
            <p:spPr>
              <a:xfrm>
                <a:off x="7989583" y="1301983"/>
                <a:ext cx="47021" cy="53731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081" extrusionOk="0">
                    <a:moveTo>
                      <a:pt x="745" y="0"/>
                    </a:moveTo>
                    <a:cubicBezTo>
                      <a:pt x="712" y="0"/>
                      <a:pt x="678" y="8"/>
                      <a:pt x="646" y="22"/>
                    </a:cubicBezTo>
                    <a:cubicBezTo>
                      <a:pt x="380" y="134"/>
                      <a:pt x="198" y="379"/>
                      <a:pt x="97" y="640"/>
                    </a:cubicBezTo>
                    <a:cubicBezTo>
                      <a:pt x="43" y="781"/>
                      <a:pt x="11" y="930"/>
                      <a:pt x="0" y="1080"/>
                    </a:cubicBezTo>
                    <a:lnTo>
                      <a:pt x="372" y="1080"/>
                    </a:lnTo>
                    <a:cubicBezTo>
                      <a:pt x="382" y="978"/>
                      <a:pt x="405" y="876"/>
                      <a:pt x="439" y="778"/>
                    </a:cubicBezTo>
                    <a:cubicBezTo>
                      <a:pt x="505" y="590"/>
                      <a:pt x="636" y="425"/>
                      <a:pt x="833" y="341"/>
                    </a:cubicBezTo>
                    <a:cubicBezTo>
                      <a:pt x="925" y="302"/>
                      <a:pt x="945" y="167"/>
                      <a:pt x="899" y="88"/>
                    </a:cubicBezTo>
                    <a:cubicBezTo>
                      <a:pt x="862" y="26"/>
                      <a:pt x="805" y="0"/>
                      <a:pt x="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3"/>
              <p:cNvSpPr/>
              <p:nvPr/>
            </p:nvSpPr>
            <p:spPr>
              <a:xfrm>
                <a:off x="7985458" y="1196906"/>
                <a:ext cx="99112" cy="158807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3195" extrusionOk="0">
                    <a:moveTo>
                      <a:pt x="1160" y="1"/>
                    </a:moveTo>
                    <a:cubicBezTo>
                      <a:pt x="769" y="1"/>
                      <a:pt x="365" y="161"/>
                      <a:pt x="189" y="532"/>
                    </a:cubicBezTo>
                    <a:cubicBezTo>
                      <a:pt x="1" y="928"/>
                      <a:pt x="153" y="1328"/>
                      <a:pt x="511" y="1561"/>
                    </a:cubicBezTo>
                    <a:cubicBezTo>
                      <a:pt x="864" y="1789"/>
                      <a:pt x="1373" y="1813"/>
                      <a:pt x="1541" y="2259"/>
                    </a:cubicBezTo>
                    <a:cubicBezTo>
                      <a:pt x="1674" y="2614"/>
                      <a:pt x="1486" y="2929"/>
                      <a:pt x="1261" y="3194"/>
                    </a:cubicBezTo>
                    <a:lnTo>
                      <a:pt x="1725" y="3194"/>
                    </a:lnTo>
                    <a:cubicBezTo>
                      <a:pt x="1839" y="3020"/>
                      <a:pt x="1926" y="2832"/>
                      <a:pt x="1949" y="2617"/>
                    </a:cubicBezTo>
                    <a:cubicBezTo>
                      <a:pt x="1994" y="2215"/>
                      <a:pt x="1796" y="1817"/>
                      <a:pt x="1459" y="1599"/>
                    </a:cubicBezTo>
                    <a:cubicBezTo>
                      <a:pt x="1177" y="1415"/>
                      <a:pt x="583" y="1360"/>
                      <a:pt x="484" y="980"/>
                    </a:cubicBezTo>
                    <a:cubicBezTo>
                      <a:pt x="371" y="551"/>
                      <a:pt x="858" y="375"/>
                      <a:pt x="1202" y="375"/>
                    </a:cubicBezTo>
                    <a:cubicBezTo>
                      <a:pt x="1231" y="375"/>
                      <a:pt x="1260" y="376"/>
                      <a:pt x="1286" y="379"/>
                    </a:cubicBezTo>
                    <a:cubicBezTo>
                      <a:pt x="1293" y="379"/>
                      <a:pt x="1299" y="379"/>
                      <a:pt x="1305" y="379"/>
                    </a:cubicBezTo>
                    <a:cubicBezTo>
                      <a:pt x="1523" y="379"/>
                      <a:pt x="1516" y="28"/>
                      <a:pt x="1286" y="7"/>
                    </a:cubicBezTo>
                    <a:cubicBezTo>
                      <a:pt x="1244" y="3"/>
                      <a:pt x="1202" y="1"/>
                      <a:pt x="11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3"/>
              <p:cNvSpPr/>
              <p:nvPr/>
            </p:nvSpPr>
            <p:spPr>
              <a:xfrm>
                <a:off x="7479759" y="1196906"/>
                <a:ext cx="99062" cy="15880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3195" extrusionOk="0">
                    <a:moveTo>
                      <a:pt x="1159" y="1"/>
                    </a:moveTo>
                    <a:cubicBezTo>
                      <a:pt x="769" y="1"/>
                      <a:pt x="364" y="161"/>
                      <a:pt x="188" y="532"/>
                    </a:cubicBezTo>
                    <a:cubicBezTo>
                      <a:pt x="0" y="928"/>
                      <a:pt x="152" y="1328"/>
                      <a:pt x="510" y="1561"/>
                    </a:cubicBezTo>
                    <a:cubicBezTo>
                      <a:pt x="863" y="1789"/>
                      <a:pt x="1372" y="1813"/>
                      <a:pt x="1540" y="2259"/>
                    </a:cubicBezTo>
                    <a:cubicBezTo>
                      <a:pt x="1673" y="2614"/>
                      <a:pt x="1485" y="2929"/>
                      <a:pt x="1262" y="3194"/>
                    </a:cubicBezTo>
                    <a:lnTo>
                      <a:pt x="1724" y="3194"/>
                    </a:lnTo>
                    <a:cubicBezTo>
                      <a:pt x="1838" y="3020"/>
                      <a:pt x="1925" y="2832"/>
                      <a:pt x="1949" y="2617"/>
                    </a:cubicBezTo>
                    <a:cubicBezTo>
                      <a:pt x="1993" y="2215"/>
                      <a:pt x="1795" y="1817"/>
                      <a:pt x="1458" y="1599"/>
                    </a:cubicBezTo>
                    <a:cubicBezTo>
                      <a:pt x="1176" y="1415"/>
                      <a:pt x="583" y="1360"/>
                      <a:pt x="483" y="980"/>
                    </a:cubicBezTo>
                    <a:cubicBezTo>
                      <a:pt x="370" y="551"/>
                      <a:pt x="857" y="375"/>
                      <a:pt x="1202" y="375"/>
                    </a:cubicBezTo>
                    <a:cubicBezTo>
                      <a:pt x="1231" y="375"/>
                      <a:pt x="1259" y="376"/>
                      <a:pt x="1285" y="379"/>
                    </a:cubicBezTo>
                    <a:cubicBezTo>
                      <a:pt x="1292" y="379"/>
                      <a:pt x="1298" y="379"/>
                      <a:pt x="1304" y="379"/>
                    </a:cubicBezTo>
                    <a:cubicBezTo>
                      <a:pt x="1522" y="379"/>
                      <a:pt x="1515" y="28"/>
                      <a:pt x="1285" y="7"/>
                    </a:cubicBezTo>
                    <a:cubicBezTo>
                      <a:pt x="1243" y="3"/>
                      <a:pt x="1201" y="1"/>
                      <a:pt x="11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13"/>
              <p:cNvSpPr/>
              <p:nvPr/>
            </p:nvSpPr>
            <p:spPr>
              <a:xfrm>
                <a:off x="8237065" y="1308792"/>
                <a:ext cx="47220" cy="46922"/>
              </a:xfrm>
              <a:custGeom>
                <a:avLst/>
                <a:gdLst/>
                <a:ahLst/>
                <a:cxnLst/>
                <a:rect l="l" t="t" r="r" b="b"/>
                <a:pathLst>
                  <a:path w="950" h="944" extrusionOk="0">
                    <a:moveTo>
                      <a:pt x="705" y="0"/>
                    </a:moveTo>
                    <a:cubicBezTo>
                      <a:pt x="652" y="0"/>
                      <a:pt x="606" y="26"/>
                      <a:pt x="561" y="62"/>
                    </a:cubicBezTo>
                    <a:cubicBezTo>
                      <a:pt x="526" y="92"/>
                      <a:pt x="506" y="136"/>
                      <a:pt x="507" y="184"/>
                    </a:cubicBezTo>
                    <a:cubicBezTo>
                      <a:pt x="488" y="200"/>
                      <a:pt x="469" y="215"/>
                      <a:pt x="452" y="231"/>
                    </a:cubicBezTo>
                    <a:cubicBezTo>
                      <a:pt x="400" y="283"/>
                      <a:pt x="352" y="337"/>
                      <a:pt x="306" y="396"/>
                    </a:cubicBezTo>
                    <a:cubicBezTo>
                      <a:pt x="211" y="516"/>
                      <a:pt x="132" y="647"/>
                      <a:pt x="69" y="787"/>
                    </a:cubicBezTo>
                    <a:cubicBezTo>
                      <a:pt x="47" y="837"/>
                      <a:pt x="25" y="890"/>
                      <a:pt x="1" y="943"/>
                    </a:cubicBezTo>
                    <a:lnTo>
                      <a:pt x="405" y="943"/>
                    </a:lnTo>
                    <a:cubicBezTo>
                      <a:pt x="435" y="875"/>
                      <a:pt x="469" y="811"/>
                      <a:pt x="509" y="747"/>
                    </a:cubicBezTo>
                    <a:cubicBezTo>
                      <a:pt x="595" y="616"/>
                      <a:pt x="699" y="499"/>
                      <a:pt x="819" y="399"/>
                    </a:cubicBezTo>
                    <a:cubicBezTo>
                      <a:pt x="906" y="326"/>
                      <a:pt x="949" y="207"/>
                      <a:pt x="887" y="103"/>
                    </a:cubicBezTo>
                    <a:cubicBezTo>
                      <a:pt x="857" y="54"/>
                      <a:pt x="808" y="19"/>
                      <a:pt x="751" y="6"/>
                    </a:cubicBezTo>
                    <a:cubicBezTo>
                      <a:pt x="735" y="2"/>
                      <a:pt x="720" y="0"/>
                      <a:pt x="7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13"/>
              <p:cNvSpPr/>
              <p:nvPr/>
            </p:nvSpPr>
            <p:spPr>
              <a:xfrm>
                <a:off x="7741356" y="1305561"/>
                <a:ext cx="37080" cy="50152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09" extrusionOk="0">
                    <a:moveTo>
                      <a:pt x="531" y="1"/>
                    </a:moveTo>
                    <a:cubicBezTo>
                      <a:pt x="468" y="1"/>
                      <a:pt x="407" y="36"/>
                      <a:pt x="367" y="92"/>
                    </a:cubicBezTo>
                    <a:cubicBezTo>
                      <a:pt x="209" y="320"/>
                      <a:pt x="95" y="573"/>
                      <a:pt x="32" y="842"/>
                    </a:cubicBezTo>
                    <a:cubicBezTo>
                      <a:pt x="19" y="896"/>
                      <a:pt x="8" y="953"/>
                      <a:pt x="0" y="1008"/>
                    </a:cubicBezTo>
                    <a:lnTo>
                      <a:pt x="375" y="1008"/>
                    </a:lnTo>
                    <a:cubicBezTo>
                      <a:pt x="383" y="971"/>
                      <a:pt x="390" y="933"/>
                      <a:pt x="401" y="895"/>
                    </a:cubicBezTo>
                    <a:cubicBezTo>
                      <a:pt x="459" y="675"/>
                      <a:pt x="556" y="466"/>
                      <a:pt x="687" y="279"/>
                    </a:cubicBezTo>
                    <a:cubicBezTo>
                      <a:pt x="746" y="198"/>
                      <a:pt x="703" y="73"/>
                      <a:pt x="621" y="26"/>
                    </a:cubicBezTo>
                    <a:cubicBezTo>
                      <a:pt x="591" y="8"/>
                      <a:pt x="561" y="1"/>
                      <a:pt x="5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13"/>
              <p:cNvSpPr/>
              <p:nvPr/>
            </p:nvSpPr>
            <p:spPr>
              <a:xfrm>
                <a:off x="7733404" y="1196906"/>
                <a:ext cx="99112" cy="158807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3195" extrusionOk="0">
                    <a:moveTo>
                      <a:pt x="1159" y="1"/>
                    </a:moveTo>
                    <a:cubicBezTo>
                      <a:pt x="769" y="1"/>
                      <a:pt x="364" y="161"/>
                      <a:pt x="189" y="532"/>
                    </a:cubicBezTo>
                    <a:cubicBezTo>
                      <a:pt x="0" y="928"/>
                      <a:pt x="152" y="1328"/>
                      <a:pt x="510" y="1561"/>
                    </a:cubicBezTo>
                    <a:cubicBezTo>
                      <a:pt x="863" y="1789"/>
                      <a:pt x="1373" y="1813"/>
                      <a:pt x="1540" y="2259"/>
                    </a:cubicBezTo>
                    <a:cubicBezTo>
                      <a:pt x="1673" y="2614"/>
                      <a:pt x="1485" y="2929"/>
                      <a:pt x="1260" y="3194"/>
                    </a:cubicBezTo>
                    <a:lnTo>
                      <a:pt x="1722" y="3194"/>
                    </a:lnTo>
                    <a:cubicBezTo>
                      <a:pt x="1838" y="3020"/>
                      <a:pt x="1923" y="2832"/>
                      <a:pt x="1947" y="2617"/>
                    </a:cubicBezTo>
                    <a:cubicBezTo>
                      <a:pt x="1993" y="2215"/>
                      <a:pt x="1794" y="1817"/>
                      <a:pt x="1458" y="1599"/>
                    </a:cubicBezTo>
                    <a:cubicBezTo>
                      <a:pt x="1176" y="1415"/>
                      <a:pt x="583" y="1360"/>
                      <a:pt x="483" y="980"/>
                    </a:cubicBezTo>
                    <a:cubicBezTo>
                      <a:pt x="371" y="551"/>
                      <a:pt x="857" y="375"/>
                      <a:pt x="1202" y="375"/>
                    </a:cubicBezTo>
                    <a:cubicBezTo>
                      <a:pt x="1231" y="375"/>
                      <a:pt x="1259" y="376"/>
                      <a:pt x="1286" y="379"/>
                    </a:cubicBezTo>
                    <a:cubicBezTo>
                      <a:pt x="1292" y="379"/>
                      <a:pt x="1298" y="379"/>
                      <a:pt x="1304" y="379"/>
                    </a:cubicBezTo>
                    <a:cubicBezTo>
                      <a:pt x="1523" y="379"/>
                      <a:pt x="1515" y="28"/>
                      <a:pt x="1286" y="7"/>
                    </a:cubicBezTo>
                    <a:cubicBezTo>
                      <a:pt x="1244" y="3"/>
                      <a:pt x="1201" y="1"/>
                      <a:pt x="11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13"/>
              <p:cNvSpPr/>
              <p:nvPr/>
            </p:nvSpPr>
            <p:spPr>
              <a:xfrm>
                <a:off x="8023532" y="1048338"/>
                <a:ext cx="37676" cy="37279"/>
              </a:xfrm>
              <a:custGeom>
                <a:avLst/>
                <a:gdLst/>
                <a:ahLst/>
                <a:cxnLst/>
                <a:rect l="l" t="t" r="r" b="b"/>
                <a:pathLst>
                  <a:path w="758" h="750" extrusionOk="0">
                    <a:moveTo>
                      <a:pt x="1" y="1"/>
                    </a:moveTo>
                    <a:cubicBezTo>
                      <a:pt x="4" y="37"/>
                      <a:pt x="9" y="72"/>
                      <a:pt x="17" y="108"/>
                    </a:cubicBezTo>
                    <a:cubicBezTo>
                      <a:pt x="69" y="363"/>
                      <a:pt x="237" y="588"/>
                      <a:pt x="455" y="724"/>
                    </a:cubicBezTo>
                    <a:cubicBezTo>
                      <a:pt x="482" y="741"/>
                      <a:pt x="514" y="749"/>
                      <a:pt x="546" y="749"/>
                    </a:cubicBezTo>
                    <a:cubicBezTo>
                      <a:pt x="611" y="749"/>
                      <a:pt x="678" y="716"/>
                      <a:pt x="709" y="658"/>
                    </a:cubicBezTo>
                    <a:cubicBezTo>
                      <a:pt x="758" y="569"/>
                      <a:pt x="729" y="458"/>
                      <a:pt x="642" y="404"/>
                    </a:cubicBezTo>
                    <a:cubicBezTo>
                      <a:pt x="626" y="395"/>
                      <a:pt x="609" y="384"/>
                      <a:pt x="593" y="371"/>
                    </a:cubicBezTo>
                    <a:lnTo>
                      <a:pt x="577" y="357"/>
                    </a:lnTo>
                    <a:cubicBezTo>
                      <a:pt x="568" y="351"/>
                      <a:pt x="560" y="343"/>
                      <a:pt x="552" y="335"/>
                    </a:cubicBezTo>
                    <a:cubicBezTo>
                      <a:pt x="534" y="319"/>
                      <a:pt x="519" y="301"/>
                      <a:pt x="504" y="286"/>
                    </a:cubicBezTo>
                    <a:lnTo>
                      <a:pt x="488" y="267"/>
                    </a:lnTo>
                    <a:cubicBezTo>
                      <a:pt x="485" y="260"/>
                      <a:pt x="481" y="254"/>
                      <a:pt x="476" y="248"/>
                    </a:cubicBezTo>
                    <a:cubicBezTo>
                      <a:pt x="463" y="229"/>
                      <a:pt x="450" y="210"/>
                      <a:pt x="439" y="189"/>
                    </a:cubicBezTo>
                    <a:cubicBezTo>
                      <a:pt x="433" y="180"/>
                      <a:pt x="428" y="169"/>
                      <a:pt x="424" y="159"/>
                    </a:cubicBezTo>
                    <a:cubicBezTo>
                      <a:pt x="424" y="159"/>
                      <a:pt x="416" y="142"/>
                      <a:pt x="411" y="134"/>
                    </a:cubicBezTo>
                    <a:cubicBezTo>
                      <a:pt x="408" y="126"/>
                      <a:pt x="405" y="118"/>
                      <a:pt x="405" y="116"/>
                    </a:cubicBezTo>
                    <a:cubicBezTo>
                      <a:pt x="401" y="107"/>
                      <a:pt x="397" y="96"/>
                      <a:pt x="394" y="85"/>
                    </a:cubicBezTo>
                    <a:cubicBezTo>
                      <a:pt x="386" y="59"/>
                      <a:pt x="379" y="36"/>
                      <a:pt x="375" y="10"/>
                    </a:cubicBezTo>
                    <a:lnTo>
                      <a:pt x="37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3"/>
              <p:cNvSpPr/>
              <p:nvPr/>
            </p:nvSpPr>
            <p:spPr>
              <a:xfrm>
                <a:off x="7771527" y="1048338"/>
                <a:ext cx="37577" cy="37279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50" extrusionOk="0">
                    <a:moveTo>
                      <a:pt x="1" y="1"/>
                    </a:moveTo>
                    <a:cubicBezTo>
                      <a:pt x="4" y="37"/>
                      <a:pt x="9" y="72"/>
                      <a:pt x="15" y="108"/>
                    </a:cubicBezTo>
                    <a:cubicBezTo>
                      <a:pt x="67" y="363"/>
                      <a:pt x="235" y="588"/>
                      <a:pt x="454" y="724"/>
                    </a:cubicBezTo>
                    <a:cubicBezTo>
                      <a:pt x="481" y="741"/>
                      <a:pt x="513" y="749"/>
                      <a:pt x="545" y="749"/>
                    </a:cubicBezTo>
                    <a:cubicBezTo>
                      <a:pt x="610" y="749"/>
                      <a:pt x="676" y="716"/>
                      <a:pt x="707" y="658"/>
                    </a:cubicBezTo>
                    <a:cubicBezTo>
                      <a:pt x="756" y="569"/>
                      <a:pt x="727" y="458"/>
                      <a:pt x="640" y="404"/>
                    </a:cubicBezTo>
                    <a:cubicBezTo>
                      <a:pt x="625" y="395"/>
                      <a:pt x="607" y="384"/>
                      <a:pt x="591" y="371"/>
                    </a:cubicBezTo>
                    <a:lnTo>
                      <a:pt x="576" y="357"/>
                    </a:lnTo>
                    <a:cubicBezTo>
                      <a:pt x="566" y="351"/>
                      <a:pt x="558" y="343"/>
                      <a:pt x="550" y="335"/>
                    </a:cubicBezTo>
                    <a:cubicBezTo>
                      <a:pt x="533" y="319"/>
                      <a:pt x="517" y="301"/>
                      <a:pt x="503" y="286"/>
                    </a:cubicBezTo>
                    <a:cubicBezTo>
                      <a:pt x="500" y="282"/>
                      <a:pt x="488" y="268"/>
                      <a:pt x="487" y="267"/>
                    </a:cubicBezTo>
                    <a:cubicBezTo>
                      <a:pt x="482" y="260"/>
                      <a:pt x="477" y="254"/>
                      <a:pt x="474" y="248"/>
                    </a:cubicBezTo>
                    <a:cubicBezTo>
                      <a:pt x="460" y="229"/>
                      <a:pt x="449" y="210"/>
                      <a:pt x="438" y="189"/>
                    </a:cubicBezTo>
                    <a:cubicBezTo>
                      <a:pt x="431" y="180"/>
                      <a:pt x="427" y="169"/>
                      <a:pt x="422" y="159"/>
                    </a:cubicBezTo>
                    <a:lnTo>
                      <a:pt x="409" y="134"/>
                    </a:lnTo>
                    <a:lnTo>
                      <a:pt x="403" y="116"/>
                    </a:lnTo>
                    <a:cubicBezTo>
                      <a:pt x="398" y="107"/>
                      <a:pt x="395" y="96"/>
                      <a:pt x="392" y="85"/>
                    </a:cubicBezTo>
                    <a:cubicBezTo>
                      <a:pt x="384" y="59"/>
                      <a:pt x="378" y="36"/>
                      <a:pt x="371" y="10"/>
                    </a:cubicBez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13"/>
              <p:cNvSpPr/>
              <p:nvPr/>
            </p:nvSpPr>
            <p:spPr>
              <a:xfrm>
                <a:off x="7967514" y="1048338"/>
                <a:ext cx="24157" cy="4324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870" extrusionOk="0">
                    <a:moveTo>
                      <a:pt x="64" y="1"/>
                    </a:moveTo>
                    <a:cubicBezTo>
                      <a:pt x="72" y="31"/>
                      <a:pt x="78" y="61"/>
                      <a:pt x="85" y="93"/>
                    </a:cubicBezTo>
                    <a:cubicBezTo>
                      <a:pt x="86" y="99"/>
                      <a:pt x="86" y="104"/>
                      <a:pt x="86" y="107"/>
                    </a:cubicBezTo>
                    <a:cubicBezTo>
                      <a:pt x="88" y="116"/>
                      <a:pt x="90" y="127"/>
                      <a:pt x="90" y="138"/>
                    </a:cubicBezTo>
                    <a:cubicBezTo>
                      <a:pt x="93" y="164"/>
                      <a:pt x="94" y="189"/>
                      <a:pt x="96" y="216"/>
                    </a:cubicBezTo>
                    <a:cubicBezTo>
                      <a:pt x="97" y="267"/>
                      <a:pt x="96" y="317"/>
                      <a:pt x="91" y="368"/>
                    </a:cubicBezTo>
                    <a:cubicBezTo>
                      <a:pt x="91" y="374"/>
                      <a:pt x="85" y="420"/>
                      <a:pt x="86" y="420"/>
                    </a:cubicBezTo>
                    <a:cubicBezTo>
                      <a:pt x="82" y="444"/>
                      <a:pt x="78" y="466"/>
                      <a:pt x="74" y="488"/>
                    </a:cubicBezTo>
                    <a:cubicBezTo>
                      <a:pt x="63" y="539"/>
                      <a:pt x="48" y="588"/>
                      <a:pt x="31" y="637"/>
                    </a:cubicBezTo>
                    <a:cubicBezTo>
                      <a:pt x="1" y="727"/>
                      <a:pt x="67" y="843"/>
                      <a:pt x="161" y="863"/>
                    </a:cubicBezTo>
                    <a:cubicBezTo>
                      <a:pt x="177" y="867"/>
                      <a:pt x="192" y="869"/>
                      <a:pt x="208" y="869"/>
                    </a:cubicBezTo>
                    <a:cubicBezTo>
                      <a:pt x="290" y="869"/>
                      <a:pt x="365" y="816"/>
                      <a:pt x="389" y="735"/>
                    </a:cubicBezTo>
                    <a:cubicBezTo>
                      <a:pt x="468" y="498"/>
                      <a:pt x="485" y="246"/>
                      <a:pt x="4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3"/>
              <p:cNvSpPr/>
              <p:nvPr/>
            </p:nvSpPr>
            <p:spPr>
              <a:xfrm>
                <a:off x="8239053" y="1196906"/>
                <a:ext cx="99161" cy="158807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3195" extrusionOk="0">
                    <a:moveTo>
                      <a:pt x="1160" y="1"/>
                    </a:moveTo>
                    <a:cubicBezTo>
                      <a:pt x="769" y="1"/>
                      <a:pt x="366" y="161"/>
                      <a:pt x="189" y="532"/>
                    </a:cubicBezTo>
                    <a:cubicBezTo>
                      <a:pt x="0" y="928"/>
                      <a:pt x="154" y="1328"/>
                      <a:pt x="512" y="1561"/>
                    </a:cubicBezTo>
                    <a:cubicBezTo>
                      <a:pt x="863" y="1789"/>
                      <a:pt x="1374" y="1813"/>
                      <a:pt x="1541" y="2259"/>
                    </a:cubicBezTo>
                    <a:cubicBezTo>
                      <a:pt x="1674" y="2614"/>
                      <a:pt x="1487" y="2929"/>
                      <a:pt x="1262" y="3194"/>
                    </a:cubicBezTo>
                    <a:lnTo>
                      <a:pt x="1724" y="3194"/>
                    </a:lnTo>
                    <a:cubicBezTo>
                      <a:pt x="1840" y="3020"/>
                      <a:pt x="1925" y="2832"/>
                      <a:pt x="1949" y="2617"/>
                    </a:cubicBezTo>
                    <a:cubicBezTo>
                      <a:pt x="1995" y="2215"/>
                      <a:pt x="1795" y="1817"/>
                      <a:pt x="1460" y="1599"/>
                    </a:cubicBezTo>
                    <a:cubicBezTo>
                      <a:pt x="1178" y="1415"/>
                      <a:pt x="585" y="1360"/>
                      <a:pt x="485" y="980"/>
                    </a:cubicBezTo>
                    <a:cubicBezTo>
                      <a:pt x="372" y="551"/>
                      <a:pt x="858" y="375"/>
                      <a:pt x="1203" y="375"/>
                    </a:cubicBezTo>
                    <a:cubicBezTo>
                      <a:pt x="1232" y="375"/>
                      <a:pt x="1261" y="376"/>
                      <a:pt x="1287" y="379"/>
                    </a:cubicBezTo>
                    <a:cubicBezTo>
                      <a:pt x="1294" y="379"/>
                      <a:pt x="1300" y="379"/>
                      <a:pt x="1306" y="379"/>
                    </a:cubicBezTo>
                    <a:cubicBezTo>
                      <a:pt x="1525" y="379"/>
                      <a:pt x="1517" y="28"/>
                      <a:pt x="1287" y="7"/>
                    </a:cubicBezTo>
                    <a:cubicBezTo>
                      <a:pt x="1245" y="3"/>
                      <a:pt x="1203" y="1"/>
                      <a:pt x="11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3"/>
              <p:cNvSpPr/>
              <p:nvPr/>
            </p:nvSpPr>
            <p:spPr>
              <a:xfrm>
                <a:off x="8277226" y="1048338"/>
                <a:ext cx="37627" cy="37279"/>
              </a:xfrm>
              <a:custGeom>
                <a:avLst/>
                <a:gdLst/>
                <a:ahLst/>
                <a:cxnLst/>
                <a:rect l="l" t="t" r="r" b="b"/>
                <a:pathLst>
                  <a:path w="757" h="750" extrusionOk="0">
                    <a:moveTo>
                      <a:pt x="0" y="1"/>
                    </a:moveTo>
                    <a:cubicBezTo>
                      <a:pt x="3" y="37"/>
                      <a:pt x="8" y="72"/>
                      <a:pt x="14" y="108"/>
                    </a:cubicBezTo>
                    <a:cubicBezTo>
                      <a:pt x="68" y="363"/>
                      <a:pt x="236" y="588"/>
                      <a:pt x="454" y="724"/>
                    </a:cubicBezTo>
                    <a:cubicBezTo>
                      <a:pt x="482" y="741"/>
                      <a:pt x="513" y="749"/>
                      <a:pt x="545" y="749"/>
                    </a:cubicBezTo>
                    <a:cubicBezTo>
                      <a:pt x="611" y="749"/>
                      <a:pt x="677" y="716"/>
                      <a:pt x="708" y="658"/>
                    </a:cubicBezTo>
                    <a:cubicBezTo>
                      <a:pt x="757" y="569"/>
                      <a:pt x="728" y="458"/>
                      <a:pt x="641" y="404"/>
                    </a:cubicBezTo>
                    <a:cubicBezTo>
                      <a:pt x="624" y="395"/>
                      <a:pt x="608" y="384"/>
                      <a:pt x="592" y="371"/>
                    </a:cubicBezTo>
                    <a:cubicBezTo>
                      <a:pt x="587" y="368"/>
                      <a:pt x="578" y="360"/>
                      <a:pt x="575" y="357"/>
                    </a:cubicBezTo>
                    <a:cubicBezTo>
                      <a:pt x="567" y="351"/>
                      <a:pt x="559" y="343"/>
                      <a:pt x="549" y="335"/>
                    </a:cubicBezTo>
                    <a:cubicBezTo>
                      <a:pt x="534" y="319"/>
                      <a:pt x="518" y="301"/>
                      <a:pt x="504" y="286"/>
                    </a:cubicBezTo>
                    <a:cubicBezTo>
                      <a:pt x="500" y="282"/>
                      <a:pt x="489" y="268"/>
                      <a:pt x="488" y="267"/>
                    </a:cubicBezTo>
                    <a:cubicBezTo>
                      <a:pt x="483" y="260"/>
                      <a:pt x="478" y="254"/>
                      <a:pt x="473" y="248"/>
                    </a:cubicBezTo>
                    <a:cubicBezTo>
                      <a:pt x="461" y="229"/>
                      <a:pt x="450" y="210"/>
                      <a:pt x="439" y="189"/>
                    </a:cubicBezTo>
                    <a:cubicBezTo>
                      <a:pt x="432" y="180"/>
                      <a:pt x="428" y="169"/>
                      <a:pt x="421" y="159"/>
                    </a:cubicBezTo>
                    <a:cubicBezTo>
                      <a:pt x="421" y="159"/>
                      <a:pt x="413" y="142"/>
                      <a:pt x="410" y="134"/>
                    </a:cubicBezTo>
                    <a:cubicBezTo>
                      <a:pt x="405" y="126"/>
                      <a:pt x="404" y="118"/>
                      <a:pt x="404" y="116"/>
                    </a:cubicBezTo>
                    <a:cubicBezTo>
                      <a:pt x="399" y="107"/>
                      <a:pt x="396" y="96"/>
                      <a:pt x="393" y="85"/>
                    </a:cubicBezTo>
                    <a:cubicBezTo>
                      <a:pt x="385" y="59"/>
                      <a:pt x="379" y="36"/>
                      <a:pt x="372" y="10"/>
                    </a:cubicBezTo>
                    <a:cubicBezTo>
                      <a:pt x="372" y="7"/>
                      <a:pt x="371" y="4"/>
                      <a:pt x="3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13"/>
              <p:cNvSpPr/>
              <p:nvPr/>
            </p:nvSpPr>
            <p:spPr>
              <a:xfrm>
                <a:off x="8222054" y="1048338"/>
                <a:ext cx="23759" cy="3245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653" extrusionOk="0">
                    <a:moveTo>
                      <a:pt x="94" y="1"/>
                    </a:moveTo>
                    <a:cubicBezTo>
                      <a:pt x="100" y="34"/>
                      <a:pt x="103" y="69"/>
                      <a:pt x="103" y="104"/>
                    </a:cubicBezTo>
                    <a:cubicBezTo>
                      <a:pt x="105" y="210"/>
                      <a:pt x="73" y="308"/>
                      <a:pt x="34" y="419"/>
                    </a:cubicBezTo>
                    <a:cubicBezTo>
                      <a:pt x="1" y="512"/>
                      <a:pt x="72" y="621"/>
                      <a:pt x="164" y="647"/>
                    </a:cubicBezTo>
                    <a:cubicBezTo>
                      <a:pt x="180" y="651"/>
                      <a:pt x="196" y="653"/>
                      <a:pt x="211" y="653"/>
                    </a:cubicBezTo>
                    <a:cubicBezTo>
                      <a:pt x="293" y="653"/>
                      <a:pt x="364" y="597"/>
                      <a:pt x="392" y="517"/>
                    </a:cubicBezTo>
                    <a:cubicBezTo>
                      <a:pt x="452" y="352"/>
                      <a:pt x="477" y="176"/>
                      <a:pt x="4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13"/>
              <p:cNvSpPr/>
              <p:nvPr/>
            </p:nvSpPr>
            <p:spPr>
              <a:xfrm>
                <a:off x="7230240" y="1092227"/>
                <a:ext cx="71327" cy="34197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688" extrusionOk="0">
                    <a:moveTo>
                      <a:pt x="502" y="0"/>
                    </a:moveTo>
                    <a:cubicBezTo>
                      <a:pt x="417" y="0"/>
                      <a:pt x="331" y="12"/>
                      <a:pt x="244" y="39"/>
                    </a:cubicBezTo>
                    <a:cubicBezTo>
                      <a:pt x="157" y="66"/>
                      <a:pt x="77" y="104"/>
                      <a:pt x="1" y="153"/>
                    </a:cubicBezTo>
                    <a:cubicBezTo>
                      <a:pt x="51" y="245"/>
                      <a:pt x="77" y="349"/>
                      <a:pt x="70" y="455"/>
                    </a:cubicBezTo>
                    <a:cubicBezTo>
                      <a:pt x="66" y="496"/>
                      <a:pt x="59" y="539"/>
                      <a:pt x="48" y="580"/>
                    </a:cubicBezTo>
                    <a:cubicBezTo>
                      <a:pt x="124" y="501"/>
                      <a:pt x="216" y="441"/>
                      <a:pt x="319" y="403"/>
                    </a:cubicBezTo>
                    <a:cubicBezTo>
                      <a:pt x="381" y="381"/>
                      <a:pt x="444" y="371"/>
                      <a:pt x="505" y="371"/>
                    </a:cubicBezTo>
                    <a:cubicBezTo>
                      <a:pt x="723" y="371"/>
                      <a:pt x="930" y="494"/>
                      <a:pt x="1096" y="634"/>
                    </a:cubicBezTo>
                    <a:cubicBezTo>
                      <a:pt x="1135" y="668"/>
                      <a:pt x="1184" y="687"/>
                      <a:pt x="1233" y="687"/>
                    </a:cubicBezTo>
                    <a:cubicBezTo>
                      <a:pt x="1277" y="687"/>
                      <a:pt x="1321" y="671"/>
                      <a:pt x="1357" y="634"/>
                    </a:cubicBezTo>
                    <a:cubicBezTo>
                      <a:pt x="1424" y="568"/>
                      <a:pt x="1435" y="436"/>
                      <a:pt x="1357" y="373"/>
                    </a:cubicBezTo>
                    <a:cubicBezTo>
                      <a:pt x="1115" y="168"/>
                      <a:pt x="818" y="0"/>
                      <a:pt x="5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3"/>
              <p:cNvSpPr/>
              <p:nvPr/>
            </p:nvSpPr>
            <p:spPr>
              <a:xfrm>
                <a:off x="7718840" y="1048338"/>
                <a:ext cx="23312" cy="38820"/>
              </a:xfrm>
              <a:custGeom>
                <a:avLst/>
                <a:gdLst/>
                <a:ahLst/>
                <a:cxnLst/>
                <a:rect l="l" t="t" r="r" b="b"/>
                <a:pathLst>
                  <a:path w="469" h="781" extrusionOk="0">
                    <a:moveTo>
                      <a:pt x="0" y="1"/>
                    </a:moveTo>
                    <a:lnTo>
                      <a:pt x="2" y="4"/>
                    </a:lnTo>
                    <a:cubicBezTo>
                      <a:pt x="11" y="26"/>
                      <a:pt x="19" y="50"/>
                      <a:pt x="27" y="74"/>
                    </a:cubicBezTo>
                    <a:cubicBezTo>
                      <a:pt x="42" y="115"/>
                      <a:pt x="54" y="157"/>
                      <a:pt x="64" y="202"/>
                    </a:cubicBezTo>
                    <a:cubicBezTo>
                      <a:pt x="68" y="222"/>
                      <a:pt x="73" y="245"/>
                      <a:pt x="76" y="267"/>
                    </a:cubicBezTo>
                    <a:cubicBezTo>
                      <a:pt x="78" y="275"/>
                      <a:pt x="80" y="282"/>
                      <a:pt x="81" y="290"/>
                    </a:cubicBezTo>
                    <a:cubicBezTo>
                      <a:pt x="81" y="292"/>
                      <a:pt x="81" y="294"/>
                      <a:pt x="81" y="300"/>
                    </a:cubicBezTo>
                    <a:cubicBezTo>
                      <a:pt x="86" y="346"/>
                      <a:pt x="87" y="393"/>
                      <a:pt x="87" y="441"/>
                    </a:cubicBezTo>
                    <a:cubicBezTo>
                      <a:pt x="87" y="463"/>
                      <a:pt x="87" y="485"/>
                      <a:pt x="86" y="506"/>
                    </a:cubicBezTo>
                    <a:cubicBezTo>
                      <a:pt x="86" y="517"/>
                      <a:pt x="84" y="528"/>
                      <a:pt x="83" y="539"/>
                    </a:cubicBezTo>
                    <a:cubicBezTo>
                      <a:pt x="83" y="544"/>
                      <a:pt x="80" y="565"/>
                      <a:pt x="80" y="565"/>
                    </a:cubicBezTo>
                    <a:cubicBezTo>
                      <a:pt x="80" y="565"/>
                      <a:pt x="81" y="560"/>
                      <a:pt x="83" y="548"/>
                    </a:cubicBezTo>
                    <a:lnTo>
                      <a:pt x="83" y="548"/>
                    </a:lnTo>
                    <a:cubicBezTo>
                      <a:pt x="70" y="643"/>
                      <a:pt x="105" y="751"/>
                      <a:pt x="213" y="776"/>
                    </a:cubicBezTo>
                    <a:cubicBezTo>
                      <a:pt x="225" y="779"/>
                      <a:pt x="239" y="781"/>
                      <a:pt x="253" y="781"/>
                    </a:cubicBezTo>
                    <a:cubicBezTo>
                      <a:pt x="335" y="781"/>
                      <a:pt x="428" y="734"/>
                      <a:pt x="440" y="647"/>
                    </a:cubicBezTo>
                    <a:cubicBezTo>
                      <a:pt x="469" y="430"/>
                      <a:pt x="453" y="210"/>
                      <a:pt x="3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13"/>
              <p:cNvSpPr/>
              <p:nvPr/>
            </p:nvSpPr>
            <p:spPr>
              <a:xfrm>
                <a:off x="7228053" y="1304319"/>
                <a:ext cx="44088" cy="51395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034" extrusionOk="0">
                    <a:moveTo>
                      <a:pt x="173" y="0"/>
                    </a:moveTo>
                    <a:cubicBezTo>
                      <a:pt x="115" y="0"/>
                      <a:pt x="58" y="7"/>
                      <a:pt x="0" y="19"/>
                    </a:cubicBezTo>
                    <a:cubicBezTo>
                      <a:pt x="8" y="90"/>
                      <a:pt x="18" y="160"/>
                      <a:pt x="26" y="229"/>
                    </a:cubicBezTo>
                    <a:cubicBezTo>
                      <a:pt x="32" y="280"/>
                      <a:pt x="37" y="334"/>
                      <a:pt x="40" y="388"/>
                    </a:cubicBezTo>
                    <a:cubicBezTo>
                      <a:pt x="64" y="380"/>
                      <a:pt x="87" y="375"/>
                      <a:pt x="113" y="370"/>
                    </a:cubicBezTo>
                    <a:cubicBezTo>
                      <a:pt x="131" y="367"/>
                      <a:pt x="149" y="365"/>
                      <a:pt x="167" y="365"/>
                    </a:cubicBezTo>
                    <a:cubicBezTo>
                      <a:pt x="192" y="365"/>
                      <a:pt x="217" y="369"/>
                      <a:pt x="241" y="375"/>
                    </a:cubicBezTo>
                    <a:cubicBezTo>
                      <a:pt x="246" y="375"/>
                      <a:pt x="265" y="381"/>
                      <a:pt x="271" y="383"/>
                    </a:cubicBezTo>
                    <a:cubicBezTo>
                      <a:pt x="288" y="392"/>
                      <a:pt x="306" y="404"/>
                      <a:pt x="323" y="413"/>
                    </a:cubicBezTo>
                    <a:cubicBezTo>
                      <a:pt x="333" y="418"/>
                      <a:pt x="336" y="421"/>
                      <a:pt x="337" y="421"/>
                    </a:cubicBezTo>
                    <a:cubicBezTo>
                      <a:pt x="344" y="427"/>
                      <a:pt x="350" y="432"/>
                      <a:pt x="355" y="437"/>
                    </a:cubicBezTo>
                    <a:cubicBezTo>
                      <a:pt x="371" y="451"/>
                      <a:pt x="385" y="465"/>
                      <a:pt x="398" y="481"/>
                    </a:cubicBezTo>
                    <a:lnTo>
                      <a:pt x="402" y="486"/>
                    </a:lnTo>
                    <a:cubicBezTo>
                      <a:pt x="407" y="492"/>
                      <a:pt x="412" y="500"/>
                      <a:pt x="417" y="508"/>
                    </a:cubicBezTo>
                    <a:cubicBezTo>
                      <a:pt x="431" y="527"/>
                      <a:pt x="440" y="549"/>
                      <a:pt x="453" y="570"/>
                    </a:cubicBezTo>
                    <a:cubicBezTo>
                      <a:pt x="458" y="581"/>
                      <a:pt x="461" y="586"/>
                      <a:pt x="461" y="586"/>
                    </a:cubicBezTo>
                    <a:cubicBezTo>
                      <a:pt x="461" y="586"/>
                      <a:pt x="460" y="582"/>
                      <a:pt x="456" y="574"/>
                    </a:cubicBezTo>
                    <a:lnTo>
                      <a:pt x="456" y="574"/>
                    </a:lnTo>
                    <a:cubicBezTo>
                      <a:pt x="461" y="584"/>
                      <a:pt x="464" y="592"/>
                      <a:pt x="466" y="601"/>
                    </a:cubicBezTo>
                    <a:cubicBezTo>
                      <a:pt x="474" y="620"/>
                      <a:pt x="480" y="641"/>
                      <a:pt x="485" y="662"/>
                    </a:cubicBezTo>
                    <a:cubicBezTo>
                      <a:pt x="502" y="736"/>
                      <a:pt x="501" y="813"/>
                      <a:pt x="483" y="888"/>
                    </a:cubicBezTo>
                    <a:cubicBezTo>
                      <a:pt x="470" y="937"/>
                      <a:pt x="453" y="986"/>
                      <a:pt x="431" y="1033"/>
                    </a:cubicBezTo>
                    <a:lnTo>
                      <a:pt x="827" y="1033"/>
                    </a:lnTo>
                    <a:cubicBezTo>
                      <a:pt x="879" y="863"/>
                      <a:pt x="887" y="682"/>
                      <a:pt x="823" y="503"/>
                    </a:cubicBezTo>
                    <a:cubicBezTo>
                      <a:pt x="759" y="321"/>
                      <a:pt x="635" y="149"/>
                      <a:pt x="458" y="63"/>
                    </a:cubicBezTo>
                    <a:cubicBezTo>
                      <a:pt x="365" y="19"/>
                      <a:pt x="269" y="0"/>
                      <a:pt x="1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13"/>
              <p:cNvSpPr/>
              <p:nvPr/>
            </p:nvSpPr>
            <p:spPr>
              <a:xfrm>
                <a:off x="7265729" y="1048338"/>
                <a:ext cx="37676" cy="37279"/>
              </a:xfrm>
              <a:custGeom>
                <a:avLst/>
                <a:gdLst/>
                <a:ahLst/>
                <a:cxnLst/>
                <a:rect l="l" t="t" r="r" b="b"/>
                <a:pathLst>
                  <a:path w="758" h="750" extrusionOk="0">
                    <a:moveTo>
                      <a:pt x="1" y="1"/>
                    </a:moveTo>
                    <a:cubicBezTo>
                      <a:pt x="4" y="37"/>
                      <a:pt x="10" y="72"/>
                      <a:pt x="16" y="108"/>
                    </a:cubicBezTo>
                    <a:cubicBezTo>
                      <a:pt x="69" y="363"/>
                      <a:pt x="236" y="588"/>
                      <a:pt x="455" y="724"/>
                    </a:cubicBezTo>
                    <a:cubicBezTo>
                      <a:pt x="482" y="741"/>
                      <a:pt x="514" y="749"/>
                      <a:pt x="546" y="749"/>
                    </a:cubicBezTo>
                    <a:cubicBezTo>
                      <a:pt x="611" y="749"/>
                      <a:pt x="677" y="716"/>
                      <a:pt x="708" y="658"/>
                    </a:cubicBezTo>
                    <a:cubicBezTo>
                      <a:pt x="757" y="569"/>
                      <a:pt x="729" y="458"/>
                      <a:pt x="642" y="404"/>
                    </a:cubicBezTo>
                    <a:cubicBezTo>
                      <a:pt x="626" y="395"/>
                      <a:pt x="608" y="384"/>
                      <a:pt x="593" y="371"/>
                    </a:cubicBezTo>
                    <a:cubicBezTo>
                      <a:pt x="589" y="368"/>
                      <a:pt x="578" y="360"/>
                      <a:pt x="577" y="357"/>
                    </a:cubicBezTo>
                    <a:cubicBezTo>
                      <a:pt x="567" y="351"/>
                      <a:pt x="559" y="343"/>
                      <a:pt x="551" y="335"/>
                    </a:cubicBezTo>
                    <a:cubicBezTo>
                      <a:pt x="534" y="319"/>
                      <a:pt x="520" y="301"/>
                      <a:pt x="504" y="286"/>
                    </a:cubicBezTo>
                    <a:cubicBezTo>
                      <a:pt x="501" y="282"/>
                      <a:pt x="491" y="268"/>
                      <a:pt x="488" y="267"/>
                    </a:cubicBezTo>
                    <a:cubicBezTo>
                      <a:pt x="485" y="260"/>
                      <a:pt x="480" y="254"/>
                      <a:pt x="475" y="248"/>
                    </a:cubicBezTo>
                    <a:cubicBezTo>
                      <a:pt x="463" y="229"/>
                      <a:pt x="450" y="210"/>
                      <a:pt x="439" y="189"/>
                    </a:cubicBezTo>
                    <a:cubicBezTo>
                      <a:pt x="434" y="180"/>
                      <a:pt x="428" y="169"/>
                      <a:pt x="423" y="159"/>
                    </a:cubicBezTo>
                    <a:cubicBezTo>
                      <a:pt x="423" y="159"/>
                      <a:pt x="415" y="142"/>
                      <a:pt x="411" y="134"/>
                    </a:cubicBezTo>
                    <a:lnTo>
                      <a:pt x="404" y="116"/>
                    </a:lnTo>
                    <a:cubicBezTo>
                      <a:pt x="401" y="107"/>
                      <a:pt x="396" y="96"/>
                      <a:pt x="393" y="85"/>
                    </a:cubicBezTo>
                    <a:cubicBezTo>
                      <a:pt x="385" y="59"/>
                      <a:pt x="379" y="36"/>
                      <a:pt x="374" y="10"/>
                    </a:cubicBezTo>
                    <a:cubicBezTo>
                      <a:pt x="374" y="7"/>
                      <a:pt x="373" y="4"/>
                      <a:pt x="3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13"/>
              <p:cNvSpPr/>
              <p:nvPr/>
            </p:nvSpPr>
            <p:spPr>
              <a:xfrm>
                <a:off x="7517883" y="1048338"/>
                <a:ext cx="37577" cy="37279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50" extrusionOk="0">
                    <a:moveTo>
                      <a:pt x="1" y="1"/>
                    </a:moveTo>
                    <a:cubicBezTo>
                      <a:pt x="4" y="37"/>
                      <a:pt x="9" y="72"/>
                      <a:pt x="17" y="108"/>
                    </a:cubicBezTo>
                    <a:cubicBezTo>
                      <a:pt x="67" y="363"/>
                      <a:pt x="237" y="588"/>
                      <a:pt x="453" y="724"/>
                    </a:cubicBezTo>
                    <a:cubicBezTo>
                      <a:pt x="481" y="741"/>
                      <a:pt x="512" y="749"/>
                      <a:pt x="544" y="749"/>
                    </a:cubicBezTo>
                    <a:cubicBezTo>
                      <a:pt x="610" y="749"/>
                      <a:pt x="676" y="716"/>
                      <a:pt x="707" y="658"/>
                    </a:cubicBezTo>
                    <a:cubicBezTo>
                      <a:pt x="756" y="569"/>
                      <a:pt x="727" y="458"/>
                      <a:pt x="640" y="404"/>
                    </a:cubicBezTo>
                    <a:cubicBezTo>
                      <a:pt x="624" y="395"/>
                      <a:pt x="607" y="384"/>
                      <a:pt x="591" y="371"/>
                    </a:cubicBezTo>
                    <a:lnTo>
                      <a:pt x="575" y="357"/>
                    </a:lnTo>
                    <a:cubicBezTo>
                      <a:pt x="566" y="351"/>
                      <a:pt x="558" y="343"/>
                      <a:pt x="550" y="335"/>
                    </a:cubicBezTo>
                    <a:cubicBezTo>
                      <a:pt x="533" y="319"/>
                      <a:pt x="517" y="301"/>
                      <a:pt x="502" y="286"/>
                    </a:cubicBezTo>
                    <a:cubicBezTo>
                      <a:pt x="499" y="282"/>
                      <a:pt x="490" y="268"/>
                      <a:pt x="487" y="267"/>
                    </a:cubicBezTo>
                    <a:cubicBezTo>
                      <a:pt x="482" y="260"/>
                      <a:pt x="479" y="254"/>
                      <a:pt x="474" y="248"/>
                    </a:cubicBezTo>
                    <a:cubicBezTo>
                      <a:pt x="460" y="229"/>
                      <a:pt x="449" y="210"/>
                      <a:pt x="438" y="189"/>
                    </a:cubicBezTo>
                    <a:cubicBezTo>
                      <a:pt x="431" y="180"/>
                      <a:pt x="427" y="169"/>
                      <a:pt x="422" y="159"/>
                    </a:cubicBezTo>
                    <a:cubicBezTo>
                      <a:pt x="422" y="159"/>
                      <a:pt x="414" y="142"/>
                      <a:pt x="409" y="134"/>
                    </a:cubicBezTo>
                    <a:cubicBezTo>
                      <a:pt x="406" y="126"/>
                      <a:pt x="403" y="118"/>
                      <a:pt x="403" y="116"/>
                    </a:cubicBezTo>
                    <a:cubicBezTo>
                      <a:pt x="400" y="107"/>
                      <a:pt x="395" y="96"/>
                      <a:pt x="392" y="85"/>
                    </a:cubicBezTo>
                    <a:cubicBezTo>
                      <a:pt x="384" y="59"/>
                      <a:pt x="377" y="36"/>
                      <a:pt x="373" y="10"/>
                    </a:cubicBezTo>
                    <a:cubicBezTo>
                      <a:pt x="373" y="7"/>
                      <a:pt x="371" y="4"/>
                      <a:pt x="3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3"/>
              <p:cNvSpPr/>
              <p:nvPr/>
            </p:nvSpPr>
            <p:spPr>
              <a:xfrm>
                <a:off x="7461815" y="1048338"/>
                <a:ext cx="24107" cy="43243"/>
              </a:xfrm>
              <a:custGeom>
                <a:avLst/>
                <a:gdLst/>
                <a:ahLst/>
                <a:cxnLst/>
                <a:rect l="l" t="t" r="r" b="b"/>
                <a:pathLst>
                  <a:path w="485" h="870" extrusionOk="0">
                    <a:moveTo>
                      <a:pt x="63" y="1"/>
                    </a:moveTo>
                    <a:cubicBezTo>
                      <a:pt x="71" y="31"/>
                      <a:pt x="79" y="61"/>
                      <a:pt x="84" y="93"/>
                    </a:cubicBezTo>
                    <a:cubicBezTo>
                      <a:pt x="86" y="99"/>
                      <a:pt x="86" y="104"/>
                      <a:pt x="87" y="107"/>
                    </a:cubicBezTo>
                    <a:cubicBezTo>
                      <a:pt x="87" y="116"/>
                      <a:pt x="89" y="127"/>
                      <a:pt x="90" y="138"/>
                    </a:cubicBezTo>
                    <a:cubicBezTo>
                      <a:pt x="92" y="164"/>
                      <a:pt x="93" y="189"/>
                      <a:pt x="95" y="216"/>
                    </a:cubicBezTo>
                    <a:cubicBezTo>
                      <a:pt x="97" y="267"/>
                      <a:pt x="95" y="317"/>
                      <a:pt x="90" y="368"/>
                    </a:cubicBezTo>
                    <a:cubicBezTo>
                      <a:pt x="90" y="374"/>
                      <a:pt x="86" y="420"/>
                      <a:pt x="86" y="420"/>
                    </a:cubicBezTo>
                    <a:cubicBezTo>
                      <a:pt x="81" y="444"/>
                      <a:pt x="78" y="466"/>
                      <a:pt x="73" y="488"/>
                    </a:cubicBezTo>
                    <a:cubicBezTo>
                      <a:pt x="62" y="539"/>
                      <a:pt x="48" y="588"/>
                      <a:pt x="32" y="637"/>
                    </a:cubicBezTo>
                    <a:cubicBezTo>
                      <a:pt x="0" y="727"/>
                      <a:pt x="67" y="843"/>
                      <a:pt x="160" y="863"/>
                    </a:cubicBezTo>
                    <a:cubicBezTo>
                      <a:pt x="176" y="867"/>
                      <a:pt x="192" y="869"/>
                      <a:pt x="207" y="869"/>
                    </a:cubicBezTo>
                    <a:cubicBezTo>
                      <a:pt x="289" y="869"/>
                      <a:pt x="364" y="816"/>
                      <a:pt x="388" y="735"/>
                    </a:cubicBezTo>
                    <a:cubicBezTo>
                      <a:pt x="467" y="498"/>
                      <a:pt x="484" y="246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3"/>
              <p:cNvSpPr/>
              <p:nvPr/>
            </p:nvSpPr>
            <p:spPr>
              <a:xfrm>
                <a:off x="8473213" y="1048338"/>
                <a:ext cx="24206" cy="43243"/>
              </a:xfrm>
              <a:custGeom>
                <a:avLst/>
                <a:gdLst/>
                <a:ahLst/>
                <a:cxnLst/>
                <a:rect l="l" t="t" r="r" b="b"/>
                <a:pathLst>
                  <a:path w="487" h="870" extrusionOk="0">
                    <a:moveTo>
                      <a:pt x="65" y="1"/>
                    </a:moveTo>
                    <a:cubicBezTo>
                      <a:pt x="71" y="31"/>
                      <a:pt x="79" y="61"/>
                      <a:pt x="84" y="93"/>
                    </a:cubicBezTo>
                    <a:cubicBezTo>
                      <a:pt x="86" y="99"/>
                      <a:pt x="87" y="104"/>
                      <a:pt x="87" y="107"/>
                    </a:cubicBezTo>
                    <a:cubicBezTo>
                      <a:pt x="89" y="116"/>
                      <a:pt x="90" y="127"/>
                      <a:pt x="90" y="138"/>
                    </a:cubicBezTo>
                    <a:cubicBezTo>
                      <a:pt x="94" y="164"/>
                      <a:pt x="95" y="189"/>
                      <a:pt x="95" y="216"/>
                    </a:cubicBezTo>
                    <a:cubicBezTo>
                      <a:pt x="97" y="267"/>
                      <a:pt x="97" y="317"/>
                      <a:pt x="92" y="368"/>
                    </a:cubicBezTo>
                    <a:cubicBezTo>
                      <a:pt x="92" y="374"/>
                      <a:pt x="86" y="420"/>
                      <a:pt x="86" y="420"/>
                    </a:cubicBezTo>
                    <a:cubicBezTo>
                      <a:pt x="82" y="444"/>
                      <a:pt x="78" y="466"/>
                      <a:pt x="73" y="488"/>
                    </a:cubicBezTo>
                    <a:cubicBezTo>
                      <a:pt x="62" y="539"/>
                      <a:pt x="49" y="588"/>
                      <a:pt x="32" y="637"/>
                    </a:cubicBezTo>
                    <a:cubicBezTo>
                      <a:pt x="0" y="727"/>
                      <a:pt x="68" y="843"/>
                      <a:pt x="162" y="863"/>
                    </a:cubicBezTo>
                    <a:cubicBezTo>
                      <a:pt x="177" y="867"/>
                      <a:pt x="193" y="869"/>
                      <a:pt x="209" y="869"/>
                    </a:cubicBezTo>
                    <a:cubicBezTo>
                      <a:pt x="290" y="869"/>
                      <a:pt x="364" y="816"/>
                      <a:pt x="390" y="735"/>
                    </a:cubicBezTo>
                    <a:cubicBezTo>
                      <a:pt x="467" y="498"/>
                      <a:pt x="486" y="246"/>
                      <a:pt x="4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3"/>
              <p:cNvSpPr/>
              <p:nvPr/>
            </p:nvSpPr>
            <p:spPr>
              <a:xfrm>
                <a:off x="7830229" y="1256801"/>
                <a:ext cx="106418" cy="91507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1841" extrusionOk="0">
                    <a:moveTo>
                      <a:pt x="288" y="0"/>
                    </a:moveTo>
                    <a:cubicBezTo>
                      <a:pt x="244" y="0"/>
                      <a:pt x="200" y="5"/>
                      <a:pt x="154" y="14"/>
                    </a:cubicBezTo>
                    <a:cubicBezTo>
                      <a:pt x="58" y="35"/>
                      <a:pt x="1" y="150"/>
                      <a:pt x="26" y="242"/>
                    </a:cubicBezTo>
                    <a:cubicBezTo>
                      <a:pt x="49" y="328"/>
                      <a:pt x="126" y="376"/>
                      <a:pt x="209" y="376"/>
                    </a:cubicBezTo>
                    <a:cubicBezTo>
                      <a:pt x="224" y="376"/>
                      <a:pt x="239" y="375"/>
                      <a:pt x="254" y="372"/>
                    </a:cubicBezTo>
                    <a:cubicBezTo>
                      <a:pt x="269" y="369"/>
                      <a:pt x="285" y="367"/>
                      <a:pt x="300" y="367"/>
                    </a:cubicBezTo>
                    <a:cubicBezTo>
                      <a:pt x="464" y="367"/>
                      <a:pt x="627" y="544"/>
                      <a:pt x="656" y="698"/>
                    </a:cubicBezTo>
                    <a:cubicBezTo>
                      <a:pt x="675" y="810"/>
                      <a:pt x="583" y="940"/>
                      <a:pt x="556" y="1048"/>
                    </a:cubicBezTo>
                    <a:cubicBezTo>
                      <a:pt x="520" y="1203"/>
                      <a:pt x="523" y="1364"/>
                      <a:pt x="591" y="1508"/>
                    </a:cubicBezTo>
                    <a:cubicBezTo>
                      <a:pt x="691" y="1724"/>
                      <a:pt x="935" y="1841"/>
                      <a:pt x="1165" y="1841"/>
                    </a:cubicBezTo>
                    <a:cubicBezTo>
                      <a:pt x="1168" y="1841"/>
                      <a:pt x="1171" y="1841"/>
                      <a:pt x="1174" y="1841"/>
                    </a:cubicBezTo>
                    <a:cubicBezTo>
                      <a:pt x="1443" y="1836"/>
                      <a:pt x="1666" y="1679"/>
                      <a:pt x="1823" y="1472"/>
                    </a:cubicBezTo>
                    <a:cubicBezTo>
                      <a:pt x="2016" y="1215"/>
                      <a:pt x="2104" y="891"/>
                      <a:pt x="2133" y="576"/>
                    </a:cubicBezTo>
                    <a:cubicBezTo>
                      <a:pt x="2141" y="476"/>
                      <a:pt x="2041" y="391"/>
                      <a:pt x="1948" y="391"/>
                    </a:cubicBezTo>
                    <a:cubicBezTo>
                      <a:pt x="1840" y="391"/>
                      <a:pt x="1770" y="476"/>
                      <a:pt x="1763" y="576"/>
                    </a:cubicBezTo>
                    <a:cubicBezTo>
                      <a:pt x="1742" y="812"/>
                      <a:pt x="1668" y="1060"/>
                      <a:pt x="1527" y="1253"/>
                    </a:cubicBezTo>
                    <a:cubicBezTo>
                      <a:pt x="1471" y="1331"/>
                      <a:pt x="1398" y="1394"/>
                      <a:pt x="1313" y="1437"/>
                    </a:cubicBezTo>
                    <a:cubicBezTo>
                      <a:pt x="1268" y="1460"/>
                      <a:pt x="1217" y="1472"/>
                      <a:pt x="1166" y="1472"/>
                    </a:cubicBezTo>
                    <a:cubicBezTo>
                      <a:pt x="1144" y="1472"/>
                      <a:pt x="1122" y="1470"/>
                      <a:pt x="1101" y="1466"/>
                    </a:cubicBezTo>
                    <a:cubicBezTo>
                      <a:pt x="1031" y="1450"/>
                      <a:pt x="966" y="1416"/>
                      <a:pt x="936" y="1371"/>
                    </a:cubicBezTo>
                    <a:cubicBezTo>
                      <a:pt x="876" y="1284"/>
                      <a:pt x="903" y="1166"/>
                      <a:pt x="935" y="1073"/>
                    </a:cubicBezTo>
                    <a:cubicBezTo>
                      <a:pt x="974" y="950"/>
                      <a:pt x="1036" y="836"/>
                      <a:pt x="1027" y="701"/>
                    </a:cubicBezTo>
                    <a:cubicBezTo>
                      <a:pt x="1015" y="568"/>
                      <a:pt x="966" y="441"/>
                      <a:pt x="887" y="334"/>
                    </a:cubicBezTo>
                    <a:cubicBezTo>
                      <a:pt x="743" y="134"/>
                      <a:pt x="529" y="0"/>
                      <a:pt x="2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3"/>
              <p:cNvSpPr/>
              <p:nvPr/>
            </p:nvSpPr>
            <p:spPr>
              <a:xfrm>
                <a:off x="8015679" y="1062752"/>
                <a:ext cx="130774" cy="107114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155" extrusionOk="0">
                    <a:moveTo>
                      <a:pt x="1937" y="1"/>
                    </a:moveTo>
                    <a:cubicBezTo>
                      <a:pt x="1484" y="1"/>
                      <a:pt x="1020" y="317"/>
                      <a:pt x="1052" y="816"/>
                    </a:cubicBezTo>
                    <a:cubicBezTo>
                      <a:pt x="1069" y="1088"/>
                      <a:pt x="1208" y="1484"/>
                      <a:pt x="952" y="1691"/>
                    </a:cubicBezTo>
                    <a:cubicBezTo>
                      <a:pt x="870" y="1757"/>
                      <a:pt x="770" y="1786"/>
                      <a:pt x="669" y="1786"/>
                    </a:cubicBezTo>
                    <a:cubicBezTo>
                      <a:pt x="541" y="1786"/>
                      <a:pt x="410" y="1740"/>
                      <a:pt x="308" y="1667"/>
                    </a:cubicBezTo>
                    <a:cubicBezTo>
                      <a:pt x="282" y="1649"/>
                      <a:pt x="252" y="1640"/>
                      <a:pt x="221" y="1640"/>
                    </a:cubicBezTo>
                    <a:cubicBezTo>
                      <a:pt x="156" y="1640"/>
                      <a:pt x="87" y="1679"/>
                      <a:pt x="54" y="1734"/>
                    </a:cubicBezTo>
                    <a:cubicBezTo>
                      <a:pt x="1" y="1827"/>
                      <a:pt x="40" y="1928"/>
                      <a:pt x="121" y="1987"/>
                    </a:cubicBezTo>
                    <a:cubicBezTo>
                      <a:pt x="279" y="2097"/>
                      <a:pt x="465" y="2155"/>
                      <a:pt x="654" y="2155"/>
                    </a:cubicBezTo>
                    <a:cubicBezTo>
                      <a:pt x="744" y="2155"/>
                      <a:pt x="834" y="2142"/>
                      <a:pt x="922" y="2115"/>
                    </a:cubicBezTo>
                    <a:cubicBezTo>
                      <a:pt x="1235" y="2017"/>
                      <a:pt x="1425" y="1754"/>
                      <a:pt x="1463" y="1431"/>
                    </a:cubicBezTo>
                    <a:cubicBezTo>
                      <a:pt x="1484" y="1259"/>
                      <a:pt x="1460" y="1091"/>
                      <a:pt x="1435" y="920"/>
                    </a:cubicBezTo>
                    <a:cubicBezTo>
                      <a:pt x="1413" y="763"/>
                      <a:pt x="1405" y="621"/>
                      <a:pt x="1536" y="513"/>
                    </a:cubicBezTo>
                    <a:cubicBezTo>
                      <a:pt x="1644" y="425"/>
                      <a:pt x="1800" y="364"/>
                      <a:pt x="1949" y="364"/>
                    </a:cubicBezTo>
                    <a:cubicBezTo>
                      <a:pt x="2052" y="364"/>
                      <a:pt x="2153" y="394"/>
                      <a:pt x="2231" y="464"/>
                    </a:cubicBezTo>
                    <a:cubicBezTo>
                      <a:pt x="2269" y="499"/>
                      <a:pt x="2312" y="513"/>
                      <a:pt x="2353" y="513"/>
                    </a:cubicBezTo>
                    <a:cubicBezTo>
                      <a:pt x="2500" y="513"/>
                      <a:pt x="2631" y="326"/>
                      <a:pt x="2492" y="201"/>
                    </a:cubicBezTo>
                    <a:cubicBezTo>
                      <a:pt x="2339" y="64"/>
                      <a:pt x="2139" y="1"/>
                      <a:pt x="19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3"/>
              <p:cNvSpPr/>
              <p:nvPr/>
            </p:nvSpPr>
            <p:spPr>
              <a:xfrm>
                <a:off x="7929391" y="1236422"/>
                <a:ext cx="54029" cy="96776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947" extrusionOk="0">
                    <a:moveTo>
                      <a:pt x="253" y="1"/>
                    </a:moveTo>
                    <a:cubicBezTo>
                      <a:pt x="65" y="1"/>
                      <a:pt x="1" y="305"/>
                      <a:pt x="209" y="365"/>
                    </a:cubicBezTo>
                    <a:cubicBezTo>
                      <a:pt x="447" y="434"/>
                      <a:pt x="629" y="658"/>
                      <a:pt x="663" y="902"/>
                    </a:cubicBezTo>
                    <a:cubicBezTo>
                      <a:pt x="703" y="1176"/>
                      <a:pt x="561" y="1455"/>
                      <a:pt x="342" y="1633"/>
                    </a:cubicBezTo>
                    <a:cubicBezTo>
                      <a:pt x="265" y="1697"/>
                      <a:pt x="276" y="1830"/>
                      <a:pt x="342" y="1895"/>
                    </a:cubicBezTo>
                    <a:cubicBezTo>
                      <a:pt x="378" y="1931"/>
                      <a:pt x="422" y="1947"/>
                      <a:pt x="466" y="1947"/>
                    </a:cubicBezTo>
                    <a:cubicBezTo>
                      <a:pt x="514" y="1947"/>
                      <a:pt x="563" y="1928"/>
                      <a:pt x="603" y="1895"/>
                    </a:cubicBezTo>
                    <a:cubicBezTo>
                      <a:pt x="918" y="1638"/>
                      <a:pt x="1086" y="1220"/>
                      <a:pt x="1023" y="818"/>
                    </a:cubicBezTo>
                    <a:cubicBezTo>
                      <a:pt x="956" y="435"/>
                      <a:pt x="679" y="122"/>
                      <a:pt x="309" y="9"/>
                    </a:cubicBezTo>
                    <a:cubicBezTo>
                      <a:pt x="289" y="3"/>
                      <a:pt x="270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3"/>
              <p:cNvSpPr/>
              <p:nvPr/>
            </p:nvSpPr>
            <p:spPr>
              <a:xfrm>
                <a:off x="7975567" y="1170910"/>
                <a:ext cx="23809" cy="1849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72" extrusionOk="0">
                    <a:moveTo>
                      <a:pt x="239" y="1"/>
                    </a:moveTo>
                    <a:cubicBezTo>
                      <a:pt x="2" y="1"/>
                      <a:pt x="0" y="371"/>
                      <a:pt x="239" y="371"/>
                    </a:cubicBezTo>
                    <a:cubicBezTo>
                      <a:pt x="478" y="371"/>
                      <a:pt x="478" y="1"/>
                      <a:pt x="2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3"/>
              <p:cNvSpPr/>
              <p:nvPr/>
            </p:nvSpPr>
            <p:spPr>
              <a:xfrm>
                <a:off x="7958170" y="1092227"/>
                <a:ext cx="101249" cy="5591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125" extrusionOk="0">
                    <a:moveTo>
                      <a:pt x="1104" y="0"/>
                    </a:moveTo>
                    <a:cubicBezTo>
                      <a:pt x="1019" y="0"/>
                      <a:pt x="933" y="12"/>
                      <a:pt x="846" y="39"/>
                    </a:cubicBezTo>
                    <a:cubicBezTo>
                      <a:pt x="458" y="158"/>
                      <a:pt x="202" y="492"/>
                      <a:pt x="42" y="848"/>
                    </a:cubicBezTo>
                    <a:cubicBezTo>
                      <a:pt x="1" y="940"/>
                      <a:pt x="15" y="1047"/>
                      <a:pt x="108" y="1101"/>
                    </a:cubicBezTo>
                    <a:cubicBezTo>
                      <a:pt x="135" y="1117"/>
                      <a:pt x="168" y="1125"/>
                      <a:pt x="202" y="1125"/>
                    </a:cubicBezTo>
                    <a:cubicBezTo>
                      <a:pt x="267" y="1125"/>
                      <a:pt x="334" y="1095"/>
                      <a:pt x="361" y="1035"/>
                    </a:cubicBezTo>
                    <a:cubicBezTo>
                      <a:pt x="477" y="780"/>
                      <a:pt x="640" y="503"/>
                      <a:pt x="920" y="403"/>
                    </a:cubicBezTo>
                    <a:cubicBezTo>
                      <a:pt x="983" y="381"/>
                      <a:pt x="1045" y="371"/>
                      <a:pt x="1107" y="371"/>
                    </a:cubicBezTo>
                    <a:cubicBezTo>
                      <a:pt x="1324" y="371"/>
                      <a:pt x="1531" y="494"/>
                      <a:pt x="1697" y="634"/>
                    </a:cubicBezTo>
                    <a:cubicBezTo>
                      <a:pt x="1737" y="668"/>
                      <a:pt x="1786" y="687"/>
                      <a:pt x="1834" y="687"/>
                    </a:cubicBezTo>
                    <a:cubicBezTo>
                      <a:pt x="1879" y="687"/>
                      <a:pt x="1924" y="671"/>
                      <a:pt x="1960" y="634"/>
                    </a:cubicBezTo>
                    <a:cubicBezTo>
                      <a:pt x="2025" y="568"/>
                      <a:pt x="2036" y="436"/>
                      <a:pt x="1960" y="373"/>
                    </a:cubicBezTo>
                    <a:cubicBezTo>
                      <a:pt x="1718" y="168"/>
                      <a:pt x="1420" y="0"/>
                      <a:pt x="1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3"/>
              <p:cNvSpPr/>
              <p:nvPr/>
            </p:nvSpPr>
            <p:spPr>
              <a:xfrm>
                <a:off x="7778536" y="1103461"/>
                <a:ext cx="111339" cy="146332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944" extrusionOk="0">
                    <a:moveTo>
                      <a:pt x="1751" y="0"/>
                    </a:moveTo>
                    <a:cubicBezTo>
                      <a:pt x="1618" y="0"/>
                      <a:pt x="1489" y="132"/>
                      <a:pt x="1587" y="269"/>
                    </a:cubicBezTo>
                    <a:cubicBezTo>
                      <a:pt x="1729" y="467"/>
                      <a:pt x="1878" y="756"/>
                      <a:pt x="1748" y="997"/>
                    </a:cubicBezTo>
                    <a:cubicBezTo>
                      <a:pt x="1691" y="1103"/>
                      <a:pt x="1587" y="1179"/>
                      <a:pt x="1512" y="1274"/>
                    </a:cubicBezTo>
                    <a:cubicBezTo>
                      <a:pt x="1418" y="1390"/>
                      <a:pt x="1361" y="1530"/>
                      <a:pt x="1348" y="1679"/>
                    </a:cubicBezTo>
                    <a:cubicBezTo>
                      <a:pt x="1334" y="1820"/>
                      <a:pt x="1364" y="1969"/>
                      <a:pt x="1330" y="2107"/>
                    </a:cubicBezTo>
                    <a:cubicBezTo>
                      <a:pt x="1304" y="2224"/>
                      <a:pt x="1215" y="2314"/>
                      <a:pt x="1120" y="2382"/>
                    </a:cubicBezTo>
                    <a:cubicBezTo>
                      <a:pt x="936" y="2511"/>
                      <a:pt x="719" y="2578"/>
                      <a:pt x="498" y="2578"/>
                    </a:cubicBezTo>
                    <a:cubicBezTo>
                      <a:pt x="439" y="2578"/>
                      <a:pt x="381" y="2574"/>
                      <a:pt x="322" y="2564"/>
                    </a:cubicBezTo>
                    <a:cubicBezTo>
                      <a:pt x="310" y="2562"/>
                      <a:pt x="298" y="2561"/>
                      <a:pt x="286" y="2561"/>
                    </a:cubicBezTo>
                    <a:cubicBezTo>
                      <a:pt x="78" y="2561"/>
                      <a:pt x="0" y="2883"/>
                      <a:pt x="222" y="2920"/>
                    </a:cubicBezTo>
                    <a:cubicBezTo>
                      <a:pt x="314" y="2936"/>
                      <a:pt x="406" y="2944"/>
                      <a:pt x="498" y="2944"/>
                    </a:cubicBezTo>
                    <a:cubicBezTo>
                      <a:pt x="756" y="2944"/>
                      <a:pt x="1009" y="2880"/>
                      <a:pt x="1237" y="2746"/>
                    </a:cubicBezTo>
                    <a:cubicBezTo>
                      <a:pt x="1380" y="2662"/>
                      <a:pt x="1511" y="2551"/>
                      <a:pt x="1601" y="2410"/>
                    </a:cubicBezTo>
                    <a:cubicBezTo>
                      <a:pt x="1699" y="2255"/>
                      <a:pt x="1715" y="2075"/>
                      <a:pt x="1714" y="1896"/>
                    </a:cubicBezTo>
                    <a:cubicBezTo>
                      <a:pt x="1712" y="1727"/>
                      <a:pt x="1715" y="1595"/>
                      <a:pt x="1834" y="1466"/>
                    </a:cubicBezTo>
                    <a:cubicBezTo>
                      <a:pt x="1954" y="1336"/>
                      <a:pt x="2071" y="1220"/>
                      <a:pt x="2127" y="1051"/>
                    </a:cubicBezTo>
                    <a:cubicBezTo>
                      <a:pt x="2239" y="720"/>
                      <a:pt x="2101" y="353"/>
                      <a:pt x="1907" y="82"/>
                    </a:cubicBezTo>
                    <a:cubicBezTo>
                      <a:pt x="1865" y="24"/>
                      <a:pt x="1808" y="0"/>
                      <a:pt x="17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3"/>
              <p:cNvSpPr/>
              <p:nvPr/>
            </p:nvSpPr>
            <p:spPr>
              <a:xfrm>
                <a:off x="7675746" y="1236422"/>
                <a:ext cx="54079" cy="9677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947" extrusionOk="0">
                    <a:moveTo>
                      <a:pt x="252" y="1"/>
                    </a:moveTo>
                    <a:cubicBezTo>
                      <a:pt x="65" y="1"/>
                      <a:pt x="1" y="305"/>
                      <a:pt x="209" y="365"/>
                    </a:cubicBezTo>
                    <a:cubicBezTo>
                      <a:pt x="446" y="434"/>
                      <a:pt x="628" y="658"/>
                      <a:pt x="663" y="902"/>
                    </a:cubicBezTo>
                    <a:cubicBezTo>
                      <a:pt x="703" y="1176"/>
                      <a:pt x="560" y="1455"/>
                      <a:pt x="342" y="1633"/>
                    </a:cubicBezTo>
                    <a:cubicBezTo>
                      <a:pt x="264" y="1697"/>
                      <a:pt x="277" y="1830"/>
                      <a:pt x="342" y="1895"/>
                    </a:cubicBezTo>
                    <a:cubicBezTo>
                      <a:pt x="379" y="1931"/>
                      <a:pt x="423" y="1947"/>
                      <a:pt x="467" y="1947"/>
                    </a:cubicBezTo>
                    <a:cubicBezTo>
                      <a:pt x="515" y="1947"/>
                      <a:pt x="564" y="1928"/>
                      <a:pt x="605" y="1895"/>
                    </a:cubicBezTo>
                    <a:cubicBezTo>
                      <a:pt x="920" y="1638"/>
                      <a:pt x="1087" y="1220"/>
                      <a:pt x="1023" y="818"/>
                    </a:cubicBezTo>
                    <a:cubicBezTo>
                      <a:pt x="956" y="435"/>
                      <a:pt x="681" y="122"/>
                      <a:pt x="309" y="9"/>
                    </a:cubicBezTo>
                    <a:cubicBezTo>
                      <a:pt x="289" y="3"/>
                      <a:pt x="270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3"/>
              <p:cNvSpPr/>
              <p:nvPr/>
            </p:nvSpPr>
            <p:spPr>
              <a:xfrm>
                <a:off x="7576584" y="1256801"/>
                <a:ext cx="106518" cy="91507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841" extrusionOk="0">
                    <a:moveTo>
                      <a:pt x="289" y="0"/>
                    </a:moveTo>
                    <a:cubicBezTo>
                      <a:pt x="245" y="0"/>
                      <a:pt x="201" y="5"/>
                      <a:pt x="156" y="14"/>
                    </a:cubicBezTo>
                    <a:cubicBezTo>
                      <a:pt x="58" y="35"/>
                      <a:pt x="1" y="150"/>
                      <a:pt x="26" y="242"/>
                    </a:cubicBezTo>
                    <a:cubicBezTo>
                      <a:pt x="50" y="328"/>
                      <a:pt x="127" y="376"/>
                      <a:pt x="210" y="376"/>
                    </a:cubicBezTo>
                    <a:cubicBezTo>
                      <a:pt x="224" y="376"/>
                      <a:pt x="239" y="375"/>
                      <a:pt x="254" y="372"/>
                    </a:cubicBezTo>
                    <a:cubicBezTo>
                      <a:pt x="269" y="369"/>
                      <a:pt x="284" y="367"/>
                      <a:pt x="300" y="367"/>
                    </a:cubicBezTo>
                    <a:cubicBezTo>
                      <a:pt x="464" y="367"/>
                      <a:pt x="628" y="544"/>
                      <a:pt x="656" y="698"/>
                    </a:cubicBezTo>
                    <a:cubicBezTo>
                      <a:pt x="676" y="810"/>
                      <a:pt x="583" y="940"/>
                      <a:pt x="558" y="1048"/>
                    </a:cubicBezTo>
                    <a:cubicBezTo>
                      <a:pt x="521" y="1203"/>
                      <a:pt x="523" y="1364"/>
                      <a:pt x="591" y="1508"/>
                    </a:cubicBezTo>
                    <a:cubicBezTo>
                      <a:pt x="692" y="1724"/>
                      <a:pt x="934" y="1841"/>
                      <a:pt x="1166" y="1841"/>
                    </a:cubicBezTo>
                    <a:cubicBezTo>
                      <a:pt x="1169" y="1841"/>
                      <a:pt x="1172" y="1841"/>
                      <a:pt x="1175" y="1841"/>
                    </a:cubicBezTo>
                    <a:cubicBezTo>
                      <a:pt x="1443" y="1836"/>
                      <a:pt x="1667" y="1679"/>
                      <a:pt x="1824" y="1472"/>
                    </a:cubicBezTo>
                    <a:cubicBezTo>
                      <a:pt x="2016" y="1215"/>
                      <a:pt x="2106" y="891"/>
                      <a:pt x="2133" y="576"/>
                    </a:cubicBezTo>
                    <a:cubicBezTo>
                      <a:pt x="2142" y="476"/>
                      <a:pt x="2041" y="391"/>
                      <a:pt x="1948" y="391"/>
                    </a:cubicBezTo>
                    <a:cubicBezTo>
                      <a:pt x="1840" y="391"/>
                      <a:pt x="1772" y="476"/>
                      <a:pt x="1762" y="576"/>
                    </a:cubicBezTo>
                    <a:cubicBezTo>
                      <a:pt x="1742" y="812"/>
                      <a:pt x="1669" y="1060"/>
                      <a:pt x="1526" y="1253"/>
                    </a:cubicBezTo>
                    <a:cubicBezTo>
                      <a:pt x="1473" y="1331"/>
                      <a:pt x="1398" y="1394"/>
                      <a:pt x="1314" y="1437"/>
                    </a:cubicBezTo>
                    <a:cubicBezTo>
                      <a:pt x="1268" y="1460"/>
                      <a:pt x="1217" y="1472"/>
                      <a:pt x="1166" y="1472"/>
                    </a:cubicBezTo>
                    <a:cubicBezTo>
                      <a:pt x="1144" y="1472"/>
                      <a:pt x="1122" y="1470"/>
                      <a:pt x="1101" y="1466"/>
                    </a:cubicBezTo>
                    <a:cubicBezTo>
                      <a:pt x="1031" y="1450"/>
                      <a:pt x="968" y="1416"/>
                      <a:pt x="936" y="1371"/>
                    </a:cubicBezTo>
                    <a:cubicBezTo>
                      <a:pt x="877" y="1284"/>
                      <a:pt x="904" y="1166"/>
                      <a:pt x="934" y="1073"/>
                    </a:cubicBezTo>
                    <a:cubicBezTo>
                      <a:pt x="976" y="950"/>
                      <a:pt x="1036" y="836"/>
                      <a:pt x="1026" y="701"/>
                    </a:cubicBezTo>
                    <a:cubicBezTo>
                      <a:pt x="1015" y="568"/>
                      <a:pt x="968" y="441"/>
                      <a:pt x="887" y="334"/>
                    </a:cubicBezTo>
                    <a:cubicBezTo>
                      <a:pt x="742" y="134"/>
                      <a:pt x="529" y="0"/>
                      <a:pt x="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3"/>
              <p:cNvSpPr/>
              <p:nvPr/>
            </p:nvSpPr>
            <p:spPr>
              <a:xfrm>
                <a:off x="7763525" y="1062752"/>
                <a:ext cx="130873" cy="10711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155" extrusionOk="0">
                    <a:moveTo>
                      <a:pt x="1938" y="1"/>
                    </a:moveTo>
                    <a:cubicBezTo>
                      <a:pt x="1485" y="1"/>
                      <a:pt x="1021" y="317"/>
                      <a:pt x="1053" y="816"/>
                    </a:cubicBezTo>
                    <a:cubicBezTo>
                      <a:pt x="1071" y="1088"/>
                      <a:pt x="1210" y="1484"/>
                      <a:pt x="953" y="1691"/>
                    </a:cubicBezTo>
                    <a:cubicBezTo>
                      <a:pt x="871" y="1757"/>
                      <a:pt x="772" y="1786"/>
                      <a:pt x="670" y="1786"/>
                    </a:cubicBezTo>
                    <a:cubicBezTo>
                      <a:pt x="542" y="1786"/>
                      <a:pt x="411" y="1740"/>
                      <a:pt x="309" y="1667"/>
                    </a:cubicBezTo>
                    <a:cubicBezTo>
                      <a:pt x="284" y="1649"/>
                      <a:pt x="254" y="1640"/>
                      <a:pt x="223" y="1640"/>
                    </a:cubicBezTo>
                    <a:cubicBezTo>
                      <a:pt x="157" y="1640"/>
                      <a:pt x="88" y="1679"/>
                      <a:pt x="56" y="1734"/>
                    </a:cubicBezTo>
                    <a:cubicBezTo>
                      <a:pt x="0" y="1827"/>
                      <a:pt x="40" y="1928"/>
                      <a:pt x="122" y="1987"/>
                    </a:cubicBezTo>
                    <a:cubicBezTo>
                      <a:pt x="280" y="2097"/>
                      <a:pt x="467" y="2155"/>
                      <a:pt x="655" y="2155"/>
                    </a:cubicBezTo>
                    <a:cubicBezTo>
                      <a:pt x="745" y="2155"/>
                      <a:pt x="835" y="2142"/>
                      <a:pt x="923" y="2115"/>
                    </a:cubicBezTo>
                    <a:cubicBezTo>
                      <a:pt x="1237" y="2017"/>
                      <a:pt x="1425" y="1754"/>
                      <a:pt x="1465" y="1431"/>
                    </a:cubicBezTo>
                    <a:cubicBezTo>
                      <a:pt x="1485" y="1259"/>
                      <a:pt x="1462" y="1091"/>
                      <a:pt x="1436" y="920"/>
                    </a:cubicBezTo>
                    <a:cubicBezTo>
                      <a:pt x="1412" y="763"/>
                      <a:pt x="1406" y="621"/>
                      <a:pt x="1536" y="513"/>
                    </a:cubicBezTo>
                    <a:cubicBezTo>
                      <a:pt x="1644" y="425"/>
                      <a:pt x="1801" y="364"/>
                      <a:pt x="1950" y="364"/>
                    </a:cubicBezTo>
                    <a:cubicBezTo>
                      <a:pt x="2054" y="364"/>
                      <a:pt x="2154" y="394"/>
                      <a:pt x="2232" y="464"/>
                    </a:cubicBezTo>
                    <a:cubicBezTo>
                      <a:pt x="2271" y="499"/>
                      <a:pt x="2313" y="513"/>
                      <a:pt x="2354" y="513"/>
                    </a:cubicBezTo>
                    <a:cubicBezTo>
                      <a:pt x="2502" y="513"/>
                      <a:pt x="2632" y="326"/>
                      <a:pt x="2494" y="201"/>
                    </a:cubicBezTo>
                    <a:cubicBezTo>
                      <a:pt x="2340" y="64"/>
                      <a:pt x="2140" y="1"/>
                      <a:pt x="19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3"/>
              <p:cNvSpPr/>
              <p:nvPr/>
            </p:nvSpPr>
            <p:spPr>
              <a:xfrm>
                <a:off x="7706066" y="1092227"/>
                <a:ext cx="101249" cy="5591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125" extrusionOk="0">
                    <a:moveTo>
                      <a:pt x="1104" y="0"/>
                    </a:moveTo>
                    <a:cubicBezTo>
                      <a:pt x="1019" y="0"/>
                      <a:pt x="933" y="12"/>
                      <a:pt x="846" y="39"/>
                    </a:cubicBezTo>
                    <a:cubicBezTo>
                      <a:pt x="458" y="158"/>
                      <a:pt x="202" y="492"/>
                      <a:pt x="42" y="848"/>
                    </a:cubicBezTo>
                    <a:cubicBezTo>
                      <a:pt x="1" y="940"/>
                      <a:pt x="15" y="1047"/>
                      <a:pt x="109" y="1101"/>
                    </a:cubicBezTo>
                    <a:cubicBezTo>
                      <a:pt x="136" y="1117"/>
                      <a:pt x="169" y="1125"/>
                      <a:pt x="203" y="1125"/>
                    </a:cubicBezTo>
                    <a:cubicBezTo>
                      <a:pt x="268" y="1125"/>
                      <a:pt x="335" y="1095"/>
                      <a:pt x="362" y="1035"/>
                    </a:cubicBezTo>
                    <a:cubicBezTo>
                      <a:pt x="476" y="780"/>
                      <a:pt x="640" y="503"/>
                      <a:pt x="921" y="403"/>
                    </a:cubicBezTo>
                    <a:cubicBezTo>
                      <a:pt x="983" y="381"/>
                      <a:pt x="1046" y="371"/>
                      <a:pt x="1107" y="371"/>
                    </a:cubicBezTo>
                    <a:cubicBezTo>
                      <a:pt x="1324" y="371"/>
                      <a:pt x="1531" y="494"/>
                      <a:pt x="1698" y="634"/>
                    </a:cubicBezTo>
                    <a:cubicBezTo>
                      <a:pt x="1737" y="668"/>
                      <a:pt x="1786" y="687"/>
                      <a:pt x="1835" y="687"/>
                    </a:cubicBezTo>
                    <a:cubicBezTo>
                      <a:pt x="1880" y="687"/>
                      <a:pt x="1924" y="671"/>
                      <a:pt x="1961" y="634"/>
                    </a:cubicBezTo>
                    <a:cubicBezTo>
                      <a:pt x="2026" y="568"/>
                      <a:pt x="2037" y="436"/>
                      <a:pt x="1961" y="373"/>
                    </a:cubicBezTo>
                    <a:cubicBezTo>
                      <a:pt x="1717" y="168"/>
                      <a:pt x="1420" y="0"/>
                      <a:pt x="1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3"/>
              <p:cNvSpPr/>
              <p:nvPr/>
            </p:nvSpPr>
            <p:spPr>
              <a:xfrm>
                <a:off x="7729278" y="1166586"/>
                <a:ext cx="18490" cy="19584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94" extrusionOk="0">
                    <a:moveTo>
                      <a:pt x="186" y="1"/>
                    </a:moveTo>
                    <a:lnTo>
                      <a:pt x="137" y="7"/>
                    </a:lnTo>
                    <a:cubicBezTo>
                      <a:pt x="105" y="17"/>
                      <a:pt x="78" y="32"/>
                      <a:pt x="55" y="55"/>
                    </a:cubicBezTo>
                    <a:lnTo>
                      <a:pt x="26" y="93"/>
                    </a:lnTo>
                    <a:cubicBezTo>
                      <a:pt x="9" y="121"/>
                      <a:pt x="1" y="153"/>
                      <a:pt x="1" y="186"/>
                    </a:cubicBezTo>
                    <a:lnTo>
                      <a:pt x="1" y="208"/>
                    </a:lnTo>
                    <a:cubicBezTo>
                      <a:pt x="3" y="256"/>
                      <a:pt x="22" y="303"/>
                      <a:pt x="55" y="338"/>
                    </a:cubicBezTo>
                    <a:cubicBezTo>
                      <a:pt x="91" y="371"/>
                      <a:pt x="137" y="390"/>
                      <a:pt x="186" y="393"/>
                    </a:cubicBezTo>
                    <a:lnTo>
                      <a:pt x="235" y="387"/>
                    </a:lnTo>
                    <a:cubicBezTo>
                      <a:pt x="267" y="378"/>
                      <a:pt x="294" y="362"/>
                      <a:pt x="318" y="338"/>
                    </a:cubicBezTo>
                    <a:lnTo>
                      <a:pt x="346" y="302"/>
                    </a:lnTo>
                    <a:cubicBezTo>
                      <a:pt x="362" y="273"/>
                      <a:pt x="371" y="240"/>
                      <a:pt x="371" y="208"/>
                    </a:cubicBezTo>
                    <a:lnTo>
                      <a:pt x="371" y="186"/>
                    </a:lnTo>
                    <a:cubicBezTo>
                      <a:pt x="370" y="137"/>
                      <a:pt x="351" y="91"/>
                      <a:pt x="318" y="55"/>
                    </a:cubicBezTo>
                    <a:cubicBezTo>
                      <a:pt x="281" y="21"/>
                      <a:pt x="235" y="2"/>
                      <a:pt x="1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3"/>
              <p:cNvSpPr/>
              <p:nvPr/>
            </p:nvSpPr>
            <p:spPr>
              <a:xfrm>
                <a:off x="8284185" y="1103461"/>
                <a:ext cx="111339" cy="146332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944" extrusionOk="0">
                    <a:moveTo>
                      <a:pt x="1751" y="0"/>
                    </a:moveTo>
                    <a:cubicBezTo>
                      <a:pt x="1618" y="0"/>
                      <a:pt x="1489" y="132"/>
                      <a:pt x="1587" y="269"/>
                    </a:cubicBezTo>
                    <a:cubicBezTo>
                      <a:pt x="1730" y="467"/>
                      <a:pt x="1878" y="756"/>
                      <a:pt x="1749" y="997"/>
                    </a:cubicBezTo>
                    <a:cubicBezTo>
                      <a:pt x="1692" y="1103"/>
                      <a:pt x="1587" y="1179"/>
                      <a:pt x="1513" y="1274"/>
                    </a:cubicBezTo>
                    <a:cubicBezTo>
                      <a:pt x="1418" y="1390"/>
                      <a:pt x="1361" y="1530"/>
                      <a:pt x="1348" y="1679"/>
                    </a:cubicBezTo>
                    <a:cubicBezTo>
                      <a:pt x="1334" y="1820"/>
                      <a:pt x="1364" y="1969"/>
                      <a:pt x="1331" y="2107"/>
                    </a:cubicBezTo>
                    <a:cubicBezTo>
                      <a:pt x="1304" y="2224"/>
                      <a:pt x="1217" y="2314"/>
                      <a:pt x="1120" y="2382"/>
                    </a:cubicBezTo>
                    <a:cubicBezTo>
                      <a:pt x="936" y="2511"/>
                      <a:pt x="719" y="2578"/>
                      <a:pt x="498" y="2578"/>
                    </a:cubicBezTo>
                    <a:cubicBezTo>
                      <a:pt x="440" y="2578"/>
                      <a:pt x="381" y="2574"/>
                      <a:pt x="322" y="2564"/>
                    </a:cubicBezTo>
                    <a:cubicBezTo>
                      <a:pt x="310" y="2562"/>
                      <a:pt x="298" y="2561"/>
                      <a:pt x="287" y="2561"/>
                    </a:cubicBezTo>
                    <a:cubicBezTo>
                      <a:pt x="80" y="2561"/>
                      <a:pt x="1" y="2883"/>
                      <a:pt x="223" y="2920"/>
                    </a:cubicBezTo>
                    <a:cubicBezTo>
                      <a:pt x="314" y="2936"/>
                      <a:pt x="407" y="2944"/>
                      <a:pt x="499" y="2944"/>
                    </a:cubicBezTo>
                    <a:cubicBezTo>
                      <a:pt x="757" y="2944"/>
                      <a:pt x="1011" y="2880"/>
                      <a:pt x="1237" y="2746"/>
                    </a:cubicBezTo>
                    <a:cubicBezTo>
                      <a:pt x="1380" y="2662"/>
                      <a:pt x="1511" y="2551"/>
                      <a:pt x="1601" y="2410"/>
                    </a:cubicBezTo>
                    <a:cubicBezTo>
                      <a:pt x="1700" y="2255"/>
                      <a:pt x="1715" y="2075"/>
                      <a:pt x="1714" y="1896"/>
                    </a:cubicBezTo>
                    <a:cubicBezTo>
                      <a:pt x="1712" y="1727"/>
                      <a:pt x="1715" y="1595"/>
                      <a:pt x="1836" y="1466"/>
                    </a:cubicBezTo>
                    <a:cubicBezTo>
                      <a:pt x="1954" y="1336"/>
                      <a:pt x="2071" y="1220"/>
                      <a:pt x="2128" y="1051"/>
                    </a:cubicBezTo>
                    <a:cubicBezTo>
                      <a:pt x="2239" y="720"/>
                      <a:pt x="2102" y="353"/>
                      <a:pt x="1907" y="82"/>
                    </a:cubicBezTo>
                    <a:cubicBezTo>
                      <a:pt x="1866" y="24"/>
                      <a:pt x="1808" y="0"/>
                      <a:pt x="17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3"/>
              <p:cNvSpPr/>
              <p:nvPr/>
            </p:nvSpPr>
            <p:spPr>
              <a:xfrm>
                <a:off x="7524891" y="1103461"/>
                <a:ext cx="111240" cy="146332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944" extrusionOk="0">
                    <a:moveTo>
                      <a:pt x="1751" y="0"/>
                    </a:moveTo>
                    <a:cubicBezTo>
                      <a:pt x="1618" y="0"/>
                      <a:pt x="1489" y="132"/>
                      <a:pt x="1587" y="269"/>
                    </a:cubicBezTo>
                    <a:cubicBezTo>
                      <a:pt x="1728" y="467"/>
                      <a:pt x="1878" y="756"/>
                      <a:pt x="1748" y="997"/>
                    </a:cubicBezTo>
                    <a:cubicBezTo>
                      <a:pt x="1690" y="1103"/>
                      <a:pt x="1587" y="1179"/>
                      <a:pt x="1512" y="1274"/>
                    </a:cubicBezTo>
                    <a:cubicBezTo>
                      <a:pt x="1417" y="1390"/>
                      <a:pt x="1360" y="1530"/>
                      <a:pt x="1348" y="1679"/>
                    </a:cubicBezTo>
                    <a:cubicBezTo>
                      <a:pt x="1333" y="1820"/>
                      <a:pt x="1362" y="1969"/>
                      <a:pt x="1330" y="2107"/>
                    </a:cubicBezTo>
                    <a:cubicBezTo>
                      <a:pt x="1302" y="2224"/>
                      <a:pt x="1215" y="2314"/>
                      <a:pt x="1120" y="2382"/>
                    </a:cubicBezTo>
                    <a:cubicBezTo>
                      <a:pt x="936" y="2511"/>
                      <a:pt x="718" y="2578"/>
                      <a:pt x="497" y="2578"/>
                    </a:cubicBezTo>
                    <a:cubicBezTo>
                      <a:pt x="438" y="2578"/>
                      <a:pt x="379" y="2574"/>
                      <a:pt x="320" y="2564"/>
                    </a:cubicBezTo>
                    <a:cubicBezTo>
                      <a:pt x="308" y="2562"/>
                      <a:pt x="296" y="2561"/>
                      <a:pt x="285" y="2561"/>
                    </a:cubicBezTo>
                    <a:cubicBezTo>
                      <a:pt x="78" y="2561"/>
                      <a:pt x="0" y="2883"/>
                      <a:pt x="222" y="2920"/>
                    </a:cubicBezTo>
                    <a:cubicBezTo>
                      <a:pt x="314" y="2936"/>
                      <a:pt x="406" y="2944"/>
                      <a:pt x="498" y="2944"/>
                    </a:cubicBezTo>
                    <a:cubicBezTo>
                      <a:pt x="756" y="2944"/>
                      <a:pt x="1009" y="2880"/>
                      <a:pt x="1237" y="2746"/>
                    </a:cubicBezTo>
                    <a:cubicBezTo>
                      <a:pt x="1379" y="2662"/>
                      <a:pt x="1511" y="2551"/>
                      <a:pt x="1599" y="2410"/>
                    </a:cubicBezTo>
                    <a:cubicBezTo>
                      <a:pt x="1699" y="2255"/>
                      <a:pt x="1713" y="2075"/>
                      <a:pt x="1713" y="1896"/>
                    </a:cubicBezTo>
                    <a:cubicBezTo>
                      <a:pt x="1712" y="1727"/>
                      <a:pt x="1715" y="1595"/>
                      <a:pt x="1834" y="1466"/>
                    </a:cubicBezTo>
                    <a:cubicBezTo>
                      <a:pt x="1952" y="1336"/>
                      <a:pt x="2069" y="1220"/>
                      <a:pt x="2126" y="1051"/>
                    </a:cubicBezTo>
                    <a:cubicBezTo>
                      <a:pt x="2237" y="720"/>
                      <a:pt x="2099" y="353"/>
                      <a:pt x="1906" y="82"/>
                    </a:cubicBezTo>
                    <a:cubicBezTo>
                      <a:pt x="1865" y="24"/>
                      <a:pt x="1808" y="0"/>
                      <a:pt x="17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3"/>
              <p:cNvSpPr/>
              <p:nvPr/>
            </p:nvSpPr>
            <p:spPr>
              <a:xfrm>
                <a:off x="8335978" y="1256801"/>
                <a:ext cx="106518" cy="91507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841" extrusionOk="0">
                    <a:moveTo>
                      <a:pt x="289" y="0"/>
                    </a:moveTo>
                    <a:cubicBezTo>
                      <a:pt x="245" y="0"/>
                      <a:pt x="201" y="5"/>
                      <a:pt x="156" y="14"/>
                    </a:cubicBezTo>
                    <a:cubicBezTo>
                      <a:pt x="56" y="35"/>
                      <a:pt x="1" y="150"/>
                      <a:pt x="26" y="242"/>
                    </a:cubicBezTo>
                    <a:cubicBezTo>
                      <a:pt x="50" y="328"/>
                      <a:pt x="127" y="376"/>
                      <a:pt x="210" y="376"/>
                    </a:cubicBezTo>
                    <a:cubicBezTo>
                      <a:pt x="224" y="376"/>
                      <a:pt x="239" y="375"/>
                      <a:pt x="254" y="372"/>
                    </a:cubicBezTo>
                    <a:cubicBezTo>
                      <a:pt x="269" y="369"/>
                      <a:pt x="284" y="367"/>
                      <a:pt x="300" y="367"/>
                    </a:cubicBezTo>
                    <a:cubicBezTo>
                      <a:pt x="464" y="367"/>
                      <a:pt x="628" y="544"/>
                      <a:pt x="656" y="698"/>
                    </a:cubicBezTo>
                    <a:cubicBezTo>
                      <a:pt x="677" y="810"/>
                      <a:pt x="583" y="940"/>
                      <a:pt x="558" y="1048"/>
                    </a:cubicBezTo>
                    <a:cubicBezTo>
                      <a:pt x="520" y="1203"/>
                      <a:pt x="523" y="1364"/>
                      <a:pt x="591" y="1510"/>
                    </a:cubicBezTo>
                    <a:cubicBezTo>
                      <a:pt x="693" y="1724"/>
                      <a:pt x="934" y="1841"/>
                      <a:pt x="1166" y="1841"/>
                    </a:cubicBezTo>
                    <a:cubicBezTo>
                      <a:pt x="1169" y="1841"/>
                      <a:pt x="1172" y="1841"/>
                      <a:pt x="1175" y="1841"/>
                    </a:cubicBezTo>
                    <a:cubicBezTo>
                      <a:pt x="1443" y="1836"/>
                      <a:pt x="1667" y="1679"/>
                      <a:pt x="1823" y="1472"/>
                    </a:cubicBezTo>
                    <a:cubicBezTo>
                      <a:pt x="2016" y="1215"/>
                      <a:pt x="2106" y="891"/>
                      <a:pt x="2133" y="576"/>
                    </a:cubicBezTo>
                    <a:cubicBezTo>
                      <a:pt x="2142" y="476"/>
                      <a:pt x="2041" y="391"/>
                      <a:pt x="1948" y="391"/>
                    </a:cubicBezTo>
                    <a:cubicBezTo>
                      <a:pt x="1840" y="391"/>
                      <a:pt x="1770" y="476"/>
                      <a:pt x="1762" y="576"/>
                    </a:cubicBezTo>
                    <a:cubicBezTo>
                      <a:pt x="1742" y="812"/>
                      <a:pt x="1669" y="1060"/>
                      <a:pt x="1527" y="1253"/>
                    </a:cubicBezTo>
                    <a:cubicBezTo>
                      <a:pt x="1471" y="1331"/>
                      <a:pt x="1398" y="1394"/>
                      <a:pt x="1314" y="1437"/>
                    </a:cubicBezTo>
                    <a:cubicBezTo>
                      <a:pt x="1268" y="1460"/>
                      <a:pt x="1217" y="1472"/>
                      <a:pt x="1166" y="1472"/>
                    </a:cubicBezTo>
                    <a:cubicBezTo>
                      <a:pt x="1144" y="1472"/>
                      <a:pt x="1122" y="1470"/>
                      <a:pt x="1101" y="1466"/>
                    </a:cubicBezTo>
                    <a:cubicBezTo>
                      <a:pt x="1031" y="1451"/>
                      <a:pt x="968" y="1416"/>
                      <a:pt x="936" y="1371"/>
                    </a:cubicBezTo>
                    <a:cubicBezTo>
                      <a:pt x="878" y="1284"/>
                      <a:pt x="904" y="1166"/>
                      <a:pt x="935" y="1075"/>
                    </a:cubicBezTo>
                    <a:cubicBezTo>
                      <a:pt x="976" y="950"/>
                      <a:pt x="1036" y="837"/>
                      <a:pt x="1028" y="703"/>
                    </a:cubicBezTo>
                    <a:cubicBezTo>
                      <a:pt x="1015" y="568"/>
                      <a:pt x="966" y="441"/>
                      <a:pt x="887" y="334"/>
                    </a:cubicBezTo>
                    <a:cubicBezTo>
                      <a:pt x="742" y="134"/>
                      <a:pt x="529" y="0"/>
                      <a:pt x="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3"/>
              <p:cNvSpPr/>
              <p:nvPr/>
            </p:nvSpPr>
            <p:spPr>
              <a:xfrm>
                <a:off x="8435139" y="1236422"/>
                <a:ext cx="51942" cy="96776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947" extrusionOk="0">
                    <a:moveTo>
                      <a:pt x="251" y="1"/>
                    </a:moveTo>
                    <a:cubicBezTo>
                      <a:pt x="63" y="1"/>
                      <a:pt x="1" y="305"/>
                      <a:pt x="209" y="365"/>
                    </a:cubicBezTo>
                    <a:cubicBezTo>
                      <a:pt x="446" y="434"/>
                      <a:pt x="627" y="658"/>
                      <a:pt x="662" y="902"/>
                    </a:cubicBezTo>
                    <a:cubicBezTo>
                      <a:pt x="701" y="1176"/>
                      <a:pt x="559" y="1455"/>
                      <a:pt x="340" y="1633"/>
                    </a:cubicBezTo>
                    <a:cubicBezTo>
                      <a:pt x="264" y="1697"/>
                      <a:pt x="275" y="1830"/>
                      <a:pt x="340" y="1895"/>
                    </a:cubicBezTo>
                    <a:cubicBezTo>
                      <a:pt x="377" y="1931"/>
                      <a:pt x="421" y="1947"/>
                      <a:pt x="465" y="1947"/>
                    </a:cubicBezTo>
                    <a:cubicBezTo>
                      <a:pt x="514" y="1947"/>
                      <a:pt x="563" y="1928"/>
                      <a:pt x="603" y="1895"/>
                    </a:cubicBezTo>
                    <a:cubicBezTo>
                      <a:pt x="678" y="1834"/>
                      <a:pt x="742" y="1765"/>
                      <a:pt x="799" y="1687"/>
                    </a:cubicBezTo>
                    <a:cubicBezTo>
                      <a:pt x="785" y="1667"/>
                      <a:pt x="777" y="1643"/>
                      <a:pt x="773" y="1619"/>
                    </a:cubicBezTo>
                    <a:cubicBezTo>
                      <a:pt x="763" y="1554"/>
                      <a:pt x="793" y="1488"/>
                      <a:pt x="829" y="1437"/>
                    </a:cubicBezTo>
                    <a:cubicBezTo>
                      <a:pt x="880" y="1372"/>
                      <a:pt x="937" y="1314"/>
                      <a:pt x="1000" y="1261"/>
                    </a:cubicBezTo>
                    <a:cubicBezTo>
                      <a:pt x="1038" y="1117"/>
                      <a:pt x="1045" y="965"/>
                      <a:pt x="1021" y="818"/>
                    </a:cubicBezTo>
                    <a:cubicBezTo>
                      <a:pt x="956" y="435"/>
                      <a:pt x="679" y="122"/>
                      <a:pt x="307" y="9"/>
                    </a:cubicBezTo>
                    <a:cubicBezTo>
                      <a:pt x="287" y="3"/>
                      <a:pt x="269" y="1"/>
                      <a:pt x="2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3"/>
              <p:cNvSpPr/>
              <p:nvPr/>
            </p:nvSpPr>
            <p:spPr>
              <a:xfrm>
                <a:off x="8404123" y="1061957"/>
                <a:ext cx="71128" cy="152793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3074" extrusionOk="0">
                    <a:moveTo>
                      <a:pt x="482" y="0"/>
                    </a:moveTo>
                    <a:cubicBezTo>
                      <a:pt x="277" y="0"/>
                      <a:pt x="200" y="320"/>
                      <a:pt x="421" y="360"/>
                    </a:cubicBezTo>
                    <a:cubicBezTo>
                      <a:pt x="706" y="414"/>
                      <a:pt x="828" y="702"/>
                      <a:pt x="743" y="965"/>
                    </a:cubicBezTo>
                    <a:cubicBezTo>
                      <a:pt x="643" y="1270"/>
                      <a:pt x="319" y="1416"/>
                      <a:pt x="163" y="1686"/>
                    </a:cubicBezTo>
                    <a:cubicBezTo>
                      <a:pt x="0" y="1968"/>
                      <a:pt x="57" y="2283"/>
                      <a:pt x="287" y="2508"/>
                    </a:cubicBezTo>
                    <a:cubicBezTo>
                      <a:pt x="509" y="2725"/>
                      <a:pt x="833" y="2791"/>
                      <a:pt x="1044" y="3016"/>
                    </a:cubicBezTo>
                    <a:cubicBezTo>
                      <a:pt x="1081" y="3056"/>
                      <a:pt x="1125" y="3073"/>
                      <a:pt x="1167" y="3073"/>
                    </a:cubicBezTo>
                    <a:cubicBezTo>
                      <a:pt x="1305" y="3073"/>
                      <a:pt x="1430" y="2888"/>
                      <a:pt x="1306" y="2755"/>
                    </a:cubicBezTo>
                    <a:cubicBezTo>
                      <a:pt x="1088" y="2521"/>
                      <a:pt x="751" y="2460"/>
                      <a:pt x="534" y="2232"/>
                    </a:cubicBezTo>
                    <a:cubicBezTo>
                      <a:pt x="263" y="1948"/>
                      <a:pt x="656" y="1690"/>
                      <a:pt x="839" y="1495"/>
                    </a:cubicBezTo>
                    <a:cubicBezTo>
                      <a:pt x="1066" y="1256"/>
                      <a:pt x="1189" y="933"/>
                      <a:pt x="1123" y="605"/>
                    </a:cubicBezTo>
                    <a:cubicBezTo>
                      <a:pt x="1063" y="311"/>
                      <a:pt x="817" y="59"/>
                      <a:pt x="520" y="4"/>
                    </a:cubicBezTo>
                    <a:cubicBezTo>
                      <a:pt x="506" y="1"/>
                      <a:pt x="494" y="0"/>
                      <a:pt x="4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3"/>
              <p:cNvSpPr/>
              <p:nvPr/>
            </p:nvSpPr>
            <p:spPr>
              <a:xfrm>
                <a:off x="8463918" y="1104455"/>
                <a:ext cx="29873" cy="43691"/>
              </a:xfrm>
              <a:custGeom>
                <a:avLst/>
                <a:gdLst/>
                <a:ahLst/>
                <a:cxnLst/>
                <a:rect l="l" t="t" r="r" b="b"/>
                <a:pathLst>
                  <a:path w="601" h="879" extrusionOk="0">
                    <a:moveTo>
                      <a:pt x="474" y="0"/>
                    </a:moveTo>
                    <a:lnTo>
                      <a:pt x="474" y="0"/>
                    </a:lnTo>
                    <a:cubicBezTo>
                      <a:pt x="284" y="159"/>
                      <a:pt x="143" y="375"/>
                      <a:pt x="42" y="602"/>
                    </a:cubicBezTo>
                    <a:cubicBezTo>
                      <a:pt x="0" y="694"/>
                      <a:pt x="15" y="801"/>
                      <a:pt x="108" y="855"/>
                    </a:cubicBezTo>
                    <a:cubicBezTo>
                      <a:pt x="135" y="871"/>
                      <a:pt x="168" y="879"/>
                      <a:pt x="202" y="879"/>
                    </a:cubicBezTo>
                    <a:cubicBezTo>
                      <a:pt x="267" y="879"/>
                      <a:pt x="334" y="849"/>
                      <a:pt x="361" y="789"/>
                    </a:cubicBezTo>
                    <a:cubicBezTo>
                      <a:pt x="423" y="652"/>
                      <a:pt x="499" y="510"/>
                      <a:pt x="600" y="391"/>
                    </a:cubicBezTo>
                    <a:cubicBezTo>
                      <a:pt x="591" y="371"/>
                      <a:pt x="584" y="350"/>
                      <a:pt x="575" y="331"/>
                    </a:cubicBezTo>
                    <a:cubicBezTo>
                      <a:pt x="523" y="227"/>
                      <a:pt x="445" y="113"/>
                      <a:pt x="4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3"/>
              <p:cNvSpPr/>
              <p:nvPr/>
            </p:nvSpPr>
            <p:spPr>
              <a:xfrm>
                <a:off x="8235375" y="1174439"/>
                <a:ext cx="18441" cy="1849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72" extrusionOk="0">
                    <a:moveTo>
                      <a:pt x="185" y="1"/>
                    </a:moveTo>
                    <a:cubicBezTo>
                      <a:pt x="93" y="1"/>
                      <a:pt x="0" y="60"/>
                      <a:pt x="0" y="180"/>
                    </a:cubicBezTo>
                    <a:lnTo>
                      <a:pt x="0" y="193"/>
                    </a:lnTo>
                    <a:cubicBezTo>
                      <a:pt x="0" y="312"/>
                      <a:pt x="93" y="372"/>
                      <a:pt x="185" y="372"/>
                    </a:cubicBezTo>
                    <a:cubicBezTo>
                      <a:pt x="278" y="372"/>
                      <a:pt x="370" y="312"/>
                      <a:pt x="370" y="193"/>
                    </a:cubicBezTo>
                    <a:lnTo>
                      <a:pt x="370" y="180"/>
                    </a:lnTo>
                    <a:cubicBezTo>
                      <a:pt x="370" y="60"/>
                      <a:pt x="278" y="1"/>
                      <a:pt x="1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3"/>
              <p:cNvSpPr/>
              <p:nvPr/>
            </p:nvSpPr>
            <p:spPr>
              <a:xfrm>
                <a:off x="8082333" y="1256801"/>
                <a:ext cx="106418" cy="91507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1841" extrusionOk="0">
                    <a:moveTo>
                      <a:pt x="288" y="0"/>
                    </a:moveTo>
                    <a:cubicBezTo>
                      <a:pt x="244" y="0"/>
                      <a:pt x="199" y="5"/>
                      <a:pt x="154" y="14"/>
                    </a:cubicBezTo>
                    <a:cubicBezTo>
                      <a:pt x="56" y="35"/>
                      <a:pt x="0" y="150"/>
                      <a:pt x="26" y="242"/>
                    </a:cubicBezTo>
                    <a:cubicBezTo>
                      <a:pt x="49" y="328"/>
                      <a:pt x="126" y="376"/>
                      <a:pt x="209" y="376"/>
                    </a:cubicBezTo>
                    <a:cubicBezTo>
                      <a:pt x="224" y="376"/>
                      <a:pt x="239" y="375"/>
                      <a:pt x="254" y="372"/>
                    </a:cubicBezTo>
                    <a:cubicBezTo>
                      <a:pt x="269" y="369"/>
                      <a:pt x="284" y="367"/>
                      <a:pt x="300" y="367"/>
                    </a:cubicBezTo>
                    <a:cubicBezTo>
                      <a:pt x="464" y="367"/>
                      <a:pt x="628" y="544"/>
                      <a:pt x="656" y="698"/>
                    </a:cubicBezTo>
                    <a:cubicBezTo>
                      <a:pt x="675" y="810"/>
                      <a:pt x="583" y="940"/>
                      <a:pt x="556" y="1048"/>
                    </a:cubicBezTo>
                    <a:cubicBezTo>
                      <a:pt x="520" y="1203"/>
                      <a:pt x="521" y="1364"/>
                      <a:pt x="591" y="1508"/>
                    </a:cubicBezTo>
                    <a:cubicBezTo>
                      <a:pt x="691" y="1724"/>
                      <a:pt x="934" y="1841"/>
                      <a:pt x="1164" y="1841"/>
                    </a:cubicBezTo>
                    <a:cubicBezTo>
                      <a:pt x="1167" y="1841"/>
                      <a:pt x="1170" y="1841"/>
                      <a:pt x="1173" y="1841"/>
                    </a:cubicBezTo>
                    <a:cubicBezTo>
                      <a:pt x="1442" y="1836"/>
                      <a:pt x="1666" y="1679"/>
                      <a:pt x="1822" y="1472"/>
                    </a:cubicBezTo>
                    <a:cubicBezTo>
                      <a:pt x="2015" y="1215"/>
                      <a:pt x="2104" y="891"/>
                      <a:pt x="2133" y="576"/>
                    </a:cubicBezTo>
                    <a:cubicBezTo>
                      <a:pt x="2140" y="476"/>
                      <a:pt x="2041" y="391"/>
                      <a:pt x="1947" y="391"/>
                    </a:cubicBezTo>
                    <a:cubicBezTo>
                      <a:pt x="1840" y="391"/>
                      <a:pt x="1770" y="476"/>
                      <a:pt x="1762" y="576"/>
                    </a:cubicBezTo>
                    <a:cubicBezTo>
                      <a:pt x="1742" y="812"/>
                      <a:pt x="1667" y="1060"/>
                      <a:pt x="1526" y="1253"/>
                    </a:cubicBezTo>
                    <a:cubicBezTo>
                      <a:pt x="1471" y="1331"/>
                      <a:pt x="1398" y="1394"/>
                      <a:pt x="1314" y="1437"/>
                    </a:cubicBezTo>
                    <a:cubicBezTo>
                      <a:pt x="1268" y="1460"/>
                      <a:pt x="1216" y="1472"/>
                      <a:pt x="1165" y="1472"/>
                    </a:cubicBezTo>
                    <a:cubicBezTo>
                      <a:pt x="1144" y="1472"/>
                      <a:pt x="1122" y="1470"/>
                      <a:pt x="1100" y="1466"/>
                    </a:cubicBezTo>
                    <a:cubicBezTo>
                      <a:pt x="1031" y="1450"/>
                      <a:pt x="968" y="1416"/>
                      <a:pt x="936" y="1371"/>
                    </a:cubicBezTo>
                    <a:cubicBezTo>
                      <a:pt x="876" y="1284"/>
                      <a:pt x="903" y="1166"/>
                      <a:pt x="934" y="1073"/>
                    </a:cubicBezTo>
                    <a:cubicBezTo>
                      <a:pt x="974" y="950"/>
                      <a:pt x="1036" y="836"/>
                      <a:pt x="1026" y="701"/>
                    </a:cubicBezTo>
                    <a:cubicBezTo>
                      <a:pt x="1015" y="568"/>
                      <a:pt x="966" y="441"/>
                      <a:pt x="887" y="334"/>
                    </a:cubicBezTo>
                    <a:cubicBezTo>
                      <a:pt x="742" y="134"/>
                      <a:pt x="528" y="0"/>
                      <a:pt x="2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3"/>
              <p:cNvSpPr/>
              <p:nvPr/>
            </p:nvSpPr>
            <p:spPr>
              <a:xfrm>
                <a:off x="8181494" y="1236422"/>
                <a:ext cx="53980" cy="9677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947" extrusionOk="0">
                    <a:moveTo>
                      <a:pt x="252" y="1"/>
                    </a:moveTo>
                    <a:cubicBezTo>
                      <a:pt x="64" y="1"/>
                      <a:pt x="0" y="305"/>
                      <a:pt x="209" y="365"/>
                    </a:cubicBezTo>
                    <a:cubicBezTo>
                      <a:pt x="446" y="434"/>
                      <a:pt x="628" y="658"/>
                      <a:pt x="663" y="902"/>
                    </a:cubicBezTo>
                    <a:cubicBezTo>
                      <a:pt x="703" y="1176"/>
                      <a:pt x="560" y="1455"/>
                      <a:pt x="342" y="1633"/>
                    </a:cubicBezTo>
                    <a:cubicBezTo>
                      <a:pt x="264" y="1697"/>
                      <a:pt x="277" y="1830"/>
                      <a:pt x="342" y="1895"/>
                    </a:cubicBezTo>
                    <a:cubicBezTo>
                      <a:pt x="378" y="1931"/>
                      <a:pt x="421" y="1947"/>
                      <a:pt x="465" y="1947"/>
                    </a:cubicBezTo>
                    <a:cubicBezTo>
                      <a:pt x="514" y="1947"/>
                      <a:pt x="562" y="1928"/>
                      <a:pt x="603" y="1895"/>
                    </a:cubicBezTo>
                    <a:cubicBezTo>
                      <a:pt x="919" y="1638"/>
                      <a:pt x="1086" y="1220"/>
                      <a:pt x="1022" y="818"/>
                    </a:cubicBezTo>
                    <a:cubicBezTo>
                      <a:pt x="956" y="435"/>
                      <a:pt x="679" y="122"/>
                      <a:pt x="308" y="9"/>
                    </a:cubicBezTo>
                    <a:cubicBezTo>
                      <a:pt x="289" y="3"/>
                      <a:pt x="270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3"/>
              <p:cNvSpPr/>
              <p:nvPr/>
            </p:nvSpPr>
            <p:spPr>
              <a:xfrm>
                <a:off x="8030640" y="1103461"/>
                <a:ext cx="111240" cy="146332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944" extrusionOk="0">
                    <a:moveTo>
                      <a:pt x="1750" y="0"/>
                    </a:moveTo>
                    <a:cubicBezTo>
                      <a:pt x="1617" y="0"/>
                      <a:pt x="1489" y="132"/>
                      <a:pt x="1586" y="269"/>
                    </a:cubicBezTo>
                    <a:cubicBezTo>
                      <a:pt x="1727" y="467"/>
                      <a:pt x="1876" y="756"/>
                      <a:pt x="1746" y="997"/>
                    </a:cubicBezTo>
                    <a:cubicBezTo>
                      <a:pt x="1689" y="1103"/>
                      <a:pt x="1586" y="1179"/>
                      <a:pt x="1510" y="1274"/>
                    </a:cubicBezTo>
                    <a:cubicBezTo>
                      <a:pt x="1417" y="1390"/>
                      <a:pt x="1360" y="1530"/>
                      <a:pt x="1347" y="1679"/>
                    </a:cubicBezTo>
                    <a:cubicBezTo>
                      <a:pt x="1333" y="1820"/>
                      <a:pt x="1362" y="1969"/>
                      <a:pt x="1330" y="2107"/>
                    </a:cubicBezTo>
                    <a:cubicBezTo>
                      <a:pt x="1302" y="2224"/>
                      <a:pt x="1214" y="2314"/>
                      <a:pt x="1118" y="2382"/>
                    </a:cubicBezTo>
                    <a:cubicBezTo>
                      <a:pt x="935" y="2511"/>
                      <a:pt x="718" y="2578"/>
                      <a:pt x="497" y="2578"/>
                    </a:cubicBezTo>
                    <a:cubicBezTo>
                      <a:pt x="438" y="2578"/>
                      <a:pt x="379" y="2574"/>
                      <a:pt x="320" y="2564"/>
                    </a:cubicBezTo>
                    <a:cubicBezTo>
                      <a:pt x="308" y="2562"/>
                      <a:pt x="296" y="2561"/>
                      <a:pt x="285" y="2561"/>
                    </a:cubicBezTo>
                    <a:cubicBezTo>
                      <a:pt x="78" y="2561"/>
                      <a:pt x="0" y="2883"/>
                      <a:pt x="222" y="2920"/>
                    </a:cubicBezTo>
                    <a:cubicBezTo>
                      <a:pt x="313" y="2936"/>
                      <a:pt x="405" y="2944"/>
                      <a:pt x="497" y="2944"/>
                    </a:cubicBezTo>
                    <a:cubicBezTo>
                      <a:pt x="754" y="2944"/>
                      <a:pt x="1009" y="2880"/>
                      <a:pt x="1235" y="2746"/>
                    </a:cubicBezTo>
                    <a:cubicBezTo>
                      <a:pt x="1379" y="2662"/>
                      <a:pt x="1510" y="2551"/>
                      <a:pt x="1599" y="2410"/>
                    </a:cubicBezTo>
                    <a:cubicBezTo>
                      <a:pt x="1699" y="2255"/>
                      <a:pt x="1713" y="2075"/>
                      <a:pt x="1712" y="1896"/>
                    </a:cubicBezTo>
                    <a:cubicBezTo>
                      <a:pt x="1712" y="1727"/>
                      <a:pt x="1715" y="1595"/>
                      <a:pt x="1833" y="1466"/>
                    </a:cubicBezTo>
                    <a:cubicBezTo>
                      <a:pt x="1952" y="1336"/>
                      <a:pt x="2069" y="1220"/>
                      <a:pt x="2126" y="1051"/>
                    </a:cubicBezTo>
                    <a:cubicBezTo>
                      <a:pt x="2237" y="720"/>
                      <a:pt x="2099" y="353"/>
                      <a:pt x="1906" y="82"/>
                    </a:cubicBezTo>
                    <a:cubicBezTo>
                      <a:pt x="1865" y="24"/>
                      <a:pt x="1807" y="0"/>
                      <a:pt x="17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3"/>
              <p:cNvSpPr/>
              <p:nvPr/>
            </p:nvSpPr>
            <p:spPr>
              <a:xfrm>
                <a:off x="8211815" y="1092227"/>
                <a:ext cx="101249" cy="5591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125" extrusionOk="0">
                    <a:moveTo>
                      <a:pt x="1103" y="0"/>
                    </a:moveTo>
                    <a:cubicBezTo>
                      <a:pt x="1018" y="0"/>
                      <a:pt x="933" y="12"/>
                      <a:pt x="846" y="39"/>
                    </a:cubicBezTo>
                    <a:cubicBezTo>
                      <a:pt x="458" y="158"/>
                      <a:pt x="202" y="492"/>
                      <a:pt x="42" y="848"/>
                    </a:cubicBezTo>
                    <a:cubicBezTo>
                      <a:pt x="1" y="940"/>
                      <a:pt x="15" y="1047"/>
                      <a:pt x="107" y="1101"/>
                    </a:cubicBezTo>
                    <a:cubicBezTo>
                      <a:pt x="134" y="1117"/>
                      <a:pt x="167" y="1125"/>
                      <a:pt x="201" y="1125"/>
                    </a:cubicBezTo>
                    <a:cubicBezTo>
                      <a:pt x="266" y="1125"/>
                      <a:pt x="333" y="1095"/>
                      <a:pt x="360" y="1035"/>
                    </a:cubicBezTo>
                    <a:cubicBezTo>
                      <a:pt x="476" y="780"/>
                      <a:pt x="640" y="503"/>
                      <a:pt x="919" y="403"/>
                    </a:cubicBezTo>
                    <a:cubicBezTo>
                      <a:pt x="981" y="381"/>
                      <a:pt x="1044" y="371"/>
                      <a:pt x="1106" y="371"/>
                    </a:cubicBezTo>
                    <a:cubicBezTo>
                      <a:pt x="1323" y="371"/>
                      <a:pt x="1531" y="494"/>
                      <a:pt x="1698" y="634"/>
                    </a:cubicBezTo>
                    <a:cubicBezTo>
                      <a:pt x="1737" y="668"/>
                      <a:pt x="1786" y="687"/>
                      <a:pt x="1834" y="687"/>
                    </a:cubicBezTo>
                    <a:cubicBezTo>
                      <a:pt x="1879" y="687"/>
                      <a:pt x="1923" y="671"/>
                      <a:pt x="1959" y="634"/>
                    </a:cubicBezTo>
                    <a:cubicBezTo>
                      <a:pt x="2025" y="568"/>
                      <a:pt x="2036" y="436"/>
                      <a:pt x="1959" y="373"/>
                    </a:cubicBezTo>
                    <a:cubicBezTo>
                      <a:pt x="1717" y="168"/>
                      <a:pt x="1419" y="0"/>
                      <a:pt x="11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3"/>
              <p:cNvSpPr/>
              <p:nvPr/>
            </p:nvSpPr>
            <p:spPr>
              <a:xfrm>
                <a:off x="8269274" y="1062752"/>
                <a:ext cx="130824" cy="10711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155" extrusionOk="0">
                    <a:moveTo>
                      <a:pt x="1938" y="1"/>
                    </a:moveTo>
                    <a:cubicBezTo>
                      <a:pt x="1484" y="1"/>
                      <a:pt x="1020" y="317"/>
                      <a:pt x="1053" y="816"/>
                    </a:cubicBezTo>
                    <a:cubicBezTo>
                      <a:pt x="1070" y="1088"/>
                      <a:pt x="1210" y="1484"/>
                      <a:pt x="953" y="1691"/>
                    </a:cubicBezTo>
                    <a:cubicBezTo>
                      <a:pt x="871" y="1757"/>
                      <a:pt x="771" y="1786"/>
                      <a:pt x="670" y="1786"/>
                    </a:cubicBezTo>
                    <a:cubicBezTo>
                      <a:pt x="542" y="1786"/>
                      <a:pt x="411" y="1740"/>
                      <a:pt x="309" y="1667"/>
                    </a:cubicBezTo>
                    <a:cubicBezTo>
                      <a:pt x="283" y="1649"/>
                      <a:pt x="252" y="1640"/>
                      <a:pt x="222" y="1640"/>
                    </a:cubicBezTo>
                    <a:cubicBezTo>
                      <a:pt x="155" y="1640"/>
                      <a:pt x="87" y="1679"/>
                      <a:pt x="56" y="1734"/>
                    </a:cubicBezTo>
                    <a:cubicBezTo>
                      <a:pt x="0" y="1827"/>
                      <a:pt x="40" y="1928"/>
                      <a:pt x="122" y="1987"/>
                    </a:cubicBezTo>
                    <a:cubicBezTo>
                      <a:pt x="280" y="2097"/>
                      <a:pt x="466" y="2155"/>
                      <a:pt x="654" y="2155"/>
                    </a:cubicBezTo>
                    <a:cubicBezTo>
                      <a:pt x="744" y="2155"/>
                      <a:pt x="835" y="2142"/>
                      <a:pt x="923" y="2115"/>
                    </a:cubicBezTo>
                    <a:cubicBezTo>
                      <a:pt x="1237" y="2017"/>
                      <a:pt x="1425" y="1754"/>
                      <a:pt x="1465" y="1431"/>
                    </a:cubicBezTo>
                    <a:cubicBezTo>
                      <a:pt x="1485" y="1259"/>
                      <a:pt x="1461" y="1091"/>
                      <a:pt x="1436" y="920"/>
                    </a:cubicBezTo>
                    <a:cubicBezTo>
                      <a:pt x="1412" y="763"/>
                      <a:pt x="1404" y="621"/>
                      <a:pt x="1536" y="513"/>
                    </a:cubicBezTo>
                    <a:cubicBezTo>
                      <a:pt x="1643" y="425"/>
                      <a:pt x="1800" y="364"/>
                      <a:pt x="1949" y="364"/>
                    </a:cubicBezTo>
                    <a:cubicBezTo>
                      <a:pt x="2053" y="364"/>
                      <a:pt x="2153" y="394"/>
                      <a:pt x="2231" y="464"/>
                    </a:cubicBezTo>
                    <a:cubicBezTo>
                      <a:pt x="2269" y="499"/>
                      <a:pt x="2312" y="513"/>
                      <a:pt x="2353" y="513"/>
                    </a:cubicBezTo>
                    <a:cubicBezTo>
                      <a:pt x="2502" y="513"/>
                      <a:pt x="2632" y="326"/>
                      <a:pt x="2493" y="201"/>
                    </a:cubicBezTo>
                    <a:cubicBezTo>
                      <a:pt x="2340" y="64"/>
                      <a:pt x="2140" y="1"/>
                      <a:pt x="19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3"/>
              <p:cNvSpPr/>
              <p:nvPr/>
            </p:nvSpPr>
            <p:spPr>
              <a:xfrm>
                <a:off x="7898474" y="1061957"/>
                <a:ext cx="71078" cy="152843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3075" extrusionOk="0">
                    <a:moveTo>
                      <a:pt x="481" y="0"/>
                    </a:moveTo>
                    <a:cubicBezTo>
                      <a:pt x="276" y="0"/>
                      <a:pt x="199" y="320"/>
                      <a:pt x="420" y="361"/>
                    </a:cubicBezTo>
                    <a:cubicBezTo>
                      <a:pt x="706" y="414"/>
                      <a:pt x="828" y="702"/>
                      <a:pt x="743" y="966"/>
                    </a:cubicBezTo>
                    <a:cubicBezTo>
                      <a:pt x="643" y="1270"/>
                      <a:pt x="318" y="1417"/>
                      <a:pt x="162" y="1688"/>
                    </a:cubicBezTo>
                    <a:cubicBezTo>
                      <a:pt x="0" y="1970"/>
                      <a:pt x="56" y="2285"/>
                      <a:pt x="285" y="2509"/>
                    </a:cubicBezTo>
                    <a:cubicBezTo>
                      <a:pt x="507" y="2726"/>
                      <a:pt x="833" y="2791"/>
                      <a:pt x="1043" y="3016"/>
                    </a:cubicBezTo>
                    <a:cubicBezTo>
                      <a:pt x="1081" y="3057"/>
                      <a:pt x="1125" y="3074"/>
                      <a:pt x="1167" y="3074"/>
                    </a:cubicBezTo>
                    <a:cubicBezTo>
                      <a:pt x="1305" y="3074"/>
                      <a:pt x="1430" y="2888"/>
                      <a:pt x="1304" y="2755"/>
                    </a:cubicBezTo>
                    <a:cubicBezTo>
                      <a:pt x="1086" y="2521"/>
                      <a:pt x="749" y="2460"/>
                      <a:pt x="534" y="2232"/>
                    </a:cubicBezTo>
                    <a:cubicBezTo>
                      <a:pt x="261" y="1948"/>
                      <a:pt x="654" y="1690"/>
                      <a:pt x="839" y="1495"/>
                    </a:cubicBezTo>
                    <a:cubicBezTo>
                      <a:pt x="1065" y="1256"/>
                      <a:pt x="1189" y="933"/>
                      <a:pt x="1122" y="605"/>
                    </a:cubicBezTo>
                    <a:cubicBezTo>
                      <a:pt x="1061" y="311"/>
                      <a:pt x="815" y="59"/>
                      <a:pt x="519" y="4"/>
                    </a:cubicBezTo>
                    <a:cubicBezTo>
                      <a:pt x="506" y="1"/>
                      <a:pt x="494" y="0"/>
                      <a:pt x="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3"/>
              <p:cNvSpPr/>
              <p:nvPr/>
            </p:nvSpPr>
            <p:spPr>
              <a:xfrm>
                <a:off x="7643537" y="1097844"/>
                <a:ext cx="23759" cy="184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1" extrusionOk="0">
                    <a:moveTo>
                      <a:pt x="238" y="0"/>
                    </a:moveTo>
                    <a:cubicBezTo>
                      <a:pt x="1" y="0"/>
                      <a:pt x="1" y="371"/>
                      <a:pt x="238" y="371"/>
                    </a:cubicBezTo>
                    <a:cubicBezTo>
                      <a:pt x="475" y="371"/>
                      <a:pt x="477" y="0"/>
                      <a:pt x="2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3"/>
              <p:cNvSpPr/>
              <p:nvPr/>
            </p:nvSpPr>
            <p:spPr>
              <a:xfrm>
                <a:off x="7644780" y="1061957"/>
                <a:ext cx="71128" cy="152843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3075" extrusionOk="0">
                    <a:moveTo>
                      <a:pt x="482" y="0"/>
                    </a:moveTo>
                    <a:cubicBezTo>
                      <a:pt x="277" y="0"/>
                      <a:pt x="201" y="320"/>
                      <a:pt x="422" y="361"/>
                    </a:cubicBezTo>
                    <a:cubicBezTo>
                      <a:pt x="707" y="414"/>
                      <a:pt x="829" y="702"/>
                      <a:pt x="743" y="966"/>
                    </a:cubicBezTo>
                    <a:cubicBezTo>
                      <a:pt x="644" y="1270"/>
                      <a:pt x="319" y="1417"/>
                      <a:pt x="164" y="1688"/>
                    </a:cubicBezTo>
                    <a:cubicBezTo>
                      <a:pt x="1" y="1970"/>
                      <a:pt x="56" y="2285"/>
                      <a:pt x="287" y="2509"/>
                    </a:cubicBezTo>
                    <a:cubicBezTo>
                      <a:pt x="509" y="2726"/>
                      <a:pt x="834" y="2791"/>
                      <a:pt x="1044" y="3016"/>
                    </a:cubicBezTo>
                    <a:cubicBezTo>
                      <a:pt x="1082" y="3057"/>
                      <a:pt x="1125" y="3074"/>
                      <a:pt x="1167" y="3074"/>
                    </a:cubicBezTo>
                    <a:cubicBezTo>
                      <a:pt x="1306" y="3074"/>
                      <a:pt x="1431" y="2888"/>
                      <a:pt x="1307" y="2755"/>
                    </a:cubicBezTo>
                    <a:cubicBezTo>
                      <a:pt x="1087" y="2521"/>
                      <a:pt x="751" y="2460"/>
                      <a:pt x="534" y="2232"/>
                    </a:cubicBezTo>
                    <a:cubicBezTo>
                      <a:pt x="262" y="1948"/>
                      <a:pt x="655" y="1690"/>
                      <a:pt x="840" y="1495"/>
                    </a:cubicBezTo>
                    <a:cubicBezTo>
                      <a:pt x="1066" y="1256"/>
                      <a:pt x="1190" y="933"/>
                      <a:pt x="1123" y="605"/>
                    </a:cubicBezTo>
                    <a:cubicBezTo>
                      <a:pt x="1063" y="311"/>
                      <a:pt x="818" y="59"/>
                      <a:pt x="520" y="4"/>
                    </a:cubicBezTo>
                    <a:cubicBezTo>
                      <a:pt x="507" y="1"/>
                      <a:pt x="494" y="0"/>
                      <a:pt x="4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3"/>
              <p:cNvSpPr/>
              <p:nvPr/>
            </p:nvSpPr>
            <p:spPr>
              <a:xfrm>
                <a:off x="7878393" y="1203318"/>
                <a:ext cx="37030" cy="87928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769" extrusionOk="0">
                    <a:moveTo>
                      <a:pt x="202" y="0"/>
                    </a:moveTo>
                    <a:cubicBezTo>
                      <a:pt x="140" y="0"/>
                      <a:pt x="82" y="27"/>
                      <a:pt x="46" y="88"/>
                    </a:cubicBezTo>
                    <a:cubicBezTo>
                      <a:pt x="1" y="167"/>
                      <a:pt x="21" y="300"/>
                      <a:pt x="113" y="341"/>
                    </a:cubicBezTo>
                    <a:cubicBezTo>
                      <a:pt x="168" y="365"/>
                      <a:pt x="179" y="371"/>
                      <a:pt x="216" y="414"/>
                    </a:cubicBezTo>
                    <a:cubicBezTo>
                      <a:pt x="225" y="424"/>
                      <a:pt x="229" y="429"/>
                      <a:pt x="229" y="429"/>
                    </a:cubicBezTo>
                    <a:cubicBezTo>
                      <a:pt x="229" y="429"/>
                      <a:pt x="227" y="427"/>
                      <a:pt x="224" y="424"/>
                    </a:cubicBezTo>
                    <a:lnTo>
                      <a:pt x="224" y="424"/>
                    </a:lnTo>
                    <a:cubicBezTo>
                      <a:pt x="230" y="435"/>
                      <a:pt x="238" y="446"/>
                      <a:pt x="244" y="457"/>
                    </a:cubicBezTo>
                    <a:cubicBezTo>
                      <a:pt x="259" y="481"/>
                      <a:pt x="271" y="504"/>
                      <a:pt x="281" y="530"/>
                    </a:cubicBezTo>
                    <a:cubicBezTo>
                      <a:pt x="278" y="524"/>
                      <a:pt x="277" y="522"/>
                      <a:pt x="277" y="522"/>
                    </a:cubicBezTo>
                    <a:lnTo>
                      <a:pt x="277" y="522"/>
                    </a:lnTo>
                    <a:cubicBezTo>
                      <a:pt x="277" y="522"/>
                      <a:pt x="280" y="528"/>
                      <a:pt x="285" y="541"/>
                    </a:cubicBezTo>
                    <a:cubicBezTo>
                      <a:pt x="289" y="553"/>
                      <a:pt x="293" y="566"/>
                      <a:pt x="298" y="580"/>
                    </a:cubicBezTo>
                    <a:cubicBezTo>
                      <a:pt x="306" y="607"/>
                      <a:pt x="314" y="636"/>
                      <a:pt x="320" y="664"/>
                    </a:cubicBezTo>
                    <a:cubicBezTo>
                      <a:pt x="331" y="713"/>
                      <a:pt x="339" y="764"/>
                      <a:pt x="344" y="815"/>
                    </a:cubicBezTo>
                    <a:cubicBezTo>
                      <a:pt x="365" y="1047"/>
                      <a:pt x="320" y="1282"/>
                      <a:pt x="214" y="1491"/>
                    </a:cubicBezTo>
                    <a:cubicBezTo>
                      <a:pt x="170" y="1581"/>
                      <a:pt x="192" y="1692"/>
                      <a:pt x="281" y="1744"/>
                    </a:cubicBezTo>
                    <a:cubicBezTo>
                      <a:pt x="309" y="1760"/>
                      <a:pt x="342" y="1768"/>
                      <a:pt x="375" y="1768"/>
                    </a:cubicBezTo>
                    <a:cubicBezTo>
                      <a:pt x="440" y="1768"/>
                      <a:pt x="505" y="1737"/>
                      <a:pt x="534" y="1677"/>
                    </a:cubicBezTo>
                    <a:cubicBezTo>
                      <a:pt x="676" y="1399"/>
                      <a:pt x="744" y="1081"/>
                      <a:pt x="710" y="767"/>
                    </a:cubicBezTo>
                    <a:cubicBezTo>
                      <a:pt x="678" y="489"/>
                      <a:pt x="583" y="145"/>
                      <a:pt x="300" y="22"/>
                    </a:cubicBezTo>
                    <a:cubicBezTo>
                      <a:pt x="268" y="8"/>
                      <a:pt x="234" y="0"/>
                      <a:pt x="2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3"/>
              <p:cNvSpPr/>
              <p:nvPr/>
            </p:nvSpPr>
            <p:spPr>
              <a:xfrm>
                <a:off x="8130497" y="1203318"/>
                <a:ext cx="37030" cy="87928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769" extrusionOk="0">
                    <a:moveTo>
                      <a:pt x="201" y="0"/>
                    </a:moveTo>
                    <a:cubicBezTo>
                      <a:pt x="139" y="0"/>
                      <a:pt x="81" y="27"/>
                      <a:pt x="46" y="88"/>
                    </a:cubicBezTo>
                    <a:cubicBezTo>
                      <a:pt x="0" y="167"/>
                      <a:pt x="21" y="300"/>
                      <a:pt x="112" y="341"/>
                    </a:cubicBezTo>
                    <a:cubicBezTo>
                      <a:pt x="168" y="365"/>
                      <a:pt x="179" y="371"/>
                      <a:pt x="215" y="414"/>
                    </a:cubicBezTo>
                    <a:cubicBezTo>
                      <a:pt x="224" y="424"/>
                      <a:pt x="229" y="429"/>
                      <a:pt x="228" y="429"/>
                    </a:cubicBezTo>
                    <a:cubicBezTo>
                      <a:pt x="228" y="429"/>
                      <a:pt x="226" y="427"/>
                      <a:pt x="222" y="424"/>
                    </a:cubicBezTo>
                    <a:lnTo>
                      <a:pt x="222" y="424"/>
                    </a:lnTo>
                    <a:cubicBezTo>
                      <a:pt x="230" y="435"/>
                      <a:pt x="238" y="446"/>
                      <a:pt x="244" y="457"/>
                    </a:cubicBezTo>
                    <a:cubicBezTo>
                      <a:pt x="258" y="481"/>
                      <a:pt x="269" y="504"/>
                      <a:pt x="280" y="530"/>
                    </a:cubicBezTo>
                    <a:cubicBezTo>
                      <a:pt x="278" y="524"/>
                      <a:pt x="277" y="522"/>
                      <a:pt x="276" y="522"/>
                    </a:cubicBezTo>
                    <a:lnTo>
                      <a:pt x="276" y="522"/>
                    </a:lnTo>
                    <a:cubicBezTo>
                      <a:pt x="276" y="522"/>
                      <a:pt x="279" y="528"/>
                      <a:pt x="285" y="541"/>
                    </a:cubicBezTo>
                    <a:cubicBezTo>
                      <a:pt x="288" y="553"/>
                      <a:pt x="293" y="566"/>
                      <a:pt x="298" y="580"/>
                    </a:cubicBezTo>
                    <a:cubicBezTo>
                      <a:pt x="306" y="607"/>
                      <a:pt x="314" y="636"/>
                      <a:pt x="320" y="664"/>
                    </a:cubicBezTo>
                    <a:cubicBezTo>
                      <a:pt x="331" y="713"/>
                      <a:pt x="339" y="764"/>
                      <a:pt x="344" y="815"/>
                    </a:cubicBezTo>
                    <a:cubicBezTo>
                      <a:pt x="364" y="1047"/>
                      <a:pt x="320" y="1282"/>
                      <a:pt x="214" y="1491"/>
                    </a:cubicBezTo>
                    <a:cubicBezTo>
                      <a:pt x="169" y="1581"/>
                      <a:pt x="192" y="1692"/>
                      <a:pt x="280" y="1744"/>
                    </a:cubicBezTo>
                    <a:cubicBezTo>
                      <a:pt x="308" y="1760"/>
                      <a:pt x="341" y="1768"/>
                      <a:pt x="374" y="1768"/>
                    </a:cubicBezTo>
                    <a:cubicBezTo>
                      <a:pt x="439" y="1768"/>
                      <a:pt x="504" y="1737"/>
                      <a:pt x="534" y="1677"/>
                    </a:cubicBezTo>
                    <a:cubicBezTo>
                      <a:pt x="676" y="1399"/>
                      <a:pt x="744" y="1081"/>
                      <a:pt x="709" y="767"/>
                    </a:cubicBezTo>
                    <a:cubicBezTo>
                      <a:pt x="678" y="489"/>
                      <a:pt x="583" y="145"/>
                      <a:pt x="299" y="22"/>
                    </a:cubicBezTo>
                    <a:cubicBezTo>
                      <a:pt x="267" y="8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3"/>
              <p:cNvSpPr/>
              <p:nvPr/>
            </p:nvSpPr>
            <p:spPr>
              <a:xfrm>
                <a:off x="7897132" y="1097844"/>
                <a:ext cx="23809" cy="1844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71" extrusionOk="0">
                    <a:moveTo>
                      <a:pt x="239" y="0"/>
                    </a:moveTo>
                    <a:cubicBezTo>
                      <a:pt x="0" y="0"/>
                      <a:pt x="0" y="371"/>
                      <a:pt x="239" y="371"/>
                    </a:cubicBezTo>
                    <a:cubicBezTo>
                      <a:pt x="477" y="371"/>
                      <a:pt x="478" y="0"/>
                      <a:pt x="2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3"/>
              <p:cNvSpPr/>
              <p:nvPr/>
            </p:nvSpPr>
            <p:spPr>
              <a:xfrm>
                <a:off x="8402881" y="1097844"/>
                <a:ext cx="23709" cy="18441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71" extrusionOk="0">
                    <a:moveTo>
                      <a:pt x="239" y="0"/>
                    </a:moveTo>
                    <a:cubicBezTo>
                      <a:pt x="0" y="0"/>
                      <a:pt x="2" y="371"/>
                      <a:pt x="239" y="371"/>
                    </a:cubicBezTo>
                    <a:cubicBezTo>
                      <a:pt x="477" y="371"/>
                      <a:pt x="477" y="0"/>
                      <a:pt x="2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3"/>
              <p:cNvSpPr/>
              <p:nvPr/>
            </p:nvSpPr>
            <p:spPr>
              <a:xfrm>
                <a:off x="8149186" y="1097844"/>
                <a:ext cx="23809" cy="1844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71" extrusionOk="0">
                    <a:moveTo>
                      <a:pt x="240" y="0"/>
                    </a:moveTo>
                    <a:cubicBezTo>
                      <a:pt x="1" y="0"/>
                      <a:pt x="1" y="371"/>
                      <a:pt x="240" y="371"/>
                    </a:cubicBezTo>
                    <a:cubicBezTo>
                      <a:pt x="477" y="371"/>
                      <a:pt x="479" y="0"/>
                      <a:pt x="2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3"/>
              <p:cNvSpPr/>
              <p:nvPr/>
            </p:nvSpPr>
            <p:spPr>
              <a:xfrm>
                <a:off x="8150528" y="1061957"/>
                <a:ext cx="71128" cy="152843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3075" extrusionOk="0">
                    <a:moveTo>
                      <a:pt x="482" y="0"/>
                    </a:moveTo>
                    <a:cubicBezTo>
                      <a:pt x="277" y="0"/>
                      <a:pt x="201" y="320"/>
                      <a:pt x="422" y="361"/>
                    </a:cubicBezTo>
                    <a:cubicBezTo>
                      <a:pt x="707" y="414"/>
                      <a:pt x="829" y="702"/>
                      <a:pt x="743" y="966"/>
                    </a:cubicBezTo>
                    <a:cubicBezTo>
                      <a:pt x="643" y="1270"/>
                      <a:pt x="319" y="1417"/>
                      <a:pt x="164" y="1688"/>
                    </a:cubicBezTo>
                    <a:cubicBezTo>
                      <a:pt x="1" y="1970"/>
                      <a:pt x="56" y="2285"/>
                      <a:pt x="286" y="2509"/>
                    </a:cubicBezTo>
                    <a:cubicBezTo>
                      <a:pt x="507" y="2726"/>
                      <a:pt x="833" y="2791"/>
                      <a:pt x="1044" y="3016"/>
                    </a:cubicBezTo>
                    <a:cubicBezTo>
                      <a:pt x="1082" y="3057"/>
                      <a:pt x="1125" y="3074"/>
                      <a:pt x="1167" y="3074"/>
                    </a:cubicBezTo>
                    <a:cubicBezTo>
                      <a:pt x="1306" y="3074"/>
                      <a:pt x="1430" y="2888"/>
                      <a:pt x="1305" y="2755"/>
                    </a:cubicBezTo>
                    <a:cubicBezTo>
                      <a:pt x="1088" y="2521"/>
                      <a:pt x="749" y="2460"/>
                      <a:pt x="534" y="2232"/>
                    </a:cubicBezTo>
                    <a:cubicBezTo>
                      <a:pt x="262" y="1948"/>
                      <a:pt x="654" y="1690"/>
                      <a:pt x="840" y="1495"/>
                    </a:cubicBezTo>
                    <a:cubicBezTo>
                      <a:pt x="1066" y="1256"/>
                      <a:pt x="1189" y="933"/>
                      <a:pt x="1123" y="605"/>
                    </a:cubicBezTo>
                    <a:cubicBezTo>
                      <a:pt x="1063" y="311"/>
                      <a:pt x="816" y="59"/>
                      <a:pt x="520" y="4"/>
                    </a:cubicBezTo>
                    <a:cubicBezTo>
                      <a:pt x="507" y="1"/>
                      <a:pt x="494" y="0"/>
                      <a:pt x="4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3"/>
              <p:cNvSpPr/>
              <p:nvPr/>
            </p:nvSpPr>
            <p:spPr>
              <a:xfrm>
                <a:off x="8384142" y="1203318"/>
                <a:ext cx="37030" cy="87928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769" extrusionOk="0">
                    <a:moveTo>
                      <a:pt x="201" y="0"/>
                    </a:moveTo>
                    <a:cubicBezTo>
                      <a:pt x="139" y="0"/>
                      <a:pt x="82" y="27"/>
                      <a:pt x="45" y="88"/>
                    </a:cubicBezTo>
                    <a:cubicBezTo>
                      <a:pt x="0" y="167"/>
                      <a:pt x="19" y="300"/>
                      <a:pt x="111" y="341"/>
                    </a:cubicBezTo>
                    <a:cubicBezTo>
                      <a:pt x="168" y="365"/>
                      <a:pt x="179" y="371"/>
                      <a:pt x="216" y="414"/>
                    </a:cubicBezTo>
                    <a:cubicBezTo>
                      <a:pt x="225" y="424"/>
                      <a:pt x="228" y="429"/>
                      <a:pt x="228" y="429"/>
                    </a:cubicBezTo>
                    <a:cubicBezTo>
                      <a:pt x="228" y="429"/>
                      <a:pt x="226" y="427"/>
                      <a:pt x="222" y="424"/>
                    </a:cubicBezTo>
                    <a:lnTo>
                      <a:pt x="222" y="424"/>
                    </a:lnTo>
                    <a:cubicBezTo>
                      <a:pt x="230" y="435"/>
                      <a:pt x="236" y="446"/>
                      <a:pt x="244" y="457"/>
                    </a:cubicBezTo>
                    <a:cubicBezTo>
                      <a:pt x="257" y="481"/>
                      <a:pt x="269" y="504"/>
                      <a:pt x="281" y="530"/>
                    </a:cubicBezTo>
                    <a:cubicBezTo>
                      <a:pt x="278" y="524"/>
                      <a:pt x="277" y="522"/>
                      <a:pt x="277" y="522"/>
                    </a:cubicBezTo>
                    <a:lnTo>
                      <a:pt x="277" y="522"/>
                    </a:lnTo>
                    <a:cubicBezTo>
                      <a:pt x="276" y="522"/>
                      <a:pt x="279" y="528"/>
                      <a:pt x="284" y="541"/>
                    </a:cubicBezTo>
                    <a:cubicBezTo>
                      <a:pt x="288" y="553"/>
                      <a:pt x="293" y="566"/>
                      <a:pt x="296" y="580"/>
                    </a:cubicBezTo>
                    <a:cubicBezTo>
                      <a:pt x="306" y="607"/>
                      <a:pt x="312" y="636"/>
                      <a:pt x="319" y="664"/>
                    </a:cubicBezTo>
                    <a:cubicBezTo>
                      <a:pt x="331" y="713"/>
                      <a:pt x="339" y="764"/>
                      <a:pt x="342" y="815"/>
                    </a:cubicBezTo>
                    <a:cubicBezTo>
                      <a:pt x="364" y="1047"/>
                      <a:pt x="319" y="1282"/>
                      <a:pt x="214" y="1491"/>
                    </a:cubicBezTo>
                    <a:cubicBezTo>
                      <a:pt x="168" y="1581"/>
                      <a:pt x="190" y="1692"/>
                      <a:pt x="281" y="1744"/>
                    </a:cubicBezTo>
                    <a:cubicBezTo>
                      <a:pt x="308" y="1760"/>
                      <a:pt x="341" y="1768"/>
                      <a:pt x="374" y="1768"/>
                    </a:cubicBezTo>
                    <a:cubicBezTo>
                      <a:pt x="438" y="1768"/>
                      <a:pt x="503" y="1737"/>
                      <a:pt x="534" y="1677"/>
                    </a:cubicBezTo>
                    <a:cubicBezTo>
                      <a:pt x="676" y="1399"/>
                      <a:pt x="744" y="1081"/>
                      <a:pt x="708" y="767"/>
                    </a:cubicBezTo>
                    <a:cubicBezTo>
                      <a:pt x="676" y="489"/>
                      <a:pt x="583" y="145"/>
                      <a:pt x="298" y="22"/>
                    </a:cubicBezTo>
                    <a:cubicBezTo>
                      <a:pt x="266" y="8"/>
                      <a:pt x="233" y="0"/>
                      <a:pt x="2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3"/>
              <p:cNvSpPr/>
              <p:nvPr/>
            </p:nvSpPr>
            <p:spPr>
              <a:xfrm>
                <a:off x="7391433" y="1097844"/>
                <a:ext cx="23759" cy="184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1" extrusionOk="0">
                    <a:moveTo>
                      <a:pt x="238" y="0"/>
                    </a:moveTo>
                    <a:cubicBezTo>
                      <a:pt x="1" y="0"/>
                      <a:pt x="1" y="371"/>
                      <a:pt x="238" y="371"/>
                    </a:cubicBezTo>
                    <a:cubicBezTo>
                      <a:pt x="476" y="371"/>
                      <a:pt x="477" y="0"/>
                      <a:pt x="2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3"/>
              <p:cNvSpPr/>
              <p:nvPr/>
            </p:nvSpPr>
            <p:spPr>
              <a:xfrm>
                <a:off x="7423692" y="1236422"/>
                <a:ext cx="53980" cy="9677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947" extrusionOk="0">
                    <a:moveTo>
                      <a:pt x="252" y="1"/>
                    </a:moveTo>
                    <a:cubicBezTo>
                      <a:pt x="64" y="1"/>
                      <a:pt x="0" y="305"/>
                      <a:pt x="208" y="365"/>
                    </a:cubicBezTo>
                    <a:cubicBezTo>
                      <a:pt x="446" y="434"/>
                      <a:pt x="628" y="658"/>
                      <a:pt x="663" y="902"/>
                    </a:cubicBezTo>
                    <a:cubicBezTo>
                      <a:pt x="702" y="1176"/>
                      <a:pt x="560" y="1455"/>
                      <a:pt x="341" y="1633"/>
                    </a:cubicBezTo>
                    <a:cubicBezTo>
                      <a:pt x="264" y="1697"/>
                      <a:pt x="276" y="1830"/>
                      <a:pt x="341" y="1895"/>
                    </a:cubicBezTo>
                    <a:cubicBezTo>
                      <a:pt x="378" y="1931"/>
                      <a:pt x="422" y="1947"/>
                      <a:pt x="466" y="1947"/>
                    </a:cubicBezTo>
                    <a:cubicBezTo>
                      <a:pt x="515" y="1947"/>
                      <a:pt x="564" y="1928"/>
                      <a:pt x="604" y="1895"/>
                    </a:cubicBezTo>
                    <a:cubicBezTo>
                      <a:pt x="919" y="1638"/>
                      <a:pt x="1085" y="1220"/>
                      <a:pt x="1022" y="818"/>
                    </a:cubicBezTo>
                    <a:cubicBezTo>
                      <a:pt x="955" y="435"/>
                      <a:pt x="678" y="122"/>
                      <a:pt x="308" y="9"/>
                    </a:cubicBezTo>
                    <a:cubicBezTo>
                      <a:pt x="288" y="3"/>
                      <a:pt x="269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3"/>
              <p:cNvSpPr/>
              <p:nvPr/>
            </p:nvSpPr>
            <p:spPr>
              <a:xfrm>
                <a:off x="7324480" y="1256801"/>
                <a:ext cx="106468" cy="91507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1841" extrusionOk="0">
                    <a:moveTo>
                      <a:pt x="289" y="0"/>
                    </a:moveTo>
                    <a:cubicBezTo>
                      <a:pt x="246" y="0"/>
                      <a:pt x="201" y="5"/>
                      <a:pt x="156" y="14"/>
                    </a:cubicBezTo>
                    <a:cubicBezTo>
                      <a:pt x="58" y="35"/>
                      <a:pt x="1" y="150"/>
                      <a:pt x="26" y="242"/>
                    </a:cubicBezTo>
                    <a:cubicBezTo>
                      <a:pt x="50" y="328"/>
                      <a:pt x="127" y="376"/>
                      <a:pt x="210" y="376"/>
                    </a:cubicBezTo>
                    <a:cubicBezTo>
                      <a:pt x="225" y="376"/>
                      <a:pt x="239" y="375"/>
                      <a:pt x="254" y="372"/>
                    </a:cubicBezTo>
                    <a:cubicBezTo>
                      <a:pt x="269" y="369"/>
                      <a:pt x="285" y="367"/>
                      <a:pt x="300" y="367"/>
                    </a:cubicBezTo>
                    <a:cubicBezTo>
                      <a:pt x="465" y="367"/>
                      <a:pt x="629" y="544"/>
                      <a:pt x="656" y="698"/>
                    </a:cubicBezTo>
                    <a:cubicBezTo>
                      <a:pt x="677" y="810"/>
                      <a:pt x="583" y="940"/>
                      <a:pt x="558" y="1048"/>
                    </a:cubicBezTo>
                    <a:cubicBezTo>
                      <a:pt x="522" y="1203"/>
                      <a:pt x="523" y="1364"/>
                      <a:pt x="591" y="1508"/>
                    </a:cubicBezTo>
                    <a:cubicBezTo>
                      <a:pt x="693" y="1724"/>
                      <a:pt x="935" y="1841"/>
                      <a:pt x="1166" y="1841"/>
                    </a:cubicBezTo>
                    <a:cubicBezTo>
                      <a:pt x="1169" y="1841"/>
                      <a:pt x="1172" y="1841"/>
                      <a:pt x="1175" y="1841"/>
                    </a:cubicBezTo>
                    <a:cubicBezTo>
                      <a:pt x="1443" y="1836"/>
                      <a:pt x="1668" y="1679"/>
                      <a:pt x="1824" y="1472"/>
                    </a:cubicBezTo>
                    <a:cubicBezTo>
                      <a:pt x="2016" y="1215"/>
                      <a:pt x="2106" y="891"/>
                      <a:pt x="2133" y="576"/>
                    </a:cubicBezTo>
                    <a:cubicBezTo>
                      <a:pt x="2141" y="476"/>
                      <a:pt x="2041" y="391"/>
                      <a:pt x="1948" y="391"/>
                    </a:cubicBezTo>
                    <a:cubicBezTo>
                      <a:pt x="1840" y="391"/>
                      <a:pt x="1772" y="476"/>
                      <a:pt x="1763" y="576"/>
                    </a:cubicBezTo>
                    <a:cubicBezTo>
                      <a:pt x="1742" y="812"/>
                      <a:pt x="1669" y="1060"/>
                      <a:pt x="1527" y="1253"/>
                    </a:cubicBezTo>
                    <a:cubicBezTo>
                      <a:pt x="1471" y="1331"/>
                      <a:pt x="1399" y="1394"/>
                      <a:pt x="1315" y="1437"/>
                    </a:cubicBezTo>
                    <a:cubicBezTo>
                      <a:pt x="1268" y="1460"/>
                      <a:pt x="1217" y="1472"/>
                      <a:pt x="1166" y="1472"/>
                    </a:cubicBezTo>
                    <a:cubicBezTo>
                      <a:pt x="1144" y="1472"/>
                      <a:pt x="1122" y="1470"/>
                      <a:pt x="1101" y="1466"/>
                    </a:cubicBezTo>
                    <a:cubicBezTo>
                      <a:pt x="1031" y="1450"/>
                      <a:pt x="968" y="1416"/>
                      <a:pt x="936" y="1371"/>
                    </a:cubicBezTo>
                    <a:cubicBezTo>
                      <a:pt x="876" y="1284"/>
                      <a:pt x="905" y="1166"/>
                      <a:pt x="935" y="1073"/>
                    </a:cubicBezTo>
                    <a:cubicBezTo>
                      <a:pt x="976" y="950"/>
                      <a:pt x="1036" y="836"/>
                      <a:pt x="1027" y="701"/>
                    </a:cubicBezTo>
                    <a:cubicBezTo>
                      <a:pt x="1016" y="568"/>
                      <a:pt x="967" y="441"/>
                      <a:pt x="887" y="334"/>
                    </a:cubicBezTo>
                    <a:cubicBezTo>
                      <a:pt x="743" y="134"/>
                      <a:pt x="529" y="0"/>
                      <a:pt x="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3"/>
              <p:cNvSpPr/>
              <p:nvPr/>
            </p:nvSpPr>
            <p:spPr>
              <a:xfrm>
                <a:off x="7624748" y="1203318"/>
                <a:ext cx="37030" cy="87928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769" extrusionOk="0">
                    <a:moveTo>
                      <a:pt x="202" y="0"/>
                    </a:moveTo>
                    <a:cubicBezTo>
                      <a:pt x="140" y="0"/>
                      <a:pt x="82" y="27"/>
                      <a:pt x="46" y="88"/>
                    </a:cubicBezTo>
                    <a:cubicBezTo>
                      <a:pt x="0" y="167"/>
                      <a:pt x="21" y="300"/>
                      <a:pt x="113" y="341"/>
                    </a:cubicBezTo>
                    <a:cubicBezTo>
                      <a:pt x="168" y="365"/>
                      <a:pt x="179" y="371"/>
                      <a:pt x="216" y="414"/>
                    </a:cubicBezTo>
                    <a:cubicBezTo>
                      <a:pt x="224" y="424"/>
                      <a:pt x="229" y="429"/>
                      <a:pt x="229" y="429"/>
                    </a:cubicBezTo>
                    <a:cubicBezTo>
                      <a:pt x="229" y="429"/>
                      <a:pt x="227" y="427"/>
                      <a:pt x="223" y="424"/>
                    </a:cubicBezTo>
                    <a:lnTo>
                      <a:pt x="223" y="424"/>
                    </a:lnTo>
                    <a:cubicBezTo>
                      <a:pt x="230" y="435"/>
                      <a:pt x="238" y="446"/>
                      <a:pt x="244" y="457"/>
                    </a:cubicBezTo>
                    <a:cubicBezTo>
                      <a:pt x="258" y="481"/>
                      <a:pt x="271" y="504"/>
                      <a:pt x="280" y="530"/>
                    </a:cubicBezTo>
                    <a:cubicBezTo>
                      <a:pt x="278" y="524"/>
                      <a:pt x="277" y="522"/>
                      <a:pt x="277" y="522"/>
                    </a:cubicBezTo>
                    <a:lnTo>
                      <a:pt x="277" y="522"/>
                    </a:lnTo>
                    <a:cubicBezTo>
                      <a:pt x="277" y="522"/>
                      <a:pt x="279" y="528"/>
                      <a:pt x="285" y="541"/>
                    </a:cubicBezTo>
                    <a:cubicBezTo>
                      <a:pt x="288" y="553"/>
                      <a:pt x="293" y="566"/>
                      <a:pt x="298" y="580"/>
                    </a:cubicBezTo>
                    <a:cubicBezTo>
                      <a:pt x="306" y="607"/>
                      <a:pt x="314" y="636"/>
                      <a:pt x="320" y="664"/>
                    </a:cubicBezTo>
                    <a:cubicBezTo>
                      <a:pt x="331" y="713"/>
                      <a:pt x="339" y="764"/>
                      <a:pt x="344" y="815"/>
                    </a:cubicBezTo>
                    <a:cubicBezTo>
                      <a:pt x="364" y="1047"/>
                      <a:pt x="320" y="1282"/>
                      <a:pt x="214" y="1491"/>
                    </a:cubicBezTo>
                    <a:cubicBezTo>
                      <a:pt x="170" y="1581"/>
                      <a:pt x="192" y="1692"/>
                      <a:pt x="280" y="1744"/>
                    </a:cubicBezTo>
                    <a:cubicBezTo>
                      <a:pt x="309" y="1760"/>
                      <a:pt x="342" y="1768"/>
                      <a:pt x="375" y="1768"/>
                    </a:cubicBezTo>
                    <a:cubicBezTo>
                      <a:pt x="440" y="1768"/>
                      <a:pt x="505" y="1737"/>
                      <a:pt x="535" y="1677"/>
                    </a:cubicBezTo>
                    <a:cubicBezTo>
                      <a:pt x="676" y="1399"/>
                      <a:pt x="744" y="1081"/>
                      <a:pt x="709" y="767"/>
                    </a:cubicBezTo>
                    <a:cubicBezTo>
                      <a:pt x="678" y="489"/>
                      <a:pt x="583" y="145"/>
                      <a:pt x="299" y="22"/>
                    </a:cubicBezTo>
                    <a:cubicBezTo>
                      <a:pt x="268" y="8"/>
                      <a:pt x="234" y="0"/>
                      <a:pt x="2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3"/>
              <p:cNvSpPr/>
              <p:nvPr/>
            </p:nvSpPr>
            <p:spPr>
              <a:xfrm>
                <a:off x="7469818" y="1170910"/>
                <a:ext cx="23809" cy="1849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72" extrusionOk="0">
                    <a:moveTo>
                      <a:pt x="240" y="1"/>
                    </a:moveTo>
                    <a:cubicBezTo>
                      <a:pt x="2" y="1"/>
                      <a:pt x="1" y="371"/>
                      <a:pt x="240" y="371"/>
                    </a:cubicBezTo>
                    <a:cubicBezTo>
                      <a:pt x="479" y="371"/>
                      <a:pt x="479" y="1"/>
                      <a:pt x="2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3"/>
              <p:cNvSpPr/>
              <p:nvPr/>
            </p:nvSpPr>
            <p:spPr>
              <a:xfrm>
                <a:off x="7272787" y="1103461"/>
                <a:ext cx="111240" cy="146332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944" extrusionOk="0">
                    <a:moveTo>
                      <a:pt x="1751" y="0"/>
                    </a:moveTo>
                    <a:cubicBezTo>
                      <a:pt x="1618" y="0"/>
                      <a:pt x="1489" y="132"/>
                      <a:pt x="1587" y="269"/>
                    </a:cubicBezTo>
                    <a:cubicBezTo>
                      <a:pt x="1728" y="467"/>
                      <a:pt x="1878" y="756"/>
                      <a:pt x="1747" y="997"/>
                    </a:cubicBezTo>
                    <a:cubicBezTo>
                      <a:pt x="1690" y="1103"/>
                      <a:pt x="1587" y="1179"/>
                      <a:pt x="1511" y="1274"/>
                    </a:cubicBezTo>
                    <a:cubicBezTo>
                      <a:pt x="1418" y="1390"/>
                      <a:pt x="1361" y="1530"/>
                      <a:pt x="1348" y="1679"/>
                    </a:cubicBezTo>
                    <a:cubicBezTo>
                      <a:pt x="1334" y="1820"/>
                      <a:pt x="1362" y="1969"/>
                      <a:pt x="1331" y="2107"/>
                    </a:cubicBezTo>
                    <a:cubicBezTo>
                      <a:pt x="1302" y="2224"/>
                      <a:pt x="1215" y="2314"/>
                      <a:pt x="1119" y="2382"/>
                    </a:cubicBezTo>
                    <a:cubicBezTo>
                      <a:pt x="936" y="2511"/>
                      <a:pt x="719" y="2578"/>
                      <a:pt x="497" y="2578"/>
                    </a:cubicBezTo>
                    <a:cubicBezTo>
                      <a:pt x="438" y="2578"/>
                      <a:pt x="379" y="2574"/>
                      <a:pt x="321" y="2564"/>
                    </a:cubicBezTo>
                    <a:cubicBezTo>
                      <a:pt x="309" y="2562"/>
                      <a:pt x="297" y="2561"/>
                      <a:pt x="285" y="2561"/>
                    </a:cubicBezTo>
                    <a:cubicBezTo>
                      <a:pt x="79" y="2561"/>
                      <a:pt x="1" y="2883"/>
                      <a:pt x="223" y="2920"/>
                    </a:cubicBezTo>
                    <a:cubicBezTo>
                      <a:pt x="314" y="2936"/>
                      <a:pt x="407" y="2944"/>
                      <a:pt x="498" y="2944"/>
                    </a:cubicBezTo>
                    <a:cubicBezTo>
                      <a:pt x="756" y="2944"/>
                      <a:pt x="1009" y="2880"/>
                      <a:pt x="1236" y="2746"/>
                    </a:cubicBezTo>
                    <a:cubicBezTo>
                      <a:pt x="1380" y="2662"/>
                      <a:pt x="1511" y="2551"/>
                      <a:pt x="1600" y="2410"/>
                    </a:cubicBezTo>
                    <a:cubicBezTo>
                      <a:pt x="1699" y="2255"/>
                      <a:pt x="1714" y="2075"/>
                      <a:pt x="1714" y="1896"/>
                    </a:cubicBezTo>
                    <a:cubicBezTo>
                      <a:pt x="1712" y="1727"/>
                      <a:pt x="1715" y="1595"/>
                      <a:pt x="1834" y="1466"/>
                    </a:cubicBezTo>
                    <a:cubicBezTo>
                      <a:pt x="1953" y="1336"/>
                      <a:pt x="2070" y="1220"/>
                      <a:pt x="2127" y="1051"/>
                    </a:cubicBezTo>
                    <a:cubicBezTo>
                      <a:pt x="2238" y="720"/>
                      <a:pt x="2100" y="353"/>
                      <a:pt x="1907" y="82"/>
                    </a:cubicBezTo>
                    <a:cubicBezTo>
                      <a:pt x="1866" y="24"/>
                      <a:pt x="1808" y="0"/>
                      <a:pt x="17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3"/>
              <p:cNvSpPr/>
              <p:nvPr/>
            </p:nvSpPr>
            <p:spPr>
              <a:xfrm>
                <a:off x="7452421" y="1092227"/>
                <a:ext cx="101249" cy="5591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125" extrusionOk="0">
                    <a:moveTo>
                      <a:pt x="1104" y="0"/>
                    </a:moveTo>
                    <a:cubicBezTo>
                      <a:pt x="1019" y="0"/>
                      <a:pt x="933" y="12"/>
                      <a:pt x="846" y="39"/>
                    </a:cubicBezTo>
                    <a:cubicBezTo>
                      <a:pt x="460" y="158"/>
                      <a:pt x="202" y="492"/>
                      <a:pt x="42" y="848"/>
                    </a:cubicBezTo>
                    <a:cubicBezTo>
                      <a:pt x="1" y="940"/>
                      <a:pt x="15" y="1047"/>
                      <a:pt x="108" y="1101"/>
                    </a:cubicBezTo>
                    <a:cubicBezTo>
                      <a:pt x="135" y="1117"/>
                      <a:pt x="169" y="1125"/>
                      <a:pt x="202" y="1125"/>
                    </a:cubicBezTo>
                    <a:cubicBezTo>
                      <a:pt x="268" y="1125"/>
                      <a:pt x="335" y="1095"/>
                      <a:pt x="362" y="1035"/>
                    </a:cubicBezTo>
                    <a:cubicBezTo>
                      <a:pt x="477" y="780"/>
                      <a:pt x="642" y="503"/>
                      <a:pt x="920" y="403"/>
                    </a:cubicBezTo>
                    <a:cubicBezTo>
                      <a:pt x="983" y="381"/>
                      <a:pt x="1045" y="371"/>
                      <a:pt x="1107" y="371"/>
                    </a:cubicBezTo>
                    <a:cubicBezTo>
                      <a:pt x="1324" y="371"/>
                      <a:pt x="1531" y="494"/>
                      <a:pt x="1698" y="634"/>
                    </a:cubicBezTo>
                    <a:cubicBezTo>
                      <a:pt x="1738" y="668"/>
                      <a:pt x="1787" y="687"/>
                      <a:pt x="1836" y="687"/>
                    </a:cubicBezTo>
                    <a:cubicBezTo>
                      <a:pt x="1880" y="687"/>
                      <a:pt x="1925" y="671"/>
                      <a:pt x="1960" y="634"/>
                    </a:cubicBezTo>
                    <a:cubicBezTo>
                      <a:pt x="2027" y="568"/>
                      <a:pt x="2036" y="436"/>
                      <a:pt x="1960" y="373"/>
                    </a:cubicBezTo>
                    <a:cubicBezTo>
                      <a:pt x="1718" y="168"/>
                      <a:pt x="1420" y="0"/>
                      <a:pt x="1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3"/>
              <p:cNvSpPr/>
              <p:nvPr/>
            </p:nvSpPr>
            <p:spPr>
              <a:xfrm>
                <a:off x="7509930" y="1062752"/>
                <a:ext cx="130873" cy="10711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155" extrusionOk="0">
                    <a:moveTo>
                      <a:pt x="1937" y="1"/>
                    </a:moveTo>
                    <a:cubicBezTo>
                      <a:pt x="1484" y="1"/>
                      <a:pt x="1021" y="317"/>
                      <a:pt x="1053" y="816"/>
                    </a:cubicBezTo>
                    <a:cubicBezTo>
                      <a:pt x="1071" y="1088"/>
                      <a:pt x="1210" y="1484"/>
                      <a:pt x="952" y="1691"/>
                    </a:cubicBezTo>
                    <a:cubicBezTo>
                      <a:pt x="871" y="1757"/>
                      <a:pt x="771" y="1786"/>
                      <a:pt x="670" y="1786"/>
                    </a:cubicBezTo>
                    <a:cubicBezTo>
                      <a:pt x="542" y="1786"/>
                      <a:pt x="410" y="1740"/>
                      <a:pt x="309" y="1667"/>
                    </a:cubicBezTo>
                    <a:cubicBezTo>
                      <a:pt x="283" y="1649"/>
                      <a:pt x="253" y="1640"/>
                      <a:pt x="222" y="1640"/>
                    </a:cubicBezTo>
                    <a:cubicBezTo>
                      <a:pt x="156" y="1640"/>
                      <a:pt x="87" y="1679"/>
                      <a:pt x="55" y="1734"/>
                    </a:cubicBezTo>
                    <a:cubicBezTo>
                      <a:pt x="1" y="1827"/>
                      <a:pt x="40" y="1928"/>
                      <a:pt x="121" y="1987"/>
                    </a:cubicBezTo>
                    <a:cubicBezTo>
                      <a:pt x="280" y="2097"/>
                      <a:pt x="466" y="2155"/>
                      <a:pt x="654" y="2155"/>
                    </a:cubicBezTo>
                    <a:cubicBezTo>
                      <a:pt x="744" y="2155"/>
                      <a:pt x="834" y="2142"/>
                      <a:pt x="922" y="2115"/>
                    </a:cubicBezTo>
                    <a:cubicBezTo>
                      <a:pt x="1237" y="2017"/>
                      <a:pt x="1425" y="1754"/>
                      <a:pt x="1465" y="1431"/>
                    </a:cubicBezTo>
                    <a:cubicBezTo>
                      <a:pt x="1486" y="1259"/>
                      <a:pt x="1460" y="1091"/>
                      <a:pt x="1435" y="920"/>
                    </a:cubicBezTo>
                    <a:cubicBezTo>
                      <a:pt x="1413" y="763"/>
                      <a:pt x="1405" y="621"/>
                      <a:pt x="1536" y="513"/>
                    </a:cubicBezTo>
                    <a:cubicBezTo>
                      <a:pt x="1644" y="425"/>
                      <a:pt x="1800" y="364"/>
                      <a:pt x="1949" y="364"/>
                    </a:cubicBezTo>
                    <a:cubicBezTo>
                      <a:pt x="2053" y="364"/>
                      <a:pt x="2153" y="394"/>
                      <a:pt x="2231" y="464"/>
                    </a:cubicBezTo>
                    <a:cubicBezTo>
                      <a:pt x="2270" y="499"/>
                      <a:pt x="2313" y="513"/>
                      <a:pt x="2354" y="513"/>
                    </a:cubicBezTo>
                    <a:cubicBezTo>
                      <a:pt x="2502" y="513"/>
                      <a:pt x="2632" y="326"/>
                      <a:pt x="2492" y="201"/>
                    </a:cubicBezTo>
                    <a:cubicBezTo>
                      <a:pt x="2339" y="64"/>
                      <a:pt x="2139" y="1"/>
                      <a:pt x="19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3"/>
              <p:cNvSpPr/>
              <p:nvPr/>
            </p:nvSpPr>
            <p:spPr>
              <a:xfrm>
                <a:off x="7392725" y="1061957"/>
                <a:ext cx="71078" cy="152843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3075" extrusionOk="0">
                    <a:moveTo>
                      <a:pt x="481" y="0"/>
                    </a:moveTo>
                    <a:cubicBezTo>
                      <a:pt x="277" y="0"/>
                      <a:pt x="200" y="320"/>
                      <a:pt x="421" y="361"/>
                    </a:cubicBezTo>
                    <a:cubicBezTo>
                      <a:pt x="706" y="414"/>
                      <a:pt x="828" y="702"/>
                      <a:pt x="743" y="966"/>
                    </a:cubicBezTo>
                    <a:cubicBezTo>
                      <a:pt x="643" y="1270"/>
                      <a:pt x="318" y="1417"/>
                      <a:pt x="163" y="1688"/>
                    </a:cubicBezTo>
                    <a:cubicBezTo>
                      <a:pt x="0" y="1970"/>
                      <a:pt x="56" y="2285"/>
                      <a:pt x="287" y="2509"/>
                    </a:cubicBezTo>
                    <a:cubicBezTo>
                      <a:pt x="507" y="2726"/>
                      <a:pt x="833" y="2791"/>
                      <a:pt x="1043" y="3016"/>
                    </a:cubicBezTo>
                    <a:cubicBezTo>
                      <a:pt x="1081" y="3057"/>
                      <a:pt x="1125" y="3074"/>
                      <a:pt x="1167" y="3074"/>
                    </a:cubicBezTo>
                    <a:cubicBezTo>
                      <a:pt x="1305" y="3074"/>
                      <a:pt x="1430" y="2888"/>
                      <a:pt x="1305" y="2755"/>
                    </a:cubicBezTo>
                    <a:cubicBezTo>
                      <a:pt x="1088" y="2521"/>
                      <a:pt x="751" y="2460"/>
                      <a:pt x="534" y="2232"/>
                    </a:cubicBezTo>
                    <a:cubicBezTo>
                      <a:pt x="262" y="1948"/>
                      <a:pt x="654" y="1690"/>
                      <a:pt x="839" y="1495"/>
                    </a:cubicBezTo>
                    <a:cubicBezTo>
                      <a:pt x="1066" y="1256"/>
                      <a:pt x="1189" y="933"/>
                      <a:pt x="1123" y="605"/>
                    </a:cubicBezTo>
                    <a:cubicBezTo>
                      <a:pt x="1062" y="311"/>
                      <a:pt x="816" y="59"/>
                      <a:pt x="520" y="4"/>
                    </a:cubicBezTo>
                    <a:cubicBezTo>
                      <a:pt x="506" y="1"/>
                      <a:pt x="494" y="0"/>
                      <a:pt x="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3"/>
              <p:cNvSpPr/>
              <p:nvPr/>
            </p:nvSpPr>
            <p:spPr>
              <a:xfrm>
                <a:off x="7257876" y="1062752"/>
                <a:ext cx="130774" cy="107114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155" extrusionOk="0">
                    <a:moveTo>
                      <a:pt x="1936" y="1"/>
                    </a:moveTo>
                    <a:cubicBezTo>
                      <a:pt x="1483" y="1"/>
                      <a:pt x="1020" y="317"/>
                      <a:pt x="1051" y="816"/>
                    </a:cubicBezTo>
                    <a:cubicBezTo>
                      <a:pt x="1070" y="1088"/>
                      <a:pt x="1208" y="1484"/>
                      <a:pt x="952" y="1691"/>
                    </a:cubicBezTo>
                    <a:cubicBezTo>
                      <a:pt x="869" y="1757"/>
                      <a:pt x="770" y="1786"/>
                      <a:pt x="669" y="1786"/>
                    </a:cubicBezTo>
                    <a:cubicBezTo>
                      <a:pt x="540" y="1786"/>
                      <a:pt x="409" y="1740"/>
                      <a:pt x="307" y="1667"/>
                    </a:cubicBezTo>
                    <a:cubicBezTo>
                      <a:pt x="282" y="1649"/>
                      <a:pt x="252" y="1640"/>
                      <a:pt x="221" y="1640"/>
                    </a:cubicBezTo>
                    <a:cubicBezTo>
                      <a:pt x="155" y="1640"/>
                      <a:pt x="86" y="1679"/>
                      <a:pt x="54" y="1734"/>
                    </a:cubicBezTo>
                    <a:cubicBezTo>
                      <a:pt x="0" y="1827"/>
                      <a:pt x="40" y="1928"/>
                      <a:pt x="121" y="1987"/>
                    </a:cubicBezTo>
                    <a:cubicBezTo>
                      <a:pt x="278" y="2097"/>
                      <a:pt x="465" y="2155"/>
                      <a:pt x="653" y="2155"/>
                    </a:cubicBezTo>
                    <a:cubicBezTo>
                      <a:pt x="743" y="2155"/>
                      <a:pt x="834" y="2142"/>
                      <a:pt x="921" y="2115"/>
                    </a:cubicBezTo>
                    <a:cubicBezTo>
                      <a:pt x="1236" y="2017"/>
                      <a:pt x="1425" y="1754"/>
                      <a:pt x="1463" y="1431"/>
                    </a:cubicBezTo>
                    <a:cubicBezTo>
                      <a:pt x="1485" y="1259"/>
                      <a:pt x="1460" y="1091"/>
                      <a:pt x="1434" y="920"/>
                    </a:cubicBezTo>
                    <a:cubicBezTo>
                      <a:pt x="1412" y="763"/>
                      <a:pt x="1404" y="621"/>
                      <a:pt x="1536" y="513"/>
                    </a:cubicBezTo>
                    <a:cubicBezTo>
                      <a:pt x="1643" y="425"/>
                      <a:pt x="1799" y="364"/>
                      <a:pt x="1948" y="364"/>
                    </a:cubicBezTo>
                    <a:cubicBezTo>
                      <a:pt x="2052" y="364"/>
                      <a:pt x="2152" y="394"/>
                      <a:pt x="2231" y="464"/>
                    </a:cubicBezTo>
                    <a:cubicBezTo>
                      <a:pt x="2269" y="499"/>
                      <a:pt x="2311" y="513"/>
                      <a:pt x="2353" y="513"/>
                    </a:cubicBezTo>
                    <a:cubicBezTo>
                      <a:pt x="2500" y="513"/>
                      <a:pt x="2630" y="326"/>
                      <a:pt x="2492" y="201"/>
                    </a:cubicBezTo>
                    <a:cubicBezTo>
                      <a:pt x="2339" y="64"/>
                      <a:pt x="2138" y="1"/>
                      <a:pt x="19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3"/>
              <p:cNvSpPr/>
              <p:nvPr/>
            </p:nvSpPr>
            <p:spPr>
              <a:xfrm>
                <a:off x="7372645" y="1203318"/>
                <a:ext cx="37030" cy="87928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769" extrusionOk="0">
                    <a:moveTo>
                      <a:pt x="202" y="0"/>
                    </a:moveTo>
                    <a:cubicBezTo>
                      <a:pt x="140" y="0"/>
                      <a:pt x="82" y="27"/>
                      <a:pt x="47" y="88"/>
                    </a:cubicBezTo>
                    <a:cubicBezTo>
                      <a:pt x="1" y="167"/>
                      <a:pt x="20" y="300"/>
                      <a:pt x="113" y="341"/>
                    </a:cubicBezTo>
                    <a:cubicBezTo>
                      <a:pt x="168" y="365"/>
                      <a:pt x="180" y="371"/>
                      <a:pt x="216" y="414"/>
                    </a:cubicBezTo>
                    <a:cubicBezTo>
                      <a:pt x="225" y="424"/>
                      <a:pt x="229" y="429"/>
                      <a:pt x="229" y="429"/>
                    </a:cubicBezTo>
                    <a:cubicBezTo>
                      <a:pt x="229" y="429"/>
                      <a:pt x="227" y="427"/>
                      <a:pt x="224" y="424"/>
                    </a:cubicBezTo>
                    <a:lnTo>
                      <a:pt x="224" y="424"/>
                    </a:lnTo>
                    <a:cubicBezTo>
                      <a:pt x="230" y="435"/>
                      <a:pt x="238" y="446"/>
                      <a:pt x="244" y="457"/>
                    </a:cubicBezTo>
                    <a:cubicBezTo>
                      <a:pt x="259" y="481"/>
                      <a:pt x="271" y="504"/>
                      <a:pt x="281" y="530"/>
                    </a:cubicBezTo>
                    <a:cubicBezTo>
                      <a:pt x="278" y="524"/>
                      <a:pt x="277" y="522"/>
                      <a:pt x="277" y="522"/>
                    </a:cubicBezTo>
                    <a:lnTo>
                      <a:pt x="277" y="522"/>
                    </a:lnTo>
                    <a:cubicBezTo>
                      <a:pt x="277" y="522"/>
                      <a:pt x="280" y="528"/>
                      <a:pt x="286" y="541"/>
                    </a:cubicBezTo>
                    <a:cubicBezTo>
                      <a:pt x="289" y="553"/>
                      <a:pt x="294" y="566"/>
                      <a:pt x="298" y="580"/>
                    </a:cubicBezTo>
                    <a:cubicBezTo>
                      <a:pt x="306" y="607"/>
                      <a:pt x="314" y="636"/>
                      <a:pt x="320" y="664"/>
                    </a:cubicBezTo>
                    <a:cubicBezTo>
                      <a:pt x="332" y="713"/>
                      <a:pt x="339" y="764"/>
                      <a:pt x="344" y="815"/>
                    </a:cubicBezTo>
                    <a:cubicBezTo>
                      <a:pt x="365" y="1047"/>
                      <a:pt x="320" y="1282"/>
                      <a:pt x="214" y="1491"/>
                    </a:cubicBezTo>
                    <a:cubicBezTo>
                      <a:pt x="170" y="1581"/>
                      <a:pt x="192" y="1692"/>
                      <a:pt x="281" y="1744"/>
                    </a:cubicBezTo>
                    <a:cubicBezTo>
                      <a:pt x="309" y="1760"/>
                      <a:pt x="341" y="1768"/>
                      <a:pt x="374" y="1768"/>
                    </a:cubicBezTo>
                    <a:cubicBezTo>
                      <a:pt x="439" y="1768"/>
                      <a:pt x="505" y="1737"/>
                      <a:pt x="534" y="1677"/>
                    </a:cubicBezTo>
                    <a:cubicBezTo>
                      <a:pt x="677" y="1399"/>
                      <a:pt x="745" y="1081"/>
                      <a:pt x="710" y="767"/>
                    </a:cubicBezTo>
                    <a:cubicBezTo>
                      <a:pt x="678" y="489"/>
                      <a:pt x="583" y="145"/>
                      <a:pt x="300" y="22"/>
                    </a:cubicBezTo>
                    <a:cubicBezTo>
                      <a:pt x="268" y="8"/>
                      <a:pt x="234" y="0"/>
                      <a:pt x="2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3" name="Google Shape;913;p13"/>
            <p:cNvGrpSpPr/>
            <p:nvPr/>
          </p:nvGrpSpPr>
          <p:grpSpPr>
            <a:xfrm>
              <a:off x="3127553" y="4050859"/>
              <a:ext cx="253849" cy="256317"/>
              <a:chOff x="7782063" y="2882713"/>
              <a:chExt cx="194000" cy="195872"/>
            </a:xfrm>
          </p:grpSpPr>
          <p:sp>
            <p:nvSpPr>
              <p:cNvPr id="914" name="Google Shape;914;p13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3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3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3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3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3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3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3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13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3" name="Google Shape;923;p13"/>
            <p:cNvSpPr/>
            <p:nvPr/>
          </p:nvSpPr>
          <p:spPr>
            <a:xfrm>
              <a:off x="949020" y="1431406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1474595" y="4158231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4551208" y="38835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7911979" y="3981571"/>
              <a:ext cx="111739" cy="111906"/>
            </a:xfrm>
            <a:custGeom>
              <a:avLst/>
              <a:gdLst/>
              <a:ahLst/>
              <a:cxnLst/>
              <a:rect l="l" t="t" r="r" b="b"/>
              <a:pathLst>
                <a:path w="683" h="684" extrusionOk="0">
                  <a:moveTo>
                    <a:pt x="342" y="0"/>
                  </a:moveTo>
                  <a:cubicBezTo>
                    <a:pt x="153" y="0"/>
                    <a:pt x="1" y="154"/>
                    <a:pt x="1" y="342"/>
                  </a:cubicBezTo>
                  <a:cubicBezTo>
                    <a:pt x="1" y="530"/>
                    <a:pt x="153" y="684"/>
                    <a:pt x="342" y="684"/>
                  </a:cubicBezTo>
                  <a:cubicBezTo>
                    <a:pt x="531" y="684"/>
                    <a:pt x="683" y="530"/>
                    <a:pt x="683" y="342"/>
                  </a:cubicBezTo>
                  <a:cubicBezTo>
                    <a:pt x="683" y="154"/>
                    <a:pt x="531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7" name="Google Shape;927;p13"/>
            <p:cNvGrpSpPr/>
            <p:nvPr/>
          </p:nvGrpSpPr>
          <p:grpSpPr>
            <a:xfrm>
              <a:off x="7485015" y="1256034"/>
              <a:ext cx="172020" cy="173679"/>
              <a:chOff x="7782063" y="2882713"/>
              <a:chExt cx="194000" cy="195872"/>
            </a:xfrm>
          </p:grpSpPr>
          <p:sp>
            <p:nvSpPr>
              <p:cNvPr id="928" name="Google Shape;928;p13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3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3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13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3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3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3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13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13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7" name="Google Shape;937;p13"/>
            <p:cNvSpPr/>
            <p:nvPr/>
          </p:nvSpPr>
          <p:spPr>
            <a:xfrm>
              <a:off x="6559108" y="4200831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" name="Google Shape;938;p13"/>
          <p:cNvSpPr/>
          <p:nvPr/>
        </p:nvSpPr>
        <p:spPr>
          <a:xfrm>
            <a:off x="880204" y="3010146"/>
            <a:ext cx="111739" cy="111906"/>
          </a:xfrm>
          <a:custGeom>
            <a:avLst/>
            <a:gdLst/>
            <a:ahLst/>
            <a:cxnLst/>
            <a:rect l="l" t="t" r="r" b="b"/>
            <a:pathLst>
              <a:path w="683" h="684" extrusionOk="0">
                <a:moveTo>
                  <a:pt x="342" y="0"/>
                </a:moveTo>
                <a:cubicBezTo>
                  <a:pt x="153" y="0"/>
                  <a:pt x="1" y="154"/>
                  <a:pt x="1" y="342"/>
                </a:cubicBezTo>
                <a:cubicBezTo>
                  <a:pt x="1" y="530"/>
                  <a:pt x="153" y="684"/>
                  <a:pt x="342" y="684"/>
                </a:cubicBezTo>
                <a:cubicBezTo>
                  <a:pt x="531" y="684"/>
                  <a:pt x="683" y="530"/>
                  <a:pt x="683" y="342"/>
                </a:cubicBezTo>
                <a:cubicBezTo>
                  <a:pt x="683" y="154"/>
                  <a:pt x="531" y="0"/>
                  <a:pt x="3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Coiny"/>
              <a:buNone/>
              <a:defRPr sz="2800">
                <a:solidFill>
                  <a:schemeClr val="accent5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●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○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■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●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○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■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●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○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■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  <p:sldLayoutId id="2147483658" r:id="rId8"/>
    <p:sldLayoutId id="2147483659" r:id="rId9"/>
    <p:sldLayoutId id="2147483660" r:id="rId10"/>
    <p:sldLayoutId id="2147483666" r:id="rId11"/>
    <p:sldLayoutId id="2147483670" r:id="rId12"/>
    <p:sldLayoutId id="2147483676" r:id="rId13"/>
    <p:sldLayoutId id="214748367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78AAE0B-59E9-4FB6-AA0B-6247DCC6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324BD0-5C94-4AFF-8467-8178906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4E8D-F51E-48FA-8E7B-8A2A7A1E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6/13/2022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986294-AF12-401A-9A40-890E64A5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E4C3E8-E4CC-49DA-A8E4-CF903F54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1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6/13/2022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722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4.wav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4.wav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35"/>
          <p:cNvSpPr txBox="1">
            <a:spLocks noGrp="1"/>
          </p:cNvSpPr>
          <p:nvPr>
            <p:ph type="ctrTitle"/>
          </p:nvPr>
        </p:nvSpPr>
        <p:spPr>
          <a:xfrm>
            <a:off x="622573" y="924183"/>
            <a:ext cx="7688794" cy="2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CHÀO MỪNG CÁC EM </a:t>
            </a:r>
            <a:b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ĐẾN VỚI TIẾT HỌC HÔM NAY!</a:t>
            </a:r>
            <a:endParaRPr sz="36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327" name="Google Shape;2327;p35"/>
          <p:cNvGrpSpPr/>
          <p:nvPr/>
        </p:nvGrpSpPr>
        <p:grpSpPr>
          <a:xfrm flipH="1">
            <a:off x="3554442" y="3051048"/>
            <a:ext cx="1528643" cy="1427271"/>
            <a:chOff x="1243515" y="1114546"/>
            <a:chExt cx="1350869" cy="1261286"/>
          </a:xfrm>
        </p:grpSpPr>
        <p:sp>
          <p:nvSpPr>
            <p:cNvPr id="2328" name="Google Shape;2328;p35"/>
            <p:cNvSpPr/>
            <p:nvPr/>
          </p:nvSpPr>
          <p:spPr>
            <a:xfrm>
              <a:off x="1276569" y="1488839"/>
              <a:ext cx="239505" cy="243500"/>
            </a:xfrm>
            <a:custGeom>
              <a:avLst/>
              <a:gdLst/>
              <a:ahLst/>
              <a:cxnLst/>
              <a:rect l="l" t="t" r="r" b="b"/>
              <a:pathLst>
                <a:path w="3717" h="3779" extrusionOk="0">
                  <a:moveTo>
                    <a:pt x="1748" y="1"/>
                  </a:moveTo>
                  <a:cubicBezTo>
                    <a:pt x="1630" y="1"/>
                    <a:pt x="1511" y="15"/>
                    <a:pt x="1393" y="45"/>
                  </a:cubicBezTo>
                  <a:cubicBezTo>
                    <a:pt x="508" y="267"/>
                    <a:pt x="0" y="1273"/>
                    <a:pt x="256" y="2293"/>
                  </a:cubicBezTo>
                  <a:cubicBezTo>
                    <a:pt x="479" y="3176"/>
                    <a:pt x="1204" y="3779"/>
                    <a:pt x="1969" y="3779"/>
                  </a:cubicBezTo>
                  <a:cubicBezTo>
                    <a:pt x="2087" y="3779"/>
                    <a:pt x="2206" y="3765"/>
                    <a:pt x="2324" y="3735"/>
                  </a:cubicBezTo>
                  <a:cubicBezTo>
                    <a:pt x="3209" y="3512"/>
                    <a:pt x="3717" y="2505"/>
                    <a:pt x="3460" y="1486"/>
                  </a:cubicBezTo>
                  <a:cubicBezTo>
                    <a:pt x="3237" y="602"/>
                    <a:pt x="2513" y="1"/>
                    <a:pt x="1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5"/>
            <p:cNvSpPr/>
            <p:nvPr/>
          </p:nvSpPr>
          <p:spPr>
            <a:xfrm>
              <a:off x="1532435" y="2265197"/>
              <a:ext cx="184284" cy="110635"/>
            </a:xfrm>
            <a:custGeom>
              <a:avLst/>
              <a:gdLst/>
              <a:ahLst/>
              <a:cxnLst/>
              <a:rect l="l" t="t" r="r" b="b"/>
              <a:pathLst>
                <a:path w="2860" h="1717" extrusionOk="0">
                  <a:moveTo>
                    <a:pt x="1965" y="1"/>
                  </a:moveTo>
                  <a:cubicBezTo>
                    <a:pt x="1" y="75"/>
                    <a:pt x="536" y="1717"/>
                    <a:pt x="536" y="1717"/>
                  </a:cubicBezTo>
                  <a:lnTo>
                    <a:pt x="2718" y="1717"/>
                  </a:lnTo>
                  <a:lnTo>
                    <a:pt x="2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5"/>
            <p:cNvSpPr/>
            <p:nvPr/>
          </p:nvSpPr>
          <p:spPr>
            <a:xfrm>
              <a:off x="1718648" y="1114546"/>
              <a:ext cx="875736" cy="1025032"/>
            </a:xfrm>
            <a:custGeom>
              <a:avLst/>
              <a:gdLst/>
              <a:ahLst/>
              <a:cxnLst/>
              <a:rect l="l" t="t" r="r" b="b"/>
              <a:pathLst>
                <a:path w="13591" h="15908" extrusionOk="0">
                  <a:moveTo>
                    <a:pt x="7016" y="0"/>
                  </a:moveTo>
                  <a:cubicBezTo>
                    <a:pt x="4253" y="0"/>
                    <a:pt x="2358" y="2160"/>
                    <a:pt x="2358" y="2160"/>
                  </a:cubicBezTo>
                  <a:cubicBezTo>
                    <a:pt x="1" y="5066"/>
                    <a:pt x="1432" y="8217"/>
                    <a:pt x="1432" y="8217"/>
                  </a:cubicBezTo>
                  <a:cubicBezTo>
                    <a:pt x="1703" y="9230"/>
                    <a:pt x="3824" y="10905"/>
                    <a:pt x="3824" y="10905"/>
                  </a:cubicBezTo>
                  <a:lnTo>
                    <a:pt x="4678" y="11752"/>
                  </a:lnTo>
                  <a:cubicBezTo>
                    <a:pt x="6076" y="13604"/>
                    <a:pt x="4854" y="14337"/>
                    <a:pt x="4854" y="14337"/>
                  </a:cubicBezTo>
                  <a:lnTo>
                    <a:pt x="5028" y="15907"/>
                  </a:lnTo>
                  <a:cubicBezTo>
                    <a:pt x="9060" y="15068"/>
                    <a:pt x="6625" y="9281"/>
                    <a:pt x="6625" y="9281"/>
                  </a:cubicBezTo>
                  <a:cubicBezTo>
                    <a:pt x="5970" y="6008"/>
                    <a:pt x="8143" y="6008"/>
                    <a:pt x="8143" y="6008"/>
                  </a:cubicBezTo>
                  <a:cubicBezTo>
                    <a:pt x="10187" y="5930"/>
                    <a:pt x="9924" y="4987"/>
                    <a:pt x="9924" y="4987"/>
                  </a:cubicBezTo>
                  <a:cubicBezTo>
                    <a:pt x="13590" y="3757"/>
                    <a:pt x="10396" y="1112"/>
                    <a:pt x="10396" y="1112"/>
                  </a:cubicBezTo>
                  <a:cubicBezTo>
                    <a:pt x="9185" y="297"/>
                    <a:pt x="8040" y="0"/>
                    <a:pt x="7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5"/>
            <p:cNvSpPr/>
            <p:nvPr/>
          </p:nvSpPr>
          <p:spPr>
            <a:xfrm>
              <a:off x="1532435" y="2265197"/>
              <a:ext cx="184284" cy="110635"/>
            </a:xfrm>
            <a:custGeom>
              <a:avLst/>
              <a:gdLst/>
              <a:ahLst/>
              <a:cxnLst/>
              <a:rect l="l" t="t" r="r" b="b"/>
              <a:pathLst>
                <a:path w="2860" h="1717" extrusionOk="0">
                  <a:moveTo>
                    <a:pt x="1965" y="1"/>
                  </a:moveTo>
                  <a:cubicBezTo>
                    <a:pt x="1" y="75"/>
                    <a:pt x="536" y="1717"/>
                    <a:pt x="536" y="1717"/>
                  </a:cubicBezTo>
                  <a:lnTo>
                    <a:pt x="2718" y="1717"/>
                  </a:lnTo>
                  <a:lnTo>
                    <a:pt x="2859" y="1"/>
                  </a:ln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5"/>
            <p:cNvSpPr/>
            <p:nvPr/>
          </p:nvSpPr>
          <p:spPr>
            <a:xfrm>
              <a:off x="1718647" y="1114546"/>
              <a:ext cx="875736" cy="1025032"/>
            </a:xfrm>
            <a:custGeom>
              <a:avLst/>
              <a:gdLst/>
              <a:ahLst/>
              <a:cxnLst/>
              <a:rect l="l" t="t" r="r" b="b"/>
              <a:pathLst>
                <a:path w="13591" h="15908" extrusionOk="0">
                  <a:moveTo>
                    <a:pt x="7016" y="0"/>
                  </a:moveTo>
                  <a:cubicBezTo>
                    <a:pt x="4253" y="0"/>
                    <a:pt x="2358" y="2160"/>
                    <a:pt x="2358" y="2160"/>
                  </a:cubicBezTo>
                  <a:cubicBezTo>
                    <a:pt x="1" y="5066"/>
                    <a:pt x="1432" y="8217"/>
                    <a:pt x="1432" y="8217"/>
                  </a:cubicBezTo>
                  <a:cubicBezTo>
                    <a:pt x="1703" y="9230"/>
                    <a:pt x="3824" y="10905"/>
                    <a:pt x="3824" y="10905"/>
                  </a:cubicBezTo>
                  <a:lnTo>
                    <a:pt x="4678" y="11752"/>
                  </a:lnTo>
                  <a:cubicBezTo>
                    <a:pt x="6076" y="13604"/>
                    <a:pt x="4854" y="14337"/>
                    <a:pt x="4854" y="14337"/>
                  </a:cubicBezTo>
                  <a:lnTo>
                    <a:pt x="5028" y="15907"/>
                  </a:lnTo>
                  <a:cubicBezTo>
                    <a:pt x="9060" y="15068"/>
                    <a:pt x="6625" y="9281"/>
                    <a:pt x="6625" y="9281"/>
                  </a:cubicBezTo>
                  <a:cubicBezTo>
                    <a:pt x="5970" y="6008"/>
                    <a:pt x="8143" y="6008"/>
                    <a:pt x="8143" y="6008"/>
                  </a:cubicBezTo>
                  <a:cubicBezTo>
                    <a:pt x="10187" y="5930"/>
                    <a:pt x="9924" y="4987"/>
                    <a:pt x="9924" y="4987"/>
                  </a:cubicBezTo>
                  <a:cubicBezTo>
                    <a:pt x="13590" y="3757"/>
                    <a:pt x="10396" y="1112"/>
                    <a:pt x="10396" y="1112"/>
                  </a:cubicBezTo>
                  <a:cubicBezTo>
                    <a:pt x="9185" y="297"/>
                    <a:pt x="8040" y="0"/>
                    <a:pt x="7016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5"/>
            <p:cNvSpPr/>
            <p:nvPr/>
          </p:nvSpPr>
          <p:spPr>
            <a:xfrm>
              <a:off x="1276569" y="1488839"/>
              <a:ext cx="239505" cy="243500"/>
            </a:xfrm>
            <a:custGeom>
              <a:avLst/>
              <a:gdLst/>
              <a:ahLst/>
              <a:cxnLst/>
              <a:rect l="l" t="t" r="r" b="b"/>
              <a:pathLst>
                <a:path w="3717" h="3779" extrusionOk="0">
                  <a:moveTo>
                    <a:pt x="1748" y="1"/>
                  </a:moveTo>
                  <a:cubicBezTo>
                    <a:pt x="1630" y="1"/>
                    <a:pt x="1511" y="15"/>
                    <a:pt x="1393" y="45"/>
                  </a:cubicBezTo>
                  <a:cubicBezTo>
                    <a:pt x="508" y="267"/>
                    <a:pt x="0" y="1273"/>
                    <a:pt x="256" y="2293"/>
                  </a:cubicBezTo>
                  <a:cubicBezTo>
                    <a:pt x="479" y="3176"/>
                    <a:pt x="1204" y="3779"/>
                    <a:pt x="1969" y="3779"/>
                  </a:cubicBezTo>
                  <a:cubicBezTo>
                    <a:pt x="2087" y="3779"/>
                    <a:pt x="2206" y="3765"/>
                    <a:pt x="2324" y="3735"/>
                  </a:cubicBezTo>
                  <a:cubicBezTo>
                    <a:pt x="3209" y="3512"/>
                    <a:pt x="3717" y="2505"/>
                    <a:pt x="3460" y="1486"/>
                  </a:cubicBezTo>
                  <a:cubicBezTo>
                    <a:pt x="3237" y="602"/>
                    <a:pt x="2513" y="1"/>
                    <a:pt x="1748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5"/>
            <p:cNvSpPr/>
            <p:nvPr/>
          </p:nvSpPr>
          <p:spPr>
            <a:xfrm>
              <a:off x="1931536" y="1428401"/>
              <a:ext cx="428815" cy="703888"/>
            </a:xfrm>
            <a:custGeom>
              <a:avLst/>
              <a:gdLst/>
              <a:ahLst/>
              <a:cxnLst/>
              <a:rect l="l" t="t" r="r" b="b"/>
              <a:pathLst>
                <a:path w="6655" h="10924" extrusionOk="0">
                  <a:moveTo>
                    <a:pt x="5237" y="1"/>
                  </a:moveTo>
                  <a:cubicBezTo>
                    <a:pt x="1" y="1"/>
                    <a:pt x="2886" y="6031"/>
                    <a:pt x="2886" y="6031"/>
                  </a:cubicBezTo>
                  <a:cubicBezTo>
                    <a:pt x="3693" y="8899"/>
                    <a:pt x="2098" y="9881"/>
                    <a:pt x="1620" y="10105"/>
                  </a:cubicBezTo>
                  <a:lnTo>
                    <a:pt x="1647" y="10343"/>
                  </a:lnTo>
                  <a:lnTo>
                    <a:pt x="2144" y="10924"/>
                  </a:lnTo>
                  <a:cubicBezTo>
                    <a:pt x="5579" y="9778"/>
                    <a:pt x="3375" y="4396"/>
                    <a:pt x="3375" y="4396"/>
                  </a:cubicBezTo>
                  <a:cubicBezTo>
                    <a:pt x="2740" y="1216"/>
                    <a:pt x="4764" y="1171"/>
                    <a:pt x="4879" y="1171"/>
                  </a:cubicBezTo>
                  <a:cubicBezTo>
                    <a:pt x="4882" y="1171"/>
                    <a:pt x="4884" y="1171"/>
                    <a:pt x="4884" y="1171"/>
                  </a:cubicBezTo>
                  <a:cubicBezTo>
                    <a:pt x="5958" y="1130"/>
                    <a:pt x="6495" y="686"/>
                    <a:pt x="6495" y="686"/>
                  </a:cubicBezTo>
                  <a:cubicBezTo>
                    <a:pt x="6592" y="562"/>
                    <a:pt x="6655" y="279"/>
                    <a:pt x="6622" y="125"/>
                  </a:cubicBezTo>
                  <a:lnTo>
                    <a:pt x="6620" y="117"/>
                  </a:lnTo>
                  <a:cubicBezTo>
                    <a:pt x="6106" y="38"/>
                    <a:pt x="5646" y="1"/>
                    <a:pt x="5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5"/>
            <p:cNvSpPr/>
            <p:nvPr/>
          </p:nvSpPr>
          <p:spPr>
            <a:xfrm>
              <a:off x="1542551" y="1931368"/>
              <a:ext cx="127775" cy="371532"/>
            </a:xfrm>
            <a:custGeom>
              <a:avLst/>
              <a:gdLst/>
              <a:ahLst/>
              <a:cxnLst/>
              <a:rect l="l" t="t" r="r" b="b"/>
              <a:pathLst>
                <a:path w="1983" h="5766" extrusionOk="0">
                  <a:moveTo>
                    <a:pt x="991" y="1"/>
                  </a:moveTo>
                  <a:lnTo>
                    <a:pt x="0" y="987"/>
                  </a:lnTo>
                  <a:lnTo>
                    <a:pt x="79" y="1956"/>
                  </a:lnTo>
                  <a:cubicBezTo>
                    <a:pt x="79" y="1956"/>
                    <a:pt x="79" y="5766"/>
                    <a:pt x="1838" y="5766"/>
                  </a:cubicBezTo>
                  <a:lnTo>
                    <a:pt x="1982" y="3073"/>
                  </a:lnTo>
                  <a:lnTo>
                    <a:pt x="1721" y="987"/>
                  </a:lnTo>
                  <a:lnTo>
                    <a:pt x="9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5"/>
            <p:cNvSpPr/>
            <p:nvPr/>
          </p:nvSpPr>
          <p:spPr>
            <a:xfrm>
              <a:off x="1415037" y="1761586"/>
              <a:ext cx="693321" cy="614194"/>
            </a:xfrm>
            <a:custGeom>
              <a:avLst/>
              <a:gdLst/>
              <a:ahLst/>
              <a:cxnLst/>
              <a:rect l="l" t="t" r="r" b="b"/>
              <a:pathLst>
                <a:path w="10760" h="9532" extrusionOk="0">
                  <a:moveTo>
                    <a:pt x="4050" y="0"/>
                  </a:moveTo>
                  <a:lnTo>
                    <a:pt x="3026" y="3106"/>
                  </a:lnTo>
                  <a:cubicBezTo>
                    <a:pt x="3644" y="4186"/>
                    <a:pt x="1151" y="4399"/>
                    <a:pt x="1151" y="4399"/>
                  </a:cubicBezTo>
                  <a:cubicBezTo>
                    <a:pt x="488" y="4521"/>
                    <a:pt x="225" y="5184"/>
                    <a:pt x="225" y="5184"/>
                  </a:cubicBezTo>
                  <a:cubicBezTo>
                    <a:pt x="1" y="5954"/>
                    <a:pt x="296" y="6108"/>
                    <a:pt x="569" y="6108"/>
                  </a:cubicBezTo>
                  <a:cubicBezTo>
                    <a:pt x="751" y="6108"/>
                    <a:pt x="923" y="6039"/>
                    <a:pt x="923" y="6039"/>
                  </a:cubicBezTo>
                  <a:cubicBezTo>
                    <a:pt x="1447" y="5797"/>
                    <a:pt x="1909" y="5720"/>
                    <a:pt x="2285" y="5720"/>
                  </a:cubicBezTo>
                  <a:cubicBezTo>
                    <a:pt x="2939" y="5720"/>
                    <a:pt x="3333" y="5952"/>
                    <a:pt x="3333" y="5952"/>
                  </a:cubicBezTo>
                  <a:cubicBezTo>
                    <a:pt x="3037" y="7715"/>
                    <a:pt x="3909" y="8501"/>
                    <a:pt x="3909" y="8501"/>
                  </a:cubicBezTo>
                  <a:cubicBezTo>
                    <a:pt x="2600" y="8554"/>
                    <a:pt x="3089" y="9531"/>
                    <a:pt x="3089" y="9531"/>
                  </a:cubicBezTo>
                  <a:lnTo>
                    <a:pt x="7513" y="9531"/>
                  </a:lnTo>
                  <a:cubicBezTo>
                    <a:pt x="10760" y="9243"/>
                    <a:pt x="10158" y="4687"/>
                    <a:pt x="10158" y="4687"/>
                  </a:cubicBezTo>
                  <a:cubicBezTo>
                    <a:pt x="9895" y="1283"/>
                    <a:pt x="7155" y="1082"/>
                    <a:pt x="7155" y="1082"/>
                  </a:cubicBezTo>
                  <a:cubicBezTo>
                    <a:pt x="4957" y="907"/>
                    <a:pt x="4050" y="0"/>
                    <a:pt x="4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5"/>
            <p:cNvSpPr/>
            <p:nvPr/>
          </p:nvSpPr>
          <p:spPr>
            <a:xfrm>
              <a:off x="1435849" y="1467963"/>
              <a:ext cx="252327" cy="237250"/>
            </a:xfrm>
            <a:custGeom>
              <a:avLst/>
              <a:gdLst/>
              <a:ahLst/>
              <a:cxnLst/>
              <a:rect l="l" t="t" r="r" b="b"/>
              <a:pathLst>
                <a:path w="3916" h="3682" extrusionOk="0">
                  <a:moveTo>
                    <a:pt x="2173" y="0"/>
                  </a:moveTo>
                  <a:cubicBezTo>
                    <a:pt x="1555" y="0"/>
                    <a:pt x="917" y="363"/>
                    <a:pt x="539" y="994"/>
                  </a:cubicBezTo>
                  <a:cubicBezTo>
                    <a:pt x="1" y="1897"/>
                    <a:pt x="198" y="3006"/>
                    <a:pt x="982" y="3475"/>
                  </a:cubicBezTo>
                  <a:cubicBezTo>
                    <a:pt x="1217" y="3615"/>
                    <a:pt x="1478" y="3682"/>
                    <a:pt x="1743" y="3682"/>
                  </a:cubicBezTo>
                  <a:cubicBezTo>
                    <a:pt x="2361" y="3682"/>
                    <a:pt x="2999" y="3320"/>
                    <a:pt x="3375" y="2688"/>
                  </a:cubicBezTo>
                  <a:cubicBezTo>
                    <a:pt x="3915" y="1786"/>
                    <a:pt x="3717" y="675"/>
                    <a:pt x="2934" y="208"/>
                  </a:cubicBezTo>
                  <a:cubicBezTo>
                    <a:pt x="2699" y="67"/>
                    <a:pt x="2437" y="0"/>
                    <a:pt x="2173" y="0"/>
                  </a:cubicBezTo>
                  <a:close/>
                </a:path>
              </a:pathLst>
            </a:custGeom>
            <a:solidFill>
              <a:srgbClr val="EE8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5"/>
            <p:cNvSpPr/>
            <p:nvPr/>
          </p:nvSpPr>
          <p:spPr>
            <a:xfrm>
              <a:off x="1490424" y="1515901"/>
              <a:ext cx="148072" cy="132543"/>
            </a:xfrm>
            <a:custGeom>
              <a:avLst/>
              <a:gdLst/>
              <a:ahLst/>
              <a:cxnLst/>
              <a:rect l="l" t="t" r="r" b="b"/>
              <a:pathLst>
                <a:path w="2298" h="2057" extrusionOk="0">
                  <a:moveTo>
                    <a:pt x="1203" y="1"/>
                  </a:moveTo>
                  <a:cubicBezTo>
                    <a:pt x="798" y="1"/>
                    <a:pt x="398" y="250"/>
                    <a:pt x="227" y="637"/>
                  </a:cubicBezTo>
                  <a:cubicBezTo>
                    <a:pt x="0" y="1146"/>
                    <a:pt x="228" y="1743"/>
                    <a:pt x="738" y="1969"/>
                  </a:cubicBezTo>
                  <a:cubicBezTo>
                    <a:pt x="872" y="2029"/>
                    <a:pt x="1011" y="2057"/>
                    <a:pt x="1148" y="2057"/>
                  </a:cubicBezTo>
                  <a:cubicBezTo>
                    <a:pt x="1535" y="2057"/>
                    <a:pt x="1903" y="1834"/>
                    <a:pt x="2071" y="1458"/>
                  </a:cubicBezTo>
                  <a:cubicBezTo>
                    <a:pt x="2297" y="948"/>
                    <a:pt x="2096" y="307"/>
                    <a:pt x="1586" y="81"/>
                  </a:cubicBezTo>
                  <a:cubicBezTo>
                    <a:pt x="1463" y="26"/>
                    <a:pt x="1333" y="1"/>
                    <a:pt x="1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5"/>
            <p:cNvSpPr/>
            <p:nvPr/>
          </p:nvSpPr>
          <p:spPr>
            <a:xfrm>
              <a:off x="1251054" y="1586585"/>
              <a:ext cx="447308" cy="417152"/>
            </a:xfrm>
            <a:custGeom>
              <a:avLst/>
              <a:gdLst/>
              <a:ahLst/>
              <a:cxnLst/>
              <a:rect l="l" t="t" r="r" b="b"/>
              <a:pathLst>
                <a:path w="6942" h="6474" extrusionOk="0">
                  <a:moveTo>
                    <a:pt x="3644" y="1"/>
                  </a:moveTo>
                  <a:cubicBezTo>
                    <a:pt x="2133" y="1"/>
                    <a:pt x="808" y="1057"/>
                    <a:pt x="488" y="2557"/>
                  </a:cubicBezTo>
                  <a:cubicBezTo>
                    <a:pt x="488" y="2557"/>
                    <a:pt x="195" y="3946"/>
                    <a:pt x="70" y="4940"/>
                  </a:cubicBezTo>
                  <a:cubicBezTo>
                    <a:pt x="0" y="5494"/>
                    <a:pt x="342" y="6018"/>
                    <a:pt x="879" y="6177"/>
                  </a:cubicBezTo>
                  <a:cubicBezTo>
                    <a:pt x="1398" y="6327"/>
                    <a:pt x="2150" y="6473"/>
                    <a:pt x="3113" y="6473"/>
                  </a:cubicBezTo>
                  <a:cubicBezTo>
                    <a:pt x="3285" y="6473"/>
                    <a:pt x="3463" y="6468"/>
                    <a:pt x="3647" y="6458"/>
                  </a:cubicBezTo>
                  <a:cubicBezTo>
                    <a:pt x="3818" y="6458"/>
                    <a:pt x="3988" y="6446"/>
                    <a:pt x="4157" y="6419"/>
                  </a:cubicBezTo>
                  <a:cubicBezTo>
                    <a:pt x="5775" y="6159"/>
                    <a:pt x="6941" y="4730"/>
                    <a:pt x="6872" y="3093"/>
                  </a:cubicBezTo>
                  <a:cubicBezTo>
                    <a:pt x="6804" y="1458"/>
                    <a:pt x="5520" y="132"/>
                    <a:pt x="3886" y="10"/>
                  </a:cubicBezTo>
                  <a:cubicBezTo>
                    <a:pt x="3805" y="4"/>
                    <a:pt x="3724" y="1"/>
                    <a:pt x="3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5"/>
            <p:cNvSpPr/>
            <p:nvPr/>
          </p:nvSpPr>
          <p:spPr>
            <a:xfrm>
              <a:off x="1255125" y="1818025"/>
              <a:ext cx="439604" cy="186797"/>
            </a:xfrm>
            <a:custGeom>
              <a:avLst/>
              <a:gdLst/>
              <a:ahLst/>
              <a:cxnLst/>
              <a:rect l="l" t="t" r="r" b="b"/>
              <a:pathLst>
                <a:path w="6778" h="2880" extrusionOk="0">
                  <a:moveTo>
                    <a:pt x="6265" y="0"/>
                  </a:moveTo>
                  <a:cubicBezTo>
                    <a:pt x="5114" y="0"/>
                    <a:pt x="3405" y="1165"/>
                    <a:pt x="3405" y="1165"/>
                  </a:cubicBezTo>
                  <a:cubicBezTo>
                    <a:pt x="2511" y="1645"/>
                    <a:pt x="1767" y="1791"/>
                    <a:pt x="1194" y="1791"/>
                  </a:cubicBezTo>
                  <a:cubicBezTo>
                    <a:pt x="616" y="1791"/>
                    <a:pt x="212" y="1643"/>
                    <a:pt x="1" y="1540"/>
                  </a:cubicBezTo>
                  <a:lnTo>
                    <a:pt x="1" y="1540"/>
                  </a:lnTo>
                  <a:cubicBezTo>
                    <a:pt x="21" y="2026"/>
                    <a:pt x="349" y="2445"/>
                    <a:pt x="816" y="2583"/>
                  </a:cubicBezTo>
                  <a:cubicBezTo>
                    <a:pt x="1335" y="2734"/>
                    <a:pt x="2087" y="2879"/>
                    <a:pt x="3050" y="2879"/>
                  </a:cubicBezTo>
                  <a:cubicBezTo>
                    <a:pt x="3222" y="2879"/>
                    <a:pt x="3400" y="2875"/>
                    <a:pt x="3584" y="2865"/>
                  </a:cubicBezTo>
                  <a:cubicBezTo>
                    <a:pt x="3593" y="2865"/>
                    <a:pt x="3602" y="2865"/>
                    <a:pt x="3610" y="2865"/>
                  </a:cubicBezTo>
                  <a:cubicBezTo>
                    <a:pt x="3772" y="2865"/>
                    <a:pt x="3933" y="2851"/>
                    <a:pt x="4094" y="2825"/>
                  </a:cubicBezTo>
                  <a:cubicBezTo>
                    <a:pt x="5487" y="2602"/>
                    <a:pt x="6573" y="1500"/>
                    <a:pt x="6777" y="104"/>
                  </a:cubicBezTo>
                  <a:cubicBezTo>
                    <a:pt x="6628" y="31"/>
                    <a:pt x="6454" y="0"/>
                    <a:pt x="6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5"/>
            <p:cNvSpPr/>
            <p:nvPr/>
          </p:nvSpPr>
          <p:spPr>
            <a:xfrm>
              <a:off x="1327536" y="1668157"/>
              <a:ext cx="204968" cy="186797"/>
            </a:xfrm>
            <a:custGeom>
              <a:avLst/>
              <a:gdLst/>
              <a:ahLst/>
              <a:cxnLst/>
              <a:rect l="l" t="t" r="r" b="b"/>
              <a:pathLst>
                <a:path w="3181" h="2899" extrusionOk="0">
                  <a:moveTo>
                    <a:pt x="1591" y="1"/>
                  </a:moveTo>
                  <a:cubicBezTo>
                    <a:pt x="1220" y="1"/>
                    <a:pt x="849" y="142"/>
                    <a:pt x="566" y="425"/>
                  </a:cubicBezTo>
                  <a:cubicBezTo>
                    <a:pt x="1" y="991"/>
                    <a:pt x="1" y="1908"/>
                    <a:pt x="566" y="2475"/>
                  </a:cubicBezTo>
                  <a:cubicBezTo>
                    <a:pt x="849" y="2757"/>
                    <a:pt x="1220" y="2898"/>
                    <a:pt x="1591" y="2898"/>
                  </a:cubicBezTo>
                  <a:cubicBezTo>
                    <a:pt x="1961" y="2898"/>
                    <a:pt x="2332" y="2757"/>
                    <a:pt x="2615" y="2475"/>
                  </a:cubicBezTo>
                  <a:cubicBezTo>
                    <a:pt x="3181" y="1908"/>
                    <a:pt x="3181" y="991"/>
                    <a:pt x="2615" y="425"/>
                  </a:cubicBezTo>
                  <a:cubicBezTo>
                    <a:pt x="2332" y="142"/>
                    <a:pt x="1961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5"/>
            <p:cNvSpPr/>
            <p:nvPr/>
          </p:nvSpPr>
          <p:spPr>
            <a:xfrm>
              <a:off x="1363619" y="1749730"/>
              <a:ext cx="88598" cy="84023"/>
            </a:xfrm>
            <a:custGeom>
              <a:avLst/>
              <a:gdLst/>
              <a:ahLst/>
              <a:cxnLst/>
              <a:rect l="l" t="t" r="r" b="b"/>
              <a:pathLst>
                <a:path w="1375" h="1304" extrusionOk="0">
                  <a:moveTo>
                    <a:pt x="719" y="0"/>
                  </a:moveTo>
                  <a:cubicBezTo>
                    <a:pt x="546" y="0"/>
                    <a:pt x="376" y="69"/>
                    <a:pt x="251" y="199"/>
                  </a:cubicBezTo>
                  <a:cubicBezTo>
                    <a:pt x="1" y="457"/>
                    <a:pt x="7" y="870"/>
                    <a:pt x="265" y="1120"/>
                  </a:cubicBezTo>
                  <a:cubicBezTo>
                    <a:pt x="390" y="1240"/>
                    <a:pt x="553" y="1303"/>
                    <a:pt x="718" y="1303"/>
                  </a:cubicBezTo>
                  <a:cubicBezTo>
                    <a:pt x="806" y="1303"/>
                    <a:pt x="894" y="1286"/>
                    <a:pt x="978" y="1250"/>
                  </a:cubicBezTo>
                  <a:cubicBezTo>
                    <a:pt x="1220" y="1145"/>
                    <a:pt x="1375" y="906"/>
                    <a:pt x="1370" y="642"/>
                  </a:cubicBezTo>
                  <a:cubicBezTo>
                    <a:pt x="1367" y="379"/>
                    <a:pt x="1204" y="143"/>
                    <a:pt x="960" y="47"/>
                  </a:cubicBezTo>
                  <a:cubicBezTo>
                    <a:pt x="882" y="15"/>
                    <a:pt x="800" y="0"/>
                    <a:pt x="7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5"/>
            <p:cNvSpPr/>
            <p:nvPr/>
          </p:nvSpPr>
          <p:spPr>
            <a:xfrm>
              <a:off x="1377021" y="1784331"/>
              <a:ext cx="21650" cy="20490"/>
            </a:xfrm>
            <a:custGeom>
              <a:avLst/>
              <a:gdLst/>
              <a:ahLst/>
              <a:cxnLst/>
              <a:rect l="l" t="t" r="r" b="b"/>
              <a:pathLst>
                <a:path w="336" h="318" extrusionOk="0">
                  <a:moveTo>
                    <a:pt x="175" y="0"/>
                  </a:moveTo>
                  <a:cubicBezTo>
                    <a:pt x="135" y="0"/>
                    <a:pt x="95" y="15"/>
                    <a:pt x="62" y="50"/>
                  </a:cubicBezTo>
                  <a:cubicBezTo>
                    <a:pt x="0" y="111"/>
                    <a:pt x="2" y="211"/>
                    <a:pt x="65" y="273"/>
                  </a:cubicBezTo>
                  <a:cubicBezTo>
                    <a:pt x="97" y="304"/>
                    <a:pt x="136" y="318"/>
                    <a:pt x="174" y="318"/>
                  </a:cubicBezTo>
                  <a:cubicBezTo>
                    <a:pt x="257" y="318"/>
                    <a:pt x="335" y="253"/>
                    <a:pt x="334" y="157"/>
                  </a:cubicBezTo>
                  <a:cubicBezTo>
                    <a:pt x="332" y="62"/>
                    <a:pt x="255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5"/>
            <p:cNvSpPr/>
            <p:nvPr/>
          </p:nvSpPr>
          <p:spPr>
            <a:xfrm>
              <a:off x="1243515" y="1918223"/>
              <a:ext cx="45749" cy="44267"/>
            </a:xfrm>
            <a:custGeom>
              <a:avLst/>
              <a:gdLst/>
              <a:ahLst/>
              <a:cxnLst/>
              <a:rect l="l" t="t" r="r" b="b"/>
              <a:pathLst>
                <a:path w="710" h="687" extrusionOk="0">
                  <a:moveTo>
                    <a:pt x="324" y="0"/>
                  </a:moveTo>
                  <a:cubicBezTo>
                    <a:pt x="293" y="0"/>
                    <a:pt x="260" y="9"/>
                    <a:pt x="222" y="28"/>
                  </a:cubicBezTo>
                  <a:cubicBezTo>
                    <a:pt x="48" y="113"/>
                    <a:pt x="0" y="376"/>
                    <a:pt x="62" y="499"/>
                  </a:cubicBezTo>
                  <a:cubicBezTo>
                    <a:pt x="104" y="585"/>
                    <a:pt x="261" y="686"/>
                    <a:pt x="411" y="686"/>
                  </a:cubicBezTo>
                  <a:cubicBezTo>
                    <a:pt x="454" y="686"/>
                    <a:pt x="495" y="678"/>
                    <a:pt x="534" y="659"/>
                  </a:cubicBezTo>
                  <a:cubicBezTo>
                    <a:pt x="709" y="572"/>
                    <a:pt x="656" y="422"/>
                    <a:pt x="568" y="248"/>
                  </a:cubicBezTo>
                  <a:cubicBezTo>
                    <a:pt x="502" y="111"/>
                    <a:pt x="434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5"/>
            <p:cNvSpPr/>
            <p:nvPr/>
          </p:nvSpPr>
          <p:spPr>
            <a:xfrm>
              <a:off x="1534690" y="1775632"/>
              <a:ext cx="307291" cy="316569"/>
            </a:xfrm>
            <a:custGeom>
              <a:avLst/>
              <a:gdLst/>
              <a:ahLst/>
              <a:cxnLst/>
              <a:rect l="l" t="t" r="r" b="b"/>
              <a:pathLst>
                <a:path w="4769" h="4913" extrusionOk="0">
                  <a:moveTo>
                    <a:pt x="2474" y="1"/>
                  </a:moveTo>
                  <a:cubicBezTo>
                    <a:pt x="2571" y="2440"/>
                    <a:pt x="798" y="3198"/>
                    <a:pt x="186" y="3387"/>
                  </a:cubicBezTo>
                  <a:cubicBezTo>
                    <a:pt x="70" y="3422"/>
                    <a:pt x="0" y="3539"/>
                    <a:pt x="24" y="3657"/>
                  </a:cubicBezTo>
                  <a:lnTo>
                    <a:pt x="65" y="3860"/>
                  </a:lnTo>
                  <a:cubicBezTo>
                    <a:pt x="87" y="3971"/>
                    <a:pt x="184" y="4050"/>
                    <a:pt x="296" y="4051"/>
                  </a:cubicBezTo>
                  <a:cubicBezTo>
                    <a:pt x="790" y="4051"/>
                    <a:pt x="1214" y="3936"/>
                    <a:pt x="1579" y="3748"/>
                  </a:cubicBezTo>
                  <a:lnTo>
                    <a:pt x="1971" y="4810"/>
                  </a:lnTo>
                  <a:cubicBezTo>
                    <a:pt x="1994" y="4873"/>
                    <a:pt x="2055" y="4912"/>
                    <a:pt x="2118" y="4912"/>
                  </a:cubicBezTo>
                  <a:cubicBezTo>
                    <a:pt x="2142" y="4912"/>
                    <a:pt x="2166" y="4907"/>
                    <a:pt x="2188" y="4895"/>
                  </a:cubicBezTo>
                  <a:lnTo>
                    <a:pt x="2739" y="4615"/>
                  </a:lnTo>
                  <a:cubicBezTo>
                    <a:pt x="2812" y="4577"/>
                    <a:pt x="2843" y="4488"/>
                    <a:pt x="2812" y="4414"/>
                  </a:cubicBezTo>
                  <a:lnTo>
                    <a:pt x="2299" y="3217"/>
                  </a:lnTo>
                  <a:cubicBezTo>
                    <a:pt x="2327" y="3189"/>
                    <a:pt x="2356" y="3159"/>
                    <a:pt x="2384" y="3129"/>
                  </a:cubicBezTo>
                  <a:lnTo>
                    <a:pt x="3690" y="4542"/>
                  </a:lnTo>
                  <a:cubicBezTo>
                    <a:pt x="3731" y="4586"/>
                    <a:pt x="3786" y="4607"/>
                    <a:pt x="3841" y="4607"/>
                  </a:cubicBezTo>
                  <a:cubicBezTo>
                    <a:pt x="3907" y="4607"/>
                    <a:pt x="3972" y="4577"/>
                    <a:pt x="4013" y="4517"/>
                  </a:cubicBezTo>
                  <a:lnTo>
                    <a:pt x="4700" y="3491"/>
                  </a:lnTo>
                  <a:cubicBezTo>
                    <a:pt x="4768" y="3388"/>
                    <a:pt x="4733" y="3249"/>
                    <a:pt x="4622" y="3192"/>
                  </a:cubicBezTo>
                  <a:lnTo>
                    <a:pt x="2959" y="2342"/>
                  </a:lnTo>
                  <a:cubicBezTo>
                    <a:pt x="3329" y="1695"/>
                    <a:pt x="3510" y="1038"/>
                    <a:pt x="3582" y="727"/>
                  </a:cubicBezTo>
                  <a:cubicBezTo>
                    <a:pt x="3606" y="620"/>
                    <a:pt x="3552" y="509"/>
                    <a:pt x="3453" y="462"/>
                  </a:cubicBezTo>
                  <a:lnTo>
                    <a:pt x="24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5"/>
            <p:cNvSpPr/>
            <p:nvPr/>
          </p:nvSpPr>
          <p:spPr>
            <a:xfrm>
              <a:off x="1636366" y="1934976"/>
              <a:ext cx="7281" cy="5541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78" y="0"/>
                  </a:moveTo>
                  <a:cubicBezTo>
                    <a:pt x="51" y="27"/>
                    <a:pt x="26" y="54"/>
                    <a:pt x="1" y="81"/>
                  </a:cubicBezTo>
                  <a:lnTo>
                    <a:pt x="53" y="72"/>
                  </a:lnTo>
                  <a:lnTo>
                    <a:pt x="67" y="81"/>
                  </a:lnTo>
                  <a:cubicBezTo>
                    <a:pt x="70" y="84"/>
                    <a:pt x="75" y="86"/>
                    <a:pt x="80" y="86"/>
                  </a:cubicBezTo>
                  <a:cubicBezTo>
                    <a:pt x="103" y="86"/>
                    <a:pt x="113" y="56"/>
                    <a:pt x="94" y="43"/>
                  </a:cubicBezTo>
                  <a:lnTo>
                    <a:pt x="81" y="3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5F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5"/>
            <p:cNvSpPr/>
            <p:nvPr/>
          </p:nvSpPr>
          <p:spPr>
            <a:xfrm>
              <a:off x="1676122" y="1866934"/>
              <a:ext cx="8828" cy="14562"/>
            </a:xfrm>
            <a:custGeom>
              <a:avLst/>
              <a:gdLst/>
              <a:ahLst/>
              <a:cxnLst/>
              <a:rect l="l" t="t" r="r" b="b"/>
              <a:pathLst>
                <a:path w="137" h="226" extrusionOk="0">
                  <a:moveTo>
                    <a:pt x="89" y="1"/>
                  </a:moveTo>
                  <a:cubicBezTo>
                    <a:pt x="78" y="32"/>
                    <a:pt x="67" y="65"/>
                    <a:pt x="55" y="97"/>
                  </a:cubicBezTo>
                  <a:lnTo>
                    <a:pt x="59" y="137"/>
                  </a:lnTo>
                  <a:lnTo>
                    <a:pt x="44" y="126"/>
                  </a:lnTo>
                  <a:cubicBezTo>
                    <a:pt x="37" y="141"/>
                    <a:pt x="31" y="156"/>
                    <a:pt x="25" y="170"/>
                  </a:cubicBezTo>
                  <a:lnTo>
                    <a:pt x="28" y="173"/>
                  </a:lnTo>
                  <a:lnTo>
                    <a:pt x="23" y="173"/>
                  </a:lnTo>
                  <a:cubicBezTo>
                    <a:pt x="17" y="191"/>
                    <a:pt x="9" y="208"/>
                    <a:pt x="1" y="225"/>
                  </a:cubicBezTo>
                  <a:lnTo>
                    <a:pt x="83" y="211"/>
                  </a:lnTo>
                  <a:lnTo>
                    <a:pt x="96" y="221"/>
                  </a:lnTo>
                  <a:cubicBezTo>
                    <a:pt x="101" y="224"/>
                    <a:pt x="105" y="225"/>
                    <a:pt x="110" y="225"/>
                  </a:cubicBezTo>
                  <a:cubicBezTo>
                    <a:pt x="118" y="225"/>
                    <a:pt x="124" y="222"/>
                    <a:pt x="129" y="216"/>
                  </a:cubicBezTo>
                  <a:cubicBezTo>
                    <a:pt x="137" y="205"/>
                    <a:pt x="135" y="191"/>
                    <a:pt x="124" y="183"/>
                  </a:cubicBezTo>
                  <a:lnTo>
                    <a:pt x="112" y="175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5"/>
            <p:cNvSpPr/>
            <p:nvPr/>
          </p:nvSpPr>
          <p:spPr>
            <a:xfrm>
              <a:off x="1697965" y="1970092"/>
              <a:ext cx="27192" cy="31444"/>
            </a:xfrm>
            <a:custGeom>
              <a:avLst/>
              <a:gdLst/>
              <a:ahLst/>
              <a:cxnLst/>
              <a:rect l="l" t="t" r="r" b="b"/>
              <a:pathLst>
                <a:path w="422" h="488" extrusionOk="0">
                  <a:moveTo>
                    <a:pt x="182" y="1"/>
                  </a:moveTo>
                  <a:cubicBezTo>
                    <a:pt x="168" y="1"/>
                    <a:pt x="154" y="12"/>
                    <a:pt x="157" y="30"/>
                  </a:cubicBezTo>
                  <a:lnTo>
                    <a:pt x="191" y="278"/>
                  </a:lnTo>
                  <a:lnTo>
                    <a:pt x="50" y="179"/>
                  </a:lnTo>
                  <a:cubicBezTo>
                    <a:pt x="45" y="176"/>
                    <a:pt x="41" y="174"/>
                    <a:pt x="36" y="174"/>
                  </a:cubicBezTo>
                  <a:cubicBezTo>
                    <a:pt x="16" y="174"/>
                    <a:pt x="1" y="203"/>
                    <a:pt x="23" y="218"/>
                  </a:cubicBezTo>
                  <a:lnTo>
                    <a:pt x="159" y="315"/>
                  </a:lnTo>
                  <a:lnTo>
                    <a:pt x="54" y="332"/>
                  </a:lnTo>
                  <a:lnTo>
                    <a:pt x="92" y="375"/>
                  </a:lnTo>
                  <a:lnTo>
                    <a:pt x="214" y="354"/>
                  </a:lnTo>
                  <a:lnTo>
                    <a:pt x="308" y="419"/>
                  </a:lnTo>
                  <a:lnTo>
                    <a:pt x="159" y="446"/>
                  </a:lnTo>
                  <a:lnTo>
                    <a:pt x="197" y="487"/>
                  </a:lnTo>
                  <a:lnTo>
                    <a:pt x="363" y="459"/>
                  </a:lnTo>
                  <a:lnTo>
                    <a:pt x="376" y="468"/>
                  </a:lnTo>
                  <a:cubicBezTo>
                    <a:pt x="380" y="470"/>
                    <a:pt x="385" y="472"/>
                    <a:pt x="390" y="472"/>
                  </a:cubicBezTo>
                  <a:cubicBezTo>
                    <a:pt x="412" y="472"/>
                    <a:pt x="422" y="443"/>
                    <a:pt x="403" y="429"/>
                  </a:cubicBezTo>
                  <a:lnTo>
                    <a:pt x="392" y="421"/>
                  </a:lnTo>
                  <a:lnTo>
                    <a:pt x="354" y="130"/>
                  </a:lnTo>
                  <a:cubicBezTo>
                    <a:pt x="352" y="117"/>
                    <a:pt x="341" y="109"/>
                    <a:pt x="330" y="109"/>
                  </a:cubicBezTo>
                  <a:cubicBezTo>
                    <a:pt x="329" y="109"/>
                    <a:pt x="328" y="109"/>
                    <a:pt x="327" y="109"/>
                  </a:cubicBezTo>
                  <a:cubicBezTo>
                    <a:pt x="314" y="111"/>
                    <a:pt x="304" y="123"/>
                    <a:pt x="306" y="136"/>
                  </a:cubicBezTo>
                  <a:lnTo>
                    <a:pt x="339" y="385"/>
                  </a:lnTo>
                  <a:lnTo>
                    <a:pt x="244" y="316"/>
                  </a:lnTo>
                  <a:lnTo>
                    <a:pt x="205" y="24"/>
                  </a:lnTo>
                  <a:cubicBezTo>
                    <a:pt x="204" y="8"/>
                    <a:pt x="193" y="1"/>
                    <a:pt x="1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5"/>
            <p:cNvSpPr/>
            <p:nvPr/>
          </p:nvSpPr>
          <p:spPr>
            <a:xfrm>
              <a:off x="1742875" y="1939551"/>
              <a:ext cx="12500" cy="4124"/>
            </a:xfrm>
            <a:custGeom>
              <a:avLst/>
              <a:gdLst/>
              <a:ahLst/>
              <a:cxnLst/>
              <a:rect l="l" t="t" r="r" b="b"/>
              <a:pathLst>
                <a:path w="194" h="64" extrusionOk="0">
                  <a:moveTo>
                    <a:pt x="124" y="1"/>
                  </a:moveTo>
                  <a:lnTo>
                    <a:pt x="27" y="18"/>
                  </a:lnTo>
                  <a:cubicBezTo>
                    <a:pt x="0" y="23"/>
                    <a:pt x="3" y="64"/>
                    <a:pt x="32" y="64"/>
                  </a:cubicBezTo>
                  <a:lnTo>
                    <a:pt x="35" y="64"/>
                  </a:lnTo>
                  <a:lnTo>
                    <a:pt x="193" y="37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5"/>
            <p:cNvSpPr/>
            <p:nvPr/>
          </p:nvSpPr>
          <p:spPr>
            <a:xfrm>
              <a:off x="1712398" y="1940968"/>
              <a:ext cx="33700" cy="32540"/>
            </a:xfrm>
            <a:custGeom>
              <a:avLst/>
              <a:gdLst/>
              <a:ahLst/>
              <a:cxnLst/>
              <a:rect l="l" t="t" r="r" b="b"/>
              <a:pathLst>
                <a:path w="523" h="505" extrusionOk="0">
                  <a:moveTo>
                    <a:pt x="283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266" y="2"/>
                    <a:pt x="256" y="15"/>
                    <a:pt x="258" y="28"/>
                  </a:cubicBezTo>
                  <a:lnTo>
                    <a:pt x="291" y="276"/>
                  </a:lnTo>
                  <a:lnTo>
                    <a:pt x="150" y="176"/>
                  </a:lnTo>
                  <a:cubicBezTo>
                    <a:pt x="145" y="173"/>
                    <a:pt x="141" y="172"/>
                    <a:pt x="136" y="172"/>
                  </a:cubicBezTo>
                  <a:cubicBezTo>
                    <a:pt x="115" y="172"/>
                    <a:pt x="101" y="202"/>
                    <a:pt x="122" y="216"/>
                  </a:cubicBezTo>
                  <a:lnTo>
                    <a:pt x="259" y="313"/>
                  </a:lnTo>
                  <a:lnTo>
                    <a:pt x="30" y="352"/>
                  </a:lnTo>
                  <a:cubicBezTo>
                    <a:pt x="0" y="357"/>
                    <a:pt x="3" y="400"/>
                    <a:pt x="31" y="400"/>
                  </a:cubicBezTo>
                  <a:cubicBezTo>
                    <a:pt x="32" y="400"/>
                    <a:pt x="32" y="400"/>
                    <a:pt x="33" y="400"/>
                  </a:cubicBezTo>
                  <a:lnTo>
                    <a:pt x="38" y="400"/>
                  </a:lnTo>
                  <a:lnTo>
                    <a:pt x="315" y="352"/>
                  </a:lnTo>
                  <a:lnTo>
                    <a:pt x="408" y="419"/>
                  </a:lnTo>
                  <a:lnTo>
                    <a:pt x="177" y="458"/>
                  </a:lnTo>
                  <a:cubicBezTo>
                    <a:pt x="148" y="461"/>
                    <a:pt x="152" y="504"/>
                    <a:pt x="180" y="504"/>
                  </a:cubicBezTo>
                  <a:cubicBezTo>
                    <a:pt x="181" y="504"/>
                    <a:pt x="181" y="504"/>
                    <a:pt x="182" y="504"/>
                  </a:cubicBezTo>
                  <a:lnTo>
                    <a:pt x="185" y="504"/>
                  </a:lnTo>
                  <a:lnTo>
                    <a:pt x="462" y="457"/>
                  </a:lnTo>
                  <a:lnTo>
                    <a:pt x="476" y="466"/>
                  </a:lnTo>
                  <a:cubicBezTo>
                    <a:pt x="479" y="469"/>
                    <a:pt x="484" y="471"/>
                    <a:pt x="489" y="471"/>
                  </a:cubicBezTo>
                  <a:cubicBezTo>
                    <a:pt x="513" y="471"/>
                    <a:pt x="522" y="441"/>
                    <a:pt x="503" y="428"/>
                  </a:cubicBezTo>
                  <a:lnTo>
                    <a:pt x="490" y="417"/>
                  </a:lnTo>
                  <a:lnTo>
                    <a:pt x="452" y="124"/>
                  </a:lnTo>
                  <a:cubicBezTo>
                    <a:pt x="451" y="113"/>
                    <a:pt x="441" y="105"/>
                    <a:pt x="431" y="105"/>
                  </a:cubicBezTo>
                  <a:cubicBezTo>
                    <a:pt x="429" y="105"/>
                    <a:pt x="427" y="105"/>
                    <a:pt x="426" y="105"/>
                  </a:cubicBezTo>
                  <a:cubicBezTo>
                    <a:pt x="413" y="107"/>
                    <a:pt x="405" y="118"/>
                    <a:pt x="407" y="132"/>
                  </a:cubicBezTo>
                  <a:lnTo>
                    <a:pt x="438" y="379"/>
                  </a:lnTo>
                  <a:lnTo>
                    <a:pt x="343" y="313"/>
                  </a:lnTo>
                  <a:lnTo>
                    <a:pt x="305" y="20"/>
                  </a:lnTo>
                  <a:cubicBezTo>
                    <a:pt x="303" y="9"/>
                    <a:pt x="294" y="0"/>
                    <a:pt x="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5"/>
            <p:cNvSpPr/>
            <p:nvPr/>
          </p:nvSpPr>
          <p:spPr>
            <a:xfrm>
              <a:off x="1733661" y="1933365"/>
              <a:ext cx="9472" cy="3608"/>
            </a:xfrm>
            <a:custGeom>
              <a:avLst/>
              <a:gdLst/>
              <a:ahLst/>
              <a:cxnLst/>
              <a:rect l="l" t="t" r="r" b="b"/>
              <a:pathLst>
                <a:path w="147" h="56" extrusionOk="0">
                  <a:moveTo>
                    <a:pt x="77" y="0"/>
                  </a:moveTo>
                  <a:lnTo>
                    <a:pt x="23" y="10"/>
                  </a:lnTo>
                  <a:cubicBezTo>
                    <a:pt x="10" y="11"/>
                    <a:pt x="1" y="24"/>
                    <a:pt x="2" y="36"/>
                  </a:cubicBezTo>
                  <a:cubicBezTo>
                    <a:pt x="4" y="48"/>
                    <a:pt x="15" y="55"/>
                    <a:pt x="26" y="55"/>
                  </a:cubicBezTo>
                  <a:lnTo>
                    <a:pt x="31" y="55"/>
                  </a:lnTo>
                  <a:lnTo>
                    <a:pt x="146" y="3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5"/>
            <p:cNvSpPr/>
            <p:nvPr/>
          </p:nvSpPr>
          <p:spPr>
            <a:xfrm>
              <a:off x="1655567" y="2063843"/>
              <a:ext cx="7281" cy="22874"/>
            </a:xfrm>
            <a:custGeom>
              <a:avLst/>
              <a:gdLst/>
              <a:ahLst/>
              <a:cxnLst/>
              <a:rect l="l" t="t" r="r" b="b"/>
              <a:pathLst>
                <a:path w="113" h="355" extrusionOk="0">
                  <a:moveTo>
                    <a:pt x="25" y="1"/>
                  </a:moveTo>
                  <a:cubicBezTo>
                    <a:pt x="24" y="1"/>
                    <a:pt x="23" y="1"/>
                    <a:pt x="22" y="1"/>
                  </a:cubicBezTo>
                  <a:cubicBezTo>
                    <a:pt x="10" y="3"/>
                    <a:pt x="0" y="15"/>
                    <a:pt x="2" y="28"/>
                  </a:cubicBezTo>
                  <a:lnTo>
                    <a:pt x="14" y="117"/>
                  </a:lnTo>
                  <a:lnTo>
                    <a:pt x="95" y="337"/>
                  </a:lnTo>
                  <a:cubicBezTo>
                    <a:pt x="98" y="343"/>
                    <a:pt x="101" y="349"/>
                    <a:pt x="105" y="354"/>
                  </a:cubicBezTo>
                  <a:cubicBezTo>
                    <a:pt x="112" y="345"/>
                    <a:pt x="109" y="329"/>
                    <a:pt x="98" y="322"/>
                  </a:cubicBezTo>
                  <a:lnTo>
                    <a:pt x="87" y="313"/>
                  </a:lnTo>
                  <a:lnTo>
                    <a:pt x="49" y="20"/>
                  </a:lnTo>
                  <a:cubicBezTo>
                    <a:pt x="48" y="9"/>
                    <a:pt x="37" y="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5"/>
            <p:cNvSpPr/>
            <p:nvPr/>
          </p:nvSpPr>
          <p:spPr>
            <a:xfrm>
              <a:off x="1808146" y="1977373"/>
              <a:ext cx="31058" cy="30800"/>
            </a:xfrm>
            <a:custGeom>
              <a:avLst/>
              <a:gdLst/>
              <a:ahLst/>
              <a:cxnLst/>
              <a:rect l="l" t="t" r="r" b="b"/>
              <a:pathLst>
                <a:path w="482" h="478" extrusionOk="0">
                  <a:moveTo>
                    <a:pt x="258" y="1"/>
                  </a:moveTo>
                  <a:lnTo>
                    <a:pt x="291" y="248"/>
                  </a:lnTo>
                  <a:lnTo>
                    <a:pt x="149" y="150"/>
                  </a:lnTo>
                  <a:cubicBezTo>
                    <a:pt x="144" y="146"/>
                    <a:pt x="139" y="145"/>
                    <a:pt x="135" y="145"/>
                  </a:cubicBezTo>
                  <a:cubicBezTo>
                    <a:pt x="115" y="145"/>
                    <a:pt x="101" y="174"/>
                    <a:pt x="122" y="189"/>
                  </a:cubicBezTo>
                  <a:lnTo>
                    <a:pt x="260" y="286"/>
                  </a:lnTo>
                  <a:lnTo>
                    <a:pt x="29" y="325"/>
                  </a:lnTo>
                  <a:cubicBezTo>
                    <a:pt x="1" y="328"/>
                    <a:pt x="3" y="371"/>
                    <a:pt x="32" y="371"/>
                  </a:cubicBezTo>
                  <a:cubicBezTo>
                    <a:pt x="32" y="371"/>
                    <a:pt x="33" y="371"/>
                    <a:pt x="33" y="371"/>
                  </a:cubicBezTo>
                  <a:lnTo>
                    <a:pt x="37" y="371"/>
                  </a:lnTo>
                  <a:lnTo>
                    <a:pt x="314" y="324"/>
                  </a:lnTo>
                  <a:lnTo>
                    <a:pt x="408" y="390"/>
                  </a:lnTo>
                  <a:lnTo>
                    <a:pt x="177" y="430"/>
                  </a:lnTo>
                  <a:cubicBezTo>
                    <a:pt x="149" y="435"/>
                    <a:pt x="154" y="477"/>
                    <a:pt x="182" y="477"/>
                  </a:cubicBezTo>
                  <a:lnTo>
                    <a:pt x="185" y="477"/>
                  </a:lnTo>
                  <a:lnTo>
                    <a:pt x="404" y="439"/>
                  </a:lnTo>
                  <a:lnTo>
                    <a:pt x="454" y="362"/>
                  </a:lnTo>
                  <a:cubicBezTo>
                    <a:pt x="467" y="344"/>
                    <a:pt x="475" y="325"/>
                    <a:pt x="481" y="305"/>
                  </a:cubicBezTo>
                  <a:lnTo>
                    <a:pt x="459" y="139"/>
                  </a:lnTo>
                  <a:cubicBezTo>
                    <a:pt x="446" y="118"/>
                    <a:pt x="432" y="101"/>
                    <a:pt x="413" y="85"/>
                  </a:cubicBezTo>
                  <a:cubicBezTo>
                    <a:pt x="408" y="89"/>
                    <a:pt x="405" y="97"/>
                    <a:pt x="407" y="105"/>
                  </a:cubicBezTo>
                  <a:lnTo>
                    <a:pt x="439" y="354"/>
                  </a:lnTo>
                  <a:lnTo>
                    <a:pt x="439" y="354"/>
                  </a:lnTo>
                  <a:lnTo>
                    <a:pt x="344" y="286"/>
                  </a:lnTo>
                  <a:lnTo>
                    <a:pt x="310" y="26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5"/>
            <p:cNvSpPr/>
            <p:nvPr/>
          </p:nvSpPr>
          <p:spPr>
            <a:xfrm>
              <a:off x="1660722" y="1907398"/>
              <a:ext cx="3351" cy="3673"/>
            </a:xfrm>
            <a:custGeom>
              <a:avLst/>
              <a:gdLst/>
              <a:ahLst/>
              <a:cxnLst/>
              <a:rect l="l" t="t" r="r" b="b"/>
              <a:pathLst>
                <a:path w="52" h="57" extrusionOk="0">
                  <a:moveTo>
                    <a:pt x="28" y="1"/>
                  </a:moveTo>
                  <a:cubicBezTo>
                    <a:pt x="18" y="15"/>
                    <a:pt x="10" y="29"/>
                    <a:pt x="1" y="44"/>
                  </a:cubicBezTo>
                  <a:lnTo>
                    <a:pt x="12" y="52"/>
                  </a:lnTo>
                  <a:cubicBezTo>
                    <a:pt x="15" y="55"/>
                    <a:pt x="20" y="56"/>
                    <a:pt x="25" y="56"/>
                  </a:cubicBezTo>
                  <a:cubicBezTo>
                    <a:pt x="32" y="56"/>
                    <a:pt x="40" y="52"/>
                    <a:pt x="45" y="45"/>
                  </a:cubicBezTo>
                  <a:cubicBezTo>
                    <a:pt x="51" y="36"/>
                    <a:pt x="50" y="20"/>
                    <a:pt x="39" y="14"/>
                  </a:cubicBezTo>
                  <a:lnTo>
                    <a:pt x="28" y="6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F5F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5"/>
            <p:cNvSpPr/>
            <p:nvPr/>
          </p:nvSpPr>
          <p:spPr>
            <a:xfrm>
              <a:off x="1671160" y="1998121"/>
              <a:ext cx="31058" cy="32346"/>
            </a:xfrm>
            <a:custGeom>
              <a:avLst/>
              <a:gdLst/>
              <a:ahLst/>
              <a:cxnLst/>
              <a:rect l="l" t="t" r="r" b="b"/>
              <a:pathLst>
                <a:path w="482" h="502" extrusionOk="0">
                  <a:moveTo>
                    <a:pt x="279" y="0"/>
                  </a:moveTo>
                  <a:cubicBezTo>
                    <a:pt x="266" y="3"/>
                    <a:pt x="257" y="14"/>
                    <a:pt x="258" y="27"/>
                  </a:cubicBezTo>
                  <a:lnTo>
                    <a:pt x="292" y="276"/>
                  </a:lnTo>
                  <a:lnTo>
                    <a:pt x="151" y="177"/>
                  </a:lnTo>
                  <a:cubicBezTo>
                    <a:pt x="146" y="174"/>
                    <a:pt x="141" y="172"/>
                    <a:pt x="136" y="172"/>
                  </a:cubicBezTo>
                  <a:cubicBezTo>
                    <a:pt x="116" y="172"/>
                    <a:pt x="102" y="202"/>
                    <a:pt x="122" y="217"/>
                  </a:cubicBezTo>
                  <a:lnTo>
                    <a:pt x="260" y="314"/>
                  </a:lnTo>
                  <a:lnTo>
                    <a:pt x="30" y="353"/>
                  </a:lnTo>
                  <a:cubicBezTo>
                    <a:pt x="1" y="356"/>
                    <a:pt x="3" y="399"/>
                    <a:pt x="32" y="399"/>
                  </a:cubicBezTo>
                  <a:cubicBezTo>
                    <a:pt x="32" y="399"/>
                    <a:pt x="33" y="399"/>
                    <a:pt x="34" y="399"/>
                  </a:cubicBezTo>
                  <a:lnTo>
                    <a:pt x="38" y="399"/>
                  </a:lnTo>
                  <a:lnTo>
                    <a:pt x="315" y="352"/>
                  </a:lnTo>
                  <a:lnTo>
                    <a:pt x="409" y="418"/>
                  </a:lnTo>
                  <a:lnTo>
                    <a:pt x="178" y="458"/>
                  </a:lnTo>
                  <a:cubicBezTo>
                    <a:pt x="166" y="459"/>
                    <a:pt x="157" y="470"/>
                    <a:pt x="159" y="483"/>
                  </a:cubicBezTo>
                  <a:cubicBezTo>
                    <a:pt x="160" y="494"/>
                    <a:pt x="170" y="502"/>
                    <a:pt x="182" y="502"/>
                  </a:cubicBezTo>
                  <a:lnTo>
                    <a:pt x="185" y="502"/>
                  </a:lnTo>
                  <a:lnTo>
                    <a:pt x="462" y="454"/>
                  </a:lnTo>
                  <a:lnTo>
                    <a:pt x="477" y="464"/>
                  </a:lnTo>
                  <a:cubicBezTo>
                    <a:pt x="478" y="464"/>
                    <a:pt x="480" y="464"/>
                    <a:pt x="481" y="466"/>
                  </a:cubicBezTo>
                  <a:lnTo>
                    <a:pt x="437" y="364"/>
                  </a:lnTo>
                  <a:lnTo>
                    <a:pt x="439" y="380"/>
                  </a:lnTo>
                  <a:lnTo>
                    <a:pt x="439" y="380"/>
                  </a:lnTo>
                  <a:lnTo>
                    <a:pt x="344" y="312"/>
                  </a:lnTo>
                  <a:lnTo>
                    <a:pt x="312" y="71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5"/>
            <p:cNvSpPr/>
            <p:nvPr/>
          </p:nvSpPr>
          <p:spPr>
            <a:xfrm>
              <a:off x="1685851" y="1822991"/>
              <a:ext cx="19910" cy="30929"/>
            </a:xfrm>
            <a:custGeom>
              <a:avLst/>
              <a:gdLst/>
              <a:ahLst/>
              <a:cxnLst/>
              <a:rect l="l" t="t" r="r" b="b"/>
              <a:pathLst>
                <a:path w="309" h="480" extrusionOk="0">
                  <a:moveTo>
                    <a:pt x="97" y="0"/>
                  </a:moveTo>
                  <a:cubicBezTo>
                    <a:pt x="89" y="56"/>
                    <a:pt x="81" y="111"/>
                    <a:pt x="71" y="165"/>
                  </a:cubicBezTo>
                  <a:lnTo>
                    <a:pt x="84" y="257"/>
                  </a:lnTo>
                  <a:lnTo>
                    <a:pt x="57" y="239"/>
                  </a:lnTo>
                  <a:cubicBezTo>
                    <a:pt x="54" y="255"/>
                    <a:pt x="52" y="274"/>
                    <a:pt x="48" y="290"/>
                  </a:cubicBezTo>
                  <a:lnTo>
                    <a:pt x="52" y="293"/>
                  </a:lnTo>
                  <a:lnTo>
                    <a:pt x="48" y="293"/>
                  </a:lnTo>
                  <a:cubicBezTo>
                    <a:pt x="43" y="311"/>
                    <a:pt x="38" y="326"/>
                    <a:pt x="35" y="344"/>
                  </a:cubicBezTo>
                  <a:lnTo>
                    <a:pt x="106" y="331"/>
                  </a:lnTo>
                  <a:lnTo>
                    <a:pt x="200" y="398"/>
                  </a:lnTo>
                  <a:lnTo>
                    <a:pt x="14" y="429"/>
                  </a:lnTo>
                  <a:cubicBezTo>
                    <a:pt x="10" y="447"/>
                    <a:pt x="5" y="464"/>
                    <a:pt x="0" y="480"/>
                  </a:cubicBezTo>
                  <a:lnTo>
                    <a:pt x="255" y="436"/>
                  </a:lnTo>
                  <a:lnTo>
                    <a:pt x="268" y="445"/>
                  </a:lnTo>
                  <a:cubicBezTo>
                    <a:pt x="272" y="448"/>
                    <a:pt x="277" y="450"/>
                    <a:pt x="282" y="450"/>
                  </a:cubicBezTo>
                  <a:cubicBezTo>
                    <a:pt x="290" y="450"/>
                    <a:pt x="298" y="447"/>
                    <a:pt x="301" y="440"/>
                  </a:cubicBezTo>
                  <a:cubicBezTo>
                    <a:pt x="309" y="429"/>
                    <a:pt x="307" y="415"/>
                    <a:pt x="296" y="407"/>
                  </a:cubicBezTo>
                  <a:lnTo>
                    <a:pt x="285" y="399"/>
                  </a:lnTo>
                  <a:lnTo>
                    <a:pt x="246" y="106"/>
                  </a:lnTo>
                  <a:cubicBezTo>
                    <a:pt x="244" y="95"/>
                    <a:pt x="235" y="87"/>
                    <a:pt x="222" y="87"/>
                  </a:cubicBezTo>
                  <a:cubicBezTo>
                    <a:pt x="221" y="87"/>
                    <a:pt x="220" y="87"/>
                    <a:pt x="219" y="87"/>
                  </a:cubicBezTo>
                  <a:cubicBezTo>
                    <a:pt x="206" y="89"/>
                    <a:pt x="198" y="102"/>
                    <a:pt x="200" y="114"/>
                  </a:cubicBezTo>
                  <a:lnTo>
                    <a:pt x="233" y="363"/>
                  </a:lnTo>
                  <a:lnTo>
                    <a:pt x="136" y="295"/>
                  </a:lnTo>
                  <a:lnTo>
                    <a:pt x="98" y="2"/>
                  </a:lnTo>
                  <a:cubicBezTo>
                    <a:pt x="98" y="2"/>
                    <a:pt x="97" y="2"/>
                    <a:pt x="97" y="0"/>
                  </a:cubicBezTo>
                  <a:close/>
                </a:path>
              </a:pathLst>
            </a:custGeom>
            <a:solidFill>
              <a:srgbClr val="F5F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5"/>
            <p:cNvSpPr/>
            <p:nvPr/>
          </p:nvSpPr>
          <p:spPr>
            <a:xfrm>
              <a:off x="1568646" y="1974345"/>
              <a:ext cx="33828" cy="25645"/>
            </a:xfrm>
            <a:custGeom>
              <a:avLst/>
              <a:gdLst/>
              <a:ahLst/>
              <a:cxnLst/>
              <a:rect l="l" t="t" r="r" b="b"/>
              <a:pathLst>
                <a:path w="525" h="398" extrusionOk="0">
                  <a:moveTo>
                    <a:pt x="431" y="0"/>
                  </a:moveTo>
                  <a:cubicBezTo>
                    <a:pt x="430" y="0"/>
                    <a:pt x="429" y="0"/>
                    <a:pt x="428" y="0"/>
                  </a:cubicBezTo>
                  <a:cubicBezTo>
                    <a:pt x="415" y="2"/>
                    <a:pt x="407" y="15"/>
                    <a:pt x="409" y="27"/>
                  </a:cubicBezTo>
                  <a:lnTo>
                    <a:pt x="442" y="276"/>
                  </a:lnTo>
                  <a:lnTo>
                    <a:pt x="346" y="208"/>
                  </a:lnTo>
                  <a:lnTo>
                    <a:pt x="320" y="19"/>
                  </a:lnTo>
                  <a:lnTo>
                    <a:pt x="276" y="43"/>
                  </a:lnTo>
                  <a:lnTo>
                    <a:pt x="293" y="171"/>
                  </a:lnTo>
                  <a:lnTo>
                    <a:pt x="183" y="92"/>
                  </a:lnTo>
                  <a:cubicBezTo>
                    <a:pt x="165" y="100"/>
                    <a:pt x="149" y="106"/>
                    <a:pt x="133" y="114"/>
                  </a:cubicBezTo>
                  <a:lnTo>
                    <a:pt x="262" y="206"/>
                  </a:lnTo>
                  <a:lnTo>
                    <a:pt x="31" y="246"/>
                  </a:lnTo>
                  <a:cubicBezTo>
                    <a:pt x="1" y="249"/>
                    <a:pt x="5" y="292"/>
                    <a:pt x="34" y="292"/>
                  </a:cubicBezTo>
                  <a:cubicBezTo>
                    <a:pt x="34" y="292"/>
                    <a:pt x="35" y="292"/>
                    <a:pt x="35" y="292"/>
                  </a:cubicBezTo>
                  <a:lnTo>
                    <a:pt x="38" y="292"/>
                  </a:lnTo>
                  <a:lnTo>
                    <a:pt x="315" y="244"/>
                  </a:lnTo>
                  <a:lnTo>
                    <a:pt x="410" y="311"/>
                  </a:lnTo>
                  <a:lnTo>
                    <a:pt x="179" y="350"/>
                  </a:lnTo>
                  <a:cubicBezTo>
                    <a:pt x="151" y="355"/>
                    <a:pt x="156" y="396"/>
                    <a:pt x="184" y="398"/>
                  </a:cubicBezTo>
                  <a:lnTo>
                    <a:pt x="187" y="398"/>
                  </a:lnTo>
                  <a:lnTo>
                    <a:pt x="464" y="350"/>
                  </a:lnTo>
                  <a:lnTo>
                    <a:pt x="479" y="360"/>
                  </a:lnTo>
                  <a:cubicBezTo>
                    <a:pt x="482" y="361"/>
                    <a:pt x="486" y="363"/>
                    <a:pt x="491" y="363"/>
                  </a:cubicBezTo>
                  <a:cubicBezTo>
                    <a:pt x="515" y="363"/>
                    <a:pt x="524" y="333"/>
                    <a:pt x="505" y="320"/>
                  </a:cubicBezTo>
                  <a:lnTo>
                    <a:pt x="494" y="312"/>
                  </a:lnTo>
                  <a:lnTo>
                    <a:pt x="455" y="21"/>
                  </a:lnTo>
                  <a:cubicBezTo>
                    <a:pt x="453" y="8"/>
                    <a:pt x="444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5"/>
            <p:cNvSpPr/>
            <p:nvPr/>
          </p:nvSpPr>
          <p:spPr>
            <a:xfrm>
              <a:off x="1773416" y="2069126"/>
              <a:ext cx="1933" cy="1482"/>
            </a:xfrm>
            <a:custGeom>
              <a:avLst/>
              <a:gdLst/>
              <a:ahLst/>
              <a:cxnLst/>
              <a:rect l="l" t="t" r="r" b="b"/>
              <a:pathLst>
                <a:path w="30" h="23" extrusionOk="0">
                  <a:moveTo>
                    <a:pt x="7" y="1"/>
                  </a:moveTo>
                  <a:cubicBezTo>
                    <a:pt x="6" y="1"/>
                    <a:pt x="4" y="1"/>
                    <a:pt x="3" y="1"/>
                  </a:cubicBezTo>
                  <a:lnTo>
                    <a:pt x="1" y="1"/>
                  </a:lnTo>
                  <a:cubicBezTo>
                    <a:pt x="10" y="9"/>
                    <a:pt x="20" y="16"/>
                    <a:pt x="29" y="22"/>
                  </a:cubicBezTo>
                  <a:lnTo>
                    <a:pt x="29" y="20"/>
                  </a:lnTo>
                  <a:cubicBezTo>
                    <a:pt x="28" y="9"/>
                    <a:pt x="18" y="1"/>
                    <a:pt x="7" y="1"/>
                  </a:cubicBezTo>
                  <a:close/>
                </a:path>
              </a:pathLst>
            </a:custGeom>
            <a:solidFill>
              <a:srgbClr val="F5F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5"/>
            <p:cNvSpPr/>
            <p:nvPr/>
          </p:nvSpPr>
          <p:spPr>
            <a:xfrm>
              <a:off x="1650413" y="2027567"/>
              <a:ext cx="33248" cy="32604"/>
            </a:xfrm>
            <a:custGeom>
              <a:avLst/>
              <a:gdLst/>
              <a:ahLst/>
              <a:cxnLst/>
              <a:rect l="l" t="t" r="r" b="b"/>
              <a:pathLst>
                <a:path w="516" h="506" extrusionOk="0">
                  <a:moveTo>
                    <a:pt x="281" y="0"/>
                  </a:moveTo>
                  <a:cubicBezTo>
                    <a:pt x="280" y="0"/>
                    <a:pt x="279" y="0"/>
                    <a:pt x="278" y="1"/>
                  </a:cubicBezTo>
                  <a:cubicBezTo>
                    <a:pt x="265" y="2"/>
                    <a:pt x="256" y="15"/>
                    <a:pt x="257" y="28"/>
                  </a:cubicBezTo>
                  <a:lnTo>
                    <a:pt x="291" y="276"/>
                  </a:lnTo>
                  <a:lnTo>
                    <a:pt x="150" y="176"/>
                  </a:lnTo>
                  <a:cubicBezTo>
                    <a:pt x="145" y="173"/>
                    <a:pt x="140" y="172"/>
                    <a:pt x="136" y="172"/>
                  </a:cubicBezTo>
                  <a:cubicBezTo>
                    <a:pt x="115" y="172"/>
                    <a:pt x="100" y="202"/>
                    <a:pt x="121" y="216"/>
                  </a:cubicBezTo>
                  <a:lnTo>
                    <a:pt x="259" y="312"/>
                  </a:lnTo>
                  <a:lnTo>
                    <a:pt x="29" y="352"/>
                  </a:lnTo>
                  <a:cubicBezTo>
                    <a:pt x="1" y="358"/>
                    <a:pt x="4" y="400"/>
                    <a:pt x="33" y="400"/>
                  </a:cubicBezTo>
                  <a:lnTo>
                    <a:pt x="37" y="400"/>
                  </a:lnTo>
                  <a:lnTo>
                    <a:pt x="314" y="352"/>
                  </a:lnTo>
                  <a:lnTo>
                    <a:pt x="408" y="419"/>
                  </a:lnTo>
                  <a:lnTo>
                    <a:pt x="177" y="458"/>
                  </a:lnTo>
                  <a:cubicBezTo>
                    <a:pt x="148" y="463"/>
                    <a:pt x="153" y="504"/>
                    <a:pt x="181" y="506"/>
                  </a:cubicBezTo>
                  <a:lnTo>
                    <a:pt x="185" y="506"/>
                  </a:lnTo>
                  <a:lnTo>
                    <a:pt x="462" y="458"/>
                  </a:lnTo>
                  <a:lnTo>
                    <a:pt x="476" y="464"/>
                  </a:lnTo>
                  <a:cubicBezTo>
                    <a:pt x="479" y="467"/>
                    <a:pt x="484" y="469"/>
                    <a:pt x="488" y="469"/>
                  </a:cubicBezTo>
                  <a:cubicBezTo>
                    <a:pt x="496" y="469"/>
                    <a:pt x="504" y="465"/>
                    <a:pt x="507" y="458"/>
                  </a:cubicBezTo>
                  <a:cubicBezTo>
                    <a:pt x="515" y="447"/>
                    <a:pt x="514" y="433"/>
                    <a:pt x="503" y="425"/>
                  </a:cubicBezTo>
                  <a:lnTo>
                    <a:pt x="492" y="417"/>
                  </a:lnTo>
                  <a:lnTo>
                    <a:pt x="452" y="126"/>
                  </a:lnTo>
                  <a:cubicBezTo>
                    <a:pt x="451" y="114"/>
                    <a:pt x="440" y="105"/>
                    <a:pt x="428" y="105"/>
                  </a:cubicBezTo>
                  <a:cubicBezTo>
                    <a:pt x="427" y="105"/>
                    <a:pt x="426" y="105"/>
                    <a:pt x="425" y="105"/>
                  </a:cubicBezTo>
                  <a:cubicBezTo>
                    <a:pt x="413" y="108"/>
                    <a:pt x="405" y="119"/>
                    <a:pt x="406" y="132"/>
                  </a:cubicBezTo>
                  <a:lnTo>
                    <a:pt x="439" y="381"/>
                  </a:lnTo>
                  <a:lnTo>
                    <a:pt x="343" y="312"/>
                  </a:lnTo>
                  <a:lnTo>
                    <a:pt x="305" y="21"/>
                  </a:lnTo>
                  <a:cubicBezTo>
                    <a:pt x="302" y="8"/>
                    <a:pt x="292" y="0"/>
                    <a:pt x="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5"/>
            <p:cNvSpPr/>
            <p:nvPr/>
          </p:nvSpPr>
          <p:spPr>
            <a:xfrm>
              <a:off x="1766908" y="2034719"/>
              <a:ext cx="31058" cy="32604"/>
            </a:xfrm>
            <a:custGeom>
              <a:avLst/>
              <a:gdLst/>
              <a:ahLst/>
              <a:cxnLst/>
              <a:rect l="l" t="t" r="r" b="b"/>
              <a:pathLst>
                <a:path w="482" h="506" extrusionOk="0">
                  <a:moveTo>
                    <a:pt x="274" y="0"/>
                  </a:moveTo>
                  <a:cubicBezTo>
                    <a:pt x="273" y="0"/>
                    <a:pt x="272" y="0"/>
                    <a:pt x="271" y="0"/>
                  </a:cubicBezTo>
                  <a:cubicBezTo>
                    <a:pt x="259" y="2"/>
                    <a:pt x="249" y="15"/>
                    <a:pt x="251" y="27"/>
                  </a:cubicBezTo>
                  <a:lnTo>
                    <a:pt x="284" y="276"/>
                  </a:lnTo>
                  <a:lnTo>
                    <a:pt x="143" y="176"/>
                  </a:lnTo>
                  <a:cubicBezTo>
                    <a:pt x="138" y="173"/>
                    <a:pt x="134" y="172"/>
                    <a:pt x="129" y="172"/>
                  </a:cubicBezTo>
                  <a:cubicBezTo>
                    <a:pt x="108" y="172"/>
                    <a:pt x="94" y="201"/>
                    <a:pt x="116" y="216"/>
                  </a:cubicBezTo>
                  <a:lnTo>
                    <a:pt x="252" y="312"/>
                  </a:lnTo>
                  <a:lnTo>
                    <a:pt x="23" y="352"/>
                  </a:lnTo>
                  <a:cubicBezTo>
                    <a:pt x="10" y="355"/>
                    <a:pt x="1" y="366"/>
                    <a:pt x="2" y="380"/>
                  </a:cubicBezTo>
                  <a:cubicBezTo>
                    <a:pt x="5" y="391"/>
                    <a:pt x="15" y="399"/>
                    <a:pt x="26" y="399"/>
                  </a:cubicBezTo>
                  <a:lnTo>
                    <a:pt x="31" y="399"/>
                  </a:lnTo>
                  <a:lnTo>
                    <a:pt x="308" y="352"/>
                  </a:lnTo>
                  <a:lnTo>
                    <a:pt x="401" y="418"/>
                  </a:lnTo>
                  <a:lnTo>
                    <a:pt x="170" y="458"/>
                  </a:lnTo>
                  <a:cubicBezTo>
                    <a:pt x="143" y="463"/>
                    <a:pt x="146" y="504"/>
                    <a:pt x="175" y="505"/>
                  </a:cubicBezTo>
                  <a:lnTo>
                    <a:pt x="178" y="505"/>
                  </a:lnTo>
                  <a:lnTo>
                    <a:pt x="433" y="461"/>
                  </a:lnTo>
                  <a:lnTo>
                    <a:pt x="482" y="387"/>
                  </a:lnTo>
                  <a:lnTo>
                    <a:pt x="447" y="124"/>
                  </a:lnTo>
                  <a:cubicBezTo>
                    <a:pt x="446" y="113"/>
                    <a:pt x="436" y="104"/>
                    <a:pt x="425" y="104"/>
                  </a:cubicBezTo>
                  <a:cubicBezTo>
                    <a:pt x="423" y="104"/>
                    <a:pt x="422" y="104"/>
                    <a:pt x="420" y="105"/>
                  </a:cubicBezTo>
                  <a:cubicBezTo>
                    <a:pt x="407" y="106"/>
                    <a:pt x="398" y="119"/>
                    <a:pt x="400" y="132"/>
                  </a:cubicBezTo>
                  <a:lnTo>
                    <a:pt x="433" y="380"/>
                  </a:lnTo>
                  <a:lnTo>
                    <a:pt x="338" y="312"/>
                  </a:lnTo>
                  <a:lnTo>
                    <a:pt x="298" y="19"/>
                  </a:lnTo>
                  <a:cubicBezTo>
                    <a:pt x="295" y="8"/>
                    <a:pt x="286" y="0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5"/>
            <p:cNvSpPr/>
            <p:nvPr/>
          </p:nvSpPr>
          <p:spPr>
            <a:xfrm>
              <a:off x="1692488" y="1793480"/>
              <a:ext cx="33700" cy="32604"/>
            </a:xfrm>
            <a:custGeom>
              <a:avLst/>
              <a:gdLst/>
              <a:ahLst/>
              <a:cxnLst/>
              <a:rect l="l" t="t" r="r" b="b"/>
              <a:pathLst>
                <a:path w="523" h="506" extrusionOk="0">
                  <a:moveTo>
                    <a:pt x="280" y="1"/>
                  </a:moveTo>
                  <a:cubicBezTo>
                    <a:pt x="279" y="1"/>
                    <a:pt x="278" y="1"/>
                    <a:pt x="277" y="1"/>
                  </a:cubicBezTo>
                  <a:cubicBezTo>
                    <a:pt x="264" y="2"/>
                    <a:pt x="257" y="15"/>
                    <a:pt x="258" y="28"/>
                  </a:cubicBezTo>
                  <a:lnTo>
                    <a:pt x="291" y="276"/>
                  </a:lnTo>
                  <a:lnTo>
                    <a:pt x="291" y="276"/>
                  </a:lnTo>
                  <a:lnTo>
                    <a:pt x="149" y="177"/>
                  </a:lnTo>
                  <a:cubicBezTo>
                    <a:pt x="144" y="174"/>
                    <a:pt x="140" y="172"/>
                    <a:pt x="136" y="172"/>
                  </a:cubicBezTo>
                  <a:cubicBezTo>
                    <a:pt x="115" y="172"/>
                    <a:pt x="100" y="202"/>
                    <a:pt x="122" y="216"/>
                  </a:cubicBezTo>
                  <a:lnTo>
                    <a:pt x="260" y="314"/>
                  </a:lnTo>
                  <a:lnTo>
                    <a:pt x="29" y="354"/>
                  </a:lnTo>
                  <a:cubicBezTo>
                    <a:pt x="0" y="359"/>
                    <a:pt x="5" y="400"/>
                    <a:pt x="33" y="400"/>
                  </a:cubicBezTo>
                  <a:lnTo>
                    <a:pt x="37" y="400"/>
                  </a:lnTo>
                  <a:lnTo>
                    <a:pt x="314" y="352"/>
                  </a:lnTo>
                  <a:lnTo>
                    <a:pt x="407" y="419"/>
                  </a:lnTo>
                  <a:lnTo>
                    <a:pt x="177" y="458"/>
                  </a:lnTo>
                  <a:cubicBezTo>
                    <a:pt x="148" y="461"/>
                    <a:pt x="150" y="506"/>
                    <a:pt x="179" y="506"/>
                  </a:cubicBezTo>
                  <a:cubicBezTo>
                    <a:pt x="180" y="506"/>
                    <a:pt x="180" y="506"/>
                    <a:pt x="181" y="506"/>
                  </a:cubicBezTo>
                  <a:lnTo>
                    <a:pt x="185" y="506"/>
                  </a:lnTo>
                  <a:lnTo>
                    <a:pt x="462" y="458"/>
                  </a:lnTo>
                  <a:lnTo>
                    <a:pt x="475" y="468"/>
                  </a:lnTo>
                  <a:cubicBezTo>
                    <a:pt x="480" y="469"/>
                    <a:pt x="484" y="471"/>
                    <a:pt x="489" y="471"/>
                  </a:cubicBezTo>
                  <a:cubicBezTo>
                    <a:pt x="513" y="471"/>
                    <a:pt x="522" y="443"/>
                    <a:pt x="503" y="428"/>
                  </a:cubicBezTo>
                  <a:lnTo>
                    <a:pt x="491" y="417"/>
                  </a:lnTo>
                  <a:lnTo>
                    <a:pt x="453" y="126"/>
                  </a:lnTo>
                  <a:cubicBezTo>
                    <a:pt x="451" y="114"/>
                    <a:pt x="440" y="105"/>
                    <a:pt x="429" y="105"/>
                  </a:cubicBezTo>
                  <a:cubicBezTo>
                    <a:pt x="428" y="105"/>
                    <a:pt x="427" y="105"/>
                    <a:pt x="426" y="105"/>
                  </a:cubicBezTo>
                  <a:cubicBezTo>
                    <a:pt x="413" y="109"/>
                    <a:pt x="405" y="120"/>
                    <a:pt x="407" y="132"/>
                  </a:cubicBezTo>
                  <a:lnTo>
                    <a:pt x="439" y="381"/>
                  </a:lnTo>
                  <a:lnTo>
                    <a:pt x="344" y="313"/>
                  </a:lnTo>
                  <a:lnTo>
                    <a:pt x="304" y="21"/>
                  </a:lnTo>
                  <a:cubicBezTo>
                    <a:pt x="303" y="10"/>
                    <a:pt x="292" y="1"/>
                    <a:pt x="2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5"/>
            <p:cNvSpPr/>
            <p:nvPr/>
          </p:nvSpPr>
          <p:spPr>
            <a:xfrm>
              <a:off x="1553118" y="2033301"/>
              <a:ext cx="3479" cy="3286"/>
            </a:xfrm>
            <a:custGeom>
              <a:avLst/>
              <a:gdLst/>
              <a:ahLst/>
              <a:cxnLst/>
              <a:rect l="l" t="t" r="r" b="b"/>
              <a:pathLst>
                <a:path w="54" h="51" extrusionOk="0">
                  <a:moveTo>
                    <a:pt x="26" y="0"/>
                  </a:moveTo>
                  <a:cubicBezTo>
                    <a:pt x="25" y="0"/>
                    <a:pt x="24" y="0"/>
                    <a:pt x="23" y="0"/>
                  </a:cubicBezTo>
                  <a:cubicBezTo>
                    <a:pt x="10" y="3"/>
                    <a:pt x="1" y="15"/>
                    <a:pt x="2" y="27"/>
                  </a:cubicBezTo>
                  <a:lnTo>
                    <a:pt x="6" y="51"/>
                  </a:lnTo>
                  <a:lnTo>
                    <a:pt x="10" y="51"/>
                  </a:lnTo>
                  <a:cubicBezTo>
                    <a:pt x="25" y="51"/>
                    <a:pt x="39" y="51"/>
                    <a:pt x="53" y="49"/>
                  </a:cubicBezTo>
                  <a:lnTo>
                    <a:pt x="50" y="21"/>
                  </a:lnTo>
                  <a:cubicBezTo>
                    <a:pt x="48" y="9"/>
                    <a:pt x="37" y="0"/>
                    <a:pt x="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5"/>
            <p:cNvSpPr/>
            <p:nvPr/>
          </p:nvSpPr>
          <p:spPr>
            <a:xfrm>
              <a:off x="1787269" y="2005208"/>
              <a:ext cx="31315" cy="32540"/>
            </a:xfrm>
            <a:custGeom>
              <a:avLst/>
              <a:gdLst/>
              <a:ahLst/>
              <a:cxnLst/>
              <a:rect l="l" t="t" r="r" b="b"/>
              <a:pathLst>
                <a:path w="486" h="505" extrusionOk="0">
                  <a:moveTo>
                    <a:pt x="283" y="0"/>
                  </a:moveTo>
                  <a:cubicBezTo>
                    <a:pt x="282" y="0"/>
                    <a:pt x="280" y="1"/>
                    <a:pt x="278" y="1"/>
                  </a:cubicBezTo>
                  <a:cubicBezTo>
                    <a:pt x="266" y="3"/>
                    <a:pt x="256" y="14"/>
                    <a:pt x="258" y="28"/>
                  </a:cubicBezTo>
                  <a:lnTo>
                    <a:pt x="291" y="275"/>
                  </a:lnTo>
                  <a:lnTo>
                    <a:pt x="291" y="275"/>
                  </a:lnTo>
                  <a:lnTo>
                    <a:pt x="150" y="175"/>
                  </a:lnTo>
                  <a:cubicBezTo>
                    <a:pt x="145" y="172"/>
                    <a:pt x="141" y="171"/>
                    <a:pt x="136" y="171"/>
                  </a:cubicBezTo>
                  <a:cubicBezTo>
                    <a:pt x="115" y="171"/>
                    <a:pt x="101" y="200"/>
                    <a:pt x="123" y="215"/>
                  </a:cubicBezTo>
                  <a:lnTo>
                    <a:pt x="259" y="313"/>
                  </a:lnTo>
                  <a:lnTo>
                    <a:pt x="30" y="352"/>
                  </a:lnTo>
                  <a:cubicBezTo>
                    <a:pt x="0" y="355"/>
                    <a:pt x="3" y="398"/>
                    <a:pt x="31" y="398"/>
                  </a:cubicBezTo>
                  <a:cubicBezTo>
                    <a:pt x="32" y="398"/>
                    <a:pt x="32" y="398"/>
                    <a:pt x="33" y="398"/>
                  </a:cubicBezTo>
                  <a:lnTo>
                    <a:pt x="38" y="398"/>
                  </a:lnTo>
                  <a:lnTo>
                    <a:pt x="315" y="351"/>
                  </a:lnTo>
                  <a:lnTo>
                    <a:pt x="408" y="417"/>
                  </a:lnTo>
                  <a:lnTo>
                    <a:pt x="178" y="457"/>
                  </a:lnTo>
                  <a:cubicBezTo>
                    <a:pt x="148" y="460"/>
                    <a:pt x="152" y="504"/>
                    <a:pt x="182" y="504"/>
                  </a:cubicBezTo>
                  <a:lnTo>
                    <a:pt x="186" y="504"/>
                  </a:lnTo>
                  <a:lnTo>
                    <a:pt x="422" y="465"/>
                  </a:lnTo>
                  <a:lnTo>
                    <a:pt x="486" y="370"/>
                  </a:lnTo>
                  <a:lnTo>
                    <a:pt x="454" y="124"/>
                  </a:lnTo>
                  <a:cubicBezTo>
                    <a:pt x="453" y="113"/>
                    <a:pt x="443" y="105"/>
                    <a:pt x="432" y="105"/>
                  </a:cubicBezTo>
                  <a:cubicBezTo>
                    <a:pt x="430" y="105"/>
                    <a:pt x="429" y="105"/>
                    <a:pt x="427" y="105"/>
                  </a:cubicBezTo>
                  <a:cubicBezTo>
                    <a:pt x="414" y="107"/>
                    <a:pt x="405" y="118"/>
                    <a:pt x="408" y="131"/>
                  </a:cubicBezTo>
                  <a:lnTo>
                    <a:pt x="440" y="379"/>
                  </a:lnTo>
                  <a:lnTo>
                    <a:pt x="345" y="313"/>
                  </a:lnTo>
                  <a:lnTo>
                    <a:pt x="305" y="20"/>
                  </a:lnTo>
                  <a:cubicBezTo>
                    <a:pt x="304" y="9"/>
                    <a:pt x="294" y="0"/>
                    <a:pt x="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5"/>
            <p:cNvSpPr/>
            <p:nvPr/>
          </p:nvSpPr>
          <p:spPr>
            <a:xfrm>
              <a:off x="1722836" y="1792514"/>
              <a:ext cx="11792" cy="3931"/>
            </a:xfrm>
            <a:custGeom>
              <a:avLst/>
              <a:gdLst/>
              <a:ahLst/>
              <a:cxnLst/>
              <a:rect l="l" t="t" r="r" b="b"/>
              <a:pathLst>
                <a:path w="183" h="61" extrusionOk="0">
                  <a:moveTo>
                    <a:pt x="108" y="0"/>
                  </a:moveTo>
                  <a:lnTo>
                    <a:pt x="29" y="13"/>
                  </a:lnTo>
                  <a:cubicBezTo>
                    <a:pt x="1" y="19"/>
                    <a:pt x="4" y="60"/>
                    <a:pt x="32" y="60"/>
                  </a:cubicBezTo>
                  <a:lnTo>
                    <a:pt x="37" y="60"/>
                  </a:lnTo>
                  <a:lnTo>
                    <a:pt x="183" y="3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5"/>
            <p:cNvSpPr/>
            <p:nvPr/>
          </p:nvSpPr>
          <p:spPr>
            <a:xfrm>
              <a:off x="1543646" y="2026536"/>
              <a:ext cx="4124" cy="8763"/>
            </a:xfrm>
            <a:custGeom>
              <a:avLst/>
              <a:gdLst/>
              <a:ahLst/>
              <a:cxnLst/>
              <a:rect l="l" t="t" r="r" b="b"/>
              <a:pathLst>
                <a:path w="64" h="136" extrusionOk="0">
                  <a:moveTo>
                    <a:pt x="28" y="0"/>
                  </a:moveTo>
                  <a:cubicBezTo>
                    <a:pt x="26" y="0"/>
                    <a:pt x="24" y="0"/>
                    <a:pt x="23" y="1"/>
                  </a:cubicBezTo>
                  <a:cubicBezTo>
                    <a:pt x="9" y="2"/>
                    <a:pt x="1" y="15"/>
                    <a:pt x="2" y="28"/>
                  </a:cubicBezTo>
                  <a:lnTo>
                    <a:pt x="13" y="105"/>
                  </a:lnTo>
                  <a:cubicBezTo>
                    <a:pt x="29" y="116"/>
                    <a:pt x="47" y="127"/>
                    <a:pt x="64" y="135"/>
                  </a:cubicBezTo>
                  <a:lnTo>
                    <a:pt x="50" y="21"/>
                  </a:lnTo>
                  <a:cubicBezTo>
                    <a:pt x="48" y="9"/>
                    <a:pt x="39" y="0"/>
                    <a:pt x="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5"/>
            <p:cNvSpPr/>
            <p:nvPr/>
          </p:nvSpPr>
          <p:spPr>
            <a:xfrm>
              <a:off x="1713751" y="1786392"/>
              <a:ext cx="7861" cy="3286"/>
            </a:xfrm>
            <a:custGeom>
              <a:avLst/>
              <a:gdLst/>
              <a:ahLst/>
              <a:cxnLst/>
              <a:rect l="l" t="t" r="r" b="b"/>
              <a:pathLst>
                <a:path w="122" h="51" extrusionOk="0">
                  <a:moveTo>
                    <a:pt x="47" y="0"/>
                  </a:moveTo>
                  <a:lnTo>
                    <a:pt x="22" y="5"/>
                  </a:lnTo>
                  <a:cubicBezTo>
                    <a:pt x="9" y="6"/>
                    <a:pt x="1" y="18"/>
                    <a:pt x="3" y="32"/>
                  </a:cubicBezTo>
                  <a:cubicBezTo>
                    <a:pt x="4" y="43"/>
                    <a:pt x="14" y="51"/>
                    <a:pt x="26" y="51"/>
                  </a:cubicBezTo>
                  <a:lnTo>
                    <a:pt x="29" y="51"/>
                  </a:lnTo>
                  <a:lnTo>
                    <a:pt x="121" y="3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5"/>
            <p:cNvSpPr/>
            <p:nvPr/>
          </p:nvSpPr>
          <p:spPr>
            <a:xfrm>
              <a:off x="1547899" y="1997090"/>
              <a:ext cx="33377" cy="32411"/>
            </a:xfrm>
            <a:custGeom>
              <a:avLst/>
              <a:gdLst/>
              <a:ahLst/>
              <a:cxnLst/>
              <a:rect l="l" t="t" r="r" b="b"/>
              <a:pathLst>
                <a:path w="518" h="503" extrusionOk="0">
                  <a:moveTo>
                    <a:pt x="281" y="0"/>
                  </a:moveTo>
                  <a:cubicBezTo>
                    <a:pt x="280" y="0"/>
                    <a:pt x="279" y="0"/>
                    <a:pt x="278" y="0"/>
                  </a:cubicBezTo>
                  <a:cubicBezTo>
                    <a:pt x="265" y="2"/>
                    <a:pt x="258" y="15"/>
                    <a:pt x="259" y="27"/>
                  </a:cubicBezTo>
                  <a:lnTo>
                    <a:pt x="291" y="276"/>
                  </a:lnTo>
                  <a:lnTo>
                    <a:pt x="150" y="176"/>
                  </a:lnTo>
                  <a:cubicBezTo>
                    <a:pt x="146" y="173"/>
                    <a:pt x="141" y="172"/>
                    <a:pt x="137" y="172"/>
                  </a:cubicBezTo>
                  <a:cubicBezTo>
                    <a:pt x="116" y="172"/>
                    <a:pt x="101" y="201"/>
                    <a:pt x="123" y="216"/>
                  </a:cubicBezTo>
                  <a:lnTo>
                    <a:pt x="261" y="314"/>
                  </a:lnTo>
                  <a:lnTo>
                    <a:pt x="30" y="353"/>
                  </a:lnTo>
                  <a:cubicBezTo>
                    <a:pt x="0" y="356"/>
                    <a:pt x="4" y="399"/>
                    <a:pt x="33" y="399"/>
                  </a:cubicBezTo>
                  <a:cubicBezTo>
                    <a:pt x="33" y="399"/>
                    <a:pt x="34" y="399"/>
                    <a:pt x="34" y="399"/>
                  </a:cubicBezTo>
                  <a:lnTo>
                    <a:pt x="38" y="399"/>
                  </a:lnTo>
                  <a:lnTo>
                    <a:pt x="315" y="352"/>
                  </a:lnTo>
                  <a:lnTo>
                    <a:pt x="408" y="418"/>
                  </a:lnTo>
                  <a:lnTo>
                    <a:pt x="178" y="458"/>
                  </a:lnTo>
                  <a:cubicBezTo>
                    <a:pt x="166" y="459"/>
                    <a:pt x="158" y="470"/>
                    <a:pt x="158" y="483"/>
                  </a:cubicBezTo>
                  <a:cubicBezTo>
                    <a:pt x="161" y="494"/>
                    <a:pt x="171" y="502"/>
                    <a:pt x="182" y="502"/>
                  </a:cubicBezTo>
                  <a:lnTo>
                    <a:pt x="186" y="502"/>
                  </a:lnTo>
                  <a:lnTo>
                    <a:pt x="463" y="455"/>
                  </a:lnTo>
                  <a:lnTo>
                    <a:pt x="476" y="464"/>
                  </a:lnTo>
                  <a:cubicBezTo>
                    <a:pt x="480" y="467"/>
                    <a:pt x="485" y="469"/>
                    <a:pt x="490" y="469"/>
                  </a:cubicBezTo>
                  <a:cubicBezTo>
                    <a:pt x="497" y="469"/>
                    <a:pt x="504" y="465"/>
                    <a:pt x="509" y="459"/>
                  </a:cubicBezTo>
                  <a:cubicBezTo>
                    <a:pt x="517" y="448"/>
                    <a:pt x="514" y="432"/>
                    <a:pt x="503" y="426"/>
                  </a:cubicBezTo>
                  <a:lnTo>
                    <a:pt x="492" y="418"/>
                  </a:lnTo>
                  <a:lnTo>
                    <a:pt x="452" y="125"/>
                  </a:lnTo>
                  <a:cubicBezTo>
                    <a:pt x="451" y="114"/>
                    <a:pt x="441" y="106"/>
                    <a:pt x="430" y="106"/>
                  </a:cubicBezTo>
                  <a:cubicBezTo>
                    <a:pt x="429" y="106"/>
                    <a:pt x="427" y="106"/>
                    <a:pt x="425" y="106"/>
                  </a:cubicBezTo>
                  <a:cubicBezTo>
                    <a:pt x="413" y="108"/>
                    <a:pt x="405" y="121"/>
                    <a:pt x="406" y="133"/>
                  </a:cubicBezTo>
                  <a:lnTo>
                    <a:pt x="440" y="382"/>
                  </a:lnTo>
                  <a:lnTo>
                    <a:pt x="440" y="382"/>
                  </a:lnTo>
                  <a:lnTo>
                    <a:pt x="343" y="314"/>
                  </a:lnTo>
                  <a:lnTo>
                    <a:pt x="305" y="21"/>
                  </a:lnTo>
                  <a:cubicBezTo>
                    <a:pt x="304" y="8"/>
                    <a:pt x="293" y="0"/>
                    <a:pt x="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5"/>
            <p:cNvSpPr/>
            <p:nvPr/>
          </p:nvSpPr>
          <p:spPr>
            <a:xfrm>
              <a:off x="1599832" y="1954886"/>
              <a:ext cx="23648" cy="15658"/>
            </a:xfrm>
            <a:custGeom>
              <a:avLst/>
              <a:gdLst/>
              <a:ahLst/>
              <a:cxnLst/>
              <a:rect l="l" t="t" r="r" b="b"/>
              <a:pathLst>
                <a:path w="367" h="243" extrusionOk="0">
                  <a:moveTo>
                    <a:pt x="313" y="0"/>
                  </a:moveTo>
                  <a:cubicBezTo>
                    <a:pt x="298" y="11"/>
                    <a:pt x="284" y="24"/>
                    <a:pt x="270" y="35"/>
                  </a:cubicBezTo>
                  <a:lnTo>
                    <a:pt x="281" y="119"/>
                  </a:lnTo>
                  <a:lnTo>
                    <a:pt x="218" y="74"/>
                  </a:lnTo>
                  <a:cubicBezTo>
                    <a:pt x="205" y="84"/>
                    <a:pt x="191" y="93"/>
                    <a:pt x="178" y="103"/>
                  </a:cubicBezTo>
                  <a:lnTo>
                    <a:pt x="251" y="155"/>
                  </a:lnTo>
                  <a:lnTo>
                    <a:pt x="55" y="188"/>
                  </a:lnTo>
                  <a:cubicBezTo>
                    <a:pt x="37" y="199"/>
                    <a:pt x="20" y="212"/>
                    <a:pt x="1" y="223"/>
                  </a:cubicBezTo>
                  <a:cubicBezTo>
                    <a:pt x="4" y="233"/>
                    <a:pt x="12" y="241"/>
                    <a:pt x="23" y="242"/>
                  </a:cubicBezTo>
                  <a:lnTo>
                    <a:pt x="26" y="242"/>
                  </a:lnTo>
                  <a:lnTo>
                    <a:pt x="303" y="193"/>
                  </a:lnTo>
                  <a:lnTo>
                    <a:pt x="317" y="204"/>
                  </a:lnTo>
                  <a:cubicBezTo>
                    <a:pt x="322" y="207"/>
                    <a:pt x="327" y="209"/>
                    <a:pt x="331" y="209"/>
                  </a:cubicBezTo>
                  <a:cubicBezTo>
                    <a:pt x="352" y="209"/>
                    <a:pt x="367" y="179"/>
                    <a:pt x="344" y="165"/>
                  </a:cubicBezTo>
                  <a:lnTo>
                    <a:pt x="333" y="155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5"/>
            <p:cNvSpPr/>
            <p:nvPr/>
          </p:nvSpPr>
          <p:spPr>
            <a:xfrm>
              <a:off x="1572448" y="1797604"/>
              <a:ext cx="192274" cy="238087"/>
            </a:xfrm>
            <a:custGeom>
              <a:avLst/>
              <a:gdLst/>
              <a:ahLst/>
              <a:cxnLst/>
              <a:rect l="l" t="t" r="r" b="b"/>
              <a:pathLst>
                <a:path w="2984" h="3695" extrusionOk="0">
                  <a:moveTo>
                    <a:pt x="2610" y="0"/>
                  </a:moveTo>
                  <a:lnTo>
                    <a:pt x="0" y="3695"/>
                  </a:lnTo>
                  <a:cubicBezTo>
                    <a:pt x="222" y="3673"/>
                    <a:pt x="438" y="3627"/>
                    <a:pt x="647" y="3554"/>
                  </a:cubicBezTo>
                  <a:lnTo>
                    <a:pt x="2984" y="246"/>
                  </a:lnTo>
                  <a:cubicBezTo>
                    <a:pt x="2962" y="190"/>
                    <a:pt x="2919" y="146"/>
                    <a:pt x="2867" y="121"/>
                  </a:cubicBezTo>
                  <a:lnTo>
                    <a:pt x="26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5"/>
            <p:cNvSpPr/>
            <p:nvPr/>
          </p:nvSpPr>
          <p:spPr>
            <a:xfrm>
              <a:off x="1661431" y="2027760"/>
              <a:ext cx="53932" cy="64435"/>
            </a:xfrm>
            <a:custGeom>
              <a:avLst/>
              <a:gdLst/>
              <a:ahLst/>
              <a:cxnLst/>
              <a:rect l="l" t="t" r="r" b="b"/>
              <a:pathLst>
                <a:path w="837" h="1000" extrusionOk="0">
                  <a:moveTo>
                    <a:pt x="629" y="1"/>
                  </a:moveTo>
                  <a:lnTo>
                    <a:pt x="1" y="890"/>
                  </a:lnTo>
                  <a:lnTo>
                    <a:pt x="4" y="897"/>
                  </a:lnTo>
                  <a:cubicBezTo>
                    <a:pt x="27" y="960"/>
                    <a:pt x="88" y="999"/>
                    <a:pt x="151" y="999"/>
                  </a:cubicBezTo>
                  <a:cubicBezTo>
                    <a:pt x="175" y="999"/>
                    <a:pt x="199" y="994"/>
                    <a:pt x="221" y="982"/>
                  </a:cubicBezTo>
                  <a:lnTo>
                    <a:pt x="631" y="772"/>
                  </a:lnTo>
                  <a:lnTo>
                    <a:pt x="837" y="480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5"/>
            <p:cNvSpPr/>
            <p:nvPr/>
          </p:nvSpPr>
          <p:spPr>
            <a:xfrm>
              <a:off x="1716199" y="1944641"/>
              <a:ext cx="70492" cy="84539"/>
            </a:xfrm>
            <a:custGeom>
              <a:avLst/>
              <a:gdLst/>
              <a:ahLst/>
              <a:cxnLst/>
              <a:rect l="l" t="t" r="r" b="b"/>
              <a:pathLst>
                <a:path w="1094" h="1312" extrusionOk="0">
                  <a:moveTo>
                    <a:pt x="691" y="1"/>
                  </a:moveTo>
                  <a:lnTo>
                    <a:pt x="1" y="976"/>
                  </a:lnTo>
                  <a:lnTo>
                    <a:pt x="311" y="1311"/>
                  </a:lnTo>
                  <a:lnTo>
                    <a:pt x="1093" y="205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5"/>
            <p:cNvSpPr/>
            <p:nvPr/>
          </p:nvSpPr>
          <p:spPr>
            <a:xfrm>
              <a:off x="1692745" y="1775568"/>
              <a:ext cx="22230" cy="41367"/>
            </a:xfrm>
            <a:custGeom>
              <a:avLst/>
              <a:gdLst/>
              <a:ahLst/>
              <a:cxnLst/>
              <a:rect l="l" t="t" r="r" b="b"/>
              <a:pathLst>
                <a:path w="345" h="642" extrusionOk="0">
                  <a:moveTo>
                    <a:pt x="21" y="0"/>
                  </a:moveTo>
                  <a:lnTo>
                    <a:pt x="21" y="0"/>
                  </a:lnTo>
                  <a:cubicBezTo>
                    <a:pt x="29" y="214"/>
                    <a:pt x="23" y="428"/>
                    <a:pt x="1" y="641"/>
                  </a:cubicBezTo>
                  <a:lnTo>
                    <a:pt x="344" y="15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5"/>
            <p:cNvSpPr/>
            <p:nvPr/>
          </p:nvSpPr>
          <p:spPr>
            <a:xfrm>
              <a:off x="1534690" y="1982399"/>
              <a:ext cx="41238" cy="48326"/>
            </a:xfrm>
            <a:custGeom>
              <a:avLst/>
              <a:gdLst/>
              <a:ahLst/>
              <a:cxnLst/>
              <a:rect l="l" t="t" r="r" b="b"/>
              <a:pathLst>
                <a:path w="640" h="750" extrusionOk="0">
                  <a:moveTo>
                    <a:pt x="640" y="0"/>
                  </a:moveTo>
                  <a:lnTo>
                    <a:pt x="640" y="0"/>
                  </a:lnTo>
                  <a:cubicBezTo>
                    <a:pt x="493" y="70"/>
                    <a:pt x="341" y="129"/>
                    <a:pt x="184" y="178"/>
                  </a:cubicBezTo>
                  <a:cubicBezTo>
                    <a:pt x="68" y="213"/>
                    <a:pt x="0" y="330"/>
                    <a:pt x="24" y="448"/>
                  </a:cubicBezTo>
                  <a:lnTo>
                    <a:pt x="65" y="651"/>
                  </a:lnTo>
                  <a:cubicBezTo>
                    <a:pt x="72" y="687"/>
                    <a:pt x="87" y="721"/>
                    <a:pt x="111" y="749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ED5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5"/>
            <p:cNvSpPr/>
            <p:nvPr/>
          </p:nvSpPr>
          <p:spPr>
            <a:xfrm>
              <a:off x="1637600" y="1850300"/>
              <a:ext cx="122751" cy="204728"/>
            </a:xfrm>
            <a:custGeom>
              <a:avLst/>
              <a:gdLst/>
              <a:ahLst/>
              <a:cxnLst/>
              <a:rect l="l" t="t" r="r" b="b"/>
              <a:pathLst>
                <a:path w="1867" h="3151" extrusionOk="0">
                  <a:moveTo>
                    <a:pt x="1867" y="1"/>
                  </a:moveTo>
                  <a:lnTo>
                    <a:pt x="1" y="2642"/>
                  </a:lnTo>
                  <a:lnTo>
                    <a:pt x="189" y="3151"/>
                  </a:lnTo>
                  <a:lnTo>
                    <a:pt x="800" y="2286"/>
                  </a:lnTo>
                  <a:lnTo>
                    <a:pt x="702" y="2058"/>
                  </a:lnTo>
                  <a:cubicBezTo>
                    <a:pt x="730" y="2030"/>
                    <a:pt x="759" y="2000"/>
                    <a:pt x="787" y="1970"/>
                  </a:cubicBezTo>
                  <a:lnTo>
                    <a:pt x="920" y="2115"/>
                  </a:lnTo>
                  <a:lnTo>
                    <a:pt x="1522" y="1264"/>
                  </a:lnTo>
                  <a:lnTo>
                    <a:pt x="1360" y="1181"/>
                  </a:lnTo>
                  <a:cubicBezTo>
                    <a:pt x="1571" y="808"/>
                    <a:pt x="1740" y="412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5"/>
            <p:cNvSpPr/>
            <p:nvPr/>
          </p:nvSpPr>
          <p:spPr>
            <a:xfrm>
              <a:off x="1744575" y="1963100"/>
              <a:ext cx="80049" cy="98002"/>
            </a:xfrm>
            <a:custGeom>
              <a:avLst/>
              <a:gdLst/>
              <a:ahLst/>
              <a:cxnLst/>
              <a:rect l="l" t="t" r="r" b="b"/>
              <a:pathLst>
                <a:path w="1227" h="1502" extrusionOk="0">
                  <a:moveTo>
                    <a:pt x="824" y="1"/>
                  </a:moveTo>
                  <a:lnTo>
                    <a:pt x="1" y="1166"/>
                  </a:lnTo>
                  <a:lnTo>
                    <a:pt x="311" y="1501"/>
                  </a:lnTo>
                  <a:lnTo>
                    <a:pt x="1226" y="207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5"/>
            <p:cNvSpPr/>
            <p:nvPr/>
          </p:nvSpPr>
          <p:spPr>
            <a:xfrm>
              <a:off x="1793197" y="1832462"/>
              <a:ext cx="27127" cy="8634"/>
            </a:xfrm>
            <a:custGeom>
              <a:avLst/>
              <a:gdLst/>
              <a:ahLst/>
              <a:cxnLst/>
              <a:rect l="l" t="t" r="r" b="b"/>
              <a:pathLst>
                <a:path w="421" h="134" fill="none" extrusionOk="0">
                  <a:moveTo>
                    <a:pt x="1" y="1"/>
                  </a:moveTo>
                  <a:cubicBezTo>
                    <a:pt x="124" y="84"/>
                    <a:pt x="270" y="130"/>
                    <a:pt x="420" y="134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5"/>
            <p:cNvSpPr/>
            <p:nvPr/>
          </p:nvSpPr>
          <p:spPr>
            <a:xfrm>
              <a:off x="1800156" y="1853081"/>
              <a:ext cx="42914" cy="7474"/>
            </a:xfrm>
            <a:custGeom>
              <a:avLst/>
              <a:gdLst/>
              <a:ahLst/>
              <a:cxnLst/>
              <a:rect l="l" t="t" r="r" b="b"/>
              <a:pathLst>
                <a:path w="666" h="116" fill="none" extrusionOk="0">
                  <a:moveTo>
                    <a:pt x="1" y="0"/>
                  </a:moveTo>
                  <a:cubicBezTo>
                    <a:pt x="214" y="76"/>
                    <a:pt x="439" y="116"/>
                    <a:pt x="665" y="114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5"/>
            <p:cNvSpPr/>
            <p:nvPr/>
          </p:nvSpPr>
          <p:spPr>
            <a:xfrm>
              <a:off x="1839654" y="1847475"/>
              <a:ext cx="48197" cy="6186"/>
            </a:xfrm>
            <a:custGeom>
              <a:avLst/>
              <a:gdLst/>
              <a:ahLst/>
              <a:cxnLst/>
              <a:rect l="l" t="t" r="r" b="b"/>
              <a:pathLst>
                <a:path w="748" h="96" fill="none" extrusionOk="0">
                  <a:moveTo>
                    <a:pt x="0" y="0"/>
                  </a:moveTo>
                  <a:cubicBezTo>
                    <a:pt x="244" y="64"/>
                    <a:pt x="494" y="95"/>
                    <a:pt x="747" y="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5"/>
            <p:cNvSpPr/>
            <p:nvPr/>
          </p:nvSpPr>
          <p:spPr>
            <a:xfrm>
              <a:off x="1859821" y="1868030"/>
              <a:ext cx="37308" cy="7217"/>
            </a:xfrm>
            <a:custGeom>
              <a:avLst/>
              <a:gdLst/>
              <a:ahLst/>
              <a:cxnLst/>
              <a:rect l="l" t="t" r="r" b="b"/>
              <a:pathLst>
                <a:path w="579" h="112" fill="none" extrusionOk="0">
                  <a:moveTo>
                    <a:pt x="1" y="1"/>
                  </a:moveTo>
                  <a:cubicBezTo>
                    <a:pt x="189" y="58"/>
                    <a:pt x="382" y="94"/>
                    <a:pt x="578" y="11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5"/>
            <p:cNvSpPr/>
            <p:nvPr/>
          </p:nvSpPr>
          <p:spPr>
            <a:xfrm>
              <a:off x="1902863" y="1863584"/>
              <a:ext cx="27127" cy="13531"/>
            </a:xfrm>
            <a:custGeom>
              <a:avLst/>
              <a:gdLst/>
              <a:ahLst/>
              <a:cxnLst/>
              <a:rect l="l" t="t" r="r" b="b"/>
              <a:pathLst>
                <a:path w="421" h="210" fill="none" extrusionOk="0">
                  <a:moveTo>
                    <a:pt x="1" y="0"/>
                  </a:moveTo>
                  <a:cubicBezTo>
                    <a:pt x="148" y="57"/>
                    <a:pt x="287" y="127"/>
                    <a:pt x="420" y="209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5"/>
            <p:cNvSpPr/>
            <p:nvPr/>
          </p:nvSpPr>
          <p:spPr>
            <a:xfrm>
              <a:off x="1920840" y="1856560"/>
              <a:ext cx="36277" cy="22101"/>
            </a:xfrm>
            <a:custGeom>
              <a:avLst/>
              <a:gdLst/>
              <a:ahLst/>
              <a:cxnLst/>
              <a:rect l="l" t="t" r="r" b="b"/>
              <a:pathLst>
                <a:path w="563" h="343" fill="none" extrusionOk="0">
                  <a:moveTo>
                    <a:pt x="0" y="0"/>
                  </a:moveTo>
                  <a:lnTo>
                    <a:pt x="562" y="342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5"/>
            <p:cNvSpPr/>
            <p:nvPr/>
          </p:nvSpPr>
          <p:spPr>
            <a:xfrm>
              <a:off x="1912979" y="1890581"/>
              <a:ext cx="27385" cy="18364"/>
            </a:xfrm>
            <a:custGeom>
              <a:avLst/>
              <a:gdLst/>
              <a:ahLst/>
              <a:cxnLst/>
              <a:rect l="l" t="t" r="r" b="b"/>
              <a:pathLst>
                <a:path w="425" h="285" fill="none" extrusionOk="0">
                  <a:moveTo>
                    <a:pt x="0" y="1"/>
                  </a:moveTo>
                  <a:cubicBezTo>
                    <a:pt x="160" y="66"/>
                    <a:pt x="303" y="162"/>
                    <a:pt x="425" y="284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5"/>
            <p:cNvSpPr/>
            <p:nvPr/>
          </p:nvSpPr>
          <p:spPr>
            <a:xfrm>
              <a:off x="1945196" y="1893030"/>
              <a:ext cx="30156" cy="26418"/>
            </a:xfrm>
            <a:custGeom>
              <a:avLst/>
              <a:gdLst/>
              <a:ahLst/>
              <a:cxnLst/>
              <a:rect l="l" t="t" r="r" b="b"/>
              <a:pathLst>
                <a:path w="468" h="410" fill="none" extrusionOk="0">
                  <a:moveTo>
                    <a:pt x="1" y="1"/>
                  </a:moveTo>
                  <a:cubicBezTo>
                    <a:pt x="168" y="121"/>
                    <a:pt x="325" y="259"/>
                    <a:pt x="467" y="409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5"/>
            <p:cNvSpPr/>
            <p:nvPr/>
          </p:nvSpPr>
          <p:spPr>
            <a:xfrm>
              <a:off x="1976188" y="1893223"/>
              <a:ext cx="29318" cy="33442"/>
            </a:xfrm>
            <a:custGeom>
              <a:avLst/>
              <a:gdLst/>
              <a:ahLst/>
              <a:cxnLst/>
              <a:rect l="l" t="t" r="r" b="b"/>
              <a:pathLst>
                <a:path w="455" h="519" fill="none" extrusionOk="0">
                  <a:moveTo>
                    <a:pt x="1" y="1"/>
                  </a:moveTo>
                  <a:cubicBezTo>
                    <a:pt x="176" y="150"/>
                    <a:pt x="328" y="324"/>
                    <a:pt x="455" y="519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5"/>
            <p:cNvSpPr/>
            <p:nvPr/>
          </p:nvSpPr>
          <p:spPr>
            <a:xfrm>
              <a:off x="1898997" y="2290584"/>
              <a:ext cx="34151" cy="28029"/>
            </a:xfrm>
            <a:custGeom>
              <a:avLst/>
              <a:gdLst/>
              <a:ahLst/>
              <a:cxnLst/>
              <a:rect l="l" t="t" r="r" b="b"/>
              <a:pathLst>
                <a:path w="530" h="435" fill="none" extrusionOk="0">
                  <a:moveTo>
                    <a:pt x="0" y="435"/>
                  </a:moveTo>
                  <a:cubicBezTo>
                    <a:pt x="201" y="324"/>
                    <a:pt x="382" y="177"/>
                    <a:pt x="529" y="1"/>
                  </a:cubicBezTo>
                </a:path>
              </a:pathLst>
            </a:custGeom>
            <a:noFill/>
            <a:ln w="275" cap="rnd" cmpd="sng">
              <a:solidFill>
                <a:srgbClr val="D86A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5"/>
            <p:cNvSpPr/>
            <p:nvPr/>
          </p:nvSpPr>
          <p:spPr>
            <a:xfrm>
              <a:off x="1937722" y="2291035"/>
              <a:ext cx="30864" cy="34215"/>
            </a:xfrm>
            <a:custGeom>
              <a:avLst/>
              <a:gdLst/>
              <a:ahLst/>
              <a:cxnLst/>
              <a:rect l="l" t="t" r="r" b="b"/>
              <a:pathLst>
                <a:path w="479" h="531" fill="none" extrusionOk="0">
                  <a:moveTo>
                    <a:pt x="1" y="530"/>
                  </a:moveTo>
                  <a:cubicBezTo>
                    <a:pt x="211" y="407"/>
                    <a:pt x="378" y="222"/>
                    <a:pt x="479" y="0"/>
                  </a:cubicBezTo>
                </a:path>
              </a:pathLst>
            </a:custGeom>
            <a:noFill/>
            <a:ln w="275" cap="rnd" cmpd="sng">
              <a:solidFill>
                <a:srgbClr val="D86A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5"/>
            <p:cNvSpPr/>
            <p:nvPr/>
          </p:nvSpPr>
          <p:spPr>
            <a:xfrm>
              <a:off x="1886368" y="2342324"/>
              <a:ext cx="30864" cy="7797"/>
            </a:xfrm>
            <a:custGeom>
              <a:avLst/>
              <a:gdLst/>
              <a:ahLst/>
              <a:cxnLst/>
              <a:rect l="l" t="t" r="r" b="b"/>
              <a:pathLst>
                <a:path w="479" h="121" fill="none" extrusionOk="0">
                  <a:moveTo>
                    <a:pt x="0" y="91"/>
                  </a:moveTo>
                  <a:cubicBezTo>
                    <a:pt x="165" y="121"/>
                    <a:pt x="336" y="89"/>
                    <a:pt x="478" y="0"/>
                  </a:cubicBezTo>
                </a:path>
              </a:pathLst>
            </a:custGeom>
            <a:noFill/>
            <a:ln w="275" cap="rnd" cmpd="sng">
              <a:solidFill>
                <a:srgbClr val="D86A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5"/>
            <p:cNvSpPr/>
            <p:nvPr/>
          </p:nvSpPr>
          <p:spPr>
            <a:xfrm>
              <a:off x="1968327" y="2299798"/>
              <a:ext cx="24163" cy="28223"/>
            </a:xfrm>
            <a:custGeom>
              <a:avLst/>
              <a:gdLst/>
              <a:ahLst/>
              <a:cxnLst/>
              <a:rect l="l" t="t" r="r" b="b"/>
              <a:pathLst>
                <a:path w="375" h="438" fill="none" extrusionOk="0">
                  <a:moveTo>
                    <a:pt x="1" y="437"/>
                  </a:moveTo>
                  <a:cubicBezTo>
                    <a:pt x="143" y="309"/>
                    <a:pt x="270" y="162"/>
                    <a:pt x="374" y="0"/>
                  </a:cubicBezTo>
                </a:path>
              </a:pathLst>
            </a:custGeom>
            <a:noFill/>
            <a:ln w="275" cap="rnd" cmpd="sng">
              <a:solidFill>
                <a:srgbClr val="D86A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5"/>
            <p:cNvSpPr/>
            <p:nvPr/>
          </p:nvSpPr>
          <p:spPr>
            <a:xfrm>
              <a:off x="2008147" y="2248380"/>
              <a:ext cx="21070" cy="41883"/>
            </a:xfrm>
            <a:custGeom>
              <a:avLst/>
              <a:gdLst/>
              <a:ahLst/>
              <a:cxnLst/>
              <a:rect l="l" t="t" r="r" b="b"/>
              <a:pathLst>
                <a:path w="327" h="650" fill="none" extrusionOk="0">
                  <a:moveTo>
                    <a:pt x="0" y="650"/>
                  </a:moveTo>
                  <a:cubicBezTo>
                    <a:pt x="162" y="464"/>
                    <a:pt x="274" y="241"/>
                    <a:pt x="326" y="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5"/>
            <p:cNvSpPr/>
            <p:nvPr/>
          </p:nvSpPr>
          <p:spPr>
            <a:xfrm>
              <a:off x="1978766" y="2259269"/>
              <a:ext cx="19717" cy="29447"/>
            </a:xfrm>
            <a:custGeom>
              <a:avLst/>
              <a:gdLst/>
              <a:ahLst/>
              <a:cxnLst/>
              <a:rect l="l" t="t" r="r" b="b"/>
              <a:pathLst>
                <a:path w="306" h="457" fill="none" extrusionOk="0">
                  <a:moveTo>
                    <a:pt x="0" y="457"/>
                  </a:moveTo>
                  <a:cubicBezTo>
                    <a:pt x="130" y="325"/>
                    <a:pt x="235" y="172"/>
                    <a:pt x="306" y="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5"/>
            <p:cNvSpPr/>
            <p:nvPr/>
          </p:nvSpPr>
          <p:spPr>
            <a:xfrm>
              <a:off x="2035660" y="2186653"/>
              <a:ext cx="10181" cy="42398"/>
            </a:xfrm>
            <a:custGeom>
              <a:avLst/>
              <a:gdLst/>
              <a:ahLst/>
              <a:cxnLst/>
              <a:rect l="l" t="t" r="r" b="b"/>
              <a:pathLst>
                <a:path w="158" h="658" fill="none" extrusionOk="0">
                  <a:moveTo>
                    <a:pt x="1" y="658"/>
                  </a:moveTo>
                  <a:cubicBezTo>
                    <a:pt x="110" y="457"/>
                    <a:pt x="157" y="229"/>
                    <a:pt x="140" y="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5"/>
            <p:cNvSpPr/>
            <p:nvPr/>
          </p:nvSpPr>
          <p:spPr>
            <a:xfrm>
              <a:off x="2010274" y="2207658"/>
              <a:ext cx="13016" cy="27320"/>
            </a:xfrm>
            <a:custGeom>
              <a:avLst/>
              <a:gdLst/>
              <a:ahLst/>
              <a:cxnLst/>
              <a:rect l="l" t="t" r="r" b="b"/>
              <a:pathLst>
                <a:path w="202" h="424" fill="none" extrusionOk="0">
                  <a:moveTo>
                    <a:pt x="0" y="424"/>
                  </a:moveTo>
                  <a:cubicBezTo>
                    <a:pt x="84" y="291"/>
                    <a:pt x="152" y="150"/>
                    <a:pt x="201" y="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5"/>
            <p:cNvSpPr/>
            <p:nvPr/>
          </p:nvSpPr>
          <p:spPr>
            <a:xfrm>
              <a:off x="1962851" y="2236460"/>
              <a:ext cx="21135" cy="28738"/>
            </a:xfrm>
            <a:custGeom>
              <a:avLst/>
              <a:gdLst/>
              <a:ahLst/>
              <a:cxnLst/>
              <a:rect l="l" t="t" r="r" b="b"/>
              <a:pathLst>
                <a:path w="328" h="446" fill="none" extrusionOk="0">
                  <a:moveTo>
                    <a:pt x="0" y="445"/>
                  </a:moveTo>
                  <a:cubicBezTo>
                    <a:pt x="121" y="306"/>
                    <a:pt x="230" y="157"/>
                    <a:pt x="328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5"/>
            <p:cNvSpPr/>
            <p:nvPr/>
          </p:nvSpPr>
          <p:spPr>
            <a:xfrm>
              <a:off x="1994938" y="1162484"/>
              <a:ext cx="58636" cy="24163"/>
            </a:xfrm>
            <a:custGeom>
              <a:avLst/>
              <a:gdLst/>
              <a:ahLst/>
              <a:cxnLst/>
              <a:rect l="l" t="t" r="r" b="b"/>
              <a:pathLst>
                <a:path w="910" h="375" fill="none" extrusionOk="0">
                  <a:moveTo>
                    <a:pt x="1" y="374"/>
                  </a:moveTo>
                  <a:cubicBezTo>
                    <a:pt x="276" y="189"/>
                    <a:pt x="585" y="62"/>
                    <a:pt x="910" y="1"/>
                  </a:cubicBezTo>
                </a:path>
              </a:pathLst>
            </a:custGeom>
            <a:noFill/>
            <a:ln w="275" cap="rnd" cmpd="sng">
              <a:solidFill>
                <a:srgbClr val="C458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5"/>
            <p:cNvSpPr/>
            <p:nvPr/>
          </p:nvSpPr>
          <p:spPr>
            <a:xfrm>
              <a:off x="1867167" y="1252562"/>
              <a:ext cx="38597" cy="49422"/>
            </a:xfrm>
            <a:custGeom>
              <a:avLst/>
              <a:gdLst/>
              <a:ahLst/>
              <a:cxnLst/>
              <a:rect l="l" t="t" r="r" b="b"/>
              <a:pathLst>
                <a:path w="599" h="767" fill="none" extrusionOk="0">
                  <a:moveTo>
                    <a:pt x="1" y="766"/>
                  </a:moveTo>
                  <a:cubicBezTo>
                    <a:pt x="18" y="690"/>
                    <a:pt x="59" y="622"/>
                    <a:pt x="103" y="559"/>
                  </a:cubicBezTo>
                  <a:cubicBezTo>
                    <a:pt x="244" y="353"/>
                    <a:pt x="411" y="165"/>
                    <a:pt x="599" y="0"/>
                  </a:cubicBezTo>
                </a:path>
              </a:pathLst>
            </a:custGeom>
            <a:noFill/>
            <a:ln w="275" cap="rnd" cmpd="sng">
              <a:solidFill>
                <a:srgbClr val="C458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5"/>
            <p:cNvSpPr/>
            <p:nvPr/>
          </p:nvSpPr>
          <p:spPr>
            <a:xfrm>
              <a:off x="1872450" y="1303851"/>
              <a:ext cx="11083" cy="42205"/>
            </a:xfrm>
            <a:custGeom>
              <a:avLst/>
              <a:gdLst/>
              <a:ahLst/>
              <a:cxnLst/>
              <a:rect l="l" t="t" r="r" b="b"/>
              <a:pathLst>
                <a:path w="172" h="655" fill="none" extrusionOk="0">
                  <a:moveTo>
                    <a:pt x="172" y="0"/>
                  </a:moveTo>
                  <a:cubicBezTo>
                    <a:pt x="124" y="220"/>
                    <a:pt x="67" y="439"/>
                    <a:pt x="1" y="654"/>
                  </a:cubicBezTo>
                </a:path>
              </a:pathLst>
            </a:custGeom>
            <a:noFill/>
            <a:ln w="275" cap="rnd" cmpd="sng">
              <a:solidFill>
                <a:srgbClr val="C458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5"/>
            <p:cNvSpPr/>
            <p:nvPr/>
          </p:nvSpPr>
          <p:spPr>
            <a:xfrm>
              <a:off x="1832502" y="1319830"/>
              <a:ext cx="16044" cy="47940"/>
            </a:xfrm>
            <a:custGeom>
              <a:avLst/>
              <a:gdLst/>
              <a:ahLst/>
              <a:cxnLst/>
              <a:rect l="l" t="t" r="r" b="b"/>
              <a:pathLst>
                <a:path w="249" h="744" fill="none" extrusionOk="0">
                  <a:moveTo>
                    <a:pt x="249" y="1"/>
                  </a:moveTo>
                  <a:cubicBezTo>
                    <a:pt x="141" y="240"/>
                    <a:pt x="57" y="488"/>
                    <a:pt x="0" y="743"/>
                  </a:cubicBezTo>
                </a:path>
              </a:pathLst>
            </a:custGeom>
            <a:noFill/>
            <a:ln w="275" cap="rnd" cmpd="sng">
              <a:solidFill>
                <a:srgbClr val="C458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5"/>
            <p:cNvSpPr/>
            <p:nvPr/>
          </p:nvSpPr>
          <p:spPr>
            <a:xfrm>
              <a:off x="1938366" y="1204301"/>
              <a:ext cx="48326" cy="33184"/>
            </a:xfrm>
            <a:custGeom>
              <a:avLst/>
              <a:gdLst/>
              <a:ahLst/>
              <a:cxnLst/>
              <a:rect l="l" t="t" r="r" b="b"/>
              <a:pathLst>
                <a:path w="750" h="515" fill="none" extrusionOk="0">
                  <a:moveTo>
                    <a:pt x="0" y="515"/>
                  </a:moveTo>
                  <a:cubicBezTo>
                    <a:pt x="208" y="289"/>
                    <a:pt x="463" y="111"/>
                    <a:pt x="749" y="1"/>
                  </a:cubicBezTo>
                </a:path>
              </a:pathLst>
            </a:custGeom>
            <a:noFill/>
            <a:ln w="9525" cap="rnd" cmpd="sng">
              <a:solidFill>
                <a:srgbClr val="C458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5"/>
            <p:cNvSpPr/>
            <p:nvPr/>
          </p:nvSpPr>
          <p:spPr>
            <a:xfrm>
              <a:off x="2017619" y="1178012"/>
              <a:ext cx="63920" cy="21070"/>
            </a:xfrm>
            <a:custGeom>
              <a:avLst/>
              <a:gdLst/>
              <a:ahLst/>
              <a:cxnLst/>
              <a:rect l="l" t="t" r="r" b="b"/>
              <a:pathLst>
                <a:path w="992" h="327" fill="none" extrusionOk="0">
                  <a:moveTo>
                    <a:pt x="0" y="326"/>
                  </a:moveTo>
                  <a:cubicBezTo>
                    <a:pt x="319" y="184"/>
                    <a:pt x="651" y="75"/>
                    <a:pt x="991" y="0"/>
                  </a:cubicBezTo>
                </a:path>
              </a:pathLst>
            </a:custGeom>
            <a:noFill/>
            <a:ln w="9525" cap="rnd" cmpd="sng">
              <a:solidFill>
                <a:srgbClr val="C458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5"/>
            <p:cNvSpPr/>
            <p:nvPr/>
          </p:nvSpPr>
          <p:spPr>
            <a:xfrm>
              <a:off x="1965686" y="1222987"/>
              <a:ext cx="49035" cy="27192"/>
            </a:xfrm>
            <a:custGeom>
              <a:avLst/>
              <a:gdLst/>
              <a:ahLst/>
              <a:cxnLst/>
              <a:rect l="l" t="t" r="r" b="b"/>
              <a:pathLst>
                <a:path w="761" h="422" fill="none" extrusionOk="0">
                  <a:moveTo>
                    <a:pt x="1" y="421"/>
                  </a:moveTo>
                  <a:cubicBezTo>
                    <a:pt x="235" y="250"/>
                    <a:pt x="521" y="165"/>
                    <a:pt x="760" y="0"/>
                  </a:cubicBezTo>
                </a:path>
              </a:pathLst>
            </a:custGeom>
            <a:noFill/>
            <a:ln w="9525" cap="rnd" cmpd="sng">
              <a:solidFill>
                <a:srgbClr val="C458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5"/>
            <p:cNvSpPr/>
            <p:nvPr/>
          </p:nvSpPr>
          <p:spPr>
            <a:xfrm>
              <a:off x="1904087" y="1259263"/>
              <a:ext cx="32282" cy="38532"/>
            </a:xfrm>
            <a:custGeom>
              <a:avLst/>
              <a:gdLst/>
              <a:ahLst/>
              <a:cxnLst/>
              <a:rect l="l" t="t" r="r" b="b"/>
              <a:pathLst>
                <a:path w="501" h="598" fill="none" extrusionOk="0">
                  <a:moveTo>
                    <a:pt x="1" y="597"/>
                  </a:moveTo>
                  <a:cubicBezTo>
                    <a:pt x="151" y="384"/>
                    <a:pt x="317" y="184"/>
                    <a:pt x="501" y="1"/>
                  </a:cubicBezTo>
                </a:path>
              </a:pathLst>
            </a:custGeom>
            <a:noFill/>
            <a:ln w="9525" cap="rnd" cmpd="sng">
              <a:solidFill>
                <a:srgbClr val="C458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7" y="934949"/>
            <a:ext cx="1664414" cy="166441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599363" y="1068514"/>
            <a:ext cx="4787756" cy="698642"/>
          </a:xfrm>
          <a:prstGeom prst="wedgeRoundRectCallout">
            <a:avLst>
              <a:gd name="adj1" fmla="val -54715"/>
              <a:gd name="adj2" fmla="val 36004"/>
              <a:gd name="adj3" fmla="val 16667"/>
            </a:avLst>
          </a:prstGeom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  <a:latin typeface="Arial "/>
              </a:rPr>
              <a:t>Em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Arial "/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  <a:latin typeface="Arial "/>
              </a:rPr>
              <a:t>hiểu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Arial "/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  <a:latin typeface="Arial "/>
              </a:rPr>
              <a:t>thế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Arial "/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  <a:latin typeface="Arial "/>
              </a:rPr>
              <a:t>nào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Arial "/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  <a:latin typeface="Arial "/>
              </a:rPr>
              <a:t>là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Arial "/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  <a:latin typeface="Arial "/>
              </a:rPr>
              <a:t>thuế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Arial "/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  <a:latin typeface="Arial "/>
              </a:rPr>
              <a:t>giá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Arial "/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  <a:latin typeface="Arial "/>
              </a:rPr>
              <a:t>trị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Arial "/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  <a:latin typeface="Arial "/>
              </a:rPr>
              <a:t>gia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Arial "/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  <a:latin typeface="Arial "/>
              </a:rPr>
              <a:t>tăng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Arial "/>
              </a:rPr>
              <a:t>?</a:t>
            </a:r>
            <a:endParaRPr lang="en-US" sz="2000" dirty="0">
              <a:solidFill>
                <a:schemeClr val="accent4">
                  <a:lumMod val="10000"/>
                </a:schemeClr>
              </a:solidFill>
              <a:latin typeface="Arial 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5304" y="2454291"/>
            <a:ext cx="56610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Thuế GTGT (thuế VAT): thuế được tính cộng vào giá bán của các loại hàng hóa, dịch vụ trong đơn hàng và do người tiêu </a:t>
            </a:r>
            <a:r>
              <a:rPr lang="en-US" sz="2000" dirty="0" smtClean="0"/>
              <a:t>d</a:t>
            </a:r>
            <a:r>
              <a:rPr lang="vi-VN" sz="2000" dirty="0" smtClean="0"/>
              <a:t>ùng </a:t>
            </a:r>
            <a:r>
              <a:rPr lang="vi-VN" sz="2000" dirty="0"/>
              <a:t>thanh toán, chi trả khi sử dụng hàng hóa, dịch vụ đó.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2383777"/>
            <a:ext cx="2009506" cy="200950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79" y="690789"/>
            <a:ext cx="5905269" cy="249318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000054" y="3936623"/>
            <a:ext cx="493159" cy="41096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645874" y="3174716"/>
            <a:ext cx="567428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</a:rPr>
              <a:t>Tiền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điện</a:t>
            </a:r>
            <a:r>
              <a:rPr lang="en-US" sz="1800" dirty="0">
                <a:solidFill>
                  <a:srgbClr val="C00000"/>
                </a:solidFill>
              </a:rPr>
              <a:t> =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kWh </a:t>
            </a:r>
            <a:r>
              <a:rPr lang="en-US" sz="1800" dirty="0" err="1">
                <a:solidFill>
                  <a:srgbClr val="C00000"/>
                </a:solidFill>
              </a:rPr>
              <a:t>tiêu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thụ</a:t>
            </a:r>
            <a:r>
              <a:rPr lang="en-US" sz="1800" dirty="0">
                <a:solidFill>
                  <a:srgbClr val="C00000"/>
                </a:solidFill>
              </a:rPr>
              <a:t> × </a:t>
            </a:r>
            <a:r>
              <a:rPr lang="en-US" sz="1800" dirty="0" err="1">
                <a:solidFill>
                  <a:srgbClr val="C00000"/>
                </a:solidFill>
              </a:rPr>
              <a:t>giá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tiền</a:t>
            </a:r>
            <a:r>
              <a:rPr lang="en-US" sz="1800" dirty="0">
                <a:solidFill>
                  <a:srgbClr val="C00000"/>
                </a:solidFill>
              </a:rPr>
              <a:t>/kWh (</a:t>
            </a:r>
            <a:r>
              <a:rPr lang="en-US" sz="1800" dirty="0" err="1">
                <a:solidFill>
                  <a:srgbClr val="C00000"/>
                </a:solidFill>
              </a:rPr>
              <a:t>theo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bậc</a:t>
            </a:r>
            <a:r>
              <a:rPr lang="en-US" sz="1800" dirty="0">
                <a:solidFill>
                  <a:srgbClr val="C00000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</a:rPr>
              <a:t>Thuế</a:t>
            </a:r>
            <a:r>
              <a:rPr lang="en-US" sz="1800" dirty="0">
                <a:solidFill>
                  <a:srgbClr val="C00000"/>
                </a:solidFill>
              </a:rPr>
              <a:t> GTGT (10%) = </a:t>
            </a:r>
            <a:r>
              <a:rPr lang="en-US" sz="1800" dirty="0" err="1">
                <a:solidFill>
                  <a:srgbClr val="C00000"/>
                </a:solidFill>
              </a:rPr>
              <a:t>Tiền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điện</a:t>
            </a:r>
            <a:r>
              <a:rPr lang="en-US" sz="1800" dirty="0">
                <a:solidFill>
                  <a:srgbClr val="C00000"/>
                </a:solidFill>
              </a:rPr>
              <a:t> × 10%.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</a:rPr>
              <a:t>Tổng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cộng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tiền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thanh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toán</a:t>
            </a:r>
            <a:r>
              <a:rPr lang="en-US" sz="1800" dirty="0">
                <a:solidFill>
                  <a:srgbClr val="C00000"/>
                </a:solidFill>
              </a:rPr>
              <a:t> = </a:t>
            </a:r>
            <a:r>
              <a:rPr lang="en-US" sz="1800" dirty="0" err="1">
                <a:solidFill>
                  <a:srgbClr val="C00000"/>
                </a:solidFill>
              </a:rPr>
              <a:t>tiền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điện</a:t>
            </a:r>
            <a:r>
              <a:rPr lang="en-US" sz="1800" dirty="0">
                <a:solidFill>
                  <a:srgbClr val="C00000"/>
                </a:solidFill>
              </a:rPr>
              <a:t> + </a:t>
            </a:r>
            <a:r>
              <a:rPr lang="en-US" sz="1800" dirty="0" err="1">
                <a:solidFill>
                  <a:srgbClr val="C00000"/>
                </a:solidFill>
              </a:rPr>
              <a:t>thuế</a:t>
            </a:r>
            <a:r>
              <a:rPr lang="en-US" sz="1800" dirty="0">
                <a:solidFill>
                  <a:srgbClr val="C00000"/>
                </a:solidFill>
              </a:rPr>
              <a:t> GTGT.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6883685" y="1633590"/>
            <a:ext cx="1890445" cy="1006867"/>
          </a:xfrm>
          <a:prstGeom prst="cloudCallout">
            <a:avLst>
              <a:gd name="adj1" fmla="val -36622"/>
              <a:gd name="adj2" fmla="val 75441"/>
            </a:avLst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1kWh = 1 </a:t>
            </a:r>
            <a:r>
              <a:rPr lang="en-US" sz="2000" dirty="0" err="1" smtClean="0">
                <a:solidFill>
                  <a:srgbClr val="002060"/>
                </a:solidFill>
              </a:rPr>
              <a:t>số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điện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" name="Google Shape;2567;p41"/>
          <p:cNvSpPr/>
          <p:nvPr/>
        </p:nvSpPr>
        <p:spPr>
          <a:xfrm rot="-40104">
            <a:off x="698019" y="768936"/>
            <a:ext cx="1447671" cy="651919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41"/>
          <p:cNvSpPr txBox="1">
            <a:spLocks noGrp="1"/>
          </p:cNvSpPr>
          <p:nvPr>
            <p:ph type="title"/>
          </p:nvPr>
        </p:nvSpPr>
        <p:spPr>
          <a:xfrm flipH="1">
            <a:off x="918619" y="840519"/>
            <a:ext cx="1067285" cy="5064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rgbClr val="002060"/>
                </a:solidFill>
                <a:latin typeface="Arial "/>
              </a:rPr>
              <a:t>Ví</a:t>
            </a:r>
            <a:r>
              <a:rPr lang="en-US" sz="2000" b="1" dirty="0" smtClean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 "/>
              </a:rPr>
              <a:t>dụ</a:t>
            </a:r>
            <a:r>
              <a:rPr lang="en-US" sz="2000" b="1" dirty="0" smtClean="0">
                <a:solidFill>
                  <a:srgbClr val="002060"/>
                </a:solidFill>
                <a:latin typeface="Arial "/>
              </a:rPr>
              <a:t> 1</a:t>
            </a:r>
            <a:endParaRPr sz="2000" b="1" dirty="0">
              <a:solidFill>
                <a:srgbClr val="002060"/>
              </a:solidFill>
              <a:latin typeface="Arial "/>
            </a:endParaRPr>
          </a:p>
        </p:txBody>
      </p:sp>
      <p:grpSp>
        <p:nvGrpSpPr>
          <p:cNvPr id="2782" name="Google Shape;2782;p41"/>
          <p:cNvGrpSpPr/>
          <p:nvPr/>
        </p:nvGrpSpPr>
        <p:grpSpPr>
          <a:xfrm>
            <a:off x="7490831" y="336208"/>
            <a:ext cx="166924" cy="164745"/>
            <a:chOff x="6232000" y="1435050"/>
            <a:chExt cx="488225" cy="481850"/>
          </a:xfrm>
        </p:grpSpPr>
        <p:sp>
          <p:nvSpPr>
            <p:cNvPr id="2783" name="Google Shape;2783;p4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84" name="Google Shape;2784;p4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85" name="Google Shape;2785;p4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86" name="Google Shape;2786;p4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87" name="Google Shape;2787;p4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788" name="Google Shape;2788;p41">
            <a:hlinkClick r:id="rId3" action="ppaction://hlinksldjump"/>
          </p:cNvPr>
          <p:cNvSpPr/>
          <p:nvPr/>
        </p:nvSpPr>
        <p:spPr>
          <a:xfrm>
            <a:off x="7433100" y="276600"/>
            <a:ext cx="2883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41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  <a:endParaRPr sz="1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790" name="Google Shape;2790;p41">
            <a:hlinkClick r:id="" action="ppaction://noaction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  <a:endParaRPr sz="1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791" name="Google Shape;2791;p41">
            <a:hlinkClick r:id="rId4" action="ppaction://hlinksldjump"/>
          </p:cNvPr>
          <p:cNvSpPr txBox="1"/>
          <p:nvPr/>
        </p:nvSpPr>
        <p:spPr>
          <a:xfrm flipH="1">
            <a:off x="204522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  <a:endParaRPr sz="1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792" name="Google Shape;2792;p41">
            <a:hlinkClick r:id="rId4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  <a:endParaRPr sz="1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0325" y="632086"/>
            <a:ext cx="61015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Gia</a:t>
            </a:r>
            <a:r>
              <a:rPr lang="en-US" sz="1800" dirty="0"/>
              <a:t> </a:t>
            </a:r>
            <a:r>
              <a:rPr lang="en-US" sz="1800" dirty="0" err="1"/>
              <a:t>đình</a:t>
            </a:r>
            <a:r>
              <a:rPr lang="en-US" sz="1800" dirty="0"/>
              <a:t> </a:t>
            </a:r>
            <a:r>
              <a:rPr lang="en-US" sz="1800" dirty="0" err="1"/>
              <a:t>nhà</a:t>
            </a:r>
            <a:r>
              <a:rPr lang="en-US" sz="1800" dirty="0"/>
              <a:t> </a:t>
            </a:r>
            <a:r>
              <a:rPr lang="en-US" sz="1800" dirty="0" err="1"/>
              <a:t>bác</a:t>
            </a:r>
            <a:r>
              <a:rPr lang="en-US" sz="1800" dirty="0"/>
              <a:t> A </a:t>
            </a:r>
            <a:r>
              <a:rPr lang="en-US" sz="1800" dirty="0" err="1"/>
              <a:t>tháng</a:t>
            </a:r>
            <a:r>
              <a:rPr lang="en-US" sz="1800" dirty="0"/>
              <a:t> </a:t>
            </a:r>
            <a:r>
              <a:rPr lang="en-US" sz="1800" dirty="0" err="1"/>
              <a:t>này</a:t>
            </a:r>
            <a:r>
              <a:rPr lang="en-US" sz="1800" dirty="0"/>
              <a:t> </a:t>
            </a:r>
            <a:r>
              <a:rPr lang="en-US" sz="1800" dirty="0" err="1"/>
              <a:t>sử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hết</a:t>
            </a:r>
            <a:r>
              <a:rPr lang="en-US" sz="1800" dirty="0"/>
              <a:t> 98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điện</a:t>
            </a:r>
            <a:r>
              <a:rPr lang="en-US" sz="1800" dirty="0"/>
              <a:t>.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tiền</a:t>
            </a:r>
            <a:r>
              <a:rPr lang="en-US" sz="1800" dirty="0"/>
              <a:t> </a:t>
            </a:r>
            <a:r>
              <a:rPr lang="en-US" sz="1800" dirty="0" err="1"/>
              <a:t>điện</a:t>
            </a:r>
            <a:r>
              <a:rPr lang="en-US" sz="1800" dirty="0"/>
              <a:t> </a:t>
            </a:r>
            <a:r>
              <a:rPr lang="en-US" sz="1800" dirty="0" err="1"/>
              <a:t>nhà</a:t>
            </a:r>
            <a:r>
              <a:rPr lang="en-US" sz="1800" dirty="0"/>
              <a:t> </a:t>
            </a:r>
            <a:r>
              <a:rPr lang="en-US" sz="1800" dirty="0" err="1"/>
              <a:t>bác</a:t>
            </a:r>
            <a:r>
              <a:rPr lang="en-US" sz="1800" dirty="0"/>
              <a:t> A </a:t>
            </a:r>
            <a:r>
              <a:rPr lang="en-US" sz="1800" dirty="0" err="1"/>
              <a:t>sử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</a:t>
            </a:r>
            <a:r>
              <a:rPr lang="en-US" sz="1800" dirty="0" err="1"/>
              <a:t>này</a:t>
            </a:r>
            <a:r>
              <a:rPr lang="en-US" sz="18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97" y="2248311"/>
            <a:ext cx="2210673" cy="22106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76882" y="1555416"/>
            <a:ext cx="594451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/>
              <a:t>Ta </a:t>
            </a:r>
            <a:r>
              <a:rPr lang="en-US" sz="1800" dirty="0" err="1" smtClean="0"/>
              <a:t>có</a:t>
            </a:r>
            <a:r>
              <a:rPr lang="en-US" sz="1800" dirty="0" smtClean="0"/>
              <a:t>: </a:t>
            </a:r>
            <a:r>
              <a:rPr lang="vi-VN" sz="1800" dirty="0" smtClean="0"/>
              <a:t>98 </a:t>
            </a:r>
            <a:r>
              <a:rPr lang="vi-VN" sz="1800" dirty="0"/>
              <a:t>= 50 + 48</a:t>
            </a:r>
          </a:p>
          <a:p>
            <a:pPr algn="just">
              <a:lnSpc>
                <a:spcPct val="150000"/>
              </a:lnSpc>
            </a:pPr>
            <a:r>
              <a:rPr lang="vi-VN" sz="1800" dirty="0"/>
              <a:t> Số tiền điện của nhà bác A trong tháng này (chưa tính thuế GTGT) </a:t>
            </a:r>
            <a:r>
              <a:rPr lang="vi-VN" sz="1800" dirty="0" smtClean="0"/>
              <a:t>là:</a:t>
            </a:r>
            <a:r>
              <a:rPr lang="en-US" sz="1800" dirty="0" smtClean="0"/>
              <a:t> </a:t>
            </a:r>
            <a:r>
              <a:rPr lang="vi-VN" sz="1800" dirty="0" smtClean="0"/>
              <a:t>50</a:t>
            </a:r>
            <a:r>
              <a:rPr lang="vi-VN" sz="1800" dirty="0"/>
              <a:t>. 1678 + 48.1734 = 167 132 (đồng)</a:t>
            </a:r>
          </a:p>
          <a:p>
            <a:pPr algn="just">
              <a:lnSpc>
                <a:spcPct val="150000"/>
              </a:lnSpc>
            </a:pPr>
            <a:r>
              <a:rPr lang="vi-VN" sz="1800" dirty="0"/>
              <a:t>Thuế GTGT nhà bác A phải đóng là: </a:t>
            </a:r>
            <a:endParaRPr lang="en-US" sz="1800" dirty="0" smtClean="0"/>
          </a:p>
          <a:p>
            <a:pPr algn="ctr">
              <a:lnSpc>
                <a:spcPct val="150000"/>
              </a:lnSpc>
            </a:pPr>
            <a:r>
              <a:rPr lang="vi-VN" sz="1800" dirty="0" smtClean="0"/>
              <a:t>167 </a:t>
            </a:r>
            <a:r>
              <a:rPr lang="vi-VN" sz="1800" dirty="0"/>
              <a:t>132. 10% =  16 713,2 (đồng)</a:t>
            </a:r>
          </a:p>
          <a:p>
            <a:pPr algn="ctr">
              <a:lnSpc>
                <a:spcPct val="150000"/>
              </a:lnSpc>
            </a:pPr>
            <a:r>
              <a:rPr lang="vi-VN" sz="1800" dirty="0"/>
              <a:t>Tổng cộng tiền bác A phải thanh toán trong tháng này </a:t>
            </a:r>
            <a:r>
              <a:rPr lang="vi-VN" sz="1800" dirty="0" smtClean="0"/>
              <a:t>là:</a:t>
            </a:r>
            <a:r>
              <a:rPr lang="en-US" sz="1800" dirty="0" smtClean="0"/>
              <a:t> </a:t>
            </a:r>
            <a:r>
              <a:rPr lang="vi-VN" sz="1800" dirty="0" smtClean="0"/>
              <a:t>167 </a:t>
            </a:r>
            <a:r>
              <a:rPr lang="vi-VN" sz="1800" dirty="0"/>
              <a:t>132 + 16 713,2 = 183 845,2 (đồng).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40514" y="1693506"/>
            <a:ext cx="941003" cy="554805"/>
          </a:xfrm>
          <a:prstGeom prst="wedgeRoundRectCallout">
            <a:avLst>
              <a:gd name="adj1" fmla="val 59962"/>
              <a:gd name="adj2" fmla="val 36574"/>
              <a:gd name="adj3" fmla="val 16667"/>
            </a:avLst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6"/>
                </a:solidFill>
                <a:latin typeface="Arial "/>
              </a:rPr>
              <a:t>Giải</a:t>
            </a:r>
            <a:endParaRPr lang="en-US" sz="2000" b="1" dirty="0">
              <a:solidFill>
                <a:schemeClr val="accent6"/>
              </a:solidFill>
              <a:latin typeface="Arial 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7" grpId="0" animBg="1"/>
      <p:bldP spid="2569" grpId="0"/>
      <p:bldP spid="4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2888;p45"/>
          <p:cNvSpPr/>
          <p:nvPr/>
        </p:nvSpPr>
        <p:spPr>
          <a:xfrm>
            <a:off x="2946106" y="668583"/>
            <a:ext cx="2807422" cy="636236"/>
          </a:xfrm>
          <a:prstGeom prst="roundRect">
            <a:avLst>
              <a:gd name="adj" fmla="val 2258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accent6"/>
                </a:solidFill>
                <a:latin typeface="+mn-lt"/>
                <a:ea typeface="Manrope"/>
                <a:cs typeface="Manrope"/>
                <a:sym typeface="Manrope"/>
              </a:rPr>
              <a:t>LUYỆN TẬP</a:t>
            </a:r>
            <a:endParaRPr sz="2800" b="1" dirty="0">
              <a:solidFill>
                <a:schemeClr val="accent6"/>
              </a:solidFill>
              <a:latin typeface="+mn-lt"/>
              <a:ea typeface="Manrope"/>
              <a:cs typeface="Manrope"/>
              <a:sym typeface="Manrop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06" y="3174716"/>
            <a:ext cx="825143" cy="825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5849" y="3492027"/>
            <a:ext cx="6123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9/2021,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Dung </a:t>
            </a:r>
            <a:r>
              <a:rPr lang="en-US" sz="2000" dirty="0" err="1" smtClean="0"/>
              <a:t>sử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 err="1" smtClean="0"/>
              <a:t>hết</a:t>
            </a:r>
            <a:r>
              <a:rPr lang="en-US" sz="2000" dirty="0" smtClean="0"/>
              <a:t> 154 kWh </a:t>
            </a:r>
            <a:r>
              <a:rPr lang="en-US" sz="2000" dirty="0" err="1" smtClean="0"/>
              <a:t>điện</a:t>
            </a:r>
            <a:r>
              <a:rPr lang="en-US" sz="2000" dirty="0" smtClean="0"/>
              <a:t>.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tiền</a:t>
            </a:r>
            <a:r>
              <a:rPr lang="en-US" sz="2000" dirty="0" smtClean="0"/>
              <a:t> </a:t>
            </a:r>
            <a:r>
              <a:rPr lang="en-US" sz="2000" dirty="0" err="1" smtClean="0"/>
              <a:t>điện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Dung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trả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45221" y="1337899"/>
            <a:ext cx="251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Hoạt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động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nhóm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975" y="1738009"/>
            <a:ext cx="4242461" cy="1791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2074" y="949912"/>
            <a:ext cx="68939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/>
              <a:t>Ta </a:t>
            </a:r>
            <a:r>
              <a:rPr lang="en-US" sz="1800" dirty="0" err="1" smtClean="0"/>
              <a:t>có</a:t>
            </a:r>
            <a:r>
              <a:rPr lang="en-US" sz="1800" dirty="0" smtClean="0"/>
              <a:t>: </a:t>
            </a:r>
            <a:r>
              <a:rPr lang="vi-VN" sz="1800" dirty="0" smtClean="0"/>
              <a:t>154 </a:t>
            </a:r>
            <a:r>
              <a:rPr lang="vi-VN" sz="1800" dirty="0"/>
              <a:t>= 50 + 50 + 54</a:t>
            </a:r>
          </a:p>
          <a:p>
            <a:pPr algn="just">
              <a:lnSpc>
                <a:spcPct val="150000"/>
              </a:lnSpc>
            </a:pPr>
            <a:r>
              <a:rPr lang="vi-VN" sz="1800" dirty="0"/>
              <a:t> Số tiền điện của nhà </a:t>
            </a:r>
            <a:r>
              <a:rPr lang="en-US" sz="1800" dirty="0" err="1" smtClean="0"/>
              <a:t>bạn</a:t>
            </a:r>
            <a:r>
              <a:rPr lang="en-US" sz="1800" dirty="0" smtClean="0"/>
              <a:t> Dung </a:t>
            </a:r>
            <a:r>
              <a:rPr lang="vi-VN" sz="1800" dirty="0" smtClean="0"/>
              <a:t>trong </a:t>
            </a:r>
            <a:r>
              <a:rPr lang="vi-VN" sz="1800" dirty="0"/>
              <a:t>tháng này (chưa tính thuế GTGT) là:</a:t>
            </a:r>
          </a:p>
          <a:p>
            <a:pPr algn="ctr">
              <a:lnSpc>
                <a:spcPct val="150000"/>
              </a:lnSpc>
            </a:pPr>
            <a:r>
              <a:rPr lang="vi-VN" sz="1800" dirty="0"/>
              <a:t>50. 1678 + 50.1734 + 54. 2014 = 279 356 (đồng)</a:t>
            </a:r>
          </a:p>
          <a:p>
            <a:pPr algn="just">
              <a:lnSpc>
                <a:spcPct val="150000"/>
              </a:lnSpc>
            </a:pPr>
            <a:r>
              <a:rPr lang="vi-VN" sz="1800" dirty="0"/>
              <a:t>Thuế GTGT nhà </a:t>
            </a:r>
            <a:r>
              <a:rPr lang="vi-VN" sz="1800" dirty="0" smtClean="0"/>
              <a:t>b</a:t>
            </a:r>
            <a:r>
              <a:rPr lang="en-US" sz="1800" dirty="0" err="1" smtClean="0"/>
              <a:t>ạn</a:t>
            </a:r>
            <a:r>
              <a:rPr lang="en-US" sz="1800" dirty="0" smtClean="0"/>
              <a:t> Dung </a:t>
            </a:r>
            <a:r>
              <a:rPr lang="vi-VN" sz="1800" dirty="0" smtClean="0"/>
              <a:t>phải </a:t>
            </a:r>
            <a:r>
              <a:rPr lang="vi-VN" sz="1800" dirty="0"/>
              <a:t>đóng là: </a:t>
            </a:r>
          </a:p>
          <a:p>
            <a:pPr algn="ctr">
              <a:lnSpc>
                <a:spcPct val="150000"/>
              </a:lnSpc>
            </a:pPr>
            <a:r>
              <a:rPr lang="vi-VN" sz="1800" dirty="0"/>
              <a:t>279 356. 10% =  27 935,6 (đồng)</a:t>
            </a:r>
          </a:p>
          <a:p>
            <a:pPr algn="just">
              <a:lnSpc>
                <a:spcPct val="150000"/>
              </a:lnSpc>
            </a:pPr>
            <a:r>
              <a:rPr lang="vi-VN" sz="1800" dirty="0"/>
              <a:t>Tổng cộng tiền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bạn</a:t>
            </a:r>
            <a:r>
              <a:rPr lang="en-US" sz="1800" dirty="0" smtClean="0"/>
              <a:t> Dung</a:t>
            </a:r>
            <a:r>
              <a:rPr lang="vi-VN" sz="1800" dirty="0" smtClean="0"/>
              <a:t> </a:t>
            </a:r>
            <a:r>
              <a:rPr lang="vi-VN" sz="1800" dirty="0"/>
              <a:t>phải thanh toán trong tháng này là:</a:t>
            </a:r>
          </a:p>
          <a:p>
            <a:pPr algn="ctr">
              <a:lnSpc>
                <a:spcPct val="150000"/>
              </a:lnSpc>
            </a:pPr>
            <a:r>
              <a:rPr lang="vi-VN" sz="1800" dirty="0"/>
              <a:t>279 356 + 27 935,6 = 307 291,6 (đồng).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7" name="Google Shape;2797;p42"/>
          <p:cNvSpPr/>
          <p:nvPr/>
        </p:nvSpPr>
        <p:spPr>
          <a:xfrm rot="-40104">
            <a:off x="3037769" y="784873"/>
            <a:ext cx="2986266" cy="589113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42"/>
          <p:cNvSpPr txBox="1">
            <a:spLocks noGrp="1"/>
          </p:cNvSpPr>
          <p:nvPr>
            <p:ph type="subTitle" idx="1"/>
          </p:nvPr>
        </p:nvSpPr>
        <p:spPr>
          <a:xfrm>
            <a:off x="2724903" y="852780"/>
            <a:ext cx="36120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accent6"/>
                </a:solidFill>
                <a:latin typeface="+mn-lt"/>
              </a:rPr>
              <a:t>VẬN DỤNG</a:t>
            </a:r>
            <a:endParaRPr sz="28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2220" y="1633591"/>
            <a:ext cx="308225" cy="3904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32" y="1306080"/>
            <a:ext cx="1353938" cy="10284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02075" y="1779148"/>
            <a:ext cx="1068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Bài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tập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11231" y="1633591"/>
            <a:ext cx="565592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/>
              <a:t>Gia đình nhà bạn Hoa tháng 10/2021 hết 145 kWh điện. Nhưng tháng 11 do tình trạng Covid, bạn Hoa phải học online ở nhà, nên số điện tiêu thụ nhiều hơn 20% so với tháng 10. Tính tiền điện nhà bạn Hoa phải trả trong tháng 11, biết thuế giá trị gia tăng là 10</a:t>
            </a:r>
            <a:r>
              <a:rPr lang="vi-VN" sz="1800" dirty="0" smtClean="0"/>
              <a:t>%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42" y="2951893"/>
            <a:ext cx="1482689" cy="1482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01383" y="657569"/>
            <a:ext cx="781863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/>
              <a:t>Số điện tiêu thụ nhà bạn Hoa tiêu thụ trong tháng 11 </a:t>
            </a:r>
            <a:r>
              <a:rPr lang="vi-VN" sz="1800" dirty="0" smtClean="0"/>
              <a:t>là:</a:t>
            </a:r>
            <a:endParaRPr lang="vi-VN" sz="1800" dirty="0"/>
          </a:p>
          <a:p>
            <a:pPr>
              <a:lnSpc>
                <a:spcPct val="150000"/>
              </a:lnSpc>
            </a:pPr>
            <a:r>
              <a:rPr lang="vi-VN" sz="1800" dirty="0"/>
              <a:t>145. (100% + 20%) = 174 (kWh)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Ta </a:t>
            </a:r>
            <a:r>
              <a:rPr lang="en-US" sz="1800" dirty="0" err="1" smtClean="0"/>
              <a:t>có</a:t>
            </a:r>
            <a:r>
              <a:rPr lang="en-US" sz="1800" dirty="0" smtClean="0"/>
              <a:t>: </a:t>
            </a:r>
            <a:r>
              <a:rPr lang="vi-VN" sz="1800" dirty="0" smtClean="0"/>
              <a:t>174 </a:t>
            </a:r>
            <a:r>
              <a:rPr lang="vi-VN" sz="1800" dirty="0"/>
              <a:t>= 50 + 50 + 74</a:t>
            </a:r>
          </a:p>
          <a:p>
            <a:pPr>
              <a:lnSpc>
                <a:spcPct val="150000"/>
              </a:lnSpc>
            </a:pPr>
            <a:r>
              <a:rPr lang="vi-VN" sz="1800" dirty="0"/>
              <a:t>Số tiền điện nhà bạn Hoa phải trả trong tháng 11 (chưa tính thuế GTGT) </a:t>
            </a:r>
            <a:r>
              <a:rPr lang="vi-VN" sz="1800" dirty="0" smtClean="0"/>
              <a:t>là:</a:t>
            </a:r>
            <a:endParaRPr lang="vi-VN" sz="1800" dirty="0"/>
          </a:p>
          <a:p>
            <a:pPr>
              <a:lnSpc>
                <a:spcPct val="150000"/>
              </a:lnSpc>
            </a:pPr>
            <a:r>
              <a:rPr lang="vi-VN" sz="1800" dirty="0"/>
              <a:t>50 . 1678 + 50 .1734 + 74 . 2014 = 319 636 (đồng)</a:t>
            </a:r>
          </a:p>
          <a:p>
            <a:pPr>
              <a:lnSpc>
                <a:spcPct val="150000"/>
              </a:lnSpc>
            </a:pPr>
            <a:r>
              <a:rPr lang="vi-VN" sz="1800" dirty="0"/>
              <a:t>Thuế GTGT nhà bạn Hoa phải đóng là:</a:t>
            </a:r>
          </a:p>
          <a:p>
            <a:pPr>
              <a:lnSpc>
                <a:spcPct val="150000"/>
              </a:lnSpc>
            </a:pPr>
            <a:r>
              <a:rPr lang="vi-VN" sz="1800" dirty="0"/>
              <a:t>319 636 . 10% = 31 963,6 (đồng)</a:t>
            </a:r>
          </a:p>
          <a:p>
            <a:pPr>
              <a:lnSpc>
                <a:spcPct val="150000"/>
              </a:lnSpc>
            </a:pPr>
            <a:r>
              <a:rPr lang="vi-VN" sz="1800" dirty="0"/>
              <a:t>Tổng cộng tiền nhà bạn Hoa phải thanh toán trong tháng 11 là:</a:t>
            </a:r>
          </a:p>
          <a:p>
            <a:pPr>
              <a:lnSpc>
                <a:spcPct val="150000"/>
              </a:lnSpc>
            </a:pPr>
            <a:r>
              <a:rPr lang="vi-VN" sz="1800" dirty="0"/>
              <a:t>319 636 + 31 963,6 = 351 599,6 ≈ 351 600 (đồng)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58" y="2749844"/>
            <a:ext cx="1739543" cy="1739543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Google Shape;3102;p51"/>
          <p:cNvSpPr/>
          <p:nvPr/>
        </p:nvSpPr>
        <p:spPr>
          <a:xfrm rot="-47375">
            <a:off x="2054035" y="1894372"/>
            <a:ext cx="1126969" cy="604314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3" name="Google Shape;3103;p51"/>
          <p:cNvSpPr/>
          <p:nvPr/>
        </p:nvSpPr>
        <p:spPr>
          <a:xfrm rot="-47500">
            <a:off x="5780672" y="1894468"/>
            <a:ext cx="1137990" cy="604113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925" y="940411"/>
            <a:ext cx="5044200" cy="4533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  <a:latin typeface="Arial "/>
              </a:rPr>
              <a:t>HƯỚNG DẪN VỀ NHÀ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Arial 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3335" y="1934903"/>
            <a:ext cx="68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01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05483" y="1934914"/>
            <a:ext cx="68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02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808" y="2654168"/>
            <a:ext cx="3821985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Ôn và ghi nhớ lại các </a:t>
            </a:r>
            <a:endParaRPr lang="en-US" sz="2000" dirty="0" smtClean="0"/>
          </a:p>
          <a:p>
            <a:pPr algn="ctr">
              <a:lnSpc>
                <a:spcPct val="150000"/>
              </a:lnSpc>
            </a:pPr>
            <a:r>
              <a:rPr lang="vi-VN" sz="2000" dirty="0" smtClean="0"/>
              <a:t>kiến </a:t>
            </a:r>
            <a:r>
              <a:rPr lang="vi-VN" sz="2000" dirty="0"/>
              <a:t>thức đã học trong chương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808543" y="2654168"/>
            <a:ext cx="315416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“</a:t>
            </a:r>
            <a:r>
              <a:rPr lang="en-US" sz="2000" b="1" dirty="0" err="1" smtClean="0"/>
              <a:t>Bài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cuối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chương</a:t>
            </a:r>
            <a:r>
              <a:rPr lang="en-US" sz="2000" b="1" dirty="0" smtClean="0"/>
              <a:t> 1</a:t>
            </a:r>
            <a:r>
              <a:rPr lang="en-US" sz="2000" dirty="0" smtClean="0"/>
              <a:t>”</a:t>
            </a:r>
            <a:endParaRPr lang="en-US" sz="20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" grpId="0" animBg="1"/>
      <p:bldP spid="3103" grpId="0" animBg="1"/>
      <p:bldP spid="9" grpId="0"/>
      <p:bldP spid="70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p56"/>
          <p:cNvSpPr txBox="1">
            <a:spLocks noGrp="1"/>
          </p:cNvSpPr>
          <p:nvPr>
            <p:ph type="title"/>
          </p:nvPr>
        </p:nvSpPr>
        <p:spPr>
          <a:xfrm>
            <a:off x="906663" y="782863"/>
            <a:ext cx="7251780" cy="27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CẢM ƠN CÁC EM </a:t>
            </a:r>
            <a:b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</a:b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ĐÃ LẮNG NGHE BÀI GIẢNG!</a:t>
            </a:r>
            <a:endParaRPr sz="4000" b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3500" name="Google Shape;3500;p56"/>
          <p:cNvGrpSpPr/>
          <p:nvPr/>
        </p:nvGrpSpPr>
        <p:grpSpPr>
          <a:xfrm flipH="1">
            <a:off x="6755854" y="3023720"/>
            <a:ext cx="1469953" cy="1358894"/>
            <a:chOff x="1130175" y="2382816"/>
            <a:chExt cx="1397161" cy="1291602"/>
          </a:xfrm>
        </p:grpSpPr>
        <p:sp>
          <p:nvSpPr>
            <p:cNvPr id="3501" name="Google Shape;3501;p56"/>
            <p:cNvSpPr/>
            <p:nvPr/>
          </p:nvSpPr>
          <p:spPr>
            <a:xfrm>
              <a:off x="1504282" y="3016756"/>
              <a:ext cx="898969" cy="657662"/>
            </a:xfrm>
            <a:custGeom>
              <a:avLst/>
              <a:gdLst/>
              <a:ahLst/>
              <a:cxnLst/>
              <a:rect l="l" t="t" r="r" b="b"/>
              <a:pathLst>
                <a:path w="15576" h="11395" extrusionOk="0">
                  <a:moveTo>
                    <a:pt x="3854" y="1"/>
                  </a:moveTo>
                  <a:cubicBezTo>
                    <a:pt x="3287" y="1"/>
                    <a:pt x="2778" y="83"/>
                    <a:pt x="2484" y="317"/>
                  </a:cubicBezTo>
                  <a:cubicBezTo>
                    <a:pt x="2484" y="317"/>
                    <a:pt x="0" y="1069"/>
                    <a:pt x="614" y="3537"/>
                  </a:cubicBezTo>
                  <a:cubicBezTo>
                    <a:pt x="614" y="3537"/>
                    <a:pt x="1002" y="4713"/>
                    <a:pt x="1236" y="5409"/>
                  </a:cubicBezTo>
                  <a:cubicBezTo>
                    <a:pt x="1236" y="5409"/>
                    <a:pt x="1749" y="7658"/>
                    <a:pt x="1681" y="8705"/>
                  </a:cubicBezTo>
                  <a:cubicBezTo>
                    <a:pt x="1681" y="8705"/>
                    <a:pt x="1749" y="10842"/>
                    <a:pt x="2617" y="10842"/>
                  </a:cubicBezTo>
                  <a:cubicBezTo>
                    <a:pt x="2617" y="10842"/>
                    <a:pt x="2686" y="10857"/>
                    <a:pt x="2776" y="10857"/>
                  </a:cubicBezTo>
                  <a:cubicBezTo>
                    <a:pt x="2954" y="10857"/>
                    <a:pt x="3211" y="10797"/>
                    <a:pt x="3152" y="10441"/>
                  </a:cubicBezTo>
                  <a:cubicBezTo>
                    <a:pt x="3152" y="10441"/>
                    <a:pt x="2951" y="9439"/>
                    <a:pt x="2995" y="8793"/>
                  </a:cubicBezTo>
                  <a:cubicBezTo>
                    <a:pt x="2995" y="8793"/>
                    <a:pt x="2928" y="7681"/>
                    <a:pt x="3753" y="7191"/>
                  </a:cubicBezTo>
                  <a:cubicBezTo>
                    <a:pt x="3753" y="7191"/>
                    <a:pt x="3769" y="8656"/>
                    <a:pt x="4337" y="9707"/>
                  </a:cubicBezTo>
                  <a:cubicBezTo>
                    <a:pt x="4337" y="9707"/>
                    <a:pt x="4979" y="10859"/>
                    <a:pt x="5602" y="10859"/>
                  </a:cubicBezTo>
                  <a:cubicBezTo>
                    <a:pt x="5615" y="10859"/>
                    <a:pt x="5627" y="10858"/>
                    <a:pt x="5640" y="10857"/>
                  </a:cubicBezTo>
                  <a:cubicBezTo>
                    <a:pt x="5640" y="10857"/>
                    <a:pt x="6025" y="10810"/>
                    <a:pt x="5691" y="10242"/>
                  </a:cubicBezTo>
                  <a:cubicBezTo>
                    <a:pt x="5691" y="10242"/>
                    <a:pt x="5130" y="8906"/>
                    <a:pt x="5526" y="8154"/>
                  </a:cubicBezTo>
                  <a:cubicBezTo>
                    <a:pt x="5526" y="8154"/>
                    <a:pt x="6007" y="7085"/>
                    <a:pt x="6609" y="6650"/>
                  </a:cubicBezTo>
                  <a:lnTo>
                    <a:pt x="8763" y="6701"/>
                  </a:lnTo>
                  <a:lnTo>
                    <a:pt x="9260" y="10943"/>
                  </a:lnTo>
                  <a:cubicBezTo>
                    <a:pt x="9260" y="10943"/>
                    <a:pt x="9319" y="11395"/>
                    <a:pt x="9584" y="11395"/>
                  </a:cubicBezTo>
                  <a:cubicBezTo>
                    <a:pt x="9606" y="11395"/>
                    <a:pt x="9630" y="11392"/>
                    <a:pt x="9656" y="11384"/>
                  </a:cubicBezTo>
                  <a:cubicBezTo>
                    <a:pt x="9656" y="11384"/>
                    <a:pt x="10048" y="11343"/>
                    <a:pt x="10031" y="10842"/>
                  </a:cubicBezTo>
                  <a:lnTo>
                    <a:pt x="10298" y="8504"/>
                  </a:lnTo>
                  <a:lnTo>
                    <a:pt x="10615" y="6717"/>
                  </a:lnTo>
                  <a:cubicBezTo>
                    <a:pt x="10615" y="6717"/>
                    <a:pt x="10815" y="6738"/>
                    <a:pt x="11068" y="6738"/>
                  </a:cubicBezTo>
                  <a:cubicBezTo>
                    <a:pt x="11320" y="6738"/>
                    <a:pt x="11625" y="6717"/>
                    <a:pt x="11834" y="6633"/>
                  </a:cubicBezTo>
                  <a:cubicBezTo>
                    <a:pt x="11834" y="6633"/>
                    <a:pt x="12355" y="10091"/>
                    <a:pt x="12902" y="10691"/>
                  </a:cubicBezTo>
                  <a:cubicBezTo>
                    <a:pt x="12902" y="10691"/>
                    <a:pt x="13070" y="10898"/>
                    <a:pt x="13274" y="10898"/>
                  </a:cubicBezTo>
                  <a:cubicBezTo>
                    <a:pt x="13397" y="10898"/>
                    <a:pt x="13534" y="10821"/>
                    <a:pt x="13654" y="10574"/>
                  </a:cubicBezTo>
                  <a:cubicBezTo>
                    <a:pt x="13654" y="10574"/>
                    <a:pt x="13471" y="8254"/>
                    <a:pt x="13537" y="7818"/>
                  </a:cubicBezTo>
                  <a:cubicBezTo>
                    <a:pt x="13537" y="7818"/>
                    <a:pt x="13554" y="6299"/>
                    <a:pt x="14055" y="5396"/>
                  </a:cubicBezTo>
                  <a:cubicBezTo>
                    <a:pt x="14055" y="5396"/>
                    <a:pt x="15576" y="2712"/>
                    <a:pt x="15425" y="1507"/>
                  </a:cubicBezTo>
                  <a:lnTo>
                    <a:pt x="9656" y="572"/>
                  </a:lnTo>
                  <a:cubicBezTo>
                    <a:pt x="9656" y="572"/>
                    <a:pt x="9249" y="618"/>
                    <a:pt x="8660" y="618"/>
                  </a:cubicBezTo>
                  <a:cubicBezTo>
                    <a:pt x="8121" y="618"/>
                    <a:pt x="7430" y="579"/>
                    <a:pt x="6759" y="431"/>
                  </a:cubicBezTo>
                  <a:cubicBezTo>
                    <a:pt x="6759" y="431"/>
                    <a:pt x="5155" y="1"/>
                    <a:pt x="3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56"/>
            <p:cNvSpPr/>
            <p:nvPr/>
          </p:nvSpPr>
          <p:spPr>
            <a:xfrm>
              <a:off x="2116982" y="3139919"/>
              <a:ext cx="222030" cy="266239"/>
            </a:xfrm>
            <a:custGeom>
              <a:avLst/>
              <a:gdLst/>
              <a:ahLst/>
              <a:cxnLst/>
              <a:rect l="l" t="t" r="r" b="b"/>
              <a:pathLst>
                <a:path w="3847" h="4613" extrusionOk="0">
                  <a:moveTo>
                    <a:pt x="3249" y="0"/>
                  </a:moveTo>
                  <a:lnTo>
                    <a:pt x="1064" y="336"/>
                  </a:lnTo>
                  <a:cubicBezTo>
                    <a:pt x="1064" y="336"/>
                    <a:pt x="768" y="3147"/>
                    <a:pt x="1" y="4584"/>
                  </a:cubicBezTo>
                  <a:cubicBezTo>
                    <a:pt x="1" y="4584"/>
                    <a:pt x="159" y="4612"/>
                    <a:pt x="407" y="4612"/>
                  </a:cubicBezTo>
                  <a:cubicBezTo>
                    <a:pt x="960" y="4612"/>
                    <a:pt x="1959" y="4472"/>
                    <a:pt x="2639" y="3565"/>
                  </a:cubicBezTo>
                  <a:cubicBezTo>
                    <a:pt x="2639" y="3565"/>
                    <a:pt x="3847" y="1939"/>
                    <a:pt x="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56"/>
            <p:cNvSpPr/>
            <p:nvPr/>
          </p:nvSpPr>
          <p:spPr>
            <a:xfrm>
              <a:off x="1961845" y="2719467"/>
              <a:ext cx="565492" cy="374917"/>
            </a:xfrm>
            <a:custGeom>
              <a:avLst/>
              <a:gdLst/>
              <a:ahLst/>
              <a:cxnLst/>
              <a:rect l="l" t="t" r="r" b="b"/>
              <a:pathLst>
                <a:path w="9798" h="6496" extrusionOk="0">
                  <a:moveTo>
                    <a:pt x="4898" y="1"/>
                  </a:moveTo>
                  <a:cubicBezTo>
                    <a:pt x="2193" y="1"/>
                    <a:pt x="1" y="1455"/>
                    <a:pt x="1" y="3249"/>
                  </a:cubicBezTo>
                  <a:cubicBezTo>
                    <a:pt x="1" y="5042"/>
                    <a:pt x="2193" y="6495"/>
                    <a:pt x="4898" y="6495"/>
                  </a:cubicBezTo>
                  <a:cubicBezTo>
                    <a:pt x="7603" y="6495"/>
                    <a:pt x="9797" y="5042"/>
                    <a:pt x="9797" y="3249"/>
                  </a:cubicBezTo>
                  <a:cubicBezTo>
                    <a:pt x="9797" y="1455"/>
                    <a:pt x="7603" y="1"/>
                    <a:pt x="48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56"/>
            <p:cNvSpPr/>
            <p:nvPr/>
          </p:nvSpPr>
          <p:spPr>
            <a:xfrm>
              <a:off x="1965423" y="2938091"/>
              <a:ext cx="555969" cy="258217"/>
            </a:xfrm>
            <a:custGeom>
              <a:avLst/>
              <a:gdLst/>
              <a:ahLst/>
              <a:cxnLst/>
              <a:rect l="l" t="t" r="r" b="b"/>
              <a:pathLst>
                <a:path w="9633" h="4474" extrusionOk="0">
                  <a:moveTo>
                    <a:pt x="1" y="0"/>
                  </a:moveTo>
                  <a:cubicBezTo>
                    <a:pt x="1" y="0"/>
                    <a:pt x="700" y="2951"/>
                    <a:pt x="3970" y="4319"/>
                  </a:cubicBezTo>
                  <a:cubicBezTo>
                    <a:pt x="4216" y="4422"/>
                    <a:pt x="4478" y="4473"/>
                    <a:pt x="4739" y="4473"/>
                  </a:cubicBezTo>
                  <a:cubicBezTo>
                    <a:pt x="5031" y="4473"/>
                    <a:pt x="5323" y="4409"/>
                    <a:pt x="5593" y="4282"/>
                  </a:cubicBezTo>
                  <a:cubicBezTo>
                    <a:pt x="6872" y="3670"/>
                    <a:pt x="9310" y="2226"/>
                    <a:pt x="9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56"/>
            <p:cNvSpPr/>
            <p:nvPr/>
          </p:nvSpPr>
          <p:spPr>
            <a:xfrm>
              <a:off x="1952379" y="2641263"/>
              <a:ext cx="221972" cy="203965"/>
            </a:xfrm>
            <a:custGeom>
              <a:avLst/>
              <a:gdLst/>
              <a:ahLst/>
              <a:cxnLst/>
              <a:rect l="l" t="t" r="r" b="b"/>
              <a:pathLst>
                <a:path w="3846" h="3534" extrusionOk="0">
                  <a:moveTo>
                    <a:pt x="1312" y="1"/>
                  </a:moveTo>
                  <a:cubicBezTo>
                    <a:pt x="0" y="349"/>
                    <a:pt x="580" y="3534"/>
                    <a:pt x="580" y="3534"/>
                  </a:cubicBezTo>
                  <a:lnTo>
                    <a:pt x="3845" y="1667"/>
                  </a:lnTo>
                  <a:cubicBezTo>
                    <a:pt x="3077" y="539"/>
                    <a:pt x="1312" y="1"/>
                    <a:pt x="1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56"/>
            <p:cNvSpPr/>
            <p:nvPr/>
          </p:nvSpPr>
          <p:spPr>
            <a:xfrm>
              <a:off x="1995319" y="2682472"/>
              <a:ext cx="125184" cy="115199"/>
            </a:xfrm>
            <a:custGeom>
              <a:avLst/>
              <a:gdLst/>
              <a:ahLst/>
              <a:cxnLst/>
              <a:rect l="l" t="t" r="r" b="b"/>
              <a:pathLst>
                <a:path w="2169" h="1996" extrusionOk="0">
                  <a:moveTo>
                    <a:pt x="741" y="1"/>
                  </a:moveTo>
                  <a:cubicBezTo>
                    <a:pt x="0" y="197"/>
                    <a:pt x="328" y="1995"/>
                    <a:pt x="328" y="1995"/>
                  </a:cubicBezTo>
                  <a:lnTo>
                    <a:pt x="2169" y="942"/>
                  </a:lnTo>
                  <a:cubicBezTo>
                    <a:pt x="1737" y="304"/>
                    <a:pt x="741" y="1"/>
                    <a:pt x="7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56"/>
            <p:cNvSpPr/>
            <p:nvPr/>
          </p:nvSpPr>
          <p:spPr>
            <a:xfrm>
              <a:off x="2304440" y="2631510"/>
              <a:ext cx="222895" cy="204600"/>
            </a:xfrm>
            <a:custGeom>
              <a:avLst/>
              <a:gdLst/>
              <a:ahLst/>
              <a:cxnLst/>
              <a:rect l="l" t="t" r="r" b="b"/>
              <a:pathLst>
                <a:path w="3862" h="3545" extrusionOk="0">
                  <a:moveTo>
                    <a:pt x="2554" y="0"/>
                  </a:moveTo>
                  <a:cubicBezTo>
                    <a:pt x="2554" y="0"/>
                    <a:pt x="783" y="516"/>
                    <a:pt x="1" y="1634"/>
                  </a:cubicBezTo>
                  <a:lnTo>
                    <a:pt x="3239" y="3544"/>
                  </a:lnTo>
                  <a:cubicBezTo>
                    <a:pt x="3239" y="3544"/>
                    <a:pt x="3861" y="366"/>
                    <a:pt x="25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56"/>
            <p:cNvSpPr/>
            <p:nvPr/>
          </p:nvSpPr>
          <p:spPr>
            <a:xfrm>
              <a:off x="2355402" y="2673237"/>
              <a:ext cx="124664" cy="114911"/>
            </a:xfrm>
            <a:custGeom>
              <a:avLst/>
              <a:gdLst/>
              <a:ahLst/>
              <a:cxnLst/>
              <a:rect l="l" t="t" r="r" b="b"/>
              <a:pathLst>
                <a:path w="2160" h="1991" extrusionOk="0">
                  <a:moveTo>
                    <a:pt x="1419" y="1"/>
                  </a:moveTo>
                  <a:cubicBezTo>
                    <a:pt x="1419" y="1"/>
                    <a:pt x="425" y="316"/>
                    <a:pt x="1" y="957"/>
                  </a:cubicBezTo>
                  <a:lnTo>
                    <a:pt x="1855" y="1990"/>
                  </a:lnTo>
                  <a:cubicBezTo>
                    <a:pt x="1855" y="1990"/>
                    <a:pt x="2160" y="189"/>
                    <a:pt x="1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56"/>
            <p:cNvSpPr/>
            <p:nvPr/>
          </p:nvSpPr>
          <p:spPr>
            <a:xfrm>
              <a:off x="1985277" y="2718832"/>
              <a:ext cx="520474" cy="479900"/>
            </a:xfrm>
            <a:custGeom>
              <a:avLst/>
              <a:gdLst/>
              <a:ahLst/>
              <a:cxnLst/>
              <a:rect l="l" t="t" r="r" b="b"/>
              <a:pathLst>
                <a:path w="9018" h="8315" extrusionOk="0">
                  <a:moveTo>
                    <a:pt x="4408" y="0"/>
                  </a:moveTo>
                  <a:cubicBezTo>
                    <a:pt x="4243" y="0"/>
                    <a:pt x="4051" y="9"/>
                    <a:pt x="3867" y="39"/>
                  </a:cubicBezTo>
                  <a:cubicBezTo>
                    <a:pt x="3867" y="39"/>
                    <a:pt x="3565" y="4450"/>
                    <a:pt x="14" y="4711"/>
                  </a:cubicBezTo>
                  <a:cubicBezTo>
                    <a:pt x="0" y="4719"/>
                    <a:pt x="932" y="7169"/>
                    <a:pt x="3731" y="8200"/>
                  </a:cubicBezTo>
                  <a:cubicBezTo>
                    <a:pt x="3731" y="8200"/>
                    <a:pt x="4084" y="8314"/>
                    <a:pt x="4544" y="8314"/>
                  </a:cubicBezTo>
                  <a:cubicBezTo>
                    <a:pt x="4899" y="8314"/>
                    <a:pt x="5318" y="8246"/>
                    <a:pt x="5686" y="8004"/>
                  </a:cubicBezTo>
                  <a:cubicBezTo>
                    <a:pt x="5686" y="8004"/>
                    <a:pt x="8424" y="6506"/>
                    <a:pt x="9018" y="4711"/>
                  </a:cubicBezTo>
                  <a:lnTo>
                    <a:pt x="9018" y="4711"/>
                  </a:lnTo>
                  <a:cubicBezTo>
                    <a:pt x="9018" y="4711"/>
                    <a:pt x="9017" y="4711"/>
                    <a:pt x="9017" y="4711"/>
                  </a:cubicBezTo>
                  <a:cubicBezTo>
                    <a:pt x="8948" y="4711"/>
                    <a:pt x="4965" y="4691"/>
                    <a:pt x="4850" y="21"/>
                  </a:cubicBezTo>
                  <a:cubicBezTo>
                    <a:pt x="4850" y="21"/>
                    <a:pt x="4661" y="0"/>
                    <a:pt x="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56"/>
            <p:cNvSpPr/>
            <p:nvPr/>
          </p:nvSpPr>
          <p:spPr>
            <a:xfrm>
              <a:off x="2102438" y="2899653"/>
              <a:ext cx="76934" cy="76876"/>
            </a:xfrm>
            <a:custGeom>
              <a:avLst/>
              <a:gdLst/>
              <a:ahLst/>
              <a:cxnLst/>
              <a:rect l="l" t="t" r="r" b="b"/>
              <a:pathLst>
                <a:path w="1333" h="1332" extrusionOk="0">
                  <a:moveTo>
                    <a:pt x="666" y="0"/>
                  </a:moveTo>
                  <a:cubicBezTo>
                    <a:pt x="298" y="0"/>
                    <a:pt x="1" y="298"/>
                    <a:pt x="1" y="666"/>
                  </a:cubicBezTo>
                  <a:cubicBezTo>
                    <a:pt x="1" y="1034"/>
                    <a:pt x="298" y="1331"/>
                    <a:pt x="666" y="1331"/>
                  </a:cubicBezTo>
                  <a:cubicBezTo>
                    <a:pt x="1035" y="1331"/>
                    <a:pt x="1332" y="1034"/>
                    <a:pt x="1332" y="666"/>
                  </a:cubicBezTo>
                  <a:cubicBezTo>
                    <a:pt x="1332" y="298"/>
                    <a:pt x="1035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56"/>
            <p:cNvSpPr/>
            <p:nvPr/>
          </p:nvSpPr>
          <p:spPr>
            <a:xfrm>
              <a:off x="2148437" y="2918179"/>
              <a:ext cx="18238" cy="15698"/>
            </a:xfrm>
            <a:custGeom>
              <a:avLst/>
              <a:gdLst/>
              <a:ahLst/>
              <a:cxnLst/>
              <a:rect l="l" t="t" r="r" b="b"/>
              <a:pathLst>
                <a:path w="316" h="272" extrusionOk="0">
                  <a:moveTo>
                    <a:pt x="181" y="0"/>
                  </a:moveTo>
                  <a:cubicBezTo>
                    <a:pt x="60" y="0"/>
                    <a:pt x="0" y="146"/>
                    <a:pt x="84" y="232"/>
                  </a:cubicBezTo>
                  <a:cubicBezTo>
                    <a:pt x="112" y="259"/>
                    <a:pt x="146" y="272"/>
                    <a:pt x="179" y="272"/>
                  </a:cubicBezTo>
                  <a:cubicBezTo>
                    <a:pt x="249" y="272"/>
                    <a:pt x="315" y="218"/>
                    <a:pt x="315" y="137"/>
                  </a:cubicBezTo>
                  <a:cubicBezTo>
                    <a:pt x="315" y="62"/>
                    <a:pt x="255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56"/>
            <p:cNvSpPr/>
            <p:nvPr/>
          </p:nvSpPr>
          <p:spPr>
            <a:xfrm>
              <a:off x="2304901" y="2895324"/>
              <a:ext cx="79935" cy="76934"/>
            </a:xfrm>
            <a:custGeom>
              <a:avLst/>
              <a:gdLst/>
              <a:ahLst/>
              <a:cxnLst/>
              <a:rect l="l" t="t" r="r" b="b"/>
              <a:pathLst>
                <a:path w="1385" h="1333" extrusionOk="0">
                  <a:moveTo>
                    <a:pt x="719" y="1"/>
                  </a:moveTo>
                  <a:cubicBezTo>
                    <a:pt x="450" y="1"/>
                    <a:pt x="206" y="164"/>
                    <a:pt x="103" y="412"/>
                  </a:cubicBezTo>
                  <a:cubicBezTo>
                    <a:pt x="1" y="661"/>
                    <a:pt x="58" y="947"/>
                    <a:pt x="248" y="1137"/>
                  </a:cubicBezTo>
                  <a:cubicBezTo>
                    <a:pt x="375" y="1265"/>
                    <a:pt x="545" y="1333"/>
                    <a:pt x="718" y="1333"/>
                  </a:cubicBezTo>
                  <a:cubicBezTo>
                    <a:pt x="804" y="1333"/>
                    <a:pt x="891" y="1316"/>
                    <a:pt x="974" y="1281"/>
                  </a:cubicBezTo>
                  <a:cubicBezTo>
                    <a:pt x="1223" y="1178"/>
                    <a:pt x="1384" y="936"/>
                    <a:pt x="1384" y="667"/>
                  </a:cubicBezTo>
                  <a:cubicBezTo>
                    <a:pt x="1384" y="300"/>
                    <a:pt x="1086" y="1"/>
                    <a:pt x="7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56"/>
            <p:cNvSpPr/>
            <p:nvPr/>
          </p:nvSpPr>
          <p:spPr>
            <a:xfrm>
              <a:off x="2356498" y="2913966"/>
              <a:ext cx="15641" cy="15583"/>
            </a:xfrm>
            <a:custGeom>
              <a:avLst/>
              <a:gdLst/>
              <a:ahLst/>
              <a:cxnLst/>
              <a:rect l="l" t="t" r="r" b="b"/>
              <a:pathLst>
                <a:path w="271" h="270" extrusionOk="0">
                  <a:moveTo>
                    <a:pt x="135" y="1"/>
                  </a:moveTo>
                  <a:cubicBezTo>
                    <a:pt x="61" y="1"/>
                    <a:pt x="1" y="61"/>
                    <a:pt x="1" y="135"/>
                  </a:cubicBezTo>
                  <a:cubicBezTo>
                    <a:pt x="1" y="210"/>
                    <a:pt x="61" y="270"/>
                    <a:pt x="135" y="270"/>
                  </a:cubicBezTo>
                  <a:cubicBezTo>
                    <a:pt x="210" y="270"/>
                    <a:pt x="270" y="210"/>
                    <a:pt x="270" y="135"/>
                  </a:cubicBezTo>
                  <a:cubicBezTo>
                    <a:pt x="270" y="61"/>
                    <a:pt x="210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56"/>
            <p:cNvSpPr/>
            <p:nvPr/>
          </p:nvSpPr>
          <p:spPr>
            <a:xfrm>
              <a:off x="2244416" y="3019411"/>
              <a:ext cx="58" cy="60601"/>
            </a:xfrm>
            <a:custGeom>
              <a:avLst/>
              <a:gdLst/>
              <a:ahLst/>
              <a:cxnLst/>
              <a:rect l="l" t="t" r="r" b="b"/>
              <a:pathLst>
                <a:path w="1" h="1050" fill="none" extrusionOk="0">
                  <a:moveTo>
                    <a:pt x="1" y="0"/>
                  </a:moveTo>
                  <a:lnTo>
                    <a:pt x="1" y="105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56"/>
            <p:cNvSpPr/>
            <p:nvPr/>
          </p:nvSpPr>
          <p:spPr>
            <a:xfrm>
              <a:off x="2205055" y="3066622"/>
              <a:ext cx="79070" cy="34514"/>
            </a:xfrm>
            <a:custGeom>
              <a:avLst/>
              <a:gdLst/>
              <a:ahLst/>
              <a:cxnLst/>
              <a:rect l="l" t="t" r="r" b="b"/>
              <a:pathLst>
                <a:path w="1370" h="598" fill="none" extrusionOk="0">
                  <a:moveTo>
                    <a:pt x="0" y="1"/>
                  </a:moveTo>
                  <a:cubicBezTo>
                    <a:pt x="0" y="1"/>
                    <a:pt x="608" y="597"/>
                    <a:pt x="1370" y="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56"/>
            <p:cNvSpPr/>
            <p:nvPr/>
          </p:nvSpPr>
          <p:spPr>
            <a:xfrm>
              <a:off x="2210422" y="2991881"/>
              <a:ext cx="68392" cy="43171"/>
            </a:xfrm>
            <a:custGeom>
              <a:avLst/>
              <a:gdLst/>
              <a:ahLst/>
              <a:cxnLst/>
              <a:rect l="l" t="t" r="r" b="b"/>
              <a:pathLst>
                <a:path w="1185" h="748" extrusionOk="0">
                  <a:moveTo>
                    <a:pt x="607" y="0"/>
                  </a:moveTo>
                  <a:cubicBezTo>
                    <a:pt x="410" y="0"/>
                    <a:pt x="241" y="61"/>
                    <a:pt x="131" y="115"/>
                  </a:cubicBezTo>
                  <a:cubicBezTo>
                    <a:pt x="37" y="161"/>
                    <a:pt x="1" y="278"/>
                    <a:pt x="52" y="370"/>
                  </a:cubicBezTo>
                  <a:cubicBezTo>
                    <a:pt x="172" y="582"/>
                    <a:pt x="424" y="694"/>
                    <a:pt x="537" y="737"/>
                  </a:cubicBezTo>
                  <a:cubicBezTo>
                    <a:pt x="558" y="744"/>
                    <a:pt x="578" y="747"/>
                    <a:pt x="599" y="747"/>
                  </a:cubicBezTo>
                  <a:cubicBezTo>
                    <a:pt x="616" y="747"/>
                    <a:pt x="633" y="745"/>
                    <a:pt x="650" y="740"/>
                  </a:cubicBezTo>
                  <a:cubicBezTo>
                    <a:pt x="876" y="670"/>
                    <a:pt x="1028" y="514"/>
                    <a:pt x="1118" y="392"/>
                  </a:cubicBezTo>
                  <a:cubicBezTo>
                    <a:pt x="1185" y="303"/>
                    <a:pt x="1158" y="175"/>
                    <a:pt x="1061" y="120"/>
                  </a:cubicBezTo>
                  <a:cubicBezTo>
                    <a:pt x="903" y="32"/>
                    <a:pt x="748" y="0"/>
                    <a:pt x="6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56"/>
            <p:cNvSpPr/>
            <p:nvPr/>
          </p:nvSpPr>
          <p:spPr>
            <a:xfrm>
              <a:off x="1130175" y="2382816"/>
              <a:ext cx="617724" cy="776498"/>
            </a:xfrm>
            <a:custGeom>
              <a:avLst/>
              <a:gdLst/>
              <a:ahLst/>
              <a:cxnLst/>
              <a:rect l="l" t="t" r="r" b="b"/>
              <a:pathLst>
                <a:path w="10703" h="13454" extrusionOk="0">
                  <a:moveTo>
                    <a:pt x="2863" y="0"/>
                  </a:moveTo>
                  <a:cubicBezTo>
                    <a:pt x="2545" y="0"/>
                    <a:pt x="2254" y="264"/>
                    <a:pt x="2273" y="626"/>
                  </a:cubicBezTo>
                  <a:cubicBezTo>
                    <a:pt x="2405" y="3081"/>
                    <a:pt x="964" y="6581"/>
                    <a:pt x="964" y="6581"/>
                  </a:cubicBezTo>
                  <a:cubicBezTo>
                    <a:pt x="0" y="11432"/>
                    <a:pt x="6827" y="13118"/>
                    <a:pt x="6827" y="13118"/>
                  </a:cubicBezTo>
                  <a:cubicBezTo>
                    <a:pt x="8108" y="13332"/>
                    <a:pt x="8754" y="13438"/>
                    <a:pt x="8754" y="13438"/>
                  </a:cubicBezTo>
                  <a:cubicBezTo>
                    <a:pt x="8829" y="13448"/>
                    <a:pt x="8901" y="13453"/>
                    <a:pt x="8970" y="13453"/>
                  </a:cubicBezTo>
                  <a:cubicBezTo>
                    <a:pt x="9880" y="13453"/>
                    <a:pt x="10316" y="12604"/>
                    <a:pt x="10316" y="12604"/>
                  </a:cubicBezTo>
                  <a:cubicBezTo>
                    <a:pt x="10703" y="10749"/>
                    <a:pt x="8649" y="10677"/>
                    <a:pt x="8324" y="10677"/>
                  </a:cubicBezTo>
                  <a:cubicBezTo>
                    <a:pt x="8297" y="10677"/>
                    <a:pt x="8282" y="10677"/>
                    <a:pt x="8282" y="10677"/>
                  </a:cubicBezTo>
                  <a:cubicBezTo>
                    <a:pt x="4025" y="10389"/>
                    <a:pt x="5037" y="7003"/>
                    <a:pt x="5037" y="7003"/>
                  </a:cubicBezTo>
                  <a:cubicBezTo>
                    <a:pt x="5972" y="1835"/>
                    <a:pt x="3422" y="252"/>
                    <a:pt x="3422" y="252"/>
                  </a:cubicBezTo>
                  <a:lnTo>
                    <a:pt x="3182" y="96"/>
                  </a:lnTo>
                  <a:cubicBezTo>
                    <a:pt x="3080" y="30"/>
                    <a:pt x="2970" y="0"/>
                    <a:pt x="2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56"/>
            <p:cNvSpPr/>
            <p:nvPr/>
          </p:nvSpPr>
          <p:spPr>
            <a:xfrm>
              <a:off x="1656649" y="3009657"/>
              <a:ext cx="399388" cy="86284"/>
            </a:xfrm>
            <a:custGeom>
              <a:avLst/>
              <a:gdLst/>
              <a:ahLst/>
              <a:cxnLst/>
              <a:rect l="l" t="t" r="r" b="b"/>
              <a:pathLst>
                <a:path w="6920" h="1495" extrusionOk="0">
                  <a:moveTo>
                    <a:pt x="822" y="0"/>
                  </a:moveTo>
                  <a:cubicBezTo>
                    <a:pt x="646" y="0"/>
                    <a:pt x="493" y="14"/>
                    <a:pt x="383" y="49"/>
                  </a:cubicBezTo>
                  <a:cubicBezTo>
                    <a:pt x="383" y="49"/>
                    <a:pt x="301" y="134"/>
                    <a:pt x="0" y="820"/>
                  </a:cubicBezTo>
                  <a:cubicBezTo>
                    <a:pt x="0" y="820"/>
                    <a:pt x="991" y="1147"/>
                    <a:pt x="2679" y="1364"/>
                  </a:cubicBezTo>
                  <a:cubicBezTo>
                    <a:pt x="2679" y="1364"/>
                    <a:pt x="3342" y="1494"/>
                    <a:pt x="4420" y="1494"/>
                  </a:cubicBezTo>
                  <a:cubicBezTo>
                    <a:pt x="5069" y="1494"/>
                    <a:pt x="5867" y="1447"/>
                    <a:pt x="6761" y="1296"/>
                  </a:cubicBezTo>
                  <a:cubicBezTo>
                    <a:pt x="6761" y="1296"/>
                    <a:pt x="6919" y="774"/>
                    <a:pt x="6319" y="738"/>
                  </a:cubicBezTo>
                  <a:cubicBezTo>
                    <a:pt x="4573" y="630"/>
                    <a:pt x="2929" y="297"/>
                    <a:pt x="2929" y="297"/>
                  </a:cubicBezTo>
                  <a:cubicBezTo>
                    <a:pt x="2929" y="297"/>
                    <a:pt x="1627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6"/>
            <p:cNvSpPr/>
            <p:nvPr/>
          </p:nvSpPr>
          <p:spPr>
            <a:xfrm>
              <a:off x="1274981" y="2383163"/>
              <a:ext cx="417337" cy="673823"/>
            </a:xfrm>
            <a:custGeom>
              <a:avLst/>
              <a:gdLst/>
              <a:ahLst/>
              <a:cxnLst/>
              <a:rect l="l" t="t" r="r" b="b"/>
              <a:pathLst>
                <a:path w="7231" h="11675" extrusionOk="0">
                  <a:moveTo>
                    <a:pt x="342" y="0"/>
                  </a:moveTo>
                  <a:cubicBezTo>
                    <a:pt x="233" y="0"/>
                    <a:pt x="116" y="31"/>
                    <a:pt x="0" y="113"/>
                  </a:cubicBezTo>
                  <a:cubicBezTo>
                    <a:pt x="0" y="113"/>
                    <a:pt x="1781" y="2587"/>
                    <a:pt x="1558" y="4169"/>
                  </a:cubicBezTo>
                  <a:cubicBezTo>
                    <a:pt x="1558" y="4169"/>
                    <a:pt x="532" y="8718"/>
                    <a:pt x="1958" y="9973"/>
                  </a:cubicBezTo>
                  <a:cubicBezTo>
                    <a:pt x="1958" y="9973"/>
                    <a:pt x="3539" y="11385"/>
                    <a:pt x="6612" y="11675"/>
                  </a:cubicBezTo>
                  <a:lnTo>
                    <a:pt x="7231" y="11024"/>
                  </a:lnTo>
                  <a:cubicBezTo>
                    <a:pt x="7231" y="11024"/>
                    <a:pt x="6881" y="10693"/>
                    <a:pt x="4977" y="10572"/>
                  </a:cubicBezTo>
                  <a:cubicBezTo>
                    <a:pt x="4977" y="10572"/>
                    <a:pt x="3846" y="10390"/>
                    <a:pt x="3373" y="9902"/>
                  </a:cubicBezTo>
                  <a:cubicBezTo>
                    <a:pt x="3373" y="9902"/>
                    <a:pt x="2411" y="9172"/>
                    <a:pt x="2427" y="8007"/>
                  </a:cubicBezTo>
                  <a:cubicBezTo>
                    <a:pt x="2427" y="8007"/>
                    <a:pt x="2378" y="7437"/>
                    <a:pt x="2526" y="6997"/>
                  </a:cubicBezTo>
                  <a:cubicBezTo>
                    <a:pt x="2526" y="6997"/>
                    <a:pt x="2851" y="4571"/>
                    <a:pt x="2672" y="3784"/>
                  </a:cubicBezTo>
                  <a:cubicBezTo>
                    <a:pt x="2672" y="3784"/>
                    <a:pt x="2420" y="1187"/>
                    <a:pt x="860" y="212"/>
                  </a:cubicBezTo>
                  <a:cubicBezTo>
                    <a:pt x="860" y="212"/>
                    <a:pt x="630" y="0"/>
                    <a:pt x="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6"/>
            <p:cNvSpPr/>
            <p:nvPr/>
          </p:nvSpPr>
          <p:spPr>
            <a:xfrm>
              <a:off x="1955612" y="3047056"/>
              <a:ext cx="448850" cy="334632"/>
            </a:xfrm>
            <a:custGeom>
              <a:avLst/>
              <a:gdLst/>
              <a:ahLst/>
              <a:cxnLst/>
              <a:rect l="l" t="t" r="r" b="b"/>
              <a:pathLst>
                <a:path w="7777" h="5798" extrusionOk="0">
                  <a:moveTo>
                    <a:pt x="242" y="1"/>
                  </a:moveTo>
                  <a:cubicBezTo>
                    <a:pt x="104" y="1"/>
                    <a:pt x="0" y="128"/>
                    <a:pt x="30" y="265"/>
                  </a:cubicBezTo>
                  <a:cubicBezTo>
                    <a:pt x="313" y="1463"/>
                    <a:pt x="804" y="2279"/>
                    <a:pt x="1399" y="2825"/>
                  </a:cubicBezTo>
                  <a:cubicBezTo>
                    <a:pt x="1163" y="3407"/>
                    <a:pt x="926" y="4192"/>
                    <a:pt x="899" y="5038"/>
                  </a:cubicBezTo>
                  <a:cubicBezTo>
                    <a:pt x="894" y="5261"/>
                    <a:pt x="1032" y="5463"/>
                    <a:pt x="1242" y="5538"/>
                  </a:cubicBezTo>
                  <a:lnTo>
                    <a:pt x="1888" y="5767"/>
                  </a:lnTo>
                  <a:cubicBezTo>
                    <a:pt x="1946" y="5788"/>
                    <a:pt x="2005" y="5798"/>
                    <a:pt x="2062" y="5798"/>
                  </a:cubicBezTo>
                  <a:cubicBezTo>
                    <a:pt x="2320" y="5798"/>
                    <a:pt x="2552" y="5601"/>
                    <a:pt x="2575" y="5326"/>
                  </a:cubicBezTo>
                  <a:cubicBezTo>
                    <a:pt x="2616" y="4838"/>
                    <a:pt x="2689" y="4172"/>
                    <a:pt x="2806" y="3624"/>
                  </a:cubicBezTo>
                  <a:cubicBezTo>
                    <a:pt x="3267" y="3765"/>
                    <a:pt x="3743" y="3819"/>
                    <a:pt x="4203" y="3819"/>
                  </a:cubicBezTo>
                  <a:cubicBezTo>
                    <a:pt x="5505" y="3819"/>
                    <a:pt x="6683" y="3382"/>
                    <a:pt x="7064" y="3216"/>
                  </a:cubicBezTo>
                  <a:cubicBezTo>
                    <a:pt x="7167" y="3173"/>
                    <a:pt x="7254" y="3102"/>
                    <a:pt x="7319" y="3010"/>
                  </a:cubicBezTo>
                  <a:cubicBezTo>
                    <a:pt x="7776" y="2363"/>
                    <a:pt x="7605" y="1373"/>
                    <a:pt x="7605" y="1373"/>
                  </a:cubicBezTo>
                  <a:lnTo>
                    <a:pt x="7605" y="1373"/>
                  </a:lnTo>
                  <a:cubicBezTo>
                    <a:pt x="6636" y="2172"/>
                    <a:pt x="5733" y="2468"/>
                    <a:pt x="4927" y="2468"/>
                  </a:cubicBezTo>
                  <a:cubicBezTo>
                    <a:pt x="2620" y="2468"/>
                    <a:pt x="1106" y="42"/>
                    <a:pt x="1106" y="42"/>
                  </a:cubicBezTo>
                  <a:lnTo>
                    <a:pt x="254" y="1"/>
                  </a:lnTo>
                  <a:cubicBezTo>
                    <a:pt x="250" y="1"/>
                    <a:pt x="246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6"/>
            <p:cNvSpPr/>
            <p:nvPr/>
          </p:nvSpPr>
          <p:spPr>
            <a:xfrm>
              <a:off x="1964788" y="3081627"/>
              <a:ext cx="54310" cy="25452"/>
            </a:xfrm>
            <a:custGeom>
              <a:avLst/>
              <a:gdLst/>
              <a:ahLst/>
              <a:cxnLst/>
              <a:rect l="l" t="t" r="r" b="b"/>
              <a:pathLst>
                <a:path w="941" h="441" extrusionOk="0">
                  <a:moveTo>
                    <a:pt x="295" y="0"/>
                  </a:moveTo>
                  <a:lnTo>
                    <a:pt x="80" y="215"/>
                  </a:lnTo>
                  <a:lnTo>
                    <a:pt x="0" y="136"/>
                  </a:lnTo>
                  <a:lnTo>
                    <a:pt x="0" y="136"/>
                  </a:lnTo>
                  <a:cubicBezTo>
                    <a:pt x="13" y="179"/>
                    <a:pt x="27" y="222"/>
                    <a:pt x="40" y="263"/>
                  </a:cubicBezTo>
                  <a:lnTo>
                    <a:pt x="80" y="223"/>
                  </a:lnTo>
                  <a:lnTo>
                    <a:pt x="295" y="440"/>
                  </a:lnTo>
                  <a:lnTo>
                    <a:pt x="509" y="227"/>
                  </a:lnTo>
                  <a:lnTo>
                    <a:pt x="721" y="440"/>
                  </a:lnTo>
                  <a:lnTo>
                    <a:pt x="941" y="220"/>
                  </a:lnTo>
                  <a:lnTo>
                    <a:pt x="721" y="0"/>
                  </a:lnTo>
                  <a:lnTo>
                    <a:pt x="509" y="212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6"/>
            <p:cNvSpPr/>
            <p:nvPr/>
          </p:nvSpPr>
          <p:spPr>
            <a:xfrm>
              <a:off x="2241877" y="3183552"/>
              <a:ext cx="148385" cy="25395"/>
            </a:xfrm>
            <a:custGeom>
              <a:avLst/>
              <a:gdLst/>
              <a:ahLst/>
              <a:cxnLst/>
              <a:rect l="l" t="t" r="r" b="b"/>
              <a:pathLst>
                <a:path w="2571" h="440" extrusionOk="0">
                  <a:moveTo>
                    <a:pt x="1077" y="1"/>
                  </a:moveTo>
                  <a:lnTo>
                    <a:pt x="865" y="213"/>
                  </a:lnTo>
                  <a:lnTo>
                    <a:pt x="678" y="26"/>
                  </a:lnTo>
                  <a:cubicBezTo>
                    <a:pt x="656" y="31"/>
                    <a:pt x="635" y="34"/>
                    <a:pt x="615" y="39"/>
                  </a:cubicBezTo>
                  <a:lnTo>
                    <a:pt x="436" y="216"/>
                  </a:lnTo>
                  <a:lnTo>
                    <a:pt x="304" y="85"/>
                  </a:lnTo>
                  <a:cubicBezTo>
                    <a:pt x="244" y="91"/>
                    <a:pt x="182" y="96"/>
                    <a:pt x="122" y="99"/>
                  </a:cubicBezTo>
                  <a:lnTo>
                    <a:pt x="0" y="221"/>
                  </a:lnTo>
                  <a:lnTo>
                    <a:pt x="220" y="439"/>
                  </a:lnTo>
                  <a:lnTo>
                    <a:pt x="436" y="224"/>
                  </a:lnTo>
                  <a:lnTo>
                    <a:pt x="653" y="439"/>
                  </a:lnTo>
                  <a:lnTo>
                    <a:pt x="865" y="227"/>
                  </a:lnTo>
                  <a:lnTo>
                    <a:pt x="1077" y="439"/>
                  </a:lnTo>
                  <a:lnTo>
                    <a:pt x="1295" y="222"/>
                  </a:lnTo>
                  <a:lnTo>
                    <a:pt x="1512" y="439"/>
                  </a:lnTo>
                  <a:lnTo>
                    <a:pt x="1727" y="224"/>
                  </a:lnTo>
                  <a:lnTo>
                    <a:pt x="1944" y="439"/>
                  </a:lnTo>
                  <a:lnTo>
                    <a:pt x="2156" y="227"/>
                  </a:lnTo>
                  <a:lnTo>
                    <a:pt x="2368" y="439"/>
                  </a:lnTo>
                  <a:lnTo>
                    <a:pt x="2555" y="252"/>
                  </a:lnTo>
                  <a:cubicBezTo>
                    <a:pt x="2562" y="237"/>
                    <a:pt x="2565" y="219"/>
                    <a:pt x="2571" y="202"/>
                  </a:cubicBezTo>
                  <a:lnTo>
                    <a:pt x="2368" y="1"/>
                  </a:lnTo>
                  <a:lnTo>
                    <a:pt x="2156" y="213"/>
                  </a:lnTo>
                  <a:lnTo>
                    <a:pt x="1944" y="1"/>
                  </a:lnTo>
                  <a:lnTo>
                    <a:pt x="1727" y="216"/>
                  </a:lnTo>
                  <a:lnTo>
                    <a:pt x="1512" y="1"/>
                  </a:lnTo>
                  <a:lnTo>
                    <a:pt x="1295" y="218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6"/>
            <p:cNvSpPr/>
            <p:nvPr/>
          </p:nvSpPr>
          <p:spPr>
            <a:xfrm>
              <a:off x="2019963" y="3183552"/>
              <a:ext cx="71855" cy="25395"/>
            </a:xfrm>
            <a:custGeom>
              <a:avLst/>
              <a:gdLst/>
              <a:ahLst/>
              <a:cxnLst/>
              <a:rect l="l" t="t" r="r" b="b"/>
              <a:pathLst>
                <a:path w="1245" h="440" extrusionOk="0">
                  <a:moveTo>
                    <a:pt x="168" y="1"/>
                  </a:moveTo>
                  <a:lnTo>
                    <a:pt x="1" y="167"/>
                  </a:lnTo>
                  <a:cubicBezTo>
                    <a:pt x="70" y="246"/>
                    <a:pt x="141" y="322"/>
                    <a:pt x="214" y="392"/>
                  </a:cubicBezTo>
                  <a:lnTo>
                    <a:pt x="382" y="224"/>
                  </a:lnTo>
                  <a:lnTo>
                    <a:pt x="599" y="439"/>
                  </a:lnTo>
                  <a:lnTo>
                    <a:pt x="813" y="227"/>
                  </a:lnTo>
                  <a:lnTo>
                    <a:pt x="1025" y="439"/>
                  </a:lnTo>
                  <a:lnTo>
                    <a:pt x="1245" y="219"/>
                  </a:lnTo>
                  <a:lnTo>
                    <a:pt x="1025" y="1"/>
                  </a:lnTo>
                  <a:lnTo>
                    <a:pt x="813" y="213"/>
                  </a:lnTo>
                  <a:lnTo>
                    <a:pt x="599" y="1"/>
                  </a:lnTo>
                  <a:lnTo>
                    <a:pt x="384" y="216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6"/>
            <p:cNvSpPr/>
            <p:nvPr/>
          </p:nvSpPr>
          <p:spPr>
            <a:xfrm>
              <a:off x="2019329" y="3081627"/>
              <a:ext cx="42651" cy="25452"/>
            </a:xfrm>
            <a:custGeom>
              <a:avLst/>
              <a:gdLst/>
              <a:ahLst/>
              <a:cxnLst/>
              <a:rect l="l" t="t" r="r" b="b"/>
              <a:pathLst>
                <a:path w="739" h="441" extrusionOk="0">
                  <a:moveTo>
                    <a:pt x="220" y="0"/>
                  </a:moveTo>
                  <a:lnTo>
                    <a:pt x="0" y="220"/>
                  </a:lnTo>
                  <a:lnTo>
                    <a:pt x="220" y="440"/>
                  </a:lnTo>
                  <a:lnTo>
                    <a:pt x="436" y="225"/>
                  </a:lnTo>
                  <a:lnTo>
                    <a:pt x="653" y="440"/>
                  </a:lnTo>
                  <a:lnTo>
                    <a:pt x="738" y="355"/>
                  </a:lnTo>
                  <a:cubicBezTo>
                    <a:pt x="662" y="276"/>
                    <a:pt x="592" y="200"/>
                    <a:pt x="528" y="125"/>
                  </a:cubicBezTo>
                  <a:lnTo>
                    <a:pt x="436" y="217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6"/>
            <p:cNvSpPr/>
            <p:nvPr/>
          </p:nvSpPr>
          <p:spPr>
            <a:xfrm>
              <a:off x="2011191" y="3285361"/>
              <a:ext cx="24067" cy="25452"/>
            </a:xfrm>
            <a:custGeom>
              <a:avLst/>
              <a:gdLst/>
              <a:ahLst/>
              <a:cxnLst/>
              <a:rect l="l" t="t" r="r" b="b"/>
              <a:pathLst>
                <a:path w="417" h="441" extrusionOk="0">
                  <a:moveTo>
                    <a:pt x="197" y="0"/>
                  </a:moveTo>
                  <a:lnTo>
                    <a:pt x="10" y="187"/>
                  </a:lnTo>
                  <a:cubicBezTo>
                    <a:pt x="9" y="206"/>
                    <a:pt x="4" y="225"/>
                    <a:pt x="1" y="244"/>
                  </a:cubicBezTo>
                  <a:lnTo>
                    <a:pt x="197" y="440"/>
                  </a:lnTo>
                  <a:lnTo>
                    <a:pt x="417" y="22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6"/>
            <p:cNvSpPr/>
            <p:nvPr/>
          </p:nvSpPr>
          <p:spPr>
            <a:xfrm>
              <a:off x="2166963" y="3183552"/>
              <a:ext cx="74683" cy="25395"/>
            </a:xfrm>
            <a:custGeom>
              <a:avLst/>
              <a:gdLst/>
              <a:ahLst/>
              <a:cxnLst/>
              <a:rect l="l" t="t" r="r" b="b"/>
              <a:pathLst>
                <a:path w="1294" h="440" extrusionOk="0">
                  <a:moveTo>
                    <a:pt x="220" y="1"/>
                  </a:moveTo>
                  <a:lnTo>
                    <a:pt x="0" y="221"/>
                  </a:lnTo>
                  <a:lnTo>
                    <a:pt x="220" y="439"/>
                  </a:lnTo>
                  <a:lnTo>
                    <a:pt x="436" y="224"/>
                  </a:lnTo>
                  <a:lnTo>
                    <a:pt x="651" y="439"/>
                  </a:lnTo>
                  <a:lnTo>
                    <a:pt x="862" y="227"/>
                  </a:lnTo>
                  <a:lnTo>
                    <a:pt x="1075" y="439"/>
                  </a:lnTo>
                  <a:lnTo>
                    <a:pt x="1294" y="219"/>
                  </a:lnTo>
                  <a:lnTo>
                    <a:pt x="1175" y="100"/>
                  </a:lnTo>
                  <a:cubicBezTo>
                    <a:pt x="1112" y="99"/>
                    <a:pt x="1048" y="96"/>
                    <a:pt x="985" y="89"/>
                  </a:cubicBezTo>
                  <a:lnTo>
                    <a:pt x="862" y="213"/>
                  </a:lnTo>
                  <a:lnTo>
                    <a:pt x="703" y="55"/>
                  </a:lnTo>
                  <a:cubicBezTo>
                    <a:pt x="673" y="50"/>
                    <a:pt x="643" y="43"/>
                    <a:pt x="613" y="39"/>
                  </a:cubicBezTo>
                  <a:lnTo>
                    <a:pt x="436" y="216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6"/>
            <p:cNvSpPr/>
            <p:nvPr/>
          </p:nvSpPr>
          <p:spPr>
            <a:xfrm>
              <a:off x="2091934" y="3183552"/>
              <a:ext cx="74914" cy="25395"/>
            </a:xfrm>
            <a:custGeom>
              <a:avLst/>
              <a:gdLst/>
              <a:ahLst/>
              <a:cxnLst/>
              <a:rect l="l" t="t" r="r" b="b"/>
              <a:pathLst>
                <a:path w="1298" h="440" extrusionOk="0">
                  <a:moveTo>
                    <a:pt x="221" y="1"/>
                  </a:moveTo>
                  <a:lnTo>
                    <a:pt x="1" y="219"/>
                  </a:lnTo>
                  <a:lnTo>
                    <a:pt x="221" y="439"/>
                  </a:lnTo>
                  <a:lnTo>
                    <a:pt x="436" y="224"/>
                  </a:lnTo>
                  <a:lnTo>
                    <a:pt x="653" y="439"/>
                  </a:lnTo>
                  <a:lnTo>
                    <a:pt x="865" y="227"/>
                  </a:lnTo>
                  <a:lnTo>
                    <a:pt x="1077" y="439"/>
                  </a:lnTo>
                  <a:lnTo>
                    <a:pt x="1297" y="219"/>
                  </a:lnTo>
                  <a:lnTo>
                    <a:pt x="1077" y="1"/>
                  </a:lnTo>
                  <a:lnTo>
                    <a:pt x="865" y="213"/>
                  </a:lnTo>
                  <a:lnTo>
                    <a:pt x="653" y="1"/>
                  </a:lnTo>
                  <a:lnTo>
                    <a:pt x="436" y="216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6"/>
            <p:cNvSpPr/>
            <p:nvPr/>
          </p:nvSpPr>
          <p:spPr>
            <a:xfrm>
              <a:off x="2035604" y="3285361"/>
              <a:ext cx="74799" cy="25452"/>
            </a:xfrm>
            <a:custGeom>
              <a:avLst/>
              <a:gdLst/>
              <a:ahLst/>
              <a:cxnLst/>
              <a:rect l="l" t="t" r="r" b="b"/>
              <a:pathLst>
                <a:path w="1296" h="441" extrusionOk="0">
                  <a:moveTo>
                    <a:pt x="220" y="0"/>
                  </a:moveTo>
                  <a:lnTo>
                    <a:pt x="0" y="220"/>
                  </a:lnTo>
                  <a:lnTo>
                    <a:pt x="220" y="440"/>
                  </a:lnTo>
                  <a:lnTo>
                    <a:pt x="436" y="225"/>
                  </a:lnTo>
                  <a:lnTo>
                    <a:pt x="651" y="440"/>
                  </a:lnTo>
                  <a:lnTo>
                    <a:pt x="863" y="228"/>
                  </a:lnTo>
                  <a:lnTo>
                    <a:pt x="1077" y="440"/>
                  </a:lnTo>
                  <a:lnTo>
                    <a:pt x="1295" y="220"/>
                  </a:lnTo>
                  <a:lnTo>
                    <a:pt x="1077" y="0"/>
                  </a:lnTo>
                  <a:lnTo>
                    <a:pt x="863" y="212"/>
                  </a:lnTo>
                  <a:lnTo>
                    <a:pt x="651" y="0"/>
                  </a:lnTo>
                  <a:lnTo>
                    <a:pt x="436" y="217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6"/>
            <p:cNvSpPr/>
            <p:nvPr/>
          </p:nvSpPr>
          <p:spPr>
            <a:xfrm>
              <a:off x="2007613" y="3340421"/>
              <a:ext cx="98000" cy="32840"/>
            </a:xfrm>
            <a:custGeom>
              <a:avLst/>
              <a:gdLst/>
              <a:ahLst/>
              <a:cxnLst/>
              <a:rect l="l" t="t" r="r" b="b"/>
              <a:pathLst>
                <a:path w="1698" h="569" extrusionOk="0">
                  <a:moveTo>
                    <a:pt x="1" y="1"/>
                  </a:moveTo>
                  <a:cubicBezTo>
                    <a:pt x="14" y="206"/>
                    <a:pt x="148" y="385"/>
                    <a:pt x="343" y="455"/>
                  </a:cubicBezTo>
                  <a:lnTo>
                    <a:pt x="666" y="569"/>
                  </a:lnTo>
                  <a:lnTo>
                    <a:pt x="1520" y="569"/>
                  </a:lnTo>
                  <a:cubicBezTo>
                    <a:pt x="1611" y="483"/>
                    <a:pt x="1666" y="368"/>
                    <a:pt x="1676" y="243"/>
                  </a:cubicBezTo>
                  <a:cubicBezTo>
                    <a:pt x="1682" y="167"/>
                    <a:pt x="1690" y="84"/>
                    <a:pt x="1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6"/>
            <p:cNvSpPr/>
            <p:nvPr/>
          </p:nvSpPr>
          <p:spPr>
            <a:xfrm>
              <a:off x="2319619" y="3139919"/>
              <a:ext cx="77165" cy="32840"/>
            </a:xfrm>
            <a:custGeom>
              <a:avLst/>
              <a:gdLst/>
              <a:ahLst/>
              <a:cxnLst/>
              <a:rect l="l" t="t" r="r" b="b"/>
              <a:pathLst>
                <a:path w="1337" h="569" extrusionOk="0">
                  <a:moveTo>
                    <a:pt x="993" y="0"/>
                  </a:moveTo>
                  <a:cubicBezTo>
                    <a:pt x="684" y="228"/>
                    <a:pt x="352" y="418"/>
                    <a:pt x="0" y="568"/>
                  </a:cubicBezTo>
                  <a:lnTo>
                    <a:pt x="1308" y="568"/>
                  </a:lnTo>
                  <a:cubicBezTo>
                    <a:pt x="1330" y="380"/>
                    <a:pt x="1336" y="190"/>
                    <a:pt x="1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6"/>
            <p:cNvSpPr/>
            <p:nvPr/>
          </p:nvSpPr>
          <p:spPr>
            <a:xfrm>
              <a:off x="2015923" y="3242132"/>
              <a:ext cx="323204" cy="32840"/>
            </a:xfrm>
            <a:custGeom>
              <a:avLst/>
              <a:gdLst/>
              <a:ahLst/>
              <a:cxnLst/>
              <a:rect l="l" t="t" r="r" b="b"/>
              <a:pathLst>
                <a:path w="5600" h="569" extrusionOk="0">
                  <a:moveTo>
                    <a:pt x="156" y="0"/>
                  </a:moveTo>
                  <a:cubicBezTo>
                    <a:pt x="99" y="179"/>
                    <a:pt x="47" y="369"/>
                    <a:pt x="1" y="569"/>
                  </a:cubicBezTo>
                  <a:lnTo>
                    <a:pt x="1701" y="569"/>
                  </a:lnTo>
                  <a:cubicBezTo>
                    <a:pt x="1722" y="458"/>
                    <a:pt x="1741" y="349"/>
                    <a:pt x="1763" y="246"/>
                  </a:cubicBezTo>
                  <a:cubicBezTo>
                    <a:pt x="2223" y="386"/>
                    <a:pt x="2698" y="440"/>
                    <a:pt x="3158" y="440"/>
                  </a:cubicBezTo>
                  <a:cubicBezTo>
                    <a:pt x="4137" y="440"/>
                    <a:pt x="5046" y="193"/>
                    <a:pt x="5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6"/>
            <p:cNvSpPr/>
            <p:nvPr/>
          </p:nvSpPr>
          <p:spPr>
            <a:xfrm>
              <a:off x="1955612" y="3047056"/>
              <a:ext cx="81840" cy="27299"/>
            </a:xfrm>
            <a:custGeom>
              <a:avLst/>
              <a:gdLst/>
              <a:ahLst/>
              <a:cxnLst/>
              <a:rect l="l" t="t" r="r" b="b"/>
              <a:pathLst>
                <a:path w="1418" h="473" extrusionOk="0">
                  <a:moveTo>
                    <a:pt x="242" y="1"/>
                  </a:moveTo>
                  <a:cubicBezTo>
                    <a:pt x="104" y="1"/>
                    <a:pt x="1" y="128"/>
                    <a:pt x="31" y="265"/>
                  </a:cubicBezTo>
                  <a:cubicBezTo>
                    <a:pt x="47" y="335"/>
                    <a:pt x="65" y="403"/>
                    <a:pt x="84" y="473"/>
                  </a:cubicBezTo>
                  <a:lnTo>
                    <a:pt x="1418" y="473"/>
                  </a:lnTo>
                  <a:cubicBezTo>
                    <a:pt x="1307" y="333"/>
                    <a:pt x="1203" y="191"/>
                    <a:pt x="1106" y="42"/>
                  </a:cubicBezTo>
                  <a:lnTo>
                    <a:pt x="254" y="1"/>
                  </a:lnTo>
                  <a:cubicBezTo>
                    <a:pt x="250" y="1"/>
                    <a:pt x="246" y="1"/>
                    <a:pt x="2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6"/>
            <p:cNvSpPr/>
            <p:nvPr/>
          </p:nvSpPr>
          <p:spPr>
            <a:xfrm>
              <a:off x="1984700" y="3139919"/>
              <a:ext cx="176088" cy="32840"/>
            </a:xfrm>
            <a:custGeom>
              <a:avLst/>
              <a:gdLst/>
              <a:ahLst/>
              <a:cxnLst/>
              <a:rect l="l" t="t" r="r" b="b"/>
              <a:pathLst>
                <a:path w="3051" h="569" extrusionOk="0">
                  <a:moveTo>
                    <a:pt x="1" y="0"/>
                  </a:moveTo>
                  <a:cubicBezTo>
                    <a:pt x="99" y="198"/>
                    <a:pt x="211" y="388"/>
                    <a:pt x="336" y="568"/>
                  </a:cubicBezTo>
                  <a:lnTo>
                    <a:pt x="3051" y="568"/>
                  </a:lnTo>
                  <a:cubicBezTo>
                    <a:pt x="2704" y="420"/>
                    <a:pt x="2376" y="228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6"/>
            <p:cNvSpPr/>
            <p:nvPr/>
          </p:nvSpPr>
          <p:spPr>
            <a:xfrm>
              <a:off x="2008017" y="3317335"/>
              <a:ext cx="100078" cy="13101"/>
            </a:xfrm>
            <a:custGeom>
              <a:avLst/>
              <a:gdLst/>
              <a:ahLst/>
              <a:cxnLst/>
              <a:rect l="l" t="t" r="r" b="b"/>
              <a:pathLst>
                <a:path w="1734" h="227" extrusionOk="0">
                  <a:moveTo>
                    <a:pt x="16" y="0"/>
                  </a:moveTo>
                  <a:cubicBezTo>
                    <a:pt x="10" y="74"/>
                    <a:pt x="5" y="150"/>
                    <a:pt x="0" y="226"/>
                  </a:cubicBezTo>
                  <a:lnTo>
                    <a:pt x="1708" y="226"/>
                  </a:lnTo>
                  <a:cubicBezTo>
                    <a:pt x="1714" y="152"/>
                    <a:pt x="1724" y="78"/>
                    <a:pt x="17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6"/>
            <p:cNvSpPr/>
            <p:nvPr/>
          </p:nvSpPr>
          <p:spPr>
            <a:xfrm>
              <a:off x="2029544" y="3215064"/>
              <a:ext cx="352177" cy="13217"/>
            </a:xfrm>
            <a:custGeom>
              <a:avLst/>
              <a:gdLst/>
              <a:ahLst/>
              <a:cxnLst/>
              <a:rect l="l" t="t" r="r" b="b"/>
              <a:pathLst>
                <a:path w="6102" h="229" extrusionOk="0">
                  <a:moveTo>
                    <a:pt x="85" y="1"/>
                  </a:moveTo>
                  <a:cubicBezTo>
                    <a:pt x="56" y="74"/>
                    <a:pt x="28" y="150"/>
                    <a:pt x="1" y="229"/>
                  </a:cubicBezTo>
                  <a:lnTo>
                    <a:pt x="5914" y="229"/>
                  </a:lnTo>
                  <a:cubicBezTo>
                    <a:pt x="5962" y="192"/>
                    <a:pt x="6005" y="150"/>
                    <a:pt x="6038" y="101"/>
                  </a:cubicBezTo>
                  <a:cubicBezTo>
                    <a:pt x="6062" y="69"/>
                    <a:pt x="6081" y="36"/>
                    <a:pt x="6101" y="2"/>
                  </a:cubicBezTo>
                  <a:lnTo>
                    <a:pt x="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6"/>
            <p:cNvSpPr/>
            <p:nvPr/>
          </p:nvSpPr>
          <p:spPr>
            <a:xfrm>
              <a:off x="1974369" y="3116603"/>
              <a:ext cx="117277" cy="13217"/>
            </a:xfrm>
            <a:custGeom>
              <a:avLst/>
              <a:gdLst/>
              <a:ahLst/>
              <a:cxnLst/>
              <a:rect l="l" t="t" r="r" b="b"/>
              <a:pathLst>
                <a:path w="2032" h="229" extrusionOk="0">
                  <a:moveTo>
                    <a:pt x="1" y="0"/>
                  </a:moveTo>
                  <a:cubicBezTo>
                    <a:pt x="31" y="80"/>
                    <a:pt x="62" y="156"/>
                    <a:pt x="96" y="228"/>
                  </a:cubicBezTo>
                  <a:lnTo>
                    <a:pt x="2032" y="228"/>
                  </a:lnTo>
                  <a:cubicBezTo>
                    <a:pt x="1941" y="152"/>
                    <a:pt x="1856" y="78"/>
                    <a:pt x="1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6"/>
            <p:cNvSpPr/>
            <p:nvPr/>
          </p:nvSpPr>
          <p:spPr>
            <a:xfrm>
              <a:off x="1888778" y="3053636"/>
              <a:ext cx="24933" cy="58"/>
            </a:xfrm>
            <a:custGeom>
              <a:avLst/>
              <a:gdLst/>
              <a:ahLst/>
              <a:cxnLst/>
              <a:rect l="l" t="t" r="r" b="b"/>
              <a:pathLst>
                <a:path w="432" h="1" fill="none" extrusionOk="0">
                  <a:moveTo>
                    <a:pt x="431" y="1"/>
                  </a:moveTo>
                  <a:lnTo>
                    <a:pt x="1" y="1"/>
                  </a:lnTo>
                </a:path>
              </a:pathLst>
            </a:custGeom>
            <a:noFill/>
            <a:ln w="425" cap="rnd" cmpd="sng">
              <a:solidFill>
                <a:srgbClr val="C1BC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6"/>
            <p:cNvSpPr/>
            <p:nvPr/>
          </p:nvSpPr>
          <p:spPr>
            <a:xfrm>
              <a:off x="1757015" y="3048441"/>
              <a:ext cx="24933" cy="2078"/>
            </a:xfrm>
            <a:custGeom>
              <a:avLst/>
              <a:gdLst/>
              <a:ahLst/>
              <a:cxnLst/>
              <a:rect l="l" t="t" r="r" b="b"/>
              <a:pathLst>
                <a:path w="432" h="36" fill="none" extrusionOk="0">
                  <a:moveTo>
                    <a:pt x="432" y="35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6"/>
            <p:cNvSpPr/>
            <p:nvPr/>
          </p:nvSpPr>
          <p:spPr>
            <a:xfrm>
              <a:off x="1581908" y="3264699"/>
              <a:ext cx="6349" cy="24067"/>
            </a:xfrm>
            <a:custGeom>
              <a:avLst/>
              <a:gdLst/>
              <a:ahLst/>
              <a:cxnLst/>
              <a:rect l="l" t="t" r="r" b="b"/>
              <a:pathLst>
                <a:path w="110" h="417" fill="none" extrusionOk="0">
                  <a:moveTo>
                    <a:pt x="110" y="417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6"/>
            <p:cNvSpPr/>
            <p:nvPr/>
          </p:nvSpPr>
          <p:spPr>
            <a:xfrm>
              <a:off x="1594259" y="3238208"/>
              <a:ext cx="6349" cy="24067"/>
            </a:xfrm>
            <a:custGeom>
              <a:avLst/>
              <a:gdLst/>
              <a:ahLst/>
              <a:cxnLst/>
              <a:rect l="l" t="t" r="r" b="b"/>
              <a:pathLst>
                <a:path w="110" h="417" fill="none" extrusionOk="0">
                  <a:moveTo>
                    <a:pt x="109" y="417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6"/>
            <p:cNvSpPr/>
            <p:nvPr/>
          </p:nvSpPr>
          <p:spPr>
            <a:xfrm>
              <a:off x="1570308" y="3224010"/>
              <a:ext cx="6464" cy="24183"/>
            </a:xfrm>
            <a:custGeom>
              <a:avLst/>
              <a:gdLst/>
              <a:ahLst/>
              <a:cxnLst/>
              <a:rect l="l" t="t" r="r" b="b"/>
              <a:pathLst>
                <a:path w="112" h="419" fill="none" extrusionOk="0">
                  <a:moveTo>
                    <a:pt x="111" y="419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6"/>
            <p:cNvSpPr/>
            <p:nvPr/>
          </p:nvSpPr>
          <p:spPr>
            <a:xfrm>
              <a:off x="1616191" y="3257196"/>
              <a:ext cx="3809" cy="24702"/>
            </a:xfrm>
            <a:custGeom>
              <a:avLst/>
              <a:gdLst/>
              <a:ahLst/>
              <a:cxnLst/>
              <a:rect l="l" t="t" r="r" b="b"/>
              <a:pathLst>
                <a:path w="66" h="428" fill="none" extrusionOk="0">
                  <a:moveTo>
                    <a:pt x="65" y="42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6"/>
            <p:cNvSpPr/>
            <p:nvPr/>
          </p:nvSpPr>
          <p:spPr>
            <a:xfrm>
              <a:off x="1604186" y="3286342"/>
              <a:ext cx="2713" cy="24817"/>
            </a:xfrm>
            <a:custGeom>
              <a:avLst/>
              <a:gdLst/>
              <a:ahLst/>
              <a:cxnLst/>
              <a:rect l="l" t="t" r="r" b="b"/>
              <a:pathLst>
                <a:path w="47" h="430" fill="none" extrusionOk="0">
                  <a:moveTo>
                    <a:pt x="47" y="429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6"/>
            <p:cNvSpPr/>
            <p:nvPr/>
          </p:nvSpPr>
          <p:spPr>
            <a:xfrm>
              <a:off x="1617980" y="3326454"/>
              <a:ext cx="2828" cy="24817"/>
            </a:xfrm>
            <a:custGeom>
              <a:avLst/>
              <a:gdLst/>
              <a:ahLst/>
              <a:cxnLst/>
              <a:rect l="l" t="t" r="r" b="b"/>
              <a:pathLst>
                <a:path w="49" h="430" fill="none" extrusionOk="0">
                  <a:moveTo>
                    <a:pt x="48" y="429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6"/>
            <p:cNvSpPr/>
            <p:nvPr/>
          </p:nvSpPr>
          <p:spPr>
            <a:xfrm>
              <a:off x="1609034" y="3365007"/>
              <a:ext cx="2713" cy="24817"/>
            </a:xfrm>
            <a:custGeom>
              <a:avLst/>
              <a:gdLst/>
              <a:ahLst/>
              <a:cxnLst/>
              <a:rect l="l" t="t" r="r" b="b"/>
              <a:pathLst>
                <a:path w="47" h="430" fill="none" extrusionOk="0">
                  <a:moveTo>
                    <a:pt x="47" y="429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6"/>
            <p:cNvSpPr/>
            <p:nvPr/>
          </p:nvSpPr>
          <p:spPr>
            <a:xfrm>
              <a:off x="1594086" y="3321259"/>
              <a:ext cx="3405" cy="24702"/>
            </a:xfrm>
            <a:custGeom>
              <a:avLst/>
              <a:gdLst/>
              <a:ahLst/>
              <a:cxnLst/>
              <a:rect l="l" t="t" r="r" b="b"/>
              <a:pathLst>
                <a:path w="59" h="428" fill="none" extrusionOk="0">
                  <a:moveTo>
                    <a:pt x="59" y="427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6"/>
            <p:cNvSpPr/>
            <p:nvPr/>
          </p:nvSpPr>
          <p:spPr>
            <a:xfrm>
              <a:off x="1771097" y="3066333"/>
              <a:ext cx="24817" cy="2078"/>
            </a:xfrm>
            <a:custGeom>
              <a:avLst/>
              <a:gdLst/>
              <a:ahLst/>
              <a:cxnLst/>
              <a:rect l="l" t="t" r="r" b="b"/>
              <a:pathLst>
                <a:path w="430" h="36" fill="none" extrusionOk="0">
                  <a:moveTo>
                    <a:pt x="430" y="36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6"/>
            <p:cNvSpPr/>
            <p:nvPr/>
          </p:nvSpPr>
          <p:spPr>
            <a:xfrm>
              <a:off x="1856342" y="3067372"/>
              <a:ext cx="21701" cy="58"/>
            </a:xfrm>
            <a:custGeom>
              <a:avLst/>
              <a:gdLst/>
              <a:ahLst/>
              <a:cxnLst/>
              <a:rect l="l" t="t" r="r" b="b"/>
              <a:pathLst>
                <a:path w="376" h="1" fill="none" extrusionOk="0">
                  <a:moveTo>
                    <a:pt x="376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6"/>
            <p:cNvSpPr/>
            <p:nvPr/>
          </p:nvSpPr>
          <p:spPr>
            <a:xfrm>
              <a:off x="1815422" y="3073547"/>
              <a:ext cx="21701" cy="58"/>
            </a:xfrm>
            <a:custGeom>
              <a:avLst/>
              <a:gdLst/>
              <a:ahLst/>
              <a:cxnLst/>
              <a:rect l="l" t="t" r="r" b="b"/>
              <a:pathLst>
                <a:path w="376" h="1" fill="none" extrusionOk="0">
                  <a:moveTo>
                    <a:pt x="37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6"/>
            <p:cNvSpPr/>
            <p:nvPr/>
          </p:nvSpPr>
          <p:spPr>
            <a:xfrm>
              <a:off x="1890452" y="3078395"/>
              <a:ext cx="21701" cy="58"/>
            </a:xfrm>
            <a:custGeom>
              <a:avLst/>
              <a:gdLst/>
              <a:ahLst/>
              <a:cxnLst/>
              <a:rect l="l" t="t" r="r" b="b"/>
              <a:pathLst>
                <a:path w="376" h="1" fill="none" extrusionOk="0">
                  <a:moveTo>
                    <a:pt x="375" y="1"/>
                  </a:moveTo>
                  <a:lnTo>
                    <a:pt x="0" y="1"/>
                  </a:lnTo>
                </a:path>
              </a:pathLst>
            </a:custGeom>
            <a:noFill/>
            <a:ln w="425" cap="rnd" cmpd="sng">
              <a:solidFill>
                <a:srgbClr val="C1BC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6"/>
            <p:cNvSpPr/>
            <p:nvPr/>
          </p:nvSpPr>
          <p:spPr>
            <a:xfrm>
              <a:off x="1801455" y="3056925"/>
              <a:ext cx="21701" cy="58"/>
            </a:xfrm>
            <a:custGeom>
              <a:avLst/>
              <a:gdLst/>
              <a:ahLst/>
              <a:cxnLst/>
              <a:rect l="l" t="t" r="r" b="b"/>
              <a:pathLst>
                <a:path w="376" h="1" fill="none" extrusionOk="0">
                  <a:moveTo>
                    <a:pt x="375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6"/>
            <p:cNvSpPr/>
            <p:nvPr/>
          </p:nvSpPr>
          <p:spPr>
            <a:xfrm>
              <a:off x="1378752" y="2576161"/>
              <a:ext cx="3521" cy="21412"/>
            </a:xfrm>
            <a:custGeom>
              <a:avLst/>
              <a:gdLst/>
              <a:ahLst/>
              <a:cxnLst/>
              <a:rect l="l" t="t" r="r" b="b"/>
              <a:pathLst>
                <a:path w="61" h="371" fill="none" extrusionOk="0">
                  <a:moveTo>
                    <a:pt x="60" y="37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6"/>
            <p:cNvSpPr/>
            <p:nvPr/>
          </p:nvSpPr>
          <p:spPr>
            <a:xfrm>
              <a:off x="1396817" y="2597515"/>
              <a:ext cx="3636" cy="21412"/>
            </a:xfrm>
            <a:custGeom>
              <a:avLst/>
              <a:gdLst/>
              <a:ahLst/>
              <a:cxnLst/>
              <a:rect l="l" t="t" r="r" b="b"/>
              <a:pathLst>
                <a:path w="63" h="371" fill="none" extrusionOk="0">
                  <a:moveTo>
                    <a:pt x="62" y="371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6"/>
            <p:cNvSpPr/>
            <p:nvPr/>
          </p:nvSpPr>
          <p:spPr>
            <a:xfrm>
              <a:off x="1794068" y="3035398"/>
              <a:ext cx="21239" cy="4271"/>
            </a:xfrm>
            <a:custGeom>
              <a:avLst/>
              <a:gdLst/>
              <a:ahLst/>
              <a:cxnLst/>
              <a:rect l="l" t="t" r="r" b="b"/>
              <a:pathLst>
                <a:path w="368" h="74" fill="none" extrusionOk="0">
                  <a:moveTo>
                    <a:pt x="367" y="73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6"/>
            <p:cNvSpPr/>
            <p:nvPr/>
          </p:nvSpPr>
          <p:spPr>
            <a:xfrm>
              <a:off x="1840067" y="3048384"/>
              <a:ext cx="21643" cy="2309"/>
            </a:xfrm>
            <a:custGeom>
              <a:avLst/>
              <a:gdLst/>
              <a:ahLst/>
              <a:cxnLst/>
              <a:rect l="l" t="t" r="r" b="b"/>
              <a:pathLst>
                <a:path w="375" h="40" fill="none" extrusionOk="0">
                  <a:moveTo>
                    <a:pt x="374" y="4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6" name="Google Shape;3556;p56"/>
          <p:cNvGrpSpPr/>
          <p:nvPr/>
        </p:nvGrpSpPr>
        <p:grpSpPr>
          <a:xfrm>
            <a:off x="985708" y="914993"/>
            <a:ext cx="1024629" cy="1066418"/>
            <a:chOff x="613958" y="2595013"/>
            <a:chExt cx="965538" cy="1004917"/>
          </a:xfrm>
        </p:grpSpPr>
        <p:sp>
          <p:nvSpPr>
            <p:cNvPr id="3557" name="Google Shape;3557;p56"/>
            <p:cNvSpPr/>
            <p:nvPr/>
          </p:nvSpPr>
          <p:spPr>
            <a:xfrm>
              <a:off x="613958" y="2962292"/>
              <a:ext cx="329074" cy="192172"/>
            </a:xfrm>
            <a:custGeom>
              <a:avLst/>
              <a:gdLst/>
              <a:ahLst/>
              <a:cxnLst/>
              <a:rect l="l" t="t" r="r" b="b"/>
              <a:pathLst>
                <a:path w="6192" h="3616" extrusionOk="0">
                  <a:moveTo>
                    <a:pt x="5583" y="1"/>
                  </a:moveTo>
                  <a:cubicBezTo>
                    <a:pt x="5573" y="1"/>
                    <a:pt x="5563" y="1"/>
                    <a:pt x="5553" y="2"/>
                  </a:cubicBezTo>
                  <a:cubicBezTo>
                    <a:pt x="4564" y="68"/>
                    <a:pt x="2150" y="347"/>
                    <a:pt x="277" y="1502"/>
                  </a:cubicBezTo>
                  <a:cubicBezTo>
                    <a:pt x="83" y="1621"/>
                    <a:pt x="0" y="1862"/>
                    <a:pt x="81" y="2077"/>
                  </a:cubicBezTo>
                  <a:lnTo>
                    <a:pt x="548" y="3308"/>
                  </a:lnTo>
                  <a:cubicBezTo>
                    <a:pt x="620" y="3500"/>
                    <a:pt x="800" y="3615"/>
                    <a:pt x="990" y="3615"/>
                  </a:cubicBezTo>
                  <a:cubicBezTo>
                    <a:pt x="1057" y="3615"/>
                    <a:pt x="1124" y="3601"/>
                    <a:pt x="1189" y="3571"/>
                  </a:cubicBezTo>
                  <a:cubicBezTo>
                    <a:pt x="2045" y="3172"/>
                    <a:pt x="3924" y="2599"/>
                    <a:pt x="5787" y="1985"/>
                  </a:cubicBezTo>
                  <a:cubicBezTo>
                    <a:pt x="6020" y="1909"/>
                    <a:pt x="6191" y="1716"/>
                    <a:pt x="6166" y="1472"/>
                  </a:cubicBezTo>
                  <a:lnTo>
                    <a:pt x="6053" y="424"/>
                  </a:lnTo>
                  <a:cubicBezTo>
                    <a:pt x="6027" y="181"/>
                    <a:pt x="5824" y="1"/>
                    <a:pt x="5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6"/>
            <p:cNvSpPr/>
            <p:nvPr/>
          </p:nvSpPr>
          <p:spPr>
            <a:xfrm>
              <a:off x="946377" y="2595013"/>
              <a:ext cx="329074" cy="192172"/>
            </a:xfrm>
            <a:custGeom>
              <a:avLst/>
              <a:gdLst/>
              <a:ahLst/>
              <a:cxnLst/>
              <a:rect l="l" t="t" r="r" b="b"/>
              <a:pathLst>
                <a:path w="6192" h="3616" extrusionOk="0">
                  <a:moveTo>
                    <a:pt x="5584" y="1"/>
                  </a:moveTo>
                  <a:cubicBezTo>
                    <a:pt x="5574" y="1"/>
                    <a:pt x="5564" y="1"/>
                    <a:pt x="5554" y="2"/>
                  </a:cubicBezTo>
                  <a:cubicBezTo>
                    <a:pt x="4564" y="68"/>
                    <a:pt x="2151" y="347"/>
                    <a:pt x="278" y="1502"/>
                  </a:cubicBezTo>
                  <a:cubicBezTo>
                    <a:pt x="83" y="1623"/>
                    <a:pt x="1" y="1863"/>
                    <a:pt x="82" y="2077"/>
                  </a:cubicBezTo>
                  <a:lnTo>
                    <a:pt x="549" y="3309"/>
                  </a:lnTo>
                  <a:cubicBezTo>
                    <a:pt x="620" y="3499"/>
                    <a:pt x="801" y="3615"/>
                    <a:pt x="992" y="3615"/>
                  </a:cubicBezTo>
                  <a:cubicBezTo>
                    <a:pt x="1058" y="3615"/>
                    <a:pt x="1125" y="3601"/>
                    <a:pt x="1190" y="3571"/>
                  </a:cubicBezTo>
                  <a:cubicBezTo>
                    <a:pt x="2048" y="3172"/>
                    <a:pt x="3927" y="2599"/>
                    <a:pt x="5790" y="1985"/>
                  </a:cubicBezTo>
                  <a:cubicBezTo>
                    <a:pt x="6021" y="1909"/>
                    <a:pt x="6192" y="1716"/>
                    <a:pt x="6166" y="1472"/>
                  </a:cubicBezTo>
                  <a:lnTo>
                    <a:pt x="6054" y="425"/>
                  </a:lnTo>
                  <a:cubicBezTo>
                    <a:pt x="6028" y="183"/>
                    <a:pt x="5824" y="1"/>
                    <a:pt x="5584" y="1"/>
                  </a:cubicBezTo>
                  <a:close/>
                </a:path>
              </a:pathLst>
            </a:custGeom>
            <a:solidFill>
              <a:srgbClr val="D64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6"/>
            <p:cNvSpPr/>
            <p:nvPr/>
          </p:nvSpPr>
          <p:spPr>
            <a:xfrm>
              <a:off x="613958" y="2962292"/>
              <a:ext cx="329074" cy="192172"/>
            </a:xfrm>
            <a:custGeom>
              <a:avLst/>
              <a:gdLst/>
              <a:ahLst/>
              <a:cxnLst/>
              <a:rect l="l" t="t" r="r" b="b"/>
              <a:pathLst>
                <a:path w="6192" h="3616" extrusionOk="0">
                  <a:moveTo>
                    <a:pt x="5583" y="1"/>
                  </a:moveTo>
                  <a:cubicBezTo>
                    <a:pt x="5573" y="1"/>
                    <a:pt x="5563" y="1"/>
                    <a:pt x="5553" y="2"/>
                  </a:cubicBezTo>
                  <a:cubicBezTo>
                    <a:pt x="4564" y="68"/>
                    <a:pt x="2150" y="347"/>
                    <a:pt x="277" y="1502"/>
                  </a:cubicBezTo>
                  <a:cubicBezTo>
                    <a:pt x="83" y="1621"/>
                    <a:pt x="0" y="1862"/>
                    <a:pt x="81" y="2077"/>
                  </a:cubicBezTo>
                  <a:lnTo>
                    <a:pt x="548" y="3308"/>
                  </a:lnTo>
                  <a:cubicBezTo>
                    <a:pt x="620" y="3500"/>
                    <a:pt x="800" y="3615"/>
                    <a:pt x="990" y="3615"/>
                  </a:cubicBezTo>
                  <a:cubicBezTo>
                    <a:pt x="1057" y="3615"/>
                    <a:pt x="1124" y="3601"/>
                    <a:pt x="1189" y="3571"/>
                  </a:cubicBezTo>
                  <a:cubicBezTo>
                    <a:pt x="2045" y="3172"/>
                    <a:pt x="3924" y="2599"/>
                    <a:pt x="5787" y="1985"/>
                  </a:cubicBezTo>
                  <a:cubicBezTo>
                    <a:pt x="6020" y="1909"/>
                    <a:pt x="6191" y="1716"/>
                    <a:pt x="6166" y="1472"/>
                  </a:cubicBezTo>
                  <a:lnTo>
                    <a:pt x="6053" y="424"/>
                  </a:lnTo>
                  <a:cubicBezTo>
                    <a:pt x="6027" y="181"/>
                    <a:pt x="5824" y="1"/>
                    <a:pt x="5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6"/>
            <p:cNvSpPr/>
            <p:nvPr/>
          </p:nvSpPr>
          <p:spPr>
            <a:xfrm>
              <a:off x="761169" y="3396266"/>
              <a:ext cx="44163" cy="37308"/>
            </a:xfrm>
            <a:custGeom>
              <a:avLst/>
              <a:gdLst/>
              <a:ahLst/>
              <a:cxnLst/>
              <a:rect l="l" t="t" r="r" b="b"/>
              <a:pathLst>
                <a:path w="831" h="702" extrusionOk="0">
                  <a:moveTo>
                    <a:pt x="464" y="1"/>
                  </a:moveTo>
                  <a:cubicBezTo>
                    <a:pt x="455" y="1"/>
                    <a:pt x="445" y="1"/>
                    <a:pt x="436" y="2"/>
                  </a:cubicBezTo>
                  <a:cubicBezTo>
                    <a:pt x="125" y="27"/>
                    <a:pt x="0" y="417"/>
                    <a:pt x="238" y="618"/>
                  </a:cubicBezTo>
                  <a:cubicBezTo>
                    <a:pt x="306" y="675"/>
                    <a:pt x="385" y="701"/>
                    <a:pt x="461" y="701"/>
                  </a:cubicBezTo>
                  <a:cubicBezTo>
                    <a:pt x="652" y="701"/>
                    <a:pt x="830" y="543"/>
                    <a:pt x="812" y="322"/>
                  </a:cubicBezTo>
                  <a:cubicBezTo>
                    <a:pt x="797" y="140"/>
                    <a:pt x="644" y="1"/>
                    <a:pt x="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6"/>
            <p:cNvSpPr/>
            <p:nvPr/>
          </p:nvSpPr>
          <p:spPr>
            <a:xfrm>
              <a:off x="820744" y="3383830"/>
              <a:ext cx="44163" cy="37255"/>
            </a:xfrm>
            <a:custGeom>
              <a:avLst/>
              <a:gdLst/>
              <a:ahLst/>
              <a:cxnLst/>
              <a:rect l="l" t="t" r="r" b="b"/>
              <a:pathLst>
                <a:path w="831" h="701" extrusionOk="0">
                  <a:moveTo>
                    <a:pt x="465" y="0"/>
                  </a:moveTo>
                  <a:cubicBezTo>
                    <a:pt x="455" y="0"/>
                    <a:pt x="445" y="1"/>
                    <a:pt x="435" y="2"/>
                  </a:cubicBezTo>
                  <a:cubicBezTo>
                    <a:pt x="125" y="27"/>
                    <a:pt x="0" y="415"/>
                    <a:pt x="238" y="616"/>
                  </a:cubicBezTo>
                  <a:cubicBezTo>
                    <a:pt x="306" y="674"/>
                    <a:pt x="385" y="700"/>
                    <a:pt x="462" y="700"/>
                  </a:cubicBezTo>
                  <a:cubicBezTo>
                    <a:pt x="652" y="700"/>
                    <a:pt x="830" y="542"/>
                    <a:pt x="812" y="321"/>
                  </a:cubicBezTo>
                  <a:cubicBezTo>
                    <a:pt x="797" y="138"/>
                    <a:pt x="645" y="0"/>
                    <a:pt x="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6"/>
            <p:cNvSpPr/>
            <p:nvPr/>
          </p:nvSpPr>
          <p:spPr>
            <a:xfrm>
              <a:off x="883826" y="3367568"/>
              <a:ext cx="44163" cy="37255"/>
            </a:xfrm>
            <a:custGeom>
              <a:avLst/>
              <a:gdLst/>
              <a:ahLst/>
              <a:cxnLst/>
              <a:rect l="l" t="t" r="r" b="b"/>
              <a:pathLst>
                <a:path w="831" h="701" extrusionOk="0">
                  <a:moveTo>
                    <a:pt x="467" y="1"/>
                  </a:moveTo>
                  <a:cubicBezTo>
                    <a:pt x="457" y="1"/>
                    <a:pt x="446" y="1"/>
                    <a:pt x="436" y="2"/>
                  </a:cubicBezTo>
                  <a:cubicBezTo>
                    <a:pt x="124" y="27"/>
                    <a:pt x="0" y="415"/>
                    <a:pt x="238" y="616"/>
                  </a:cubicBezTo>
                  <a:cubicBezTo>
                    <a:pt x="306" y="674"/>
                    <a:pt x="385" y="700"/>
                    <a:pt x="462" y="700"/>
                  </a:cubicBezTo>
                  <a:cubicBezTo>
                    <a:pt x="652" y="700"/>
                    <a:pt x="830" y="543"/>
                    <a:pt x="812" y="322"/>
                  </a:cubicBezTo>
                  <a:cubicBezTo>
                    <a:pt x="797" y="139"/>
                    <a:pt x="645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6"/>
            <p:cNvSpPr/>
            <p:nvPr/>
          </p:nvSpPr>
          <p:spPr>
            <a:xfrm>
              <a:off x="944570" y="3343866"/>
              <a:ext cx="44163" cy="37201"/>
            </a:xfrm>
            <a:custGeom>
              <a:avLst/>
              <a:gdLst/>
              <a:ahLst/>
              <a:cxnLst/>
              <a:rect l="l" t="t" r="r" b="b"/>
              <a:pathLst>
                <a:path w="831" h="700" extrusionOk="0">
                  <a:moveTo>
                    <a:pt x="463" y="1"/>
                  </a:moveTo>
                  <a:cubicBezTo>
                    <a:pt x="453" y="1"/>
                    <a:pt x="444" y="1"/>
                    <a:pt x="434" y="2"/>
                  </a:cubicBezTo>
                  <a:cubicBezTo>
                    <a:pt x="124" y="27"/>
                    <a:pt x="0" y="415"/>
                    <a:pt x="238" y="616"/>
                  </a:cubicBezTo>
                  <a:cubicBezTo>
                    <a:pt x="306" y="674"/>
                    <a:pt x="385" y="700"/>
                    <a:pt x="462" y="700"/>
                  </a:cubicBezTo>
                  <a:cubicBezTo>
                    <a:pt x="652" y="700"/>
                    <a:pt x="830" y="542"/>
                    <a:pt x="812" y="321"/>
                  </a:cubicBezTo>
                  <a:cubicBezTo>
                    <a:pt x="796" y="138"/>
                    <a:pt x="644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6"/>
            <p:cNvSpPr/>
            <p:nvPr/>
          </p:nvSpPr>
          <p:spPr>
            <a:xfrm>
              <a:off x="825686" y="3256710"/>
              <a:ext cx="34119" cy="31887"/>
            </a:xfrm>
            <a:custGeom>
              <a:avLst/>
              <a:gdLst/>
              <a:ahLst/>
              <a:cxnLst/>
              <a:rect l="l" t="t" r="r" b="b"/>
              <a:pathLst>
                <a:path w="642" h="600" extrusionOk="0">
                  <a:moveTo>
                    <a:pt x="547" y="0"/>
                  </a:moveTo>
                  <a:cubicBezTo>
                    <a:pt x="538" y="0"/>
                    <a:pt x="529" y="2"/>
                    <a:pt x="520" y="5"/>
                  </a:cubicBezTo>
                  <a:lnTo>
                    <a:pt x="78" y="155"/>
                  </a:lnTo>
                  <a:cubicBezTo>
                    <a:pt x="15" y="176"/>
                    <a:pt x="0" y="258"/>
                    <a:pt x="53" y="299"/>
                  </a:cubicBezTo>
                  <a:lnTo>
                    <a:pt x="395" y="580"/>
                  </a:lnTo>
                  <a:cubicBezTo>
                    <a:pt x="411" y="593"/>
                    <a:pt x="429" y="600"/>
                    <a:pt x="448" y="600"/>
                  </a:cubicBezTo>
                  <a:cubicBezTo>
                    <a:pt x="484" y="600"/>
                    <a:pt x="520" y="575"/>
                    <a:pt x="529" y="534"/>
                  </a:cubicBezTo>
                  <a:lnTo>
                    <a:pt x="629" y="103"/>
                  </a:lnTo>
                  <a:cubicBezTo>
                    <a:pt x="641" y="49"/>
                    <a:pt x="598" y="0"/>
                    <a:pt x="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6"/>
            <p:cNvSpPr/>
            <p:nvPr/>
          </p:nvSpPr>
          <p:spPr>
            <a:xfrm>
              <a:off x="846093" y="3300182"/>
              <a:ext cx="34066" cy="31940"/>
            </a:xfrm>
            <a:custGeom>
              <a:avLst/>
              <a:gdLst/>
              <a:ahLst/>
              <a:cxnLst/>
              <a:rect l="l" t="t" r="r" b="b"/>
              <a:pathLst>
                <a:path w="641" h="601" extrusionOk="0">
                  <a:moveTo>
                    <a:pt x="195" y="1"/>
                  </a:moveTo>
                  <a:cubicBezTo>
                    <a:pt x="157" y="1"/>
                    <a:pt x="121" y="25"/>
                    <a:pt x="112" y="66"/>
                  </a:cubicBezTo>
                  <a:lnTo>
                    <a:pt x="12" y="496"/>
                  </a:lnTo>
                  <a:cubicBezTo>
                    <a:pt x="0" y="552"/>
                    <a:pt x="43" y="600"/>
                    <a:pt x="95" y="600"/>
                  </a:cubicBezTo>
                  <a:cubicBezTo>
                    <a:pt x="104" y="600"/>
                    <a:pt x="113" y="599"/>
                    <a:pt x="121" y="596"/>
                  </a:cubicBezTo>
                  <a:lnTo>
                    <a:pt x="563" y="445"/>
                  </a:lnTo>
                  <a:cubicBezTo>
                    <a:pt x="626" y="423"/>
                    <a:pt x="641" y="343"/>
                    <a:pt x="588" y="300"/>
                  </a:cubicBezTo>
                  <a:lnTo>
                    <a:pt x="248" y="20"/>
                  </a:lnTo>
                  <a:cubicBezTo>
                    <a:pt x="232" y="7"/>
                    <a:pt x="21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6"/>
            <p:cNvSpPr/>
            <p:nvPr/>
          </p:nvSpPr>
          <p:spPr>
            <a:xfrm>
              <a:off x="813356" y="3288490"/>
              <a:ext cx="33747" cy="32418"/>
            </a:xfrm>
            <a:custGeom>
              <a:avLst/>
              <a:gdLst/>
              <a:ahLst/>
              <a:cxnLst/>
              <a:rect l="l" t="t" r="r" b="b"/>
              <a:pathLst>
                <a:path w="635" h="610" extrusionOk="0">
                  <a:moveTo>
                    <a:pt x="100" y="0"/>
                  </a:moveTo>
                  <a:cubicBezTo>
                    <a:pt x="43" y="0"/>
                    <a:pt x="0" y="56"/>
                    <a:pt x="20" y="111"/>
                  </a:cubicBezTo>
                  <a:lnTo>
                    <a:pt x="169" y="553"/>
                  </a:lnTo>
                  <a:cubicBezTo>
                    <a:pt x="182" y="589"/>
                    <a:pt x="216" y="609"/>
                    <a:pt x="250" y="609"/>
                  </a:cubicBezTo>
                  <a:cubicBezTo>
                    <a:pt x="274" y="609"/>
                    <a:pt x="298" y="599"/>
                    <a:pt x="315" y="578"/>
                  </a:cubicBezTo>
                  <a:lnTo>
                    <a:pt x="595" y="236"/>
                  </a:lnTo>
                  <a:cubicBezTo>
                    <a:pt x="635" y="189"/>
                    <a:pt x="609" y="115"/>
                    <a:pt x="549" y="102"/>
                  </a:cubicBezTo>
                  <a:lnTo>
                    <a:pt x="119" y="2"/>
                  </a:lnTo>
                  <a:cubicBezTo>
                    <a:pt x="112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6"/>
            <p:cNvSpPr/>
            <p:nvPr/>
          </p:nvSpPr>
          <p:spPr>
            <a:xfrm>
              <a:off x="856722" y="3268561"/>
              <a:ext cx="33747" cy="32472"/>
            </a:xfrm>
            <a:custGeom>
              <a:avLst/>
              <a:gdLst/>
              <a:ahLst/>
              <a:cxnLst/>
              <a:rect l="l" t="t" r="r" b="b"/>
              <a:pathLst>
                <a:path w="635" h="611" extrusionOk="0">
                  <a:moveTo>
                    <a:pt x="387" y="0"/>
                  </a:moveTo>
                  <a:cubicBezTo>
                    <a:pt x="363" y="0"/>
                    <a:pt x="339" y="10"/>
                    <a:pt x="322" y="32"/>
                  </a:cubicBezTo>
                  <a:lnTo>
                    <a:pt x="40" y="372"/>
                  </a:lnTo>
                  <a:cubicBezTo>
                    <a:pt x="1" y="422"/>
                    <a:pt x="26" y="494"/>
                    <a:pt x="88" y="509"/>
                  </a:cubicBezTo>
                  <a:lnTo>
                    <a:pt x="518" y="608"/>
                  </a:lnTo>
                  <a:cubicBezTo>
                    <a:pt x="524" y="610"/>
                    <a:pt x="531" y="610"/>
                    <a:pt x="537" y="610"/>
                  </a:cubicBezTo>
                  <a:cubicBezTo>
                    <a:pt x="592" y="610"/>
                    <a:pt x="635" y="555"/>
                    <a:pt x="616" y="499"/>
                  </a:cubicBezTo>
                  <a:lnTo>
                    <a:pt x="466" y="57"/>
                  </a:lnTo>
                  <a:cubicBezTo>
                    <a:pt x="453" y="20"/>
                    <a:pt x="420" y="0"/>
                    <a:pt x="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56"/>
            <p:cNvSpPr/>
            <p:nvPr/>
          </p:nvSpPr>
          <p:spPr>
            <a:xfrm>
              <a:off x="713445" y="3183105"/>
              <a:ext cx="47512" cy="47405"/>
            </a:xfrm>
            <a:custGeom>
              <a:avLst/>
              <a:gdLst/>
              <a:ahLst/>
              <a:cxnLst/>
              <a:rect l="l" t="t" r="r" b="b"/>
              <a:pathLst>
                <a:path w="894" h="892" extrusionOk="0">
                  <a:moveTo>
                    <a:pt x="319" y="0"/>
                  </a:moveTo>
                  <a:lnTo>
                    <a:pt x="1" y="573"/>
                  </a:lnTo>
                  <a:lnTo>
                    <a:pt x="576" y="891"/>
                  </a:lnTo>
                  <a:lnTo>
                    <a:pt x="894" y="318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8CA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56"/>
            <p:cNvSpPr/>
            <p:nvPr/>
          </p:nvSpPr>
          <p:spPr>
            <a:xfrm>
              <a:off x="769087" y="3165940"/>
              <a:ext cx="47458" cy="47512"/>
            </a:xfrm>
            <a:custGeom>
              <a:avLst/>
              <a:gdLst/>
              <a:ahLst/>
              <a:cxnLst/>
              <a:rect l="l" t="t" r="r" b="b"/>
              <a:pathLst>
                <a:path w="893" h="894" extrusionOk="0">
                  <a:moveTo>
                    <a:pt x="318" y="0"/>
                  </a:moveTo>
                  <a:lnTo>
                    <a:pt x="0" y="575"/>
                  </a:lnTo>
                  <a:lnTo>
                    <a:pt x="575" y="893"/>
                  </a:lnTo>
                  <a:lnTo>
                    <a:pt x="893" y="3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B5CB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56"/>
            <p:cNvSpPr/>
            <p:nvPr/>
          </p:nvSpPr>
          <p:spPr>
            <a:xfrm>
              <a:off x="829140" y="3149253"/>
              <a:ext cx="47512" cy="47458"/>
            </a:xfrm>
            <a:custGeom>
              <a:avLst/>
              <a:gdLst/>
              <a:ahLst/>
              <a:cxnLst/>
              <a:rect l="l" t="t" r="r" b="b"/>
              <a:pathLst>
                <a:path w="894" h="893" extrusionOk="0">
                  <a:moveTo>
                    <a:pt x="319" y="1"/>
                  </a:moveTo>
                  <a:lnTo>
                    <a:pt x="0" y="574"/>
                  </a:lnTo>
                  <a:lnTo>
                    <a:pt x="575" y="892"/>
                  </a:lnTo>
                  <a:lnTo>
                    <a:pt x="893" y="319"/>
                  </a:lnTo>
                  <a:lnTo>
                    <a:pt x="319" y="1"/>
                  </a:lnTo>
                  <a:close/>
                </a:path>
              </a:pathLst>
            </a:custGeom>
            <a:solidFill>
              <a:srgbClr val="8CA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56"/>
            <p:cNvSpPr/>
            <p:nvPr/>
          </p:nvSpPr>
          <p:spPr>
            <a:xfrm>
              <a:off x="885314" y="3129483"/>
              <a:ext cx="47405" cy="47458"/>
            </a:xfrm>
            <a:custGeom>
              <a:avLst/>
              <a:gdLst/>
              <a:ahLst/>
              <a:cxnLst/>
              <a:rect l="l" t="t" r="r" b="b"/>
              <a:pathLst>
                <a:path w="892" h="893" extrusionOk="0">
                  <a:moveTo>
                    <a:pt x="319" y="1"/>
                  </a:moveTo>
                  <a:lnTo>
                    <a:pt x="1" y="574"/>
                  </a:lnTo>
                  <a:lnTo>
                    <a:pt x="574" y="892"/>
                  </a:lnTo>
                  <a:lnTo>
                    <a:pt x="892" y="319"/>
                  </a:lnTo>
                  <a:lnTo>
                    <a:pt x="319" y="1"/>
                  </a:lnTo>
                  <a:close/>
                </a:path>
              </a:pathLst>
            </a:custGeom>
            <a:solidFill>
              <a:srgbClr val="B5CB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56"/>
            <p:cNvSpPr/>
            <p:nvPr/>
          </p:nvSpPr>
          <p:spPr>
            <a:xfrm>
              <a:off x="946377" y="2595013"/>
              <a:ext cx="329074" cy="192172"/>
            </a:xfrm>
            <a:custGeom>
              <a:avLst/>
              <a:gdLst/>
              <a:ahLst/>
              <a:cxnLst/>
              <a:rect l="l" t="t" r="r" b="b"/>
              <a:pathLst>
                <a:path w="6192" h="3616" extrusionOk="0">
                  <a:moveTo>
                    <a:pt x="5584" y="1"/>
                  </a:moveTo>
                  <a:cubicBezTo>
                    <a:pt x="5574" y="1"/>
                    <a:pt x="5564" y="1"/>
                    <a:pt x="5554" y="2"/>
                  </a:cubicBezTo>
                  <a:cubicBezTo>
                    <a:pt x="4564" y="68"/>
                    <a:pt x="2151" y="347"/>
                    <a:pt x="278" y="1502"/>
                  </a:cubicBezTo>
                  <a:cubicBezTo>
                    <a:pt x="83" y="1623"/>
                    <a:pt x="1" y="1863"/>
                    <a:pt x="82" y="2077"/>
                  </a:cubicBezTo>
                  <a:lnTo>
                    <a:pt x="549" y="3309"/>
                  </a:lnTo>
                  <a:cubicBezTo>
                    <a:pt x="620" y="3499"/>
                    <a:pt x="801" y="3615"/>
                    <a:pt x="992" y="3615"/>
                  </a:cubicBezTo>
                  <a:cubicBezTo>
                    <a:pt x="1058" y="3615"/>
                    <a:pt x="1125" y="3601"/>
                    <a:pt x="1190" y="3571"/>
                  </a:cubicBezTo>
                  <a:cubicBezTo>
                    <a:pt x="2048" y="3172"/>
                    <a:pt x="3927" y="2599"/>
                    <a:pt x="5790" y="1985"/>
                  </a:cubicBezTo>
                  <a:cubicBezTo>
                    <a:pt x="6021" y="1909"/>
                    <a:pt x="6192" y="1716"/>
                    <a:pt x="6166" y="1472"/>
                  </a:cubicBezTo>
                  <a:lnTo>
                    <a:pt x="6054" y="425"/>
                  </a:lnTo>
                  <a:cubicBezTo>
                    <a:pt x="6028" y="183"/>
                    <a:pt x="5824" y="1"/>
                    <a:pt x="5584" y="1"/>
                  </a:cubicBezTo>
                  <a:close/>
                </a:path>
              </a:pathLst>
            </a:custGeom>
            <a:solidFill>
              <a:srgbClr val="D64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56"/>
            <p:cNvSpPr/>
            <p:nvPr/>
          </p:nvSpPr>
          <p:spPr>
            <a:xfrm>
              <a:off x="1093640" y="3028988"/>
              <a:ext cx="44163" cy="37308"/>
            </a:xfrm>
            <a:custGeom>
              <a:avLst/>
              <a:gdLst/>
              <a:ahLst/>
              <a:cxnLst/>
              <a:rect l="l" t="t" r="r" b="b"/>
              <a:pathLst>
                <a:path w="831" h="702" extrusionOk="0">
                  <a:moveTo>
                    <a:pt x="463" y="1"/>
                  </a:moveTo>
                  <a:cubicBezTo>
                    <a:pt x="453" y="1"/>
                    <a:pt x="443" y="1"/>
                    <a:pt x="434" y="2"/>
                  </a:cubicBezTo>
                  <a:cubicBezTo>
                    <a:pt x="123" y="29"/>
                    <a:pt x="0" y="417"/>
                    <a:pt x="237" y="618"/>
                  </a:cubicBezTo>
                  <a:cubicBezTo>
                    <a:pt x="306" y="676"/>
                    <a:pt x="385" y="702"/>
                    <a:pt x="462" y="702"/>
                  </a:cubicBezTo>
                  <a:cubicBezTo>
                    <a:pt x="652" y="702"/>
                    <a:pt x="830" y="544"/>
                    <a:pt x="812" y="323"/>
                  </a:cubicBezTo>
                  <a:cubicBezTo>
                    <a:pt x="797" y="140"/>
                    <a:pt x="644" y="1"/>
                    <a:pt x="463" y="1"/>
                  </a:cubicBezTo>
                  <a:close/>
                </a:path>
              </a:pathLst>
            </a:custGeom>
            <a:solidFill>
              <a:srgbClr val="B5CB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56"/>
            <p:cNvSpPr/>
            <p:nvPr/>
          </p:nvSpPr>
          <p:spPr>
            <a:xfrm>
              <a:off x="1153162" y="3016552"/>
              <a:ext cx="44217" cy="37308"/>
            </a:xfrm>
            <a:custGeom>
              <a:avLst/>
              <a:gdLst/>
              <a:ahLst/>
              <a:cxnLst/>
              <a:rect l="l" t="t" r="r" b="b"/>
              <a:pathLst>
                <a:path w="832" h="702" extrusionOk="0">
                  <a:moveTo>
                    <a:pt x="465" y="1"/>
                  </a:moveTo>
                  <a:cubicBezTo>
                    <a:pt x="455" y="1"/>
                    <a:pt x="446" y="1"/>
                    <a:pt x="436" y="2"/>
                  </a:cubicBezTo>
                  <a:cubicBezTo>
                    <a:pt x="126" y="27"/>
                    <a:pt x="1" y="416"/>
                    <a:pt x="238" y="617"/>
                  </a:cubicBezTo>
                  <a:cubicBezTo>
                    <a:pt x="307" y="675"/>
                    <a:pt x="385" y="701"/>
                    <a:pt x="463" y="701"/>
                  </a:cubicBezTo>
                  <a:cubicBezTo>
                    <a:pt x="653" y="701"/>
                    <a:pt x="832" y="543"/>
                    <a:pt x="813" y="321"/>
                  </a:cubicBezTo>
                  <a:cubicBezTo>
                    <a:pt x="798" y="140"/>
                    <a:pt x="646" y="1"/>
                    <a:pt x="465" y="1"/>
                  </a:cubicBezTo>
                  <a:close/>
                </a:path>
              </a:pathLst>
            </a:custGeom>
            <a:solidFill>
              <a:srgbClr val="8CA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56"/>
            <p:cNvSpPr/>
            <p:nvPr/>
          </p:nvSpPr>
          <p:spPr>
            <a:xfrm>
              <a:off x="1216245" y="3000237"/>
              <a:ext cx="44163" cy="37255"/>
            </a:xfrm>
            <a:custGeom>
              <a:avLst/>
              <a:gdLst/>
              <a:ahLst/>
              <a:cxnLst/>
              <a:rect l="l" t="t" r="r" b="b"/>
              <a:pathLst>
                <a:path w="831" h="701" extrusionOk="0">
                  <a:moveTo>
                    <a:pt x="464" y="0"/>
                  </a:moveTo>
                  <a:cubicBezTo>
                    <a:pt x="454" y="0"/>
                    <a:pt x="444" y="1"/>
                    <a:pt x="435" y="2"/>
                  </a:cubicBezTo>
                  <a:cubicBezTo>
                    <a:pt x="124" y="29"/>
                    <a:pt x="1" y="416"/>
                    <a:pt x="238" y="617"/>
                  </a:cubicBezTo>
                  <a:cubicBezTo>
                    <a:pt x="307" y="675"/>
                    <a:pt x="385" y="701"/>
                    <a:pt x="462" y="701"/>
                  </a:cubicBezTo>
                  <a:cubicBezTo>
                    <a:pt x="652" y="701"/>
                    <a:pt x="831" y="543"/>
                    <a:pt x="813" y="321"/>
                  </a:cubicBezTo>
                  <a:cubicBezTo>
                    <a:pt x="798" y="140"/>
                    <a:pt x="644" y="0"/>
                    <a:pt x="464" y="0"/>
                  </a:cubicBezTo>
                  <a:close/>
                </a:path>
              </a:pathLst>
            </a:custGeom>
            <a:solidFill>
              <a:srgbClr val="B5CB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56"/>
            <p:cNvSpPr/>
            <p:nvPr/>
          </p:nvSpPr>
          <p:spPr>
            <a:xfrm>
              <a:off x="1276989" y="2976588"/>
              <a:ext cx="44163" cy="37308"/>
            </a:xfrm>
            <a:custGeom>
              <a:avLst/>
              <a:gdLst/>
              <a:ahLst/>
              <a:cxnLst/>
              <a:rect l="l" t="t" r="r" b="b"/>
              <a:pathLst>
                <a:path w="831" h="702" extrusionOk="0">
                  <a:moveTo>
                    <a:pt x="463" y="1"/>
                  </a:moveTo>
                  <a:cubicBezTo>
                    <a:pt x="454" y="1"/>
                    <a:pt x="444" y="1"/>
                    <a:pt x="434" y="2"/>
                  </a:cubicBezTo>
                  <a:cubicBezTo>
                    <a:pt x="124" y="27"/>
                    <a:pt x="1" y="415"/>
                    <a:pt x="238" y="618"/>
                  </a:cubicBezTo>
                  <a:cubicBezTo>
                    <a:pt x="306" y="675"/>
                    <a:pt x="385" y="701"/>
                    <a:pt x="462" y="701"/>
                  </a:cubicBezTo>
                  <a:cubicBezTo>
                    <a:pt x="652" y="701"/>
                    <a:pt x="831" y="543"/>
                    <a:pt x="813" y="322"/>
                  </a:cubicBezTo>
                  <a:cubicBezTo>
                    <a:pt x="798" y="140"/>
                    <a:pt x="644" y="1"/>
                    <a:pt x="463" y="1"/>
                  </a:cubicBezTo>
                  <a:close/>
                </a:path>
              </a:pathLst>
            </a:custGeom>
            <a:solidFill>
              <a:srgbClr val="8CA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56"/>
            <p:cNvSpPr/>
            <p:nvPr/>
          </p:nvSpPr>
          <p:spPr>
            <a:xfrm>
              <a:off x="1158158" y="2889431"/>
              <a:ext cx="34066" cy="31940"/>
            </a:xfrm>
            <a:custGeom>
              <a:avLst/>
              <a:gdLst/>
              <a:ahLst/>
              <a:cxnLst/>
              <a:rect l="l" t="t" r="r" b="b"/>
              <a:pathLst>
                <a:path w="641" h="601" extrusionOk="0">
                  <a:moveTo>
                    <a:pt x="546" y="1"/>
                  </a:moveTo>
                  <a:cubicBezTo>
                    <a:pt x="537" y="1"/>
                    <a:pt x="528" y="2"/>
                    <a:pt x="519" y="5"/>
                  </a:cubicBezTo>
                  <a:lnTo>
                    <a:pt x="78" y="156"/>
                  </a:lnTo>
                  <a:cubicBezTo>
                    <a:pt x="14" y="178"/>
                    <a:pt x="0" y="258"/>
                    <a:pt x="52" y="301"/>
                  </a:cubicBezTo>
                  <a:lnTo>
                    <a:pt x="394" y="581"/>
                  </a:lnTo>
                  <a:cubicBezTo>
                    <a:pt x="410" y="594"/>
                    <a:pt x="428" y="600"/>
                    <a:pt x="447" y="600"/>
                  </a:cubicBezTo>
                  <a:cubicBezTo>
                    <a:pt x="483" y="600"/>
                    <a:pt x="519" y="576"/>
                    <a:pt x="529" y="535"/>
                  </a:cubicBezTo>
                  <a:lnTo>
                    <a:pt x="628" y="105"/>
                  </a:lnTo>
                  <a:cubicBezTo>
                    <a:pt x="641" y="49"/>
                    <a:pt x="597" y="1"/>
                    <a:pt x="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56"/>
            <p:cNvSpPr/>
            <p:nvPr/>
          </p:nvSpPr>
          <p:spPr>
            <a:xfrm>
              <a:off x="1178512" y="2933009"/>
              <a:ext cx="34119" cy="31887"/>
            </a:xfrm>
            <a:custGeom>
              <a:avLst/>
              <a:gdLst/>
              <a:ahLst/>
              <a:cxnLst/>
              <a:rect l="l" t="t" r="r" b="b"/>
              <a:pathLst>
                <a:path w="642" h="600" extrusionOk="0">
                  <a:moveTo>
                    <a:pt x="195" y="0"/>
                  </a:moveTo>
                  <a:cubicBezTo>
                    <a:pt x="158" y="0"/>
                    <a:pt x="122" y="25"/>
                    <a:pt x="113" y="65"/>
                  </a:cubicBezTo>
                  <a:lnTo>
                    <a:pt x="13" y="496"/>
                  </a:lnTo>
                  <a:cubicBezTo>
                    <a:pt x="1" y="551"/>
                    <a:pt x="44" y="600"/>
                    <a:pt x="95" y="600"/>
                  </a:cubicBezTo>
                  <a:cubicBezTo>
                    <a:pt x="104" y="600"/>
                    <a:pt x="113" y="598"/>
                    <a:pt x="122" y="596"/>
                  </a:cubicBezTo>
                  <a:lnTo>
                    <a:pt x="564" y="445"/>
                  </a:lnTo>
                  <a:cubicBezTo>
                    <a:pt x="627" y="423"/>
                    <a:pt x="641" y="342"/>
                    <a:pt x="589" y="300"/>
                  </a:cubicBezTo>
                  <a:lnTo>
                    <a:pt x="247" y="19"/>
                  </a:lnTo>
                  <a:cubicBezTo>
                    <a:pt x="231" y="6"/>
                    <a:pt x="21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56"/>
            <p:cNvSpPr/>
            <p:nvPr/>
          </p:nvSpPr>
          <p:spPr>
            <a:xfrm>
              <a:off x="1145828" y="2921265"/>
              <a:ext cx="33747" cy="32418"/>
            </a:xfrm>
            <a:custGeom>
              <a:avLst/>
              <a:gdLst/>
              <a:ahLst/>
              <a:cxnLst/>
              <a:rect l="l" t="t" r="r" b="b"/>
              <a:pathLst>
                <a:path w="635" h="610" extrusionOk="0">
                  <a:moveTo>
                    <a:pt x="98" y="0"/>
                  </a:moveTo>
                  <a:cubicBezTo>
                    <a:pt x="42" y="0"/>
                    <a:pt x="0" y="56"/>
                    <a:pt x="18" y="112"/>
                  </a:cubicBezTo>
                  <a:lnTo>
                    <a:pt x="169" y="552"/>
                  </a:lnTo>
                  <a:cubicBezTo>
                    <a:pt x="182" y="589"/>
                    <a:pt x="215" y="609"/>
                    <a:pt x="249" y="609"/>
                  </a:cubicBezTo>
                  <a:cubicBezTo>
                    <a:pt x="273" y="609"/>
                    <a:pt x="297" y="599"/>
                    <a:pt x="314" y="578"/>
                  </a:cubicBezTo>
                  <a:lnTo>
                    <a:pt x="595" y="237"/>
                  </a:lnTo>
                  <a:cubicBezTo>
                    <a:pt x="634" y="188"/>
                    <a:pt x="609" y="115"/>
                    <a:pt x="549" y="101"/>
                  </a:cubicBezTo>
                  <a:lnTo>
                    <a:pt x="118" y="3"/>
                  </a:lnTo>
                  <a:cubicBezTo>
                    <a:pt x="111" y="1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6"/>
            <p:cNvSpPr/>
            <p:nvPr/>
          </p:nvSpPr>
          <p:spPr>
            <a:xfrm>
              <a:off x="1189194" y="2901336"/>
              <a:ext cx="33747" cy="32418"/>
            </a:xfrm>
            <a:custGeom>
              <a:avLst/>
              <a:gdLst/>
              <a:ahLst/>
              <a:cxnLst/>
              <a:rect l="l" t="t" r="r" b="b"/>
              <a:pathLst>
                <a:path w="635" h="610" extrusionOk="0">
                  <a:moveTo>
                    <a:pt x="386" y="0"/>
                  </a:moveTo>
                  <a:cubicBezTo>
                    <a:pt x="362" y="0"/>
                    <a:pt x="339" y="10"/>
                    <a:pt x="321" y="31"/>
                  </a:cubicBezTo>
                  <a:lnTo>
                    <a:pt x="40" y="373"/>
                  </a:lnTo>
                  <a:cubicBezTo>
                    <a:pt x="0" y="421"/>
                    <a:pt x="25" y="495"/>
                    <a:pt x="87" y="508"/>
                  </a:cubicBezTo>
                  <a:lnTo>
                    <a:pt x="518" y="607"/>
                  </a:lnTo>
                  <a:cubicBezTo>
                    <a:pt x="524" y="609"/>
                    <a:pt x="530" y="610"/>
                    <a:pt x="536" y="610"/>
                  </a:cubicBezTo>
                  <a:cubicBezTo>
                    <a:pt x="591" y="610"/>
                    <a:pt x="634" y="554"/>
                    <a:pt x="616" y="498"/>
                  </a:cubicBezTo>
                  <a:lnTo>
                    <a:pt x="466" y="57"/>
                  </a:lnTo>
                  <a:cubicBezTo>
                    <a:pt x="453" y="20"/>
                    <a:pt x="419" y="0"/>
                    <a:pt x="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6"/>
            <p:cNvSpPr/>
            <p:nvPr/>
          </p:nvSpPr>
          <p:spPr>
            <a:xfrm>
              <a:off x="613958" y="2962292"/>
              <a:ext cx="329074" cy="192172"/>
            </a:xfrm>
            <a:custGeom>
              <a:avLst/>
              <a:gdLst/>
              <a:ahLst/>
              <a:cxnLst/>
              <a:rect l="l" t="t" r="r" b="b"/>
              <a:pathLst>
                <a:path w="6192" h="3616" extrusionOk="0">
                  <a:moveTo>
                    <a:pt x="5583" y="1"/>
                  </a:moveTo>
                  <a:cubicBezTo>
                    <a:pt x="5573" y="1"/>
                    <a:pt x="5563" y="1"/>
                    <a:pt x="5553" y="2"/>
                  </a:cubicBezTo>
                  <a:cubicBezTo>
                    <a:pt x="4564" y="68"/>
                    <a:pt x="2150" y="347"/>
                    <a:pt x="277" y="1502"/>
                  </a:cubicBezTo>
                  <a:cubicBezTo>
                    <a:pt x="83" y="1621"/>
                    <a:pt x="0" y="1862"/>
                    <a:pt x="81" y="2077"/>
                  </a:cubicBezTo>
                  <a:lnTo>
                    <a:pt x="548" y="3308"/>
                  </a:lnTo>
                  <a:cubicBezTo>
                    <a:pt x="620" y="3500"/>
                    <a:pt x="800" y="3615"/>
                    <a:pt x="990" y="3615"/>
                  </a:cubicBezTo>
                  <a:cubicBezTo>
                    <a:pt x="1057" y="3615"/>
                    <a:pt x="1124" y="3601"/>
                    <a:pt x="1189" y="3571"/>
                  </a:cubicBezTo>
                  <a:cubicBezTo>
                    <a:pt x="2045" y="3172"/>
                    <a:pt x="3924" y="2599"/>
                    <a:pt x="5787" y="1985"/>
                  </a:cubicBezTo>
                  <a:cubicBezTo>
                    <a:pt x="6020" y="1909"/>
                    <a:pt x="6191" y="1716"/>
                    <a:pt x="6166" y="1472"/>
                  </a:cubicBezTo>
                  <a:lnTo>
                    <a:pt x="6053" y="424"/>
                  </a:lnTo>
                  <a:cubicBezTo>
                    <a:pt x="6027" y="181"/>
                    <a:pt x="5824" y="1"/>
                    <a:pt x="55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6"/>
            <p:cNvSpPr/>
            <p:nvPr/>
          </p:nvSpPr>
          <p:spPr>
            <a:xfrm>
              <a:off x="946377" y="2595013"/>
              <a:ext cx="329074" cy="192172"/>
            </a:xfrm>
            <a:custGeom>
              <a:avLst/>
              <a:gdLst/>
              <a:ahLst/>
              <a:cxnLst/>
              <a:rect l="l" t="t" r="r" b="b"/>
              <a:pathLst>
                <a:path w="6192" h="3616" extrusionOk="0">
                  <a:moveTo>
                    <a:pt x="5584" y="1"/>
                  </a:moveTo>
                  <a:cubicBezTo>
                    <a:pt x="5574" y="1"/>
                    <a:pt x="5564" y="1"/>
                    <a:pt x="5554" y="2"/>
                  </a:cubicBezTo>
                  <a:cubicBezTo>
                    <a:pt x="4564" y="68"/>
                    <a:pt x="2151" y="347"/>
                    <a:pt x="278" y="1502"/>
                  </a:cubicBezTo>
                  <a:cubicBezTo>
                    <a:pt x="83" y="1623"/>
                    <a:pt x="1" y="1863"/>
                    <a:pt x="82" y="2077"/>
                  </a:cubicBezTo>
                  <a:lnTo>
                    <a:pt x="549" y="3309"/>
                  </a:lnTo>
                  <a:cubicBezTo>
                    <a:pt x="620" y="3499"/>
                    <a:pt x="801" y="3615"/>
                    <a:pt x="992" y="3615"/>
                  </a:cubicBezTo>
                  <a:cubicBezTo>
                    <a:pt x="1058" y="3615"/>
                    <a:pt x="1125" y="3601"/>
                    <a:pt x="1190" y="3571"/>
                  </a:cubicBezTo>
                  <a:cubicBezTo>
                    <a:pt x="2048" y="3172"/>
                    <a:pt x="3927" y="2599"/>
                    <a:pt x="5790" y="1985"/>
                  </a:cubicBezTo>
                  <a:cubicBezTo>
                    <a:pt x="6021" y="1909"/>
                    <a:pt x="6192" y="1716"/>
                    <a:pt x="6166" y="1472"/>
                  </a:cubicBezTo>
                  <a:lnTo>
                    <a:pt x="6054" y="425"/>
                  </a:lnTo>
                  <a:cubicBezTo>
                    <a:pt x="6028" y="183"/>
                    <a:pt x="5824" y="1"/>
                    <a:pt x="5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6"/>
            <p:cNvSpPr/>
            <p:nvPr/>
          </p:nvSpPr>
          <p:spPr>
            <a:xfrm>
              <a:off x="662479" y="2684561"/>
              <a:ext cx="917017" cy="915369"/>
            </a:xfrm>
            <a:custGeom>
              <a:avLst/>
              <a:gdLst/>
              <a:ahLst/>
              <a:cxnLst/>
              <a:rect l="l" t="t" r="r" b="b"/>
              <a:pathLst>
                <a:path w="17255" h="17224" extrusionOk="0">
                  <a:moveTo>
                    <a:pt x="11109" y="0"/>
                  </a:moveTo>
                  <a:cubicBezTo>
                    <a:pt x="9000" y="0"/>
                    <a:pt x="6258" y="1839"/>
                    <a:pt x="6258" y="1839"/>
                  </a:cubicBezTo>
                  <a:cubicBezTo>
                    <a:pt x="7515" y="3363"/>
                    <a:pt x="7872" y="6396"/>
                    <a:pt x="7872" y="6396"/>
                  </a:cubicBezTo>
                  <a:lnTo>
                    <a:pt x="8081" y="8349"/>
                  </a:lnTo>
                  <a:cubicBezTo>
                    <a:pt x="8323" y="9965"/>
                    <a:pt x="9341" y="10236"/>
                    <a:pt x="9997" y="10236"/>
                  </a:cubicBezTo>
                  <a:cubicBezTo>
                    <a:pt x="10329" y="10236"/>
                    <a:pt x="10568" y="10166"/>
                    <a:pt x="10568" y="10166"/>
                  </a:cubicBezTo>
                  <a:cubicBezTo>
                    <a:pt x="10987" y="10103"/>
                    <a:pt x="11463" y="10080"/>
                    <a:pt x="11938" y="10080"/>
                  </a:cubicBezTo>
                  <a:cubicBezTo>
                    <a:pt x="13276" y="10080"/>
                    <a:pt x="14601" y="10265"/>
                    <a:pt x="14601" y="10265"/>
                  </a:cubicBezTo>
                  <a:cubicBezTo>
                    <a:pt x="14828" y="10298"/>
                    <a:pt x="15034" y="10313"/>
                    <a:pt x="15224" y="10313"/>
                  </a:cubicBezTo>
                  <a:cubicBezTo>
                    <a:pt x="17253" y="10313"/>
                    <a:pt x="17245" y="8572"/>
                    <a:pt x="17245" y="8572"/>
                  </a:cubicBezTo>
                  <a:cubicBezTo>
                    <a:pt x="17254" y="7018"/>
                    <a:pt x="14285" y="6512"/>
                    <a:pt x="14285" y="6512"/>
                  </a:cubicBezTo>
                  <a:cubicBezTo>
                    <a:pt x="11869" y="5923"/>
                    <a:pt x="11920" y="3753"/>
                    <a:pt x="11920" y="3753"/>
                  </a:cubicBezTo>
                  <a:lnTo>
                    <a:pt x="11309" y="6"/>
                  </a:lnTo>
                  <a:cubicBezTo>
                    <a:pt x="11243" y="2"/>
                    <a:pt x="11176" y="0"/>
                    <a:pt x="11109" y="0"/>
                  </a:cubicBezTo>
                  <a:close/>
                  <a:moveTo>
                    <a:pt x="4852" y="6911"/>
                  </a:moveTo>
                  <a:cubicBezTo>
                    <a:pt x="2743" y="6911"/>
                    <a:pt x="1" y="8750"/>
                    <a:pt x="1" y="8750"/>
                  </a:cubicBezTo>
                  <a:cubicBezTo>
                    <a:pt x="1258" y="10272"/>
                    <a:pt x="1617" y="13305"/>
                    <a:pt x="1617" y="13305"/>
                  </a:cubicBezTo>
                  <a:lnTo>
                    <a:pt x="1824" y="15260"/>
                  </a:lnTo>
                  <a:cubicBezTo>
                    <a:pt x="2067" y="16874"/>
                    <a:pt x="3084" y="17145"/>
                    <a:pt x="3740" y="17145"/>
                  </a:cubicBezTo>
                  <a:cubicBezTo>
                    <a:pt x="4073" y="17145"/>
                    <a:pt x="4312" y="17076"/>
                    <a:pt x="4312" y="17076"/>
                  </a:cubicBezTo>
                  <a:cubicBezTo>
                    <a:pt x="4730" y="17013"/>
                    <a:pt x="5204" y="16990"/>
                    <a:pt x="5677" y="16990"/>
                  </a:cubicBezTo>
                  <a:cubicBezTo>
                    <a:pt x="7016" y="16990"/>
                    <a:pt x="8346" y="17175"/>
                    <a:pt x="8346" y="17175"/>
                  </a:cubicBezTo>
                  <a:cubicBezTo>
                    <a:pt x="8572" y="17208"/>
                    <a:pt x="8778" y="17224"/>
                    <a:pt x="8968" y="17224"/>
                  </a:cubicBezTo>
                  <a:cubicBezTo>
                    <a:pt x="10997" y="17224"/>
                    <a:pt x="10988" y="15482"/>
                    <a:pt x="10988" y="15482"/>
                  </a:cubicBezTo>
                  <a:cubicBezTo>
                    <a:pt x="11000" y="13929"/>
                    <a:pt x="8028" y="13422"/>
                    <a:pt x="8028" y="13422"/>
                  </a:cubicBezTo>
                  <a:cubicBezTo>
                    <a:pt x="5612" y="12832"/>
                    <a:pt x="5663" y="10663"/>
                    <a:pt x="5663" y="10663"/>
                  </a:cubicBezTo>
                  <a:lnTo>
                    <a:pt x="5052" y="6917"/>
                  </a:lnTo>
                  <a:cubicBezTo>
                    <a:pt x="4986" y="6913"/>
                    <a:pt x="4919" y="6911"/>
                    <a:pt x="4852" y="69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6"/>
            <p:cNvSpPr/>
            <p:nvPr/>
          </p:nvSpPr>
          <p:spPr>
            <a:xfrm>
              <a:off x="770841" y="3295080"/>
              <a:ext cx="31993" cy="33588"/>
            </a:xfrm>
            <a:custGeom>
              <a:avLst/>
              <a:gdLst/>
              <a:ahLst/>
              <a:cxnLst/>
              <a:rect l="l" t="t" r="r" b="b"/>
              <a:pathLst>
                <a:path w="602" h="632" extrusionOk="0">
                  <a:moveTo>
                    <a:pt x="439" y="0"/>
                  </a:moveTo>
                  <a:cubicBezTo>
                    <a:pt x="420" y="0"/>
                    <a:pt x="401" y="7"/>
                    <a:pt x="385" y="21"/>
                  </a:cubicBezTo>
                  <a:lnTo>
                    <a:pt x="48" y="309"/>
                  </a:lnTo>
                  <a:cubicBezTo>
                    <a:pt x="0" y="350"/>
                    <a:pt x="13" y="426"/>
                    <a:pt x="70" y="450"/>
                  </a:cubicBezTo>
                  <a:lnTo>
                    <a:pt x="477" y="624"/>
                  </a:lnTo>
                  <a:cubicBezTo>
                    <a:pt x="488" y="629"/>
                    <a:pt x="500" y="631"/>
                    <a:pt x="511" y="631"/>
                  </a:cubicBezTo>
                  <a:cubicBezTo>
                    <a:pt x="559" y="631"/>
                    <a:pt x="602" y="588"/>
                    <a:pt x="594" y="534"/>
                  </a:cubicBezTo>
                  <a:lnTo>
                    <a:pt x="523" y="73"/>
                  </a:lnTo>
                  <a:cubicBezTo>
                    <a:pt x="516" y="28"/>
                    <a:pt x="478" y="0"/>
                    <a:pt x="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6"/>
            <p:cNvSpPr/>
            <p:nvPr/>
          </p:nvSpPr>
          <p:spPr>
            <a:xfrm>
              <a:off x="743843" y="3279509"/>
              <a:ext cx="35713" cy="30665"/>
            </a:xfrm>
            <a:custGeom>
              <a:avLst/>
              <a:gdLst/>
              <a:ahLst/>
              <a:cxnLst/>
              <a:rect l="l" t="t" r="r" b="b"/>
              <a:pathLst>
                <a:path w="672" h="577" extrusionOk="0">
                  <a:moveTo>
                    <a:pt x="570" y="1"/>
                  </a:moveTo>
                  <a:cubicBezTo>
                    <a:pt x="566" y="1"/>
                    <a:pt x="561" y="1"/>
                    <a:pt x="556" y="2"/>
                  </a:cubicBezTo>
                  <a:lnTo>
                    <a:pt x="95" y="71"/>
                  </a:lnTo>
                  <a:cubicBezTo>
                    <a:pt x="29" y="81"/>
                    <a:pt x="0" y="160"/>
                    <a:pt x="45" y="211"/>
                  </a:cubicBezTo>
                  <a:lnTo>
                    <a:pt x="331" y="546"/>
                  </a:lnTo>
                  <a:cubicBezTo>
                    <a:pt x="349" y="566"/>
                    <a:pt x="372" y="576"/>
                    <a:pt x="395" y="576"/>
                  </a:cubicBezTo>
                  <a:cubicBezTo>
                    <a:pt x="427" y="576"/>
                    <a:pt x="459" y="558"/>
                    <a:pt x="474" y="524"/>
                  </a:cubicBezTo>
                  <a:lnTo>
                    <a:pt x="646" y="117"/>
                  </a:lnTo>
                  <a:cubicBezTo>
                    <a:pt x="671" y="62"/>
                    <a:pt x="628" y="1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6"/>
            <p:cNvSpPr/>
            <p:nvPr/>
          </p:nvSpPr>
          <p:spPr>
            <a:xfrm>
              <a:off x="731461" y="3304486"/>
              <a:ext cx="28645" cy="32790"/>
            </a:xfrm>
            <a:custGeom>
              <a:avLst/>
              <a:gdLst/>
              <a:ahLst/>
              <a:cxnLst/>
              <a:rect l="l" t="t" r="r" b="b"/>
              <a:pathLst>
                <a:path w="539" h="617" extrusionOk="0">
                  <a:moveTo>
                    <a:pt x="32" y="1"/>
                  </a:moveTo>
                  <a:cubicBezTo>
                    <a:pt x="22" y="1"/>
                    <a:pt x="11" y="3"/>
                    <a:pt x="1" y="7"/>
                  </a:cubicBezTo>
                  <a:cubicBezTo>
                    <a:pt x="56" y="222"/>
                    <a:pt x="104" y="428"/>
                    <a:pt x="142" y="616"/>
                  </a:cubicBezTo>
                  <a:cubicBezTo>
                    <a:pt x="146" y="613"/>
                    <a:pt x="151" y="613"/>
                    <a:pt x="154" y="610"/>
                  </a:cubicBezTo>
                  <a:lnTo>
                    <a:pt x="491" y="322"/>
                  </a:lnTo>
                  <a:cubicBezTo>
                    <a:pt x="539" y="282"/>
                    <a:pt x="526" y="205"/>
                    <a:pt x="469" y="181"/>
                  </a:cubicBezTo>
                  <a:lnTo>
                    <a:pt x="62" y="7"/>
                  </a:lnTo>
                  <a:cubicBezTo>
                    <a:pt x="53" y="3"/>
                    <a:pt x="43" y="1"/>
                    <a:pt x="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6"/>
            <p:cNvSpPr/>
            <p:nvPr/>
          </p:nvSpPr>
          <p:spPr>
            <a:xfrm>
              <a:off x="746501" y="3302892"/>
              <a:ext cx="281456" cy="157947"/>
            </a:xfrm>
            <a:custGeom>
              <a:avLst/>
              <a:gdLst/>
              <a:ahLst/>
              <a:cxnLst/>
              <a:rect l="l" t="t" r="r" b="b"/>
              <a:pathLst>
                <a:path w="5296" h="2972" extrusionOk="0">
                  <a:moveTo>
                    <a:pt x="4280" y="0"/>
                  </a:moveTo>
                  <a:cubicBezTo>
                    <a:pt x="2447" y="1154"/>
                    <a:pt x="682" y="1379"/>
                    <a:pt x="1" y="1422"/>
                  </a:cubicBezTo>
                  <a:cubicBezTo>
                    <a:pt x="25" y="1580"/>
                    <a:pt x="36" y="1670"/>
                    <a:pt x="36" y="1670"/>
                  </a:cubicBezTo>
                  <a:lnTo>
                    <a:pt x="174" y="2971"/>
                  </a:lnTo>
                  <a:cubicBezTo>
                    <a:pt x="3306" y="2664"/>
                    <a:pt x="4791" y="1702"/>
                    <a:pt x="5296" y="1289"/>
                  </a:cubicBezTo>
                  <a:cubicBezTo>
                    <a:pt x="4834" y="972"/>
                    <a:pt x="4479" y="523"/>
                    <a:pt x="4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6"/>
            <p:cNvSpPr/>
            <p:nvPr/>
          </p:nvSpPr>
          <p:spPr>
            <a:xfrm>
              <a:off x="753409" y="3322608"/>
              <a:ext cx="35713" cy="30665"/>
            </a:xfrm>
            <a:custGeom>
              <a:avLst/>
              <a:gdLst/>
              <a:ahLst/>
              <a:cxnLst/>
              <a:rect l="l" t="t" r="r" b="b"/>
              <a:pathLst>
                <a:path w="672" h="577" extrusionOk="0">
                  <a:moveTo>
                    <a:pt x="278" y="0"/>
                  </a:moveTo>
                  <a:cubicBezTo>
                    <a:pt x="246" y="0"/>
                    <a:pt x="214" y="18"/>
                    <a:pt x="200" y="52"/>
                  </a:cubicBezTo>
                  <a:lnTo>
                    <a:pt x="26" y="459"/>
                  </a:lnTo>
                  <a:cubicBezTo>
                    <a:pt x="1" y="515"/>
                    <a:pt x="45" y="577"/>
                    <a:pt x="104" y="577"/>
                  </a:cubicBezTo>
                  <a:cubicBezTo>
                    <a:pt x="108" y="577"/>
                    <a:pt x="112" y="576"/>
                    <a:pt x="116" y="576"/>
                  </a:cubicBezTo>
                  <a:lnTo>
                    <a:pt x="577" y="505"/>
                  </a:lnTo>
                  <a:cubicBezTo>
                    <a:pt x="643" y="495"/>
                    <a:pt x="672" y="416"/>
                    <a:pt x="629" y="367"/>
                  </a:cubicBezTo>
                  <a:lnTo>
                    <a:pt x="341" y="30"/>
                  </a:lnTo>
                  <a:cubicBezTo>
                    <a:pt x="324" y="10"/>
                    <a:pt x="301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6"/>
            <p:cNvSpPr/>
            <p:nvPr/>
          </p:nvSpPr>
          <p:spPr>
            <a:xfrm>
              <a:off x="928095" y="3263353"/>
              <a:ext cx="33162" cy="32206"/>
            </a:xfrm>
            <a:custGeom>
              <a:avLst/>
              <a:gdLst/>
              <a:ahLst/>
              <a:cxnLst/>
              <a:rect l="l" t="t" r="r" b="b"/>
              <a:pathLst>
                <a:path w="624" h="606" extrusionOk="0">
                  <a:moveTo>
                    <a:pt x="159" y="0"/>
                  </a:moveTo>
                  <a:cubicBezTo>
                    <a:pt x="120" y="0"/>
                    <a:pt x="83" y="28"/>
                    <a:pt x="76" y="72"/>
                  </a:cubicBezTo>
                  <a:lnTo>
                    <a:pt x="9" y="508"/>
                  </a:lnTo>
                  <a:cubicBezTo>
                    <a:pt x="0" y="561"/>
                    <a:pt x="43" y="606"/>
                    <a:pt x="92" y="606"/>
                  </a:cubicBezTo>
                  <a:cubicBezTo>
                    <a:pt x="103" y="606"/>
                    <a:pt x="114" y="604"/>
                    <a:pt x="125" y="599"/>
                  </a:cubicBezTo>
                  <a:lnTo>
                    <a:pt x="554" y="417"/>
                  </a:lnTo>
                  <a:cubicBezTo>
                    <a:pt x="616" y="391"/>
                    <a:pt x="624" y="309"/>
                    <a:pt x="570" y="271"/>
                  </a:cubicBezTo>
                  <a:lnTo>
                    <a:pt x="209" y="16"/>
                  </a:lnTo>
                  <a:cubicBezTo>
                    <a:pt x="193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6"/>
            <p:cNvSpPr/>
            <p:nvPr/>
          </p:nvSpPr>
          <p:spPr>
            <a:xfrm>
              <a:off x="677891" y="3084948"/>
              <a:ext cx="274972" cy="179630"/>
            </a:xfrm>
            <a:custGeom>
              <a:avLst/>
              <a:gdLst/>
              <a:ahLst/>
              <a:cxnLst/>
              <a:rect l="l" t="t" r="r" b="b"/>
              <a:pathLst>
                <a:path w="5174" h="3380" extrusionOk="0">
                  <a:moveTo>
                    <a:pt x="4863" y="0"/>
                  </a:moveTo>
                  <a:lnTo>
                    <a:pt x="3632" y="473"/>
                  </a:lnTo>
                  <a:lnTo>
                    <a:pt x="1770" y="1197"/>
                  </a:lnTo>
                  <a:lnTo>
                    <a:pt x="0" y="1616"/>
                  </a:lnTo>
                  <a:cubicBezTo>
                    <a:pt x="338" y="2143"/>
                    <a:pt x="596" y="2772"/>
                    <a:pt x="792" y="3380"/>
                  </a:cubicBezTo>
                  <a:lnTo>
                    <a:pt x="1055" y="3357"/>
                  </a:lnTo>
                  <a:lnTo>
                    <a:pt x="2668" y="3004"/>
                  </a:lnTo>
                  <a:lnTo>
                    <a:pt x="4344" y="2343"/>
                  </a:lnTo>
                  <a:lnTo>
                    <a:pt x="5173" y="1900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6"/>
            <p:cNvSpPr/>
            <p:nvPr/>
          </p:nvSpPr>
          <p:spPr>
            <a:xfrm>
              <a:off x="1010310" y="2717723"/>
              <a:ext cx="274972" cy="179683"/>
            </a:xfrm>
            <a:custGeom>
              <a:avLst/>
              <a:gdLst/>
              <a:ahLst/>
              <a:cxnLst/>
              <a:rect l="l" t="t" r="r" b="b"/>
              <a:pathLst>
                <a:path w="5174" h="3381" extrusionOk="0">
                  <a:moveTo>
                    <a:pt x="4864" y="1"/>
                  </a:moveTo>
                  <a:lnTo>
                    <a:pt x="3632" y="472"/>
                  </a:lnTo>
                  <a:lnTo>
                    <a:pt x="1771" y="1196"/>
                  </a:lnTo>
                  <a:lnTo>
                    <a:pt x="1" y="1617"/>
                  </a:lnTo>
                  <a:cubicBezTo>
                    <a:pt x="338" y="2142"/>
                    <a:pt x="596" y="2771"/>
                    <a:pt x="792" y="3380"/>
                  </a:cubicBezTo>
                  <a:lnTo>
                    <a:pt x="1055" y="3358"/>
                  </a:lnTo>
                  <a:lnTo>
                    <a:pt x="2668" y="3003"/>
                  </a:lnTo>
                  <a:lnTo>
                    <a:pt x="4344" y="2343"/>
                  </a:lnTo>
                  <a:lnTo>
                    <a:pt x="5174" y="1900"/>
                  </a:lnTo>
                  <a:lnTo>
                    <a:pt x="48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6"/>
            <p:cNvSpPr/>
            <p:nvPr/>
          </p:nvSpPr>
          <p:spPr>
            <a:xfrm>
              <a:off x="758990" y="3485601"/>
              <a:ext cx="132809" cy="110170"/>
            </a:xfrm>
            <a:custGeom>
              <a:avLst/>
              <a:gdLst/>
              <a:ahLst/>
              <a:cxnLst/>
              <a:rect l="l" t="t" r="r" b="b"/>
              <a:pathLst>
                <a:path w="2499" h="2073" extrusionOk="0">
                  <a:moveTo>
                    <a:pt x="591" y="1"/>
                  </a:moveTo>
                  <a:cubicBezTo>
                    <a:pt x="526" y="1"/>
                    <a:pt x="461" y="4"/>
                    <a:pt x="394" y="11"/>
                  </a:cubicBezTo>
                  <a:cubicBezTo>
                    <a:pt x="260" y="26"/>
                    <a:pt x="127" y="56"/>
                    <a:pt x="0" y="102"/>
                  </a:cubicBezTo>
                  <a:lnTo>
                    <a:pt x="8" y="187"/>
                  </a:lnTo>
                  <a:cubicBezTo>
                    <a:pt x="252" y="1802"/>
                    <a:pt x="1269" y="2073"/>
                    <a:pt x="1925" y="2073"/>
                  </a:cubicBezTo>
                  <a:cubicBezTo>
                    <a:pt x="2087" y="2073"/>
                    <a:pt x="2228" y="2056"/>
                    <a:pt x="2329" y="2039"/>
                  </a:cubicBezTo>
                  <a:cubicBezTo>
                    <a:pt x="2499" y="956"/>
                    <a:pt x="1656" y="1"/>
                    <a:pt x="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6"/>
            <p:cNvSpPr/>
            <p:nvPr/>
          </p:nvSpPr>
          <p:spPr>
            <a:xfrm>
              <a:off x="935908" y="3230244"/>
              <a:ext cx="28114" cy="31728"/>
            </a:xfrm>
            <a:custGeom>
              <a:avLst/>
              <a:gdLst/>
              <a:ahLst/>
              <a:cxnLst/>
              <a:rect l="l" t="t" r="r" b="b"/>
              <a:pathLst>
                <a:path w="529" h="597" extrusionOk="0">
                  <a:moveTo>
                    <a:pt x="359" y="0"/>
                  </a:moveTo>
                  <a:cubicBezTo>
                    <a:pt x="333" y="0"/>
                    <a:pt x="307" y="12"/>
                    <a:pt x="290" y="36"/>
                  </a:cubicBezTo>
                  <a:lnTo>
                    <a:pt x="35" y="397"/>
                  </a:lnTo>
                  <a:cubicBezTo>
                    <a:pt x="0" y="449"/>
                    <a:pt x="30" y="519"/>
                    <a:pt x="92" y="530"/>
                  </a:cubicBezTo>
                  <a:lnTo>
                    <a:pt x="529" y="596"/>
                  </a:lnTo>
                  <a:cubicBezTo>
                    <a:pt x="522" y="530"/>
                    <a:pt x="518" y="462"/>
                    <a:pt x="518" y="395"/>
                  </a:cubicBezTo>
                  <a:lnTo>
                    <a:pt x="478" y="150"/>
                  </a:lnTo>
                  <a:lnTo>
                    <a:pt x="437" y="52"/>
                  </a:lnTo>
                  <a:cubicBezTo>
                    <a:pt x="423" y="18"/>
                    <a:pt x="391" y="0"/>
                    <a:pt x="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6"/>
            <p:cNvSpPr/>
            <p:nvPr/>
          </p:nvSpPr>
          <p:spPr>
            <a:xfrm>
              <a:off x="903330" y="3220094"/>
              <a:ext cx="33216" cy="32206"/>
            </a:xfrm>
            <a:custGeom>
              <a:avLst/>
              <a:gdLst/>
              <a:ahLst/>
              <a:cxnLst/>
              <a:rect l="l" t="t" r="r" b="b"/>
              <a:pathLst>
                <a:path w="625" h="606" extrusionOk="0">
                  <a:moveTo>
                    <a:pt x="532" y="0"/>
                  </a:moveTo>
                  <a:cubicBezTo>
                    <a:pt x="521" y="0"/>
                    <a:pt x="510" y="3"/>
                    <a:pt x="499" y="7"/>
                  </a:cubicBezTo>
                  <a:lnTo>
                    <a:pt x="70" y="189"/>
                  </a:lnTo>
                  <a:cubicBezTo>
                    <a:pt x="10" y="216"/>
                    <a:pt x="1" y="298"/>
                    <a:pt x="54" y="336"/>
                  </a:cubicBezTo>
                  <a:lnTo>
                    <a:pt x="417" y="591"/>
                  </a:lnTo>
                  <a:cubicBezTo>
                    <a:pt x="431" y="601"/>
                    <a:pt x="448" y="606"/>
                    <a:pt x="464" y="606"/>
                  </a:cubicBezTo>
                  <a:cubicBezTo>
                    <a:pt x="504" y="606"/>
                    <a:pt x="541" y="578"/>
                    <a:pt x="548" y="534"/>
                  </a:cubicBezTo>
                  <a:lnTo>
                    <a:pt x="616" y="97"/>
                  </a:lnTo>
                  <a:cubicBezTo>
                    <a:pt x="624" y="44"/>
                    <a:pt x="582" y="0"/>
                    <a:pt x="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6"/>
            <p:cNvSpPr/>
            <p:nvPr/>
          </p:nvSpPr>
          <p:spPr>
            <a:xfrm>
              <a:off x="892595" y="3254425"/>
              <a:ext cx="34172" cy="31834"/>
            </a:xfrm>
            <a:custGeom>
              <a:avLst/>
              <a:gdLst/>
              <a:ahLst/>
              <a:cxnLst/>
              <a:rect l="l" t="t" r="r" b="b"/>
              <a:pathLst>
                <a:path w="643" h="599" extrusionOk="0">
                  <a:moveTo>
                    <a:pt x="100" y="1"/>
                  </a:moveTo>
                  <a:cubicBezTo>
                    <a:pt x="42" y="1"/>
                    <a:pt x="0" y="62"/>
                    <a:pt x="24" y="118"/>
                  </a:cubicBezTo>
                  <a:lnTo>
                    <a:pt x="206" y="547"/>
                  </a:lnTo>
                  <a:cubicBezTo>
                    <a:pt x="221" y="581"/>
                    <a:pt x="252" y="598"/>
                    <a:pt x="284" y="598"/>
                  </a:cubicBezTo>
                  <a:cubicBezTo>
                    <a:pt x="310" y="598"/>
                    <a:pt x="336" y="587"/>
                    <a:pt x="353" y="562"/>
                  </a:cubicBezTo>
                  <a:lnTo>
                    <a:pt x="608" y="202"/>
                  </a:lnTo>
                  <a:cubicBezTo>
                    <a:pt x="643" y="151"/>
                    <a:pt x="612" y="80"/>
                    <a:pt x="551" y="70"/>
                  </a:cubicBezTo>
                  <a:lnTo>
                    <a:pt x="114" y="2"/>
                  </a:lnTo>
                  <a:cubicBezTo>
                    <a:pt x="109" y="1"/>
                    <a:pt x="104" y="1"/>
                    <a:pt x="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6"/>
            <p:cNvSpPr/>
            <p:nvPr/>
          </p:nvSpPr>
          <p:spPr>
            <a:xfrm>
              <a:off x="1076262" y="2912283"/>
              <a:ext cx="35713" cy="30665"/>
            </a:xfrm>
            <a:custGeom>
              <a:avLst/>
              <a:gdLst/>
              <a:ahLst/>
              <a:cxnLst/>
              <a:rect l="l" t="t" r="r" b="b"/>
              <a:pathLst>
                <a:path w="672" h="577" extrusionOk="0">
                  <a:moveTo>
                    <a:pt x="569" y="0"/>
                  </a:moveTo>
                  <a:cubicBezTo>
                    <a:pt x="565" y="0"/>
                    <a:pt x="561" y="0"/>
                    <a:pt x="557" y="1"/>
                  </a:cubicBezTo>
                  <a:lnTo>
                    <a:pt x="96" y="72"/>
                  </a:lnTo>
                  <a:cubicBezTo>
                    <a:pt x="29" y="82"/>
                    <a:pt x="1" y="161"/>
                    <a:pt x="45" y="210"/>
                  </a:cubicBezTo>
                  <a:lnTo>
                    <a:pt x="332" y="547"/>
                  </a:lnTo>
                  <a:cubicBezTo>
                    <a:pt x="349" y="567"/>
                    <a:pt x="372" y="576"/>
                    <a:pt x="395" y="576"/>
                  </a:cubicBezTo>
                  <a:cubicBezTo>
                    <a:pt x="428" y="576"/>
                    <a:pt x="459" y="558"/>
                    <a:pt x="474" y="525"/>
                  </a:cubicBezTo>
                  <a:lnTo>
                    <a:pt x="647" y="118"/>
                  </a:lnTo>
                  <a:cubicBezTo>
                    <a:pt x="672" y="62"/>
                    <a:pt x="629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6"/>
            <p:cNvSpPr/>
            <p:nvPr/>
          </p:nvSpPr>
          <p:spPr>
            <a:xfrm>
              <a:off x="1225014" y="2887199"/>
              <a:ext cx="34225" cy="31834"/>
            </a:xfrm>
            <a:custGeom>
              <a:avLst/>
              <a:gdLst/>
              <a:ahLst/>
              <a:cxnLst/>
              <a:rect l="l" t="t" r="r" b="b"/>
              <a:pathLst>
                <a:path w="644" h="599" extrusionOk="0">
                  <a:moveTo>
                    <a:pt x="102" y="0"/>
                  </a:moveTo>
                  <a:cubicBezTo>
                    <a:pt x="43" y="0"/>
                    <a:pt x="1" y="61"/>
                    <a:pt x="24" y="118"/>
                  </a:cubicBezTo>
                  <a:lnTo>
                    <a:pt x="206" y="547"/>
                  </a:lnTo>
                  <a:cubicBezTo>
                    <a:pt x="221" y="581"/>
                    <a:pt x="253" y="599"/>
                    <a:pt x="285" y="599"/>
                  </a:cubicBezTo>
                  <a:cubicBezTo>
                    <a:pt x="311" y="599"/>
                    <a:pt x="337" y="587"/>
                    <a:pt x="353" y="563"/>
                  </a:cubicBezTo>
                  <a:lnTo>
                    <a:pt x="608" y="201"/>
                  </a:lnTo>
                  <a:cubicBezTo>
                    <a:pt x="643" y="150"/>
                    <a:pt x="613" y="79"/>
                    <a:pt x="551" y="69"/>
                  </a:cubicBezTo>
                  <a:lnTo>
                    <a:pt x="114" y="1"/>
                  </a:lnTo>
                  <a:cubicBezTo>
                    <a:pt x="110" y="1"/>
                    <a:pt x="10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6"/>
            <p:cNvSpPr/>
            <p:nvPr/>
          </p:nvSpPr>
          <p:spPr>
            <a:xfrm>
              <a:off x="1268326" y="2862966"/>
              <a:ext cx="28167" cy="31834"/>
            </a:xfrm>
            <a:custGeom>
              <a:avLst/>
              <a:gdLst/>
              <a:ahLst/>
              <a:cxnLst/>
              <a:rect l="l" t="t" r="r" b="b"/>
              <a:pathLst>
                <a:path w="530" h="599" extrusionOk="0">
                  <a:moveTo>
                    <a:pt x="360" y="0"/>
                  </a:moveTo>
                  <a:cubicBezTo>
                    <a:pt x="334" y="0"/>
                    <a:pt x="307" y="12"/>
                    <a:pt x="290" y="36"/>
                  </a:cubicBezTo>
                  <a:lnTo>
                    <a:pt x="35" y="399"/>
                  </a:lnTo>
                  <a:cubicBezTo>
                    <a:pt x="1" y="449"/>
                    <a:pt x="31" y="521"/>
                    <a:pt x="92" y="530"/>
                  </a:cubicBezTo>
                  <a:lnTo>
                    <a:pt x="529" y="598"/>
                  </a:lnTo>
                  <a:cubicBezTo>
                    <a:pt x="523" y="530"/>
                    <a:pt x="518" y="464"/>
                    <a:pt x="518" y="396"/>
                  </a:cubicBezTo>
                  <a:lnTo>
                    <a:pt x="479" y="152"/>
                  </a:lnTo>
                  <a:lnTo>
                    <a:pt x="438" y="52"/>
                  </a:lnTo>
                  <a:cubicBezTo>
                    <a:pt x="424" y="18"/>
                    <a:pt x="392" y="0"/>
                    <a:pt x="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6"/>
            <p:cNvSpPr/>
            <p:nvPr/>
          </p:nvSpPr>
          <p:spPr>
            <a:xfrm>
              <a:off x="1103313" y="2927855"/>
              <a:ext cx="31993" cy="33534"/>
            </a:xfrm>
            <a:custGeom>
              <a:avLst/>
              <a:gdLst/>
              <a:ahLst/>
              <a:cxnLst/>
              <a:rect l="l" t="t" r="r" b="b"/>
              <a:pathLst>
                <a:path w="602" h="631" extrusionOk="0">
                  <a:moveTo>
                    <a:pt x="440" y="0"/>
                  </a:moveTo>
                  <a:cubicBezTo>
                    <a:pt x="420" y="0"/>
                    <a:pt x="401" y="7"/>
                    <a:pt x="385" y="21"/>
                  </a:cubicBezTo>
                  <a:lnTo>
                    <a:pt x="48" y="308"/>
                  </a:lnTo>
                  <a:cubicBezTo>
                    <a:pt x="0" y="349"/>
                    <a:pt x="11" y="425"/>
                    <a:pt x="70" y="450"/>
                  </a:cubicBezTo>
                  <a:lnTo>
                    <a:pt x="476" y="623"/>
                  </a:lnTo>
                  <a:cubicBezTo>
                    <a:pt x="488" y="628"/>
                    <a:pt x="499" y="630"/>
                    <a:pt x="510" y="630"/>
                  </a:cubicBezTo>
                  <a:cubicBezTo>
                    <a:pt x="559" y="630"/>
                    <a:pt x="601" y="587"/>
                    <a:pt x="594" y="533"/>
                  </a:cubicBezTo>
                  <a:lnTo>
                    <a:pt x="522" y="72"/>
                  </a:lnTo>
                  <a:cubicBezTo>
                    <a:pt x="516" y="28"/>
                    <a:pt x="478" y="0"/>
                    <a:pt x="4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6"/>
            <p:cNvSpPr/>
            <p:nvPr/>
          </p:nvSpPr>
          <p:spPr>
            <a:xfrm>
              <a:off x="1260514" y="2896128"/>
              <a:ext cx="33109" cy="32259"/>
            </a:xfrm>
            <a:custGeom>
              <a:avLst/>
              <a:gdLst/>
              <a:ahLst/>
              <a:cxnLst/>
              <a:rect l="l" t="t" r="r" b="b"/>
              <a:pathLst>
                <a:path w="623" h="607" extrusionOk="0">
                  <a:moveTo>
                    <a:pt x="161" y="1"/>
                  </a:moveTo>
                  <a:cubicBezTo>
                    <a:pt x="121" y="1"/>
                    <a:pt x="83" y="28"/>
                    <a:pt x="76" y="72"/>
                  </a:cubicBezTo>
                  <a:lnTo>
                    <a:pt x="8" y="509"/>
                  </a:lnTo>
                  <a:cubicBezTo>
                    <a:pt x="1" y="562"/>
                    <a:pt x="43" y="606"/>
                    <a:pt x="92" y="606"/>
                  </a:cubicBezTo>
                  <a:cubicBezTo>
                    <a:pt x="103" y="606"/>
                    <a:pt x="114" y="604"/>
                    <a:pt x="126" y="599"/>
                  </a:cubicBezTo>
                  <a:lnTo>
                    <a:pt x="554" y="416"/>
                  </a:lnTo>
                  <a:cubicBezTo>
                    <a:pt x="615" y="390"/>
                    <a:pt x="623" y="308"/>
                    <a:pt x="569" y="270"/>
                  </a:cubicBezTo>
                  <a:lnTo>
                    <a:pt x="208" y="15"/>
                  </a:lnTo>
                  <a:cubicBezTo>
                    <a:pt x="193" y="5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6"/>
            <p:cNvSpPr/>
            <p:nvPr/>
          </p:nvSpPr>
          <p:spPr>
            <a:xfrm>
              <a:off x="1093428" y="3435699"/>
              <a:ext cx="153483" cy="164218"/>
            </a:xfrm>
            <a:custGeom>
              <a:avLst/>
              <a:gdLst/>
              <a:ahLst/>
              <a:cxnLst/>
              <a:rect l="l" t="t" r="r" b="b"/>
              <a:pathLst>
                <a:path w="2888" h="3090" extrusionOk="0">
                  <a:moveTo>
                    <a:pt x="1926" y="1"/>
                  </a:moveTo>
                  <a:cubicBezTo>
                    <a:pt x="1902" y="2"/>
                    <a:pt x="1877" y="2"/>
                    <a:pt x="1853" y="5"/>
                  </a:cubicBezTo>
                  <a:cubicBezTo>
                    <a:pt x="1164" y="78"/>
                    <a:pt x="568" y="512"/>
                    <a:pt x="284" y="1144"/>
                  </a:cubicBezTo>
                  <a:cubicBezTo>
                    <a:pt x="1" y="1775"/>
                    <a:pt x="77" y="2510"/>
                    <a:pt x="480" y="3071"/>
                  </a:cubicBezTo>
                  <a:cubicBezTo>
                    <a:pt x="613" y="3084"/>
                    <a:pt x="739" y="3090"/>
                    <a:pt x="857" y="3090"/>
                  </a:cubicBezTo>
                  <a:cubicBezTo>
                    <a:pt x="2887" y="3090"/>
                    <a:pt x="2879" y="1348"/>
                    <a:pt x="2879" y="1348"/>
                  </a:cubicBezTo>
                  <a:cubicBezTo>
                    <a:pt x="2883" y="757"/>
                    <a:pt x="2456" y="319"/>
                    <a:pt x="1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6"/>
            <p:cNvSpPr/>
            <p:nvPr/>
          </p:nvSpPr>
          <p:spPr>
            <a:xfrm>
              <a:off x="1425900" y="3068527"/>
              <a:ext cx="153430" cy="164165"/>
            </a:xfrm>
            <a:custGeom>
              <a:avLst/>
              <a:gdLst/>
              <a:ahLst/>
              <a:cxnLst/>
              <a:rect l="l" t="t" r="r" b="b"/>
              <a:pathLst>
                <a:path w="2887" h="3089" extrusionOk="0">
                  <a:moveTo>
                    <a:pt x="1925" y="0"/>
                  </a:moveTo>
                  <a:cubicBezTo>
                    <a:pt x="1901" y="2"/>
                    <a:pt x="1876" y="2"/>
                    <a:pt x="1852" y="4"/>
                  </a:cubicBezTo>
                  <a:cubicBezTo>
                    <a:pt x="1164" y="76"/>
                    <a:pt x="567" y="510"/>
                    <a:pt x="284" y="1142"/>
                  </a:cubicBezTo>
                  <a:cubicBezTo>
                    <a:pt x="0" y="1773"/>
                    <a:pt x="76" y="2508"/>
                    <a:pt x="480" y="3070"/>
                  </a:cubicBezTo>
                  <a:cubicBezTo>
                    <a:pt x="613" y="3082"/>
                    <a:pt x="739" y="3088"/>
                    <a:pt x="857" y="3088"/>
                  </a:cubicBezTo>
                  <a:cubicBezTo>
                    <a:pt x="2887" y="3088"/>
                    <a:pt x="2878" y="1347"/>
                    <a:pt x="2878" y="1347"/>
                  </a:cubicBezTo>
                  <a:cubicBezTo>
                    <a:pt x="2883" y="757"/>
                    <a:pt x="2455" y="319"/>
                    <a:pt x="1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6"/>
            <p:cNvSpPr/>
            <p:nvPr/>
          </p:nvSpPr>
          <p:spPr>
            <a:xfrm>
              <a:off x="1063933" y="2937261"/>
              <a:ext cx="28645" cy="32737"/>
            </a:xfrm>
            <a:custGeom>
              <a:avLst/>
              <a:gdLst/>
              <a:ahLst/>
              <a:cxnLst/>
              <a:rect l="l" t="t" r="r" b="b"/>
              <a:pathLst>
                <a:path w="539" h="616" extrusionOk="0">
                  <a:moveTo>
                    <a:pt x="30" y="0"/>
                  </a:moveTo>
                  <a:cubicBezTo>
                    <a:pt x="19" y="0"/>
                    <a:pt x="9" y="2"/>
                    <a:pt x="0" y="6"/>
                  </a:cubicBezTo>
                  <a:cubicBezTo>
                    <a:pt x="56" y="223"/>
                    <a:pt x="102" y="427"/>
                    <a:pt x="141" y="615"/>
                  </a:cubicBezTo>
                  <a:cubicBezTo>
                    <a:pt x="146" y="614"/>
                    <a:pt x="151" y="612"/>
                    <a:pt x="154" y="609"/>
                  </a:cubicBezTo>
                  <a:lnTo>
                    <a:pt x="491" y="322"/>
                  </a:lnTo>
                  <a:cubicBezTo>
                    <a:pt x="538" y="281"/>
                    <a:pt x="526" y="205"/>
                    <a:pt x="469" y="180"/>
                  </a:cubicBezTo>
                  <a:lnTo>
                    <a:pt x="62" y="7"/>
                  </a:lnTo>
                  <a:cubicBezTo>
                    <a:pt x="52" y="2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6"/>
            <p:cNvSpPr/>
            <p:nvPr/>
          </p:nvSpPr>
          <p:spPr>
            <a:xfrm>
              <a:off x="1085988" y="2955330"/>
              <a:ext cx="35607" cy="30665"/>
            </a:xfrm>
            <a:custGeom>
              <a:avLst/>
              <a:gdLst/>
              <a:ahLst/>
              <a:cxnLst/>
              <a:rect l="l" t="t" r="r" b="b"/>
              <a:pathLst>
                <a:path w="670" h="577" extrusionOk="0">
                  <a:moveTo>
                    <a:pt x="276" y="1"/>
                  </a:moveTo>
                  <a:cubicBezTo>
                    <a:pt x="243" y="1"/>
                    <a:pt x="212" y="19"/>
                    <a:pt x="198" y="54"/>
                  </a:cubicBezTo>
                  <a:lnTo>
                    <a:pt x="24" y="460"/>
                  </a:lnTo>
                  <a:cubicBezTo>
                    <a:pt x="0" y="517"/>
                    <a:pt x="43" y="577"/>
                    <a:pt x="101" y="577"/>
                  </a:cubicBezTo>
                  <a:cubicBezTo>
                    <a:pt x="105" y="577"/>
                    <a:pt x="110" y="577"/>
                    <a:pt x="114" y="576"/>
                  </a:cubicBezTo>
                  <a:lnTo>
                    <a:pt x="575" y="505"/>
                  </a:lnTo>
                  <a:cubicBezTo>
                    <a:pt x="641" y="495"/>
                    <a:pt x="670" y="418"/>
                    <a:pt x="627" y="367"/>
                  </a:cubicBezTo>
                  <a:lnTo>
                    <a:pt x="339" y="30"/>
                  </a:lnTo>
                  <a:cubicBezTo>
                    <a:pt x="322" y="10"/>
                    <a:pt x="299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6"/>
            <p:cNvSpPr/>
            <p:nvPr/>
          </p:nvSpPr>
          <p:spPr>
            <a:xfrm>
              <a:off x="1091408" y="3118323"/>
              <a:ext cx="125263" cy="110170"/>
            </a:xfrm>
            <a:custGeom>
              <a:avLst/>
              <a:gdLst/>
              <a:ahLst/>
              <a:cxnLst/>
              <a:rect l="l" t="t" r="r" b="b"/>
              <a:pathLst>
                <a:path w="2357" h="2073" extrusionOk="0">
                  <a:moveTo>
                    <a:pt x="589" y="0"/>
                  </a:moveTo>
                  <a:cubicBezTo>
                    <a:pt x="395" y="0"/>
                    <a:pt x="197" y="33"/>
                    <a:pt x="1" y="102"/>
                  </a:cubicBezTo>
                  <a:lnTo>
                    <a:pt x="9" y="187"/>
                  </a:lnTo>
                  <a:cubicBezTo>
                    <a:pt x="252" y="1802"/>
                    <a:pt x="1269" y="2073"/>
                    <a:pt x="1925" y="2073"/>
                  </a:cubicBezTo>
                  <a:cubicBezTo>
                    <a:pt x="2088" y="2073"/>
                    <a:pt x="2228" y="2056"/>
                    <a:pt x="2329" y="2039"/>
                  </a:cubicBezTo>
                  <a:cubicBezTo>
                    <a:pt x="2353" y="1889"/>
                    <a:pt x="2356" y="1735"/>
                    <a:pt x="2342" y="1583"/>
                  </a:cubicBezTo>
                  <a:cubicBezTo>
                    <a:pt x="2245" y="655"/>
                    <a:pt x="1460" y="0"/>
                    <a:pt x="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6"/>
            <p:cNvSpPr/>
            <p:nvPr/>
          </p:nvSpPr>
          <p:spPr>
            <a:xfrm>
              <a:off x="1235802" y="2852868"/>
              <a:ext cx="33162" cy="32259"/>
            </a:xfrm>
            <a:custGeom>
              <a:avLst/>
              <a:gdLst/>
              <a:ahLst/>
              <a:cxnLst/>
              <a:rect l="l" t="t" r="r" b="b"/>
              <a:pathLst>
                <a:path w="624" h="607" extrusionOk="0">
                  <a:moveTo>
                    <a:pt x="533" y="0"/>
                  </a:moveTo>
                  <a:cubicBezTo>
                    <a:pt x="522" y="0"/>
                    <a:pt x="510" y="3"/>
                    <a:pt x="499" y="8"/>
                  </a:cubicBezTo>
                  <a:lnTo>
                    <a:pt x="70" y="190"/>
                  </a:lnTo>
                  <a:cubicBezTo>
                    <a:pt x="10" y="215"/>
                    <a:pt x="0" y="297"/>
                    <a:pt x="54" y="335"/>
                  </a:cubicBezTo>
                  <a:lnTo>
                    <a:pt x="416" y="590"/>
                  </a:lnTo>
                  <a:cubicBezTo>
                    <a:pt x="431" y="601"/>
                    <a:pt x="448" y="606"/>
                    <a:pt x="465" y="606"/>
                  </a:cubicBezTo>
                  <a:cubicBezTo>
                    <a:pt x="504" y="606"/>
                    <a:pt x="541" y="578"/>
                    <a:pt x="548" y="535"/>
                  </a:cubicBezTo>
                  <a:lnTo>
                    <a:pt x="616" y="98"/>
                  </a:lnTo>
                  <a:cubicBezTo>
                    <a:pt x="624" y="44"/>
                    <a:pt x="582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6"/>
            <p:cNvSpPr/>
            <p:nvPr/>
          </p:nvSpPr>
          <p:spPr>
            <a:xfrm>
              <a:off x="1078973" y="2935614"/>
              <a:ext cx="281456" cy="157947"/>
            </a:xfrm>
            <a:custGeom>
              <a:avLst/>
              <a:gdLst/>
              <a:ahLst/>
              <a:cxnLst/>
              <a:rect l="l" t="t" r="r" b="b"/>
              <a:pathLst>
                <a:path w="5296" h="2972" extrusionOk="0">
                  <a:moveTo>
                    <a:pt x="4279" y="0"/>
                  </a:moveTo>
                  <a:cubicBezTo>
                    <a:pt x="2446" y="1156"/>
                    <a:pt x="681" y="1379"/>
                    <a:pt x="1" y="1422"/>
                  </a:cubicBezTo>
                  <a:cubicBezTo>
                    <a:pt x="24" y="1580"/>
                    <a:pt x="35" y="1670"/>
                    <a:pt x="35" y="1670"/>
                  </a:cubicBezTo>
                  <a:lnTo>
                    <a:pt x="173" y="2972"/>
                  </a:lnTo>
                  <a:cubicBezTo>
                    <a:pt x="3306" y="2664"/>
                    <a:pt x="4790" y="1702"/>
                    <a:pt x="5295" y="1289"/>
                  </a:cubicBezTo>
                  <a:cubicBezTo>
                    <a:pt x="4833" y="972"/>
                    <a:pt x="4479" y="523"/>
                    <a:pt x="42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6"/>
            <p:cNvSpPr/>
            <p:nvPr/>
          </p:nvSpPr>
          <p:spPr>
            <a:xfrm>
              <a:off x="671248" y="3137773"/>
              <a:ext cx="14243" cy="16847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87" y="0"/>
                  </a:moveTo>
                  <a:cubicBezTo>
                    <a:pt x="114" y="44"/>
                    <a:pt x="53" y="82"/>
                    <a:pt x="0" y="116"/>
                  </a:cubicBezTo>
                  <a:lnTo>
                    <a:pt x="46" y="245"/>
                  </a:lnTo>
                  <a:cubicBezTo>
                    <a:pt x="62" y="288"/>
                    <a:pt x="102" y="317"/>
                    <a:pt x="148" y="317"/>
                  </a:cubicBezTo>
                  <a:cubicBezTo>
                    <a:pt x="159" y="317"/>
                    <a:pt x="171" y="315"/>
                    <a:pt x="182" y="310"/>
                  </a:cubicBezTo>
                  <a:cubicBezTo>
                    <a:pt x="238" y="291"/>
                    <a:pt x="268" y="230"/>
                    <a:pt x="249" y="174"/>
                  </a:cubicBezTo>
                  <a:lnTo>
                    <a:pt x="1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6"/>
            <p:cNvSpPr/>
            <p:nvPr/>
          </p:nvSpPr>
          <p:spPr>
            <a:xfrm>
              <a:off x="675128" y="3075489"/>
              <a:ext cx="261580" cy="101082"/>
            </a:xfrm>
            <a:custGeom>
              <a:avLst/>
              <a:gdLst/>
              <a:ahLst/>
              <a:cxnLst/>
              <a:rect l="l" t="t" r="r" b="b"/>
              <a:pathLst>
                <a:path w="4922" h="1902" extrusionOk="0">
                  <a:moveTo>
                    <a:pt x="4887" y="1"/>
                  </a:moveTo>
                  <a:cubicBezTo>
                    <a:pt x="3204" y="704"/>
                    <a:pt x="1547" y="1284"/>
                    <a:pt x="0" y="1713"/>
                  </a:cubicBezTo>
                  <a:cubicBezTo>
                    <a:pt x="41" y="1775"/>
                    <a:pt x="81" y="1838"/>
                    <a:pt x="120" y="1902"/>
                  </a:cubicBezTo>
                  <a:cubicBezTo>
                    <a:pt x="1643" y="1478"/>
                    <a:pt x="3270" y="906"/>
                    <a:pt x="4921" y="219"/>
                  </a:cubicBezTo>
                  <a:lnTo>
                    <a:pt x="48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6"/>
            <p:cNvSpPr/>
            <p:nvPr/>
          </p:nvSpPr>
          <p:spPr>
            <a:xfrm>
              <a:off x="718015" y="3180236"/>
              <a:ext cx="235858" cy="90240"/>
            </a:xfrm>
            <a:custGeom>
              <a:avLst/>
              <a:gdLst/>
              <a:ahLst/>
              <a:cxnLst/>
              <a:rect l="l" t="t" r="r" b="b"/>
              <a:pathLst>
                <a:path w="4438" h="1698" extrusionOk="0">
                  <a:moveTo>
                    <a:pt x="4401" y="0"/>
                  </a:moveTo>
                  <a:cubicBezTo>
                    <a:pt x="2530" y="1063"/>
                    <a:pt x="993" y="1393"/>
                    <a:pt x="0" y="1477"/>
                  </a:cubicBezTo>
                  <a:cubicBezTo>
                    <a:pt x="26" y="1550"/>
                    <a:pt x="48" y="1625"/>
                    <a:pt x="72" y="1697"/>
                  </a:cubicBezTo>
                  <a:cubicBezTo>
                    <a:pt x="1075" y="1609"/>
                    <a:pt x="2590" y="1272"/>
                    <a:pt x="4437" y="228"/>
                  </a:cubicBezTo>
                  <a:lnTo>
                    <a:pt x="44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6"/>
            <p:cNvSpPr/>
            <p:nvPr/>
          </p:nvSpPr>
          <p:spPr>
            <a:xfrm>
              <a:off x="720035" y="3110245"/>
              <a:ext cx="20408" cy="33641"/>
            </a:xfrm>
            <a:custGeom>
              <a:avLst/>
              <a:gdLst/>
              <a:ahLst/>
              <a:cxnLst/>
              <a:rect l="l" t="t" r="r" b="b"/>
              <a:pathLst>
                <a:path w="384" h="633" extrusionOk="0">
                  <a:moveTo>
                    <a:pt x="192" y="0"/>
                  </a:moveTo>
                  <a:cubicBezTo>
                    <a:pt x="127" y="34"/>
                    <a:pt x="62" y="69"/>
                    <a:pt x="0" y="102"/>
                  </a:cubicBezTo>
                  <a:lnTo>
                    <a:pt x="162" y="561"/>
                  </a:lnTo>
                  <a:cubicBezTo>
                    <a:pt x="178" y="604"/>
                    <a:pt x="217" y="632"/>
                    <a:pt x="263" y="632"/>
                  </a:cubicBezTo>
                  <a:cubicBezTo>
                    <a:pt x="276" y="632"/>
                    <a:pt x="287" y="630"/>
                    <a:pt x="298" y="626"/>
                  </a:cubicBezTo>
                  <a:cubicBezTo>
                    <a:pt x="355" y="607"/>
                    <a:pt x="383" y="545"/>
                    <a:pt x="364" y="490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6"/>
            <p:cNvSpPr/>
            <p:nvPr/>
          </p:nvSpPr>
          <p:spPr>
            <a:xfrm>
              <a:off x="1241488" y="2684667"/>
              <a:ext cx="16050" cy="28592"/>
            </a:xfrm>
            <a:custGeom>
              <a:avLst/>
              <a:gdLst/>
              <a:ahLst/>
              <a:cxnLst/>
              <a:rect l="l" t="t" r="r" b="b"/>
              <a:pathLst>
                <a:path w="302" h="538" extrusionOk="0">
                  <a:moveTo>
                    <a:pt x="219" y="1"/>
                  </a:moveTo>
                  <a:cubicBezTo>
                    <a:pt x="148" y="1"/>
                    <a:pt x="75" y="2"/>
                    <a:pt x="1" y="5"/>
                  </a:cubicBezTo>
                  <a:lnTo>
                    <a:pt x="80" y="449"/>
                  </a:lnTo>
                  <a:cubicBezTo>
                    <a:pt x="89" y="499"/>
                    <a:pt x="134" y="537"/>
                    <a:pt x="186" y="537"/>
                  </a:cubicBezTo>
                  <a:cubicBezTo>
                    <a:pt x="191" y="537"/>
                    <a:pt x="197" y="537"/>
                    <a:pt x="203" y="536"/>
                  </a:cubicBezTo>
                  <a:cubicBezTo>
                    <a:pt x="262" y="526"/>
                    <a:pt x="301" y="469"/>
                    <a:pt x="290" y="412"/>
                  </a:cubicBezTo>
                  <a:lnTo>
                    <a:pt x="2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6"/>
            <p:cNvSpPr/>
            <p:nvPr/>
          </p:nvSpPr>
          <p:spPr>
            <a:xfrm>
              <a:off x="860868" y="3056995"/>
              <a:ext cx="16528" cy="33960"/>
            </a:xfrm>
            <a:custGeom>
              <a:avLst/>
              <a:gdLst/>
              <a:ahLst/>
              <a:cxnLst/>
              <a:rect l="l" t="t" r="r" b="b"/>
              <a:pathLst>
                <a:path w="311" h="639" extrusionOk="0">
                  <a:moveTo>
                    <a:pt x="211" y="1"/>
                  </a:moveTo>
                  <a:cubicBezTo>
                    <a:pt x="141" y="13"/>
                    <a:pt x="70" y="29"/>
                    <a:pt x="0" y="46"/>
                  </a:cubicBezTo>
                  <a:lnTo>
                    <a:pt x="89" y="548"/>
                  </a:lnTo>
                  <a:cubicBezTo>
                    <a:pt x="97" y="600"/>
                    <a:pt x="141" y="637"/>
                    <a:pt x="193" y="638"/>
                  </a:cubicBezTo>
                  <a:cubicBezTo>
                    <a:pt x="200" y="637"/>
                    <a:pt x="206" y="637"/>
                    <a:pt x="212" y="637"/>
                  </a:cubicBezTo>
                  <a:cubicBezTo>
                    <a:pt x="271" y="626"/>
                    <a:pt x="310" y="570"/>
                    <a:pt x="299" y="512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6"/>
            <p:cNvSpPr/>
            <p:nvPr/>
          </p:nvSpPr>
          <p:spPr>
            <a:xfrm>
              <a:off x="909123" y="3051840"/>
              <a:ext cx="15943" cy="28592"/>
            </a:xfrm>
            <a:custGeom>
              <a:avLst/>
              <a:gdLst/>
              <a:ahLst/>
              <a:cxnLst/>
              <a:rect l="l" t="t" r="r" b="b"/>
              <a:pathLst>
                <a:path w="300" h="538" extrusionOk="0">
                  <a:moveTo>
                    <a:pt x="218" y="1"/>
                  </a:moveTo>
                  <a:cubicBezTo>
                    <a:pt x="146" y="1"/>
                    <a:pt x="74" y="3"/>
                    <a:pt x="1" y="6"/>
                  </a:cubicBezTo>
                  <a:lnTo>
                    <a:pt x="78" y="449"/>
                  </a:lnTo>
                  <a:cubicBezTo>
                    <a:pt x="88" y="500"/>
                    <a:pt x="132" y="538"/>
                    <a:pt x="184" y="538"/>
                  </a:cubicBezTo>
                  <a:cubicBezTo>
                    <a:pt x="191" y="538"/>
                    <a:pt x="195" y="538"/>
                    <a:pt x="202" y="536"/>
                  </a:cubicBezTo>
                  <a:cubicBezTo>
                    <a:pt x="260" y="525"/>
                    <a:pt x="300" y="470"/>
                    <a:pt x="289" y="413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6"/>
            <p:cNvSpPr/>
            <p:nvPr/>
          </p:nvSpPr>
          <p:spPr>
            <a:xfrm>
              <a:off x="766111" y="3088137"/>
              <a:ext cx="19983" cy="34969"/>
            </a:xfrm>
            <a:custGeom>
              <a:avLst/>
              <a:gdLst/>
              <a:ahLst/>
              <a:cxnLst/>
              <a:rect l="l" t="t" r="r" b="b"/>
              <a:pathLst>
                <a:path w="376" h="658" extrusionOk="0">
                  <a:moveTo>
                    <a:pt x="199" y="0"/>
                  </a:moveTo>
                  <a:cubicBezTo>
                    <a:pt x="131" y="30"/>
                    <a:pt x="66" y="59"/>
                    <a:pt x="1" y="89"/>
                  </a:cubicBezTo>
                  <a:lnTo>
                    <a:pt x="154" y="583"/>
                  </a:lnTo>
                  <a:cubicBezTo>
                    <a:pt x="169" y="627"/>
                    <a:pt x="210" y="657"/>
                    <a:pt x="257" y="657"/>
                  </a:cubicBezTo>
                  <a:cubicBezTo>
                    <a:pt x="267" y="657"/>
                    <a:pt x="278" y="656"/>
                    <a:pt x="289" y="652"/>
                  </a:cubicBezTo>
                  <a:cubicBezTo>
                    <a:pt x="344" y="635"/>
                    <a:pt x="376" y="575"/>
                    <a:pt x="359" y="518"/>
                  </a:cubicBezTo>
                  <a:lnTo>
                    <a:pt x="1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6"/>
            <p:cNvSpPr/>
            <p:nvPr/>
          </p:nvSpPr>
          <p:spPr>
            <a:xfrm>
              <a:off x="812453" y="3070227"/>
              <a:ext cx="19026" cy="37786"/>
            </a:xfrm>
            <a:custGeom>
              <a:avLst/>
              <a:gdLst/>
              <a:ahLst/>
              <a:cxnLst/>
              <a:rect l="l" t="t" r="r" b="b"/>
              <a:pathLst>
                <a:path w="358" h="711" extrusionOk="0">
                  <a:moveTo>
                    <a:pt x="204" y="0"/>
                  </a:moveTo>
                  <a:cubicBezTo>
                    <a:pt x="136" y="22"/>
                    <a:pt x="67" y="46"/>
                    <a:pt x="1" y="70"/>
                  </a:cubicBezTo>
                  <a:lnTo>
                    <a:pt x="134" y="628"/>
                  </a:lnTo>
                  <a:cubicBezTo>
                    <a:pt x="145" y="676"/>
                    <a:pt x="189" y="711"/>
                    <a:pt x="238" y="711"/>
                  </a:cubicBezTo>
                  <a:cubicBezTo>
                    <a:pt x="246" y="711"/>
                    <a:pt x="256" y="709"/>
                    <a:pt x="264" y="708"/>
                  </a:cubicBezTo>
                  <a:cubicBezTo>
                    <a:pt x="321" y="693"/>
                    <a:pt x="357" y="635"/>
                    <a:pt x="343" y="578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6"/>
            <p:cNvSpPr/>
            <p:nvPr/>
          </p:nvSpPr>
          <p:spPr>
            <a:xfrm>
              <a:off x="1003667" y="2770548"/>
              <a:ext cx="14296" cy="16900"/>
            </a:xfrm>
            <a:custGeom>
              <a:avLst/>
              <a:gdLst/>
              <a:ahLst/>
              <a:cxnLst/>
              <a:rect l="l" t="t" r="r" b="b"/>
              <a:pathLst>
                <a:path w="269" h="318" extrusionOk="0">
                  <a:moveTo>
                    <a:pt x="188" y="1"/>
                  </a:moveTo>
                  <a:cubicBezTo>
                    <a:pt x="115" y="45"/>
                    <a:pt x="52" y="83"/>
                    <a:pt x="1" y="115"/>
                  </a:cubicBezTo>
                  <a:lnTo>
                    <a:pt x="47" y="245"/>
                  </a:lnTo>
                  <a:cubicBezTo>
                    <a:pt x="61" y="287"/>
                    <a:pt x="102" y="316"/>
                    <a:pt x="148" y="317"/>
                  </a:cubicBezTo>
                  <a:cubicBezTo>
                    <a:pt x="159" y="316"/>
                    <a:pt x="172" y="314"/>
                    <a:pt x="183" y="311"/>
                  </a:cubicBezTo>
                  <a:cubicBezTo>
                    <a:pt x="238" y="290"/>
                    <a:pt x="268" y="230"/>
                    <a:pt x="248" y="173"/>
                  </a:cubicBezTo>
                  <a:lnTo>
                    <a:pt x="1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6"/>
            <p:cNvSpPr/>
            <p:nvPr/>
          </p:nvSpPr>
          <p:spPr>
            <a:xfrm>
              <a:off x="1052560" y="2742966"/>
              <a:ext cx="20408" cy="33641"/>
            </a:xfrm>
            <a:custGeom>
              <a:avLst/>
              <a:gdLst/>
              <a:ahLst/>
              <a:cxnLst/>
              <a:rect l="l" t="t" r="r" b="b"/>
              <a:pathLst>
                <a:path w="384" h="633" extrusionOk="0">
                  <a:moveTo>
                    <a:pt x="192" y="1"/>
                  </a:moveTo>
                  <a:cubicBezTo>
                    <a:pt x="126" y="35"/>
                    <a:pt x="62" y="69"/>
                    <a:pt x="1" y="102"/>
                  </a:cubicBezTo>
                  <a:lnTo>
                    <a:pt x="160" y="561"/>
                  </a:lnTo>
                  <a:cubicBezTo>
                    <a:pt x="176" y="604"/>
                    <a:pt x="216" y="632"/>
                    <a:pt x="262" y="632"/>
                  </a:cubicBezTo>
                  <a:cubicBezTo>
                    <a:pt x="274" y="632"/>
                    <a:pt x="285" y="631"/>
                    <a:pt x="298" y="627"/>
                  </a:cubicBezTo>
                  <a:cubicBezTo>
                    <a:pt x="354" y="607"/>
                    <a:pt x="384" y="547"/>
                    <a:pt x="363" y="490"/>
                  </a:cubicBezTo>
                  <a:lnTo>
                    <a:pt x="1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6"/>
            <p:cNvSpPr/>
            <p:nvPr/>
          </p:nvSpPr>
          <p:spPr>
            <a:xfrm>
              <a:off x="745119" y="3301510"/>
              <a:ext cx="232881" cy="80355"/>
            </a:xfrm>
            <a:custGeom>
              <a:avLst/>
              <a:gdLst/>
              <a:ahLst/>
              <a:cxnLst/>
              <a:rect l="l" t="t" r="r" b="b"/>
              <a:pathLst>
                <a:path w="4382" h="1512" extrusionOk="0">
                  <a:moveTo>
                    <a:pt x="4296" y="1"/>
                  </a:moveTo>
                  <a:cubicBezTo>
                    <a:pt x="2420" y="993"/>
                    <a:pt x="912" y="1247"/>
                    <a:pt x="0" y="1289"/>
                  </a:cubicBezTo>
                  <a:cubicBezTo>
                    <a:pt x="16" y="1375"/>
                    <a:pt x="27" y="1449"/>
                    <a:pt x="36" y="1511"/>
                  </a:cubicBezTo>
                  <a:cubicBezTo>
                    <a:pt x="970" y="1468"/>
                    <a:pt x="2487" y="1209"/>
                    <a:pt x="4382" y="204"/>
                  </a:cubicBezTo>
                  <a:cubicBezTo>
                    <a:pt x="4348" y="136"/>
                    <a:pt x="4321" y="67"/>
                    <a:pt x="42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6"/>
            <p:cNvSpPr/>
            <p:nvPr/>
          </p:nvSpPr>
          <p:spPr>
            <a:xfrm>
              <a:off x="1050434" y="2813063"/>
              <a:ext cx="235858" cy="90134"/>
            </a:xfrm>
            <a:custGeom>
              <a:avLst/>
              <a:gdLst/>
              <a:ahLst/>
              <a:cxnLst/>
              <a:rect l="l" t="t" r="r" b="b"/>
              <a:pathLst>
                <a:path w="4438" h="1696" extrusionOk="0">
                  <a:moveTo>
                    <a:pt x="4401" y="0"/>
                  </a:moveTo>
                  <a:cubicBezTo>
                    <a:pt x="2532" y="1062"/>
                    <a:pt x="993" y="1392"/>
                    <a:pt x="1" y="1475"/>
                  </a:cubicBezTo>
                  <a:cubicBezTo>
                    <a:pt x="25" y="1550"/>
                    <a:pt x="48" y="1623"/>
                    <a:pt x="72" y="1695"/>
                  </a:cubicBezTo>
                  <a:cubicBezTo>
                    <a:pt x="1076" y="1607"/>
                    <a:pt x="2591" y="1270"/>
                    <a:pt x="4438" y="228"/>
                  </a:cubicBezTo>
                  <a:lnTo>
                    <a:pt x="44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6"/>
            <p:cNvSpPr/>
            <p:nvPr/>
          </p:nvSpPr>
          <p:spPr>
            <a:xfrm>
              <a:off x="1098583" y="2720912"/>
              <a:ext cx="19983" cy="34969"/>
            </a:xfrm>
            <a:custGeom>
              <a:avLst/>
              <a:gdLst/>
              <a:ahLst/>
              <a:cxnLst/>
              <a:rect l="l" t="t" r="r" b="b"/>
              <a:pathLst>
                <a:path w="376" h="658" extrusionOk="0">
                  <a:moveTo>
                    <a:pt x="198" y="1"/>
                  </a:moveTo>
                  <a:cubicBezTo>
                    <a:pt x="132" y="29"/>
                    <a:pt x="65" y="59"/>
                    <a:pt x="0" y="88"/>
                  </a:cubicBezTo>
                  <a:lnTo>
                    <a:pt x="154" y="582"/>
                  </a:lnTo>
                  <a:cubicBezTo>
                    <a:pt x="168" y="626"/>
                    <a:pt x="209" y="656"/>
                    <a:pt x="257" y="658"/>
                  </a:cubicBezTo>
                  <a:cubicBezTo>
                    <a:pt x="266" y="658"/>
                    <a:pt x="277" y="655"/>
                    <a:pt x="288" y="651"/>
                  </a:cubicBezTo>
                  <a:cubicBezTo>
                    <a:pt x="344" y="634"/>
                    <a:pt x="376" y="574"/>
                    <a:pt x="358" y="519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6"/>
            <p:cNvSpPr/>
            <p:nvPr/>
          </p:nvSpPr>
          <p:spPr>
            <a:xfrm>
              <a:off x="1077644" y="2934338"/>
              <a:ext cx="232828" cy="80249"/>
            </a:xfrm>
            <a:custGeom>
              <a:avLst/>
              <a:gdLst/>
              <a:ahLst/>
              <a:cxnLst/>
              <a:rect l="l" t="t" r="r" b="b"/>
              <a:pathLst>
                <a:path w="4381" h="1510" extrusionOk="0">
                  <a:moveTo>
                    <a:pt x="4296" y="1"/>
                  </a:moveTo>
                  <a:cubicBezTo>
                    <a:pt x="2420" y="993"/>
                    <a:pt x="912" y="1245"/>
                    <a:pt x="0" y="1288"/>
                  </a:cubicBezTo>
                  <a:cubicBezTo>
                    <a:pt x="15" y="1375"/>
                    <a:pt x="26" y="1449"/>
                    <a:pt x="35" y="1509"/>
                  </a:cubicBezTo>
                  <a:cubicBezTo>
                    <a:pt x="971" y="1468"/>
                    <a:pt x="2485" y="1207"/>
                    <a:pt x="4380" y="202"/>
                  </a:cubicBezTo>
                  <a:cubicBezTo>
                    <a:pt x="4347" y="134"/>
                    <a:pt x="4320" y="66"/>
                    <a:pt x="42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6"/>
            <p:cNvSpPr/>
            <p:nvPr/>
          </p:nvSpPr>
          <p:spPr>
            <a:xfrm>
              <a:off x="1007546" y="2708316"/>
              <a:ext cx="261580" cy="101082"/>
            </a:xfrm>
            <a:custGeom>
              <a:avLst/>
              <a:gdLst/>
              <a:ahLst/>
              <a:cxnLst/>
              <a:rect l="l" t="t" r="r" b="b"/>
              <a:pathLst>
                <a:path w="4922" h="1902" extrusionOk="0">
                  <a:moveTo>
                    <a:pt x="4887" y="0"/>
                  </a:moveTo>
                  <a:cubicBezTo>
                    <a:pt x="3204" y="702"/>
                    <a:pt x="1549" y="1283"/>
                    <a:pt x="1" y="1712"/>
                  </a:cubicBezTo>
                  <a:cubicBezTo>
                    <a:pt x="42" y="1773"/>
                    <a:pt x="81" y="1837"/>
                    <a:pt x="121" y="1902"/>
                  </a:cubicBezTo>
                  <a:cubicBezTo>
                    <a:pt x="1644" y="1476"/>
                    <a:pt x="3271" y="904"/>
                    <a:pt x="4922" y="217"/>
                  </a:cubicBezTo>
                  <a:lnTo>
                    <a:pt x="48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6"/>
            <p:cNvSpPr/>
            <p:nvPr/>
          </p:nvSpPr>
          <p:spPr>
            <a:xfrm>
              <a:off x="1144925" y="2702949"/>
              <a:ext cx="18973" cy="37786"/>
            </a:xfrm>
            <a:custGeom>
              <a:avLst/>
              <a:gdLst/>
              <a:ahLst/>
              <a:cxnLst/>
              <a:rect l="l" t="t" r="r" b="b"/>
              <a:pathLst>
                <a:path w="357" h="711" extrusionOk="0">
                  <a:moveTo>
                    <a:pt x="203" y="0"/>
                  </a:moveTo>
                  <a:cubicBezTo>
                    <a:pt x="135" y="22"/>
                    <a:pt x="67" y="46"/>
                    <a:pt x="1" y="71"/>
                  </a:cubicBezTo>
                  <a:lnTo>
                    <a:pt x="134" y="629"/>
                  </a:lnTo>
                  <a:cubicBezTo>
                    <a:pt x="146" y="678"/>
                    <a:pt x="189" y="711"/>
                    <a:pt x="238" y="711"/>
                  </a:cubicBezTo>
                  <a:cubicBezTo>
                    <a:pt x="246" y="711"/>
                    <a:pt x="255" y="709"/>
                    <a:pt x="263" y="708"/>
                  </a:cubicBezTo>
                  <a:cubicBezTo>
                    <a:pt x="320" y="693"/>
                    <a:pt x="357" y="636"/>
                    <a:pt x="342" y="57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6"/>
            <p:cNvSpPr/>
            <p:nvPr/>
          </p:nvSpPr>
          <p:spPr>
            <a:xfrm>
              <a:off x="1193286" y="2689822"/>
              <a:ext cx="16528" cy="33853"/>
            </a:xfrm>
            <a:custGeom>
              <a:avLst/>
              <a:gdLst/>
              <a:ahLst/>
              <a:cxnLst/>
              <a:rect l="l" t="t" r="r" b="b"/>
              <a:pathLst>
                <a:path w="311" h="637" extrusionOk="0">
                  <a:moveTo>
                    <a:pt x="211" y="0"/>
                  </a:moveTo>
                  <a:cubicBezTo>
                    <a:pt x="140" y="13"/>
                    <a:pt x="70" y="27"/>
                    <a:pt x="1" y="45"/>
                  </a:cubicBezTo>
                  <a:lnTo>
                    <a:pt x="89" y="548"/>
                  </a:lnTo>
                  <a:cubicBezTo>
                    <a:pt x="97" y="599"/>
                    <a:pt x="143" y="637"/>
                    <a:pt x="194" y="637"/>
                  </a:cubicBezTo>
                  <a:cubicBezTo>
                    <a:pt x="200" y="637"/>
                    <a:pt x="207" y="637"/>
                    <a:pt x="213" y="635"/>
                  </a:cubicBezTo>
                  <a:cubicBezTo>
                    <a:pt x="271" y="624"/>
                    <a:pt x="311" y="568"/>
                    <a:pt x="300" y="512"/>
                  </a:cubicBezTo>
                  <a:lnTo>
                    <a:pt x="2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6" name="Google Shape;3626;p56"/>
          <p:cNvGrpSpPr/>
          <p:nvPr/>
        </p:nvGrpSpPr>
        <p:grpSpPr>
          <a:xfrm>
            <a:off x="7490831" y="336208"/>
            <a:ext cx="166924" cy="164745"/>
            <a:chOff x="6232000" y="1435050"/>
            <a:chExt cx="488225" cy="481850"/>
          </a:xfrm>
        </p:grpSpPr>
        <p:sp>
          <p:nvSpPr>
            <p:cNvPr id="3627" name="Google Shape;3627;p5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28" name="Google Shape;3628;p5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29" name="Google Shape;3629;p5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30" name="Google Shape;3630;p5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31" name="Google Shape;3631;p5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632" name="Google Shape;3632;p56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  <a:endParaRPr sz="1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3633" name="Google Shape;3633;p56">
            <a:hlinkClick r:id="" action="ppaction://noaction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  <a:endParaRPr sz="1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3634" name="Google Shape;3634;p56">
            <a:hlinkClick r:id="rId3" action="ppaction://hlinksldjump"/>
          </p:cNvPr>
          <p:cNvSpPr txBox="1"/>
          <p:nvPr/>
        </p:nvSpPr>
        <p:spPr>
          <a:xfrm flipH="1">
            <a:off x="204522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  <a:endParaRPr sz="1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3635" name="Google Shape;3635;p56">
            <a:hlinkClick r:id="rId3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  <a:endParaRPr sz="1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3636" name="Google Shape;3636;p56">
            <a:hlinkClick r:id="rId4" action="ppaction://hlinksldjump"/>
          </p:cNvPr>
          <p:cNvSpPr/>
          <p:nvPr/>
        </p:nvSpPr>
        <p:spPr>
          <a:xfrm>
            <a:off x="7433100" y="276600"/>
            <a:ext cx="2883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75FE17B7-0B29-42F7-9F5D-E9FC82F61E90}"/>
              </a:ext>
            </a:extLst>
          </p:cNvPr>
          <p:cNvSpPr/>
          <p:nvPr/>
        </p:nvSpPr>
        <p:spPr>
          <a:xfrm>
            <a:off x="2988129" y="987879"/>
            <a:ext cx="3167743" cy="316774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E8F67B-0360-4E64-A353-BF62688823B3}"/>
              </a:ext>
            </a:extLst>
          </p:cNvPr>
          <p:cNvSpPr/>
          <p:nvPr/>
        </p:nvSpPr>
        <p:spPr>
          <a:xfrm>
            <a:off x="2107864" y="645501"/>
            <a:ext cx="492827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405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VIỆT NAM VÔ ĐỊCH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4" y="2487436"/>
            <a:ext cx="371475" cy="328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19" y="1728785"/>
            <a:ext cx="371475" cy="328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76" y="1435891"/>
            <a:ext cx="371475" cy="328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5" y="2057398"/>
            <a:ext cx="371475" cy="328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6" y="2547595"/>
            <a:ext cx="371475" cy="32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2383289"/>
            <a:ext cx="371475" cy="3286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53652" y="2504906"/>
            <a:ext cx="2211558" cy="27453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5163221" y="2726038"/>
            <a:ext cx="4054947" cy="241746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E429FBD-C62A-4B78-B188-3CE5FC4520CC}"/>
              </a:ext>
            </a:extLst>
          </p:cNvPr>
          <p:cNvSpPr/>
          <p:nvPr/>
        </p:nvSpPr>
        <p:spPr>
          <a:xfrm>
            <a:off x="1607598" y="1570956"/>
            <a:ext cx="592880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405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TẬP LÀM THỦ MÔN</a:t>
            </a:r>
          </a:p>
        </p:txBody>
      </p:sp>
    </p:spTree>
    <p:extLst>
      <p:ext uri="{BB962C8B-B14F-4D97-AF65-F5344CB8AC3E}">
        <p14:creationId xmlns:p14="http://schemas.microsoft.com/office/powerpoint/2010/main" val="118133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59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19" y="902740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vi-VN" sz="2100" b="1" kern="1200" noProof="1">
                <a:solidFill>
                  <a:prstClr val="black"/>
                </a:solidFill>
                <a:latin typeface="Arial "/>
                <a:cs typeface="Tahoma" panose="020B0604030504040204" pitchFamily="34" charset="0"/>
              </a:rPr>
              <a:t>Câu </a:t>
            </a:r>
            <a:r>
              <a:rPr lang="en-US" sz="2100" b="1" kern="1200" noProof="1" smtClean="0">
                <a:solidFill>
                  <a:prstClr val="black"/>
                </a:solidFill>
                <a:latin typeface="Arial "/>
                <a:cs typeface="Tahoma" panose="020B0604030504040204" pitchFamily="34" charset="0"/>
              </a:rPr>
              <a:t>1: </a:t>
            </a:r>
            <a:r>
              <a:rPr lang="en-US" sz="2100" kern="1200" noProof="1" smtClean="0">
                <a:solidFill>
                  <a:prstClr val="black"/>
                </a:solidFill>
                <a:latin typeface="Arial "/>
                <a:cs typeface="Tahoma" panose="020B0604030504040204" pitchFamily="34" charset="0"/>
              </a:rPr>
              <a:t>80% của 100 là</a:t>
            </a:r>
            <a:r>
              <a:rPr lang="vi-VN" sz="2100" kern="1200" noProof="1" smtClean="0">
                <a:solidFill>
                  <a:prstClr val="black"/>
                </a:solidFill>
                <a:latin typeface="Arial "/>
                <a:cs typeface="Tahoma" panose="020B0604030504040204" pitchFamily="34" charset="0"/>
              </a:rPr>
              <a:t>?</a:t>
            </a:r>
            <a:endParaRPr lang="vi-VN" sz="2100" kern="1200" noProof="1">
              <a:solidFill>
                <a:prstClr val="black"/>
              </a:solidFill>
              <a:latin typeface="Arial 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vi-VN" sz="2100" kern="1200" noProof="1">
                <a:solidFill>
                  <a:prstClr val="white"/>
                </a:solidFill>
                <a:latin typeface="Arial "/>
                <a:cs typeface="Tahoma" panose="020B0604030504040204" pitchFamily="34" charset="0"/>
              </a:rPr>
              <a:t>A</a:t>
            </a:r>
            <a:r>
              <a:rPr lang="vi-VN" sz="2100" kern="1200" noProof="1">
                <a:solidFill>
                  <a:prstClr val="white"/>
                </a:solidFill>
                <a:latin typeface="Arial "/>
                <a:cs typeface="Tahoma" panose="020B0604030504040204" pitchFamily="34" charset="0"/>
              </a:rPr>
              <a:t>. </a:t>
            </a:r>
            <a:r>
              <a:rPr lang="en-US" sz="2100" kern="1200" noProof="1" smtClean="0">
                <a:solidFill>
                  <a:prstClr val="white"/>
                </a:solidFill>
                <a:latin typeface="Arial "/>
                <a:cs typeface="Tahoma" panose="020B0604030504040204" pitchFamily="34" charset="0"/>
              </a:rPr>
              <a:t>20</a:t>
            </a:r>
            <a:endParaRPr lang="vi-VN" sz="2100" kern="1200" noProof="1">
              <a:solidFill>
                <a:prstClr val="white"/>
              </a:solidFill>
              <a:latin typeface="Arial 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vi-VN" sz="2100" kern="1200" noProof="1">
                <a:solidFill>
                  <a:prstClr val="white"/>
                </a:solidFill>
                <a:latin typeface="Arial "/>
                <a:cs typeface="Tahoma" panose="020B0604030504040204" pitchFamily="34" charset="0"/>
              </a:rPr>
              <a:t>C</a:t>
            </a:r>
            <a:r>
              <a:rPr lang="vi-VN" sz="2100" kern="1200" noProof="1">
                <a:solidFill>
                  <a:prstClr val="white"/>
                </a:solidFill>
                <a:latin typeface="Arial "/>
                <a:cs typeface="Tahoma" panose="020B0604030504040204" pitchFamily="34" charset="0"/>
              </a:rPr>
              <a:t>. </a:t>
            </a:r>
            <a:r>
              <a:rPr lang="en-US" sz="2100" kern="1200" noProof="1">
                <a:solidFill>
                  <a:prstClr val="white"/>
                </a:solidFill>
                <a:latin typeface="Arial "/>
                <a:cs typeface="Tahoma" panose="020B0604030504040204" pitchFamily="34" charset="0"/>
              </a:rPr>
              <a:t>8</a:t>
            </a:r>
            <a:endParaRPr lang="vi-VN" sz="2100" kern="1200" noProof="1">
              <a:solidFill>
                <a:prstClr val="white"/>
              </a:solidFill>
              <a:latin typeface="Arial 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vi-VN" sz="2100" kern="1200" noProof="1">
                <a:solidFill>
                  <a:prstClr val="white"/>
                </a:solidFill>
                <a:latin typeface="Arial "/>
                <a:cs typeface="Tahoma" panose="020B0604030504040204" pitchFamily="34" charset="0"/>
              </a:rPr>
              <a:t>B</a:t>
            </a:r>
            <a:r>
              <a:rPr lang="vi-VN" sz="2100" kern="1200" noProof="1">
                <a:solidFill>
                  <a:prstClr val="white"/>
                </a:solidFill>
                <a:latin typeface="Arial "/>
                <a:cs typeface="Tahoma" panose="020B0604030504040204" pitchFamily="34" charset="0"/>
              </a:rPr>
              <a:t>. </a:t>
            </a:r>
            <a:r>
              <a:rPr lang="en-US" sz="2100" kern="1200" noProof="1" smtClean="0">
                <a:solidFill>
                  <a:prstClr val="white"/>
                </a:solidFill>
                <a:latin typeface="Arial "/>
                <a:cs typeface="Tahoma" panose="020B0604030504040204" pitchFamily="34" charset="0"/>
              </a:rPr>
              <a:t>80</a:t>
            </a:r>
            <a:endParaRPr lang="vi-VN" sz="2100" kern="1200" noProof="1">
              <a:solidFill>
                <a:prstClr val="white"/>
              </a:solidFill>
              <a:latin typeface="Arial 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vi-VN" sz="2100" kern="1200" noProof="1">
                <a:solidFill>
                  <a:prstClr val="white"/>
                </a:solidFill>
                <a:latin typeface="Arial "/>
                <a:cs typeface="Tahoma" panose="020B0604030504040204" pitchFamily="34" charset="0"/>
              </a:rPr>
              <a:t>D</a:t>
            </a:r>
            <a:r>
              <a:rPr lang="vi-VN" sz="2100" kern="1200" noProof="1">
                <a:solidFill>
                  <a:prstClr val="white"/>
                </a:solidFill>
                <a:latin typeface="Arial "/>
                <a:cs typeface="Tahoma" panose="020B0604030504040204" pitchFamily="34" charset="0"/>
              </a:rPr>
              <a:t>. </a:t>
            </a:r>
            <a:r>
              <a:rPr lang="vi-VN" sz="2100" kern="1200" noProof="1" smtClean="0">
                <a:solidFill>
                  <a:prstClr val="white"/>
                </a:solidFill>
                <a:latin typeface="Arial "/>
                <a:cs typeface="Tahoma" panose="020B0604030504040204" pitchFamily="34" charset="0"/>
              </a:rPr>
              <a:t>Đáp</a:t>
            </a:r>
            <a:r>
              <a:rPr lang="en-US" sz="2100" kern="1200" noProof="1" smtClean="0">
                <a:solidFill>
                  <a:prstClr val="white"/>
                </a:solidFill>
                <a:latin typeface="Arial "/>
                <a:cs typeface="Tahoma" panose="020B0604030504040204" pitchFamily="34" charset="0"/>
              </a:rPr>
              <a:t> án khác</a:t>
            </a:r>
            <a:endParaRPr lang="vi-VN" sz="2100" kern="1200" noProof="1">
              <a:solidFill>
                <a:prstClr val="white"/>
              </a:solidFill>
              <a:latin typeface="Arial 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09" y="9896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48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4" y="622086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10" y="946235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r>
              <a:rPr lang="vi-VN" sz="2100" b="1" kern="12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Câu </a:t>
            </a:r>
            <a:r>
              <a:rPr lang="en-US" sz="2100" b="1" kern="1200" noProof="1" smtClean="0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2: </a:t>
            </a:r>
            <a:r>
              <a:rPr lang="en-US" sz="2100" kern="12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Để tìm 25% của 50 ta làm như </a:t>
            </a:r>
            <a:r>
              <a:rPr lang="en-US" sz="2100" kern="12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sau</a:t>
            </a:r>
            <a:r>
              <a:rPr lang="en-US" sz="2100" kern="1200" noProof="1" smtClean="0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:</a:t>
            </a:r>
            <a:endParaRPr lang="vi-VN" sz="21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A</a:t>
            </a: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. </a:t>
            </a:r>
            <a:r>
              <a:rPr lang="en-US" sz="2100" kern="1200" noProof="1" smtClean="0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Nhân 50 với 25</a:t>
            </a:r>
            <a:endParaRPr lang="vi-VN" sz="2100" kern="1200" noProof="1">
              <a:solidFill>
                <a:prstClr val="white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C</a:t>
            </a: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. </a:t>
            </a:r>
            <a:r>
              <a:rPr lang="en-US" sz="2100" kern="1200" noProof="1" smtClean="0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Nhân 50 với 100 rồi lấy tích chia cho 25</a:t>
            </a:r>
            <a:endParaRPr lang="vi-VN" sz="2100" kern="1200" noProof="1">
              <a:solidFill>
                <a:prstClr val="white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lang="vi-VN" sz="2100" kern="1200" noProof="1" smtClean="0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.</a:t>
            </a:r>
            <a:r>
              <a:rPr lang="en-US" sz="2100" kern="1200" noProof="1" smtClean="0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 Chia 50 cho 25</a:t>
            </a:r>
            <a:endParaRPr lang="vi-VN" sz="2100" kern="1200" noProof="1">
              <a:solidFill>
                <a:prstClr val="white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. </a:t>
            </a:r>
            <a:r>
              <a:rPr lang="en-US" sz="2100" kern="1200" noProof="1" smtClean="0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Nhân 50 với 25 rồi lấy tích chia cho 100</a:t>
            </a:r>
            <a:endParaRPr lang="vi-VN" sz="2100" kern="1200" noProof="1">
              <a:solidFill>
                <a:prstClr val="white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95" y="91688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712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2 -0.4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32 -0.45 L -0.04271 -0.2419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3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57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797 -0.2414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71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7305 -0.2328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99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50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773 -0.308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128 0.008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39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8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vi-VN" sz="2100" b="1" kern="12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Câu </a:t>
            </a:r>
            <a:r>
              <a:rPr lang="vi-VN" sz="2100" b="1" kern="1200" noProof="1" smtClean="0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3</a:t>
            </a:r>
            <a:r>
              <a:rPr lang="en-US" sz="2100" b="1" kern="1200" noProof="1" smtClean="0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: </a:t>
            </a:r>
            <a:r>
              <a:rPr lang="en-US" sz="2100" kern="1200" noProof="1" smtClean="0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Tìm tỉ số phần trăm của 5 và 20</a:t>
            </a:r>
            <a:r>
              <a:rPr lang="vi-VN" sz="2100" kern="1200" noProof="1" smtClean="0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?</a:t>
            </a:r>
            <a:endParaRPr lang="vi-VN" sz="2100" kern="12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A</a:t>
            </a: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. </a:t>
            </a:r>
            <a:r>
              <a:rPr lang="en-US" sz="2100" kern="1200" noProof="1" smtClean="0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30%</a:t>
            </a:r>
            <a:endParaRPr lang="vi-VN" sz="2100" kern="1200" noProof="1">
              <a:solidFill>
                <a:prstClr val="white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C</a:t>
            </a: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. </a:t>
            </a:r>
            <a:r>
              <a:rPr lang="en-US" sz="2100" kern="1200" noProof="1" smtClean="0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25%</a:t>
            </a:r>
            <a:endParaRPr lang="vi-VN" sz="2100" kern="1200" noProof="1">
              <a:solidFill>
                <a:prstClr val="white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. </a:t>
            </a:r>
            <a:r>
              <a:rPr lang="en-US" sz="2100" kern="1200" noProof="1" smtClean="0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20%</a:t>
            </a:r>
            <a:endParaRPr lang="vi-VN" sz="2100" kern="1200" noProof="1">
              <a:solidFill>
                <a:prstClr val="white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. </a:t>
            </a:r>
            <a:r>
              <a:rPr lang="en-US" sz="2100" kern="1200" noProof="1" smtClean="0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40%</a:t>
            </a:r>
            <a:endParaRPr lang="vi-VN" sz="2100" kern="1200" noProof="1">
              <a:solidFill>
                <a:prstClr val="white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6" y="247440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063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7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uhoi"/>
              <p:cNvSpPr/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vi-VN" sz="2100" b="1" kern="12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Câu </a:t>
                </a:r>
                <a:r>
                  <a:rPr lang="en-US" sz="2100" b="1" kern="12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4</a:t>
                </a:r>
                <a:r>
                  <a:rPr lang="en-US" sz="2100" b="1" kern="1200" noProof="1" smtClean="0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: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"/>
                  </a:rPr>
                  <a:t>Khánh</a:t>
                </a:r>
                <a:r>
                  <a:rPr lang="en-US" sz="20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 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latin typeface="Arial "/>
                  </a:rPr>
                  <a:t> 45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 "/>
                  </a:rPr>
                  <a:t>cái</a:t>
                </a:r>
                <a:r>
                  <a:rPr lang="en-US" sz="20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 "/>
                  </a:rPr>
                  <a:t>kẹo</a:t>
                </a:r>
                <a:r>
                  <a:rPr lang="en-US" sz="2000" dirty="0">
                    <a:solidFill>
                      <a:schemeClr val="tx1"/>
                    </a:solidFill>
                    <a:latin typeface="Arial "/>
                  </a:rPr>
                  <a:t>.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 "/>
                  </a:rPr>
                  <a:t>Khánh</a:t>
                </a:r>
                <a:r>
                  <a:rPr lang="en-US" sz="20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 "/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 "/>
                  </a:rPr>
                  <a:t>Linh</a:t>
                </a:r>
                <a:r>
                  <a:rPr lang="en-US" sz="2000" dirty="0">
                    <a:solidFill>
                      <a:schemeClr val="tx1"/>
                    </a:solidFill>
                    <a:latin typeface="Arial 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Arial 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Arial 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Arial 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 "/>
                  </a:rPr>
                  <a:t> số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 "/>
                  </a:rPr>
                  <a:t>kẹo</a:t>
                </a:r>
                <a:r>
                  <a:rPr lang="en-US" sz="20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 "/>
                  </a:rPr>
                  <a:t>đó</a:t>
                </a:r>
                <a:r>
                  <a:rPr lang="en-US" sz="2000" dirty="0">
                    <a:solidFill>
                      <a:schemeClr val="tx1"/>
                    </a:solidFill>
                    <a:latin typeface="Arial "/>
                  </a:rPr>
                  <a:t>.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 "/>
                  </a:rPr>
                  <a:t>Hỏi</a:t>
                </a:r>
                <a:r>
                  <a:rPr lang="en-US" sz="20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 "/>
                  </a:rPr>
                  <a:t>Khánh</a:t>
                </a:r>
                <a:r>
                  <a:rPr lang="en-US" sz="20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 "/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 "/>
                  </a:rPr>
                  <a:t>Linh</a:t>
                </a:r>
                <a:r>
                  <a:rPr lang="en-US" sz="20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 "/>
                  </a:rPr>
                  <a:t>bao</a:t>
                </a:r>
                <a:r>
                  <a:rPr lang="en-US" sz="20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 "/>
                  </a:rPr>
                  <a:t>nhiêu</a:t>
                </a:r>
                <a:r>
                  <a:rPr lang="en-US" sz="20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 "/>
                  </a:rPr>
                  <a:t>cái</a:t>
                </a:r>
                <a:r>
                  <a:rPr lang="en-US" sz="20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 "/>
                  </a:rPr>
                  <a:t>kẹo</a:t>
                </a:r>
                <a:r>
                  <a:rPr lang="en-US" sz="2000" dirty="0">
                    <a:solidFill>
                      <a:schemeClr val="tx1"/>
                    </a:solidFill>
                    <a:latin typeface="Arial "/>
                  </a:rPr>
                  <a:t>?</a:t>
                </a:r>
                <a:endParaRPr lang="vi-VN" sz="2000" kern="1200" noProof="1">
                  <a:solidFill>
                    <a:schemeClr val="tx1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blipFill rotWithShape="0">
                <a:blip r:embed="rId11"/>
                <a:stretch>
                  <a:fillRect b="-234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A</a:t>
            </a: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. </a:t>
            </a:r>
            <a:r>
              <a:rPr lang="en-US" sz="2100" kern="1200" noProof="1" smtClean="0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30 cái kẹo</a:t>
            </a:r>
            <a:endParaRPr lang="vi-VN" sz="2100" kern="1200" noProof="1">
              <a:solidFill>
                <a:prstClr val="white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C</a:t>
            </a: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. </a:t>
            </a:r>
            <a:r>
              <a:rPr lang="en-US" sz="2100" kern="1200" noProof="1" smtClean="0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40 cái kẹo</a:t>
            </a:r>
            <a:endParaRPr lang="vi-VN" sz="2100" kern="1200" noProof="1">
              <a:solidFill>
                <a:prstClr val="white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. </a:t>
            </a:r>
            <a:r>
              <a:rPr lang="en-US" sz="2100" kern="1200" noProof="1" smtClean="0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36 cái kẹo</a:t>
            </a:r>
            <a:endParaRPr lang="vi-VN" sz="2100" kern="1200" noProof="1">
              <a:solidFill>
                <a:prstClr val="white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. </a:t>
            </a:r>
            <a:r>
              <a:rPr lang="en-US" sz="2100" kern="1200" noProof="1" smtClean="0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18 cái kẹo</a:t>
            </a:r>
            <a:endParaRPr lang="vi-VN" sz="2100" kern="1200" noProof="1">
              <a:solidFill>
                <a:prstClr val="white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84" y="41682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829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7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uhoi"/>
              <p:cNvSpPr/>
              <p:nvPr/>
            </p:nvSpPr>
            <p:spPr>
              <a:xfrm>
                <a:off x="80009" y="2470166"/>
                <a:ext cx="8983980" cy="109920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</a:pPr>
                <a:r>
                  <a:rPr lang="vi-VN" sz="1800" b="1" kern="1200" noProof="1" smtClean="0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Câu </a:t>
                </a:r>
                <a:r>
                  <a:rPr lang="en-US" sz="1800" b="1" kern="1200" noProof="1" smtClean="0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5: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Lớp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6A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có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45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học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sinh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,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trong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  <a:latin typeface="Arial "/>
                  </a:rPr>
                  <a:t>đó</a:t>
                </a:r>
                <a:r>
                  <a:rPr lang="en-US" sz="1800" dirty="0" smtClean="0">
                    <a:solidFill>
                      <a:schemeClr val="tx1"/>
                    </a:solidFill>
                    <a:latin typeface="Arial 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  <a:latin typeface="Arial "/>
                  </a:rPr>
                  <a:t>số</a:t>
                </a:r>
                <a:r>
                  <a:rPr lang="en-US" sz="1800" dirty="0" smtClean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học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sinh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thích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đá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bóng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, 60%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thích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đá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cầu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Arial "/>
                  </a:rPr>
                  <a:t> thích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chơi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bóng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bàn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và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Arial "/>
                  </a:rPr>
                  <a:t> số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học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sinh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thích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chơi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bóng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chuyền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.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Tính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số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học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sinh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lớp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6A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thích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chơi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 "/>
                  </a:rPr>
                  <a:t>đá</a:t>
                </a:r>
                <a:r>
                  <a:rPr lang="en-US" sz="18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  <a:latin typeface="Arial "/>
                  </a:rPr>
                  <a:t>bóng</a:t>
                </a:r>
                <a:r>
                  <a:rPr lang="vi-VN" sz="1800" kern="1200" noProof="1" smtClean="0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?</a:t>
                </a:r>
                <a:endParaRPr lang="vi-VN" sz="1800" kern="12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2470166"/>
                <a:ext cx="8983980" cy="1099204"/>
              </a:xfrm>
              <a:prstGeom prst="rect">
                <a:avLst/>
              </a:prstGeom>
              <a:blipFill rotWithShape="0">
                <a:blip r:embed="rId11"/>
                <a:stretch>
                  <a:fillRect l="-136" t="-2210" r="-204" b="-143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A</a:t>
            </a: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. </a:t>
            </a:r>
            <a:r>
              <a:rPr lang="en-US" sz="2100" kern="1200" noProof="1" smtClean="0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30</a:t>
            </a:r>
            <a:endParaRPr lang="vi-VN" sz="2100" kern="1200" noProof="1">
              <a:solidFill>
                <a:prstClr val="white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C</a:t>
            </a: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. </a:t>
            </a:r>
            <a:r>
              <a:rPr lang="en-US" sz="2100" kern="1200" noProof="1" smtClean="0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10</a:t>
            </a:r>
            <a:endParaRPr lang="vi-VN" sz="2100" kern="1200" noProof="1">
              <a:solidFill>
                <a:prstClr val="white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. </a:t>
            </a:r>
            <a:r>
              <a:rPr lang="en-US" sz="2100" kern="1200" noProof="1" smtClean="0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27</a:t>
            </a:r>
            <a:endParaRPr lang="vi-VN" sz="2100" kern="1200" noProof="1">
              <a:solidFill>
                <a:prstClr val="white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. </a:t>
            </a:r>
            <a:r>
              <a:rPr lang="en-US" sz="2100" kern="1200" noProof="1" smtClean="0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12</a:t>
            </a:r>
            <a:endParaRPr lang="vi-VN" sz="2100" kern="1200" noProof="1">
              <a:solidFill>
                <a:prstClr val="white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84" y="41682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957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8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uhoi"/>
              <p:cNvSpPr/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defRPr/>
                </a:pPr>
                <a:r>
                  <a:rPr lang="vi-VN" sz="2100" b="1" kern="1200" noProof="1" smtClean="0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Câu </a:t>
                </a:r>
                <a:r>
                  <a:rPr lang="en-US" sz="2100" b="1" kern="12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6</a:t>
                </a:r>
                <a:r>
                  <a:rPr lang="en-US" sz="2100" b="1" kern="1200" noProof="1" smtClean="0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100" dirty="0" smtClean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Arial "/>
                  </a:rPr>
                  <a:t>của</a:t>
                </a:r>
                <a:r>
                  <a:rPr lang="en-US" sz="21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Arial "/>
                  </a:rPr>
                  <a:t>số</a:t>
                </a:r>
                <a:r>
                  <a:rPr lang="en-US" sz="2100" dirty="0">
                    <a:solidFill>
                      <a:schemeClr val="tx1"/>
                    </a:solidFill>
                    <a:latin typeface="Arial "/>
                  </a:rPr>
                  <a:t> a </a:t>
                </a:r>
                <a:r>
                  <a:rPr lang="en-US" sz="2100" dirty="0" err="1">
                    <a:solidFill>
                      <a:schemeClr val="tx1"/>
                    </a:solidFill>
                    <a:latin typeface="Arial "/>
                  </a:rPr>
                  <a:t>là</a:t>
                </a:r>
                <a:r>
                  <a:rPr lang="en-US" sz="2100" dirty="0">
                    <a:solidFill>
                      <a:schemeClr val="tx1"/>
                    </a:solidFill>
                    <a:latin typeface="Arial "/>
                  </a:rPr>
                  <a:t> 480. </a:t>
                </a:r>
                <a:r>
                  <a:rPr lang="en-US" sz="2100" dirty="0" err="1">
                    <a:solidFill>
                      <a:schemeClr val="tx1"/>
                    </a:solidFill>
                    <a:latin typeface="Arial "/>
                  </a:rPr>
                  <a:t>Vậy</a:t>
                </a:r>
                <a:r>
                  <a:rPr lang="en-US" sz="2100" dirty="0">
                    <a:solidFill>
                      <a:schemeClr val="tx1"/>
                    </a:solidFill>
                    <a:latin typeface="Arial "/>
                  </a:rPr>
                  <a:t> 12,5% </a:t>
                </a:r>
                <a:r>
                  <a:rPr lang="en-US" sz="2100" dirty="0" err="1">
                    <a:solidFill>
                      <a:schemeClr val="tx1"/>
                    </a:solidFill>
                    <a:latin typeface="Arial "/>
                  </a:rPr>
                  <a:t>của</a:t>
                </a:r>
                <a:r>
                  <a:rPr lang="en-US" sz="2100" dirty="0">
                    <a:solidFill>
                      <a:schemeClr val="tx1"/>
                    </a:solidFill>
                    <a:latin typeface="Arial 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Arial "/>
                  </a:rPr>
                  <a:t>số</a:t>
                </a:r>
                <a:r>
                  <a:rPr lang="en-US" sz="2100" dirty="0">
                    <a:solidFill>
                      <a:schemeClr val="tx1"/>
                    </a:solidFill>
                    <a:latin typeface="Arial "/>
                  </a:rPr>
                  <a:t> a </a:t>
                </a:r>
                <a:r>
                  <a:rPr lang="en-US" sz="2100" dirty="0" err="1">
                    <a:solidFill>
                      <a:schemeClr val="tx1"/>
                    </a:solidFill>
                    <a:latin typeface="Arial "/>
                  </a:rPr>
                  <a:t>là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 "/>
                  </a:rPr>
                  <a:t>?</a:t>
                </a:r>
                <a:endParaRPr lang="en-US" sz="2100" dirty="0">
                  <a:solidFill>
                    <a:schemeClr val="tx1"/>
                  </a:solidFill>
                  <a:latin typeface="Arial "/>
                </a:endParaRPr>
              </a:p>
            </p:txBody>
          </p:sp>
        </mc:Choice>
        <mc:Fallback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A</a:t>
            </a: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. </a:t>
            </a:r>
            <a:r>
              <a:rPr lang="en-US" sz="2100" kern="1200" noProof="1" smtClean="0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50</a:t>
            </a:r>
            <a:endParaRPr lang="vi-VN" sz="2100" kern="1200" noProof="1">
              <a:solidFill>
                <a:prstClr val="white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vi-VN" sz="2100" kern="1200" noProof="1" smtClean="0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C.</a:t>
            </a:r>
            <a:r>
              <a:rPr lang="en-US" sz="2100" kern="1200" noProof="1" smtClean="0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 150</a:t>
            </a:r>
            <a:endParaRPr lang="vi-VN" sz="2100" kern="1200" noProof="1">
              <a:solidFill>
                <a:prstClr val="white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lang="vi-VN" sz="2100" kern="1200" noProof="1" smtClean="0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.</a:t>
            </a:r>
            <a:r>
              <a:rPr lang="en-US" sz="2100" kern="1200" noProof="1" smtClean="0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 100</a:t>
            </a:r>
            <a:endParaRPr lang="vi-VN" sz="2100" kern="1200" noProof="1">
              <a:solidFill>
                <a:prstClr val="white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lang="vi-VN" sz="2100" kern="1200" noProof="1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. </a:t>
            </a:r>
            <a:r>
              <a:rPr lang="en-US" sz="2100" kern="1200" noProof="1" smtClean="0">
                <a:solidFill>
                  <a:prstClr val="white"/>
                </a:solidFill>
                <a:latin typeface="Arial "/>
                <a:cs typeface="Arial" panose="020B0604020202020204" pitchFamily="34" charset="0"/>
              </a:rPr>
              <a:t>200</a:t>
            </a:r>
            <a:endParaRPr lang="vi-VN" sz="2100" kern="1200" noProof="1">
              <a:solidFill>
                <a:prstClr val="white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6" y="247440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099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Google Shape;2472;p39"/>
          <p:cNvSpPr/>
          <p:nvPr/>
        </p:nvSpPr>
        <p:spPr>
          <a:xfrm>
            <a:off x="4371720" y="82379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3" name="Google Shape;2473;p39"/>
          <p:cNvGrpSpPr/>
          <p:nvPr/>
        </p:nvGrpSpPr>
        <p:grpSpPr>
          <a:xfrm>
            <a:off x="7490831" y="336208"/>
            <a:ext cx="166924" cy="164745"/>
            <a:chOff x="6232000" y="1435050"/>
            <a:chExt cx="488225" cy="481850"/>
          </a:xfrm>
        </p:grpSpPr>
        <p:sp>
          <p:nvSpPr>
            <p:cNvPr id="2474" name="Google Shape;2474;p3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75" name="Google Shape;2475;p3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76" name="Google Shape;2476;p3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77" name="Google Shape;2477;p3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78" name="Google Shape;2478;p3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79" name="Google Shape;2479;p39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  <a:endParaRPr sz="1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480" name="Google Shape;2480;p39">
            <a:hlinkClick r:id="" action="ppaction://noaction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  <a:endParaRPr sz="1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481" name="Google Shape;2481;p39">
            <a:hlinkClick r:id="rId3" action="ppaction://hlinksldjump"/>
          </p:cNvPr>
          <p:cNvSpPr txBox="1"/>
          <p:nvPr/>
        </p:nvSpPr>
        <p:spPr>
          <a:xfrm flipH="1">
            <a:off x="204522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  <a:endParaRPr sz="1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482" name="Google Shape;2482;p39">
            <a:hlinkClick r:id="rId3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  <a:endParaRPr sz="1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483" name="Google Shape;2483;p39">
            <a:hlinkClick r:id="rId4" action="ppaction://hlinksldjump"/>
          </p:cNvPr>
          <p:cNvSpPr/>
          <p:nvPr/>
        </p:nvSpPr>
        <p:spPr>
          <a:xfrm>
            <a:off x="7433100" y="276600"/>
            <a:ext cx="2883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19603" y="1336147"/>
            <a:ext cx="6904234" cy="1212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4">
                    <a:lumMod val="25000"/>
                  </a:schemeClr>
                </a:solidFill>
                <a:latin typeface="+mn-lt"/>
              </a:rPr>
              <a:t>BÀI 5: HOẠT ĐỘNG THỰC HÀNH VÀ TRẢI NGHIỆM</a:t>
            </a:r>
            <a:endParaRPr lang="en-US" sz="3200" b="1" dirty="0">
              <a:solidFill>
                <a:schemeClr val="accent4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0538" y="2866490"/>
            <a:ext cx="5610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Thực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hành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tính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tiền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điện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 Activities Binder by Slidesgo">
  <a:themeElements>
    <a:clrScheme name="Simple Light">
      <a:dk1>
        <a:srgbClr val="ED5B4C"/>
      </a:dk1>
      <a:lt1>
        <a:srgbClr val="DD6C3E"/>
      </a:lt1>
      <a:dk2>
        <a:srgbClr val="935638"/>
      </a:dk2>
      <a:lt2>
        <a:srgbClr val="EE8148"/>
      </a:lt2>
      <a:accent1>
        <a:srgbClr val="E2BFA3"/>
      </a:accent1>
      <a:accent2>
        <a:srgbClr val="F5DABD"/>
      </a:accent2>
      <a:accent3>
        <a:srgbClr val="8DCEC9"/>
      </a:accent3>
      <a:accent4>
        <a:srgbClr val="B2ECEB"/>
      </a:accent4>
      <a:accent5>
        <a:srgbClr val="4A8196"/>
      </a:accent5>
      <a:accent6>
        <a:srgbClr val="FFFFFF"/>
      </a:accent6>
      <a:hlink>
        <a:srgbClr val="4A81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765</Words>
  <Application>Microsoft Office PowerPoint</Application>
  <PresentationFormat>On-screen Show (16:9)</PresentationFormat>
  <Paragraphs>91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Manrope Medium</vt:lpstr>
      <vt:lpstr>Calibri</vt:lpstr>
      <vt:lpstr>Arial </vt:lpstr>
      <vt:lpstr>Manrope</vt:lpstr>
      <vt:lpstr>Arial</vt:lpstr>
      <vt:lpstr>Cambria Math</vt:lpstr>
      <vt:lpstr>Coiny</vt:lpstr>
      <vt:lpstr>Tahoma</vt:lpstr>
      <vt:lpstr>Calibri Light</vt:lpstr>
      <vt:lpstr>Winter Activities Binder by Slidesgo</vt:lpstr>
      <vt:lpstr>1_Office Theme</vt:lpstr>
      <vt:lpstr>Office Theme</vt:lpstr>
      <vt:lpstr>CHÀO MỪNG CÁC EM  ĐẾN VỚI TIẾT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 1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CẢM ƠN CÁC EM  ĐÃ LẮNG NGHE BÀI GIẢNG!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Activities Binder</dc:title>
  <dc:creator>User</dc:creator>
  <cp:lastModifiedBy>Microsoft account</cp:lastModifiedBy>
  <cp:revision>12</cp:revision>
  <dcterms:modified xsi:type="dcterms:W3CDTF">2022-06-13T08:36:59Z</dcterms:modified>
</cp:coreProperties>
</file>