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9" r:id="rId4"/>
    <p:sldId id="384" r:id="rId5"/>
    <p:sldId id="306" r:id="rId6"/>
    <p:sldId id="258" r:id="rId7"/>
    <p:sldId id="268" r:id="rId8"/>
    <p:sldId id="387" r:id="rId9"/>
    <p:sldId id="388" r:id="rId10"/>
    <p:sldId id="389" r:id="rId11"/>
    <p:sldId id="390" r:id="rId12"/>
    <p:sldId id="275" r:id="rId13"/>
    <p:sldId id="313" r:id="rId14"/>
    <p:sldId id="281" r:id="rId15"/>
    <p:sldId id="391" r:id="rId16"/>
    <p:sldId id="312" r:id="rId17"/>
    <p:sldId id="358" r:id="rId18"/>
    <p:sldId id="272" r:id="rId19"/>
    <p:sldId id="280" r:id="rId20"/>
    <p:sldId id="279" r:id="rId21"/>
    <p:sldId id="330" r:id="rId22"/>
    <p:sldId id="386" r:id="rId23"/>
    <p:sldId id="394" r:id="rId24"/>
    <p:sldId id="397" r:id="rId25"/>
    <p:sldId id="283" r:id="rId26"/>
    <p:sldId id="284" r:id="rId27"/>
    <p:sldId id="395" r:id="rId28"/>
    <p:sldId id="286" r:id="rId29"/>
    <p:sldId id="287" r:id="rId30"/>
    <p:sldId id="396" r:id="rId31"/>
    <p:sldId id="393" r:id="rId32"/>
    <p:sldId id="265" r:id="rId33"/>
    <p:sldId id="326" r:id="rId34"/>
  </p:sldIdLst>
  <p:sldSz cx="18288000" cy="10287000"/>
  <p:notesSz cx="6858000" cy="9144000"/>
  <p:embeddedFontLst>
    <p:embeddedFont>
      <p:font typeface="Gill Sans MT Condensed" pitchFamily="34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  <p:embeddedFont>
      <p:font typeface="Cambria Math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41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0815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9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12" Type="http://schemas.openxmlformats.org/officeDocument/2006/relationships/image" Target="../media/image6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1.png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81.png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1.png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0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83.pn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10.png"/><Relationship Id="rId4" Type="http://schemas.openxmlformats.org/officeDocument/2006/relationships/image" Target="../media/image25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</a:t>
            </a:r>
            <a:r>
              <a:rPr lang="en-US" sz="5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3400" y="2171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214361" y="2667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5262" y="274683"/>
                <a:ext cx="15333139" cy="5435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R).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B, C, D, E, F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b="0" i="1" kern="100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400" b="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4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262" y="274683"/>
                <a:ext cx="15333139" cy="5435462"/>
              </a:xfrm>
              <a:prstGeom prst="rect">
                <a:avLst/>
              </a:prstGeom>
              <a:blipFill>
                <a:blip r:embed="rId3"/>
                <a:stretch>
                  <a:fillRect l="-1590" r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6A4EC1-48FD-42CB-85A3-BC060EE86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005522"/>
            <a:ext cx="5791200" cy="58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34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=""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210044"/>
            <a:ext cx="2351174" cy="1289304"/>
            <a:chOff x="6127091" y="-3647859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=""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=""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D5E6BC18-7470-4F40-A1DA-6345600CE900}"/>
                  </a:ext>
                </a:extLst>
              </p:cNvPr>
              <p:cNvSpPr txBox="1"/>
              <p:nvPr/>
            </p:nvSpPr>
            <p:spPr>
              <a:xfrm>
                <a:off x="2351174" y="837411"/>
                <a:ext cx="14904930" cy="8304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b="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kern="100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groupChr>
                    <m:r>
                      <a:rPr lang="en-US" sz="28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groupCh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groupCh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OAB,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OA = OB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OA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(1)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BOC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 = OC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OB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(2)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AB = BC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E6BC18-7470-4F40-A1DA-6345600CE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174" y="837411"/>
                <a:ext cx="14904930" cy="8304389"/>
              </a:xfrm>
              <a:prstGeom prst="rect">
                <a:avLst/>
              </a:prstGeom>
              <a:blipFill>
                <a:blip r:embed="rId5"/>
                <a:stretch>
                  <a:fillRect l="-859" r="-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6040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16462" y="660277"/>
                <a:ext cx="17107802" cy="2752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R).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M, N, P, Q, R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MNPQR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62" y="660277"/>
                <a:ext cx="17107802" cy="2752164"/>
              </a:xfrm>
              <a:prstGeom prst="rect">
                <a:avLst/>
              </a:prstGeom>
              <a:blipFill>
                <a:blip r:embed="rId2"/>
                <a:stretch>
                  <a:fillRect l="-1105" b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=""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grpSp>
        <p:nvGrpSpPr>
          <p:cNvPr id="12" name="Google Shape;305;p14">
            <a:extLst>
              <a:ext uri="{FF2B5EF4-FFF2-40B4-BE49-F238E27FC236}">
                <a16:creationId xmlns="" xmlns:a16="http://schemas.microsoft.com/office/drawing/2014/main" id="{80D38EE0-C30D-47A1-8DDC-C075F71A6539}"/>
              </a:ext>
            </a:extLst>
          </p:cNvPr>
          <p:cNvGrpSpPr/>
          <p:nvPr/>
        </p:nvGrpSpPr>
        <p:grpSpPr>
          <a:xfrm flipH="1">
            <a:off x="516461" y="4076700"/>
            <a:ext cx="2351174" cy="1289304"/>
            <a:chOff x="6127091" y="-3647859"/>
            <a:chExt cx="2022200" cy="1289304"/>
          </a:xfrm>
        </p:grpSpPr>
        <p:pic>
          <p:nvPicPr>
            <p:cNvPr id="13" name="Google Shape;306;p14">
              <a:extLst>
                <a:ext uri="{FF2B5EF4-FFF2-40B4-BE49-F238E27FC236}">
                  <a16:creationId xmlns="" xmlns:a16="http://schemas.microsoft.com/office/drawing/2014/main" id="{9400B5A1-64DD-46E3-B453-53F61B1F38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>
              <a:extLst>
                <a:ext uri="{FF2B5EF4-FFF2-40B4-BE49-F238E27FC236}">
                  <a16:creationId xmlns="" xmlns:a16="http://schemas.microsoft.com/office/drawing/2014/main" id="{BBC30DBD-AB91-40C1-B008-9771A2D3AC42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94198C-F36B-4A2A-8DD6-C2A20B0CDF3C}"/>
              </a:ext>
            </a:extLst>
          </p:cNvPr>
          <p:cNvSpPr txBox="1"/>
          <p:nvPr/>
        </p:nvSpPr>
        <p:spPr>
          <a:xfrm>
            <a:off x="2556031" y="5298411"/>
            <a:ext cx="14554200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OMN, ONP, OQP, ORM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MNPQR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 QUAY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0750" y="419100"/>
                <a:ext cx="16566650" cy="5095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5a).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H)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5b).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5c). Quay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5d).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endPara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50" y="419100"/>
                <a:ext cx="16566650" cy="5095049"/>
              </a:xfrm>
              <a:prstGeom prst="rect">
                <a:avLst/>
              </a:prstGeom>
              <a:blipFill>
                <a:blip r:embed="rId5"/>
                <a:stretch>
                  <a:fillRect l="-1141" r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1B7104-8736-4547-A87A-9F58CE7C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405" y="4809711"/>
            <a:ext cx="11277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44B7D0B0-3ABC-9DCC-C6AD-5AA358BBC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750" y="6114971"/>
            <a:ext cx="1307998" cy="120989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7EAF2F7C-D819-E330-92E1-33B62FAD94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750" y="1790700"/>
            <a:ext cx="1307998" cy="120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90D8EAF3-8EEF-4A59-8C32-4FDBA58DF833}"/>
                  </a:ext>
                </a:extLst>
              </p:cNvPr>
              <p:cNvSpPr txBox="1"/>
              <p:nvPr/>
            </p:nvSpPr>
            <p:spPr>
              <a:xfrm>
                <a:off x="2603333" y="1813569"/>
                <a:ext cx="14982492" cy="1365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D8EAF3-8EEF-4A59-8C32-4FDBA58DF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33" y="1813569"/>
                <a:ext cx="14982492" cy="1365182"/>
              </a:xfrm>
              <a:prstGeom prst="rect">
                <a:avLst/>
              </a:prstGeom>
              <a:blipFill>
                <a:blip r:embed="rId7"/>
                <a:stretch>
                  <a:fillRect l="-1424" t="-8072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29D3543-F44B-4BC9-B01B-BCDEED162628}"/>
                  </a:ext>
                </a:extLst>
              </p:cNvPr>
              <p:cNvSpPr txBox="1"/>
              <p:nvPr/>
            </p:nvSpPr>
            <p:spPr>
              <a:xfrm>
                <a:off x="2574758" y="5804573"/>
                <a:ext cx="14542168" cy="1830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quá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khít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quay)?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29D3543-F44B-4BC9-B01B-BCDEED162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758" y="5804573"/>
                <a:ext cx="14542168" cy="1830694"/>
              </a:xfrm>
              <a:prstGeom prst="rect">
                <a:avLst/>
              </a:prstGeom>
              <a:blipFill>
                <a:blip r:embed="rId8"/>
                <a:stretch>
                  <a:fillRect l="-1257" t="-5316" b="-1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305;p14">
            <a:extLst>
              <a:ext uri="{FF2B5EF4-FFF2-40B4-BE49-F238E27FC236}">
                <a16:creationId xmlns="" xmlns:a16="http://schemas.microsoft.com/office/drawing/2014/main" id="{A7962AF2-DA68-47C0-9343-966859E7C862}"/>
              </a:ext>
            </a:extLst>
          </p:cNvPr>
          <p:cNvGrpSpPr/>
          <p:nvPr/>
        </p:nvGrpSpPr>
        <p:grpSpPr>
          <a:xfrm flipH="1">
            <a:off x="533400" y="3913132"/>
            <a:ext cx="2351174" cy="1289304"/>
            <a:chOff x="6127091" y="-3647859"/>
            <a:chExt cx="2022200" cy="1289304"/>
          </a:xfrm>
        </p:grpSpPr>
        <p:pic>
          <p:nvPicPr>
            <p:cNvPr id="12" name="Google Shape;306;p14">
              <a:extLst>
                <a:ext uri="{FF2B5EF4-FFF2-40B4-BE49-F238E27FC236}">
                  <a16:creationId xmlns="" xmlns:a16="http://schemas.microsoft.com/office/drawing/2014/main" id="{695FEF60-40B8-450E-A12E-08461C9B6CA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="" xmlns:a16="http://schemas.microsoft.com/office/drawing/2014/main" id="{1A9B8075-3B5A-4402-BBDD-1C3FE2C52FD7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8808D707-081A-4868-BE9B-5DC2698CEF49}"/>
                  </a:ext>
                </a:extLst>
              </p:cNvPr>
              <p:cNvSpPr txBox="1"/>
              <p:nvPr/>
            </p:nvSpPr>
            <p:spPr>
              <a:xfrm>
                <a:off x="3025581" y="4112373"/>
                <a:ext cx="14982492" cy="706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08D707-081A-4868-BE9B-5DC2698CE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581" y="4112373"/>
                <a:ext cx="14982492" cy="706540"/>
              </a:xfrm>
              <a:prstGeom prst="rect">
                <a:avLst/>
              </a:prstGeom>
              <a:blipFill>
                <a:blip r:embed="rId10"/>
                <a:stretch>
                  <a:fillRect l="-14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>
            <a:extLst>
              <a:ext uri="{FF2B5EF4-FFF2-40B4-BE49-F238E27FC236}">
                <a16:creationId xmlns="" xmlns:a16="http://schemas.microsoft.com/office/drawing/2014/main" id="{29CE9CE9-E571-4951-A990-74DD7650DEC5}"/>
              </a:ext>
            </a:extLst>
          </p:cNvPr>
          <p:cNvGrpSpPr/>
          <p:nvPr/>
        </p:nvGrpSpPr>
        <p:grpSpPr>
          <a:xfrm flipH="1">
            <a:off x="733758" y="7903150"/>
            <a:ext cx="2351174" cy="1289304"/>
            <a:chOff x="6085844" y="189759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="" xmlns:a16="http://schemas.microsoft.com/office/drawing/2014/main" id="{3373741C-2879-4EFD-ABF2-5AF76E8C25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136891" y="1897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A846A1F9-EE37-4057-84C9-993E3F03D55A}"/>
                </a:ext>
              </a:extLst>
            </p:cNvPr>
            <p:cNvSpPr txBox="1"/>
            <p:nvPr/>
          </p:nvSpPr>
          <p:spPr>
            <a:xfrm>
              <a:off x="6085844" y="319282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FCEC682A-FAB9-4AF1-8CEA-BE1E161D94CD}"/>
                  </a:ext>
                </a:extLst>
              </p:cNvPr>
              <p:cNvSpPr txBox="1"/>
              <p:nvPr/>
            </p:nvSpPr>
            <p:spPr>
              <a:xfrm>
                <a:off x="3157753" y="8163542"/>
                <a:ext cx="14982492" cy="706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Bốn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C682A-FAB9-4AF1-8CEA-BE1E161D9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53" y="8163542"/>
                <a:ext cx="14982492" cy="706540"/>
              </a:xfrm>
              <a:prstGeom prst="rect">
                <a:avLst/>
              </a:prstGeom>
              <a:blipFill>
                <a:blip r:embed="rId11"/>
                <a:stretch>
                  <a:fillRect l="-14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33521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Google Shape;259;p11"/>
              <p:cNvSpPr/>
              <p:nvPr/>
            </p:nvSpPr>
            <p:spPr>
              <a:xfrm>
                <a:off x="679594" y="2448933"/>
                <a:ext cx="16928811" cy="6988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just"/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 (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 &lt;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 &lt; 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°)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Google Shape;259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94" y="2448933"/>
                <a:ext cx="16928811" cy="6988180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327" y="482083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43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881" y="1257300"/>
            <a:ext cx="15888709" cy="8190736"/>
            <a:chOff x="2514600" y="1866900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1866900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229482" y="2320598"/>
                  <a:ext cx="13182600" cy="41002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Chú ý:</a:t>
                  </a:r>
                  <a:endParaRPr lang="en-US" sz="4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742950" indent="-742950">
                    <a:buAutoNum type="alphaLcParenR"/>
                  </a:pP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chính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742950" indent="-742950">
                    <a:buAutoNum type="alphaLcParenR"/>
                  </a:pPr>
                  <a:endPara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H. Khi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H’.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H'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trùng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chính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482" y="2320598"/>
                  <a:ext cx="13182600" cy="4100252"/>
                </a:xfrm>
                <a:prstGeom prst="rect">
                  <a:avLst/>
                </a:prstGeom>
                <a:blipFill>
                  <a:blip r:embed="rId3"/>
                  <a:stretch>
                    <a:fillRect l="-1667" b="-44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14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8012034" y="2581064"/>
            <a:ext cx="1700394" cy="1188276"/>
            <a:chOff x="7872789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72789" y="850822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90082" y="430843"/>
                <a:ext cx="15344299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82" y="430843"/>
                <a:ext cx="15344299" cy="1824923"/>
              </a:xfrm>
              <a:prstGeom prst="rect">
                <a:avLst/>
              </a:prstGeom>
              <a:blipFill>
                <a:blip r:embed="rId3"/>
                <a:stretch>
                  <a:fillRect l="-1391" r="-1152" b="-1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1237252" y="3891506"/>
                <a:ext cx="16194496" cy="469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120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120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240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0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252" y="3891506"/>
                <a:ext cx="16194496" cy="4697504"/>
              </a:xfrm>
              <a:prstGeom prst="rect">
                <a:avLst/>
              </a:prstGeom>
              <a:blipFill>
                <a:blip r:embed="rId7"/>
                <a:stretch>
                  <a:fillRect l="-1355" r="-1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6331575" y="8111301"/>
            <a:ext cx="2196234" cy="2137287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524728" y="235766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2155347" y="625549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C630F1-389D-7564-4DB3-2FEFE4BFE957}"/>
              </a:ext>
            </a:extLst>
          </p:cNvPr>
          <p:cNvSpPr/>
          <p:nvPr/>
        </p:nvSpPr>
        <p:spPr>
          <a:xfrm>
            <a:off x="6769506" y="643299"/>
            <a:ext cx="10144009" cy="182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DCA144F1-1B10-663A-3757-5C6A60A2D302}"/>
                  </a:ext>
                </a:extLst>
              </p:cNvPr>
              <p:cNvSpPr txBox="1"/>
              <p:nvPr/>
            </p:nvSpPr>
            <p:spPr>
              <a:xfrm>
                <a:off x="2293881" y="3745381"/>
                <a:ext cx="9488880" cy="3812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Phép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72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144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216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288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I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ngũ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I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A144F1-1B10-663A-3757-5C6A60A2D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881" y="3745381"/>
                <a:ext cx="9488880" cy="3812775"/>
              </a:xfrm>
              <a:prstGeom prst="rect">
                <a:avLst/>
              </a:prstGeom>
              <a:blipFill>
                <a:blip r:embed="rId6"/>
                <a:stretch>
                  <a:fillRect l="-2248" r="-2312" b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7FB4CA-C649-457F-A4CC-4A640E3BB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2117" y="3348489"/>
            <a:ext cx="46958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05000" y="1482026"/>
            <a:ext cx="15595889" cy="497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khép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142766-84CF-4F82-BE34-4E0ADDFA3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6767180"/>
            <a:ext cx="12725400" cy="31504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01022" y="2888951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31034" y="3771299"/>
                <a:ext cx="9054743" cy="5518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108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144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216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252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88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324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034" y="3771299"/>
                <a:ext cx="9054743" cy="5518242"/>
              </a:xfrm>
              <a:prstGeom prst="rect">
                <a:avLst/>
              </a:prstGeom>
              <a:blipFill>
                <a:blip r:embed="rId5"/>
                <a:stretch>
                  <a:fillRect l="-2424" r="-2357" b="-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619051" y="414964"/>
            <a:ext cx="2301767" cy="1291918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1022" y="706520"/>
            <a:ext cx="159238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Tim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EB88AF-8057-4823-B86D-136B2F72D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0" y="3305870"/>
            <a:ext cx="3865174" cy="45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0"/>
            <a:ext cx="10842257" cy="5625295"/>
            <a:chOff x="3570122" y="3083563"/>
            <a:chExt cx="10167940" cy="3263020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3124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3. HÌNH PHẲNG ĐỀU TRONG THỰC TẾ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300" y="800100"/>
            <a:ext cx="16535400" cy="1828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8F40B-D384-4453-8FBB-11DA3E6C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81300"/>
            <a:ext cx="13030200" cy="64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6331575" y="8111301"/>
            <a:ext cx="2196234" cy="2137287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524728" y="235766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1656343" y="520115"/>
            <a:ext cx="3581400" cy="118827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C630F1-389D-7564-4DB3-2FEFE4BFE957}"/>
              </a:ext>
            </a:extLst>
          </p:cNvPr>
          <p:cNvSpPr/>
          <p:nvPr/>
        </p:nvSpPr>
        <p:spPr>
          <a:xfrm>
            <a:off x="5471402" y="284201"/>
            <a:ext cx="12291870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	b)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A144F1-1B10-663A-3757-5C6A60A2D302}"/>
              </a:ext>
            </a:extLst>
          </p:cNvPr>
          <p:cNvSpPr txBox="1"/>
          <p:nvPr/>
        </p:nvSpPr>
        <p:spPr>
          <a:xfrm>
            <a:off x="2293880" y="2351645"/>
            <a:ext cx="1575650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cam,……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CE17EC-2B99-4136-9821-7B62B76265E2}"/>
              </a:ext>
            </a:extLst>
          </p:cNvPr>
          <p:cNvSpPr txBox="1"/>
          <p:nvPr/>
        </p:nvSpPr>
        <p:spPr>
          <a:xfrm>
            <a:off x="409018" y="6139933"/>
            <a:ext cx="169926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39C1C2-89EF-45CC-A86D-E10E24F7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932" y="3585667"/>
            <a:ext cx="10820401" cy="2289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715C25-C191-4BAC-8F7B-6E9DC2629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911" y="7508947"/>
            <a:ext cx="10828422" cy="24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1"/>
            <a:ext cx="10842257" cy="365494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70122" y="3613971"/>
              <a:ext cx="9970718" cy="874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4. Củng cố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292"/>
      </p:ext>
    </p:extLst>
  </p:cSld>
  <p:clrMapOvr>
    <a:masterClrMapping/>
  </p:clrMapOvr>
  <p:transition spd="med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0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4" cy="36487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6" y="1884333"/>
            <a:ext cx="3127520" cy="149974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7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60" y="2930283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78561" y="7097302"/>
            <a:ext cx="192911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iCiel Cadena" panose="02000503000000020004" pitchFamily="50" charset="0"/>
              </a:rPr>
              <a:t>Bắt</a:t>
            </a:r>
            <a:r>
              <a:rPr lang="en-US" sz="4800" dirty="0"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iCiel Cadena" panose="02000503000000020004" pitchFamily="50" charset="0"/>
              </a:rPr>
              <a:t>đầu</a:t>
            </a:r>
            <a:endParaRPr lang="en-US" sz="4800" dirty="0"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6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2" y="0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791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0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924" y="2216995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86" y="457200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7029334" y="2990627"/>
            <a:ext cx="7859844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2" y="3797314"/>
            <a:ext cx="985205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9" y="5140527"/>
            <a:ext cx="104986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tương ứng.</a:t>
            </a:r>
            <a:endParaRPr lang="en-US" sz="4200" dirty="0">
              <a:solidFill>
                <a:srgbClr val="00A0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2" y="6857998"/>
            <a:ext cx="2329384" cy="1431159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276649" y="4761479"/>
              <a:ext cx="29602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4" cy="143116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7004760" y="4763988"/>
              <a:ext cx="2735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7998"/>
            <a:ext cx="2329384" cy="1431159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721649" y="4763263"/>
              <a:ext cx="2735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2" y="6858002"/>
            <a:ext cx="2329384" cy="143116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456082" y="4772053"/>
              <a:ext cx="29602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39" y="352306"/>
            <a:ext cx="5542134" cy="244536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78" y="3123047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8" y="4513660"/>
            <a:ext cx="7658796" cy="2686048"/>
            <a:chOff x="6770639" y="3009107"/>
            <a:chExt cx="5105863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799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61375" y="3075428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8" cy="268604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02834"/>
                <a:ext cx="4876799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49186" y="5053967"/>
              <a:ext cx="4412551" cy="15753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3" y="7400838"/>
            <a:ext cx="7658098" cy="268604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791857" y="4575406"/>
            <a:ext cx="7658098" cy="2686048"/>
            <a:chOff x="1194570" y="3050271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1194570" y="3050271"/>
              <a:ext cx="5105398" cy="1790698"/>
              <a:chOff x="1194571" y="2485695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1194571" y="2485695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1310543" y="2596495"/>
                <a:ext cx="4855773" cy="1870399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</a:t>
                </a:r>
                <a:endParaRPr lang="en-US" sz="3200" dirty="0"/>
              </a:p>
              <a:p>
                <a:pPr algn="ctr"/>
                <a:endParaRPr lang="en-US" sz="3200" dirty="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2879B0-0D95-41F4-AF6C-356C03398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605" y="175730"/>
            <a:ext cx="14942590" cy="3831668"/>
          </a:xfrm>
          <a:prstGeom prst="rect">
            <a:avLst/>
          </a:prstGeom>
        </p:spPr>
      </p:pic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68" y="4903930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4" y="782946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8" y="4903930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8" y="782946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2200" y="228696"/>
            <a:ext cx="6071844" cy="3498462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2049" y="5075963"/>
                <a:ext cx="4998158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029" y="246517"/>
            <a:ext cx="2322778" cy="3575614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=""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=""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57582" y="592205"/>
            <a:ext cx="1472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+mj-lt"/>
              </a:rPr>
              <a:t>Câu 1:</a:t>
            </a:r>
            <a:r>
              <a:rPr lang="vi-VN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9A7D56-1C57-4936-A88C-CE6E49EE0E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1412" y="1272707"/>
            <a:ext cx="11216017" cy="19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817696" y="7891730"/>
            <a:ext cx="6438152" cy="2059276"/>
            <a:chOff x="6271468" y="2613378"/>
            <a:chExt cx="6117680" cy="2640157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271468" y="2613378"/>
              <a:ext cx="6117680" cy="2640157"/>
              <a:chOff x="339031" y="1983734"/>
              <a:chExt cx="6117680" cy="3033372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89913" y="2721610"/>
                <a:ext cx="5105398" cy="205739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339031" y="1983734"/>
                <a:ext cx="6117680" cy="303337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00" dirty="0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D. </a:t>
                </a:r>
                <a:r>
                  <a:rPr lang="en-US" sz="6000" dirty="0" err="1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Hình</a:t>
                </a:r>
                <a:r>
                  <a:rPr lang="en-US" sz="6000" dirty="0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 d</a:t>
                </a:r>
                <a:endParaRPr lang="en-US" sz="5600" dirty="0">
                  <a:solidFill>
                    <a:schemeClr val="bg1"/>
                  </a:solidFill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480680" y="5454050"/>
            <a:ext cx="7112188" cy="225758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B.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735101" y="7821733"/>
            <a:ext cx="6431082" cy="2220846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C.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675145" y="5376339"/>
            <a:ext cx="6633086" cy="2098226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30"/>
              <a:ext cx="3955918" cy="14131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A.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355526" y="141267"/>
            <a:ext cx="15614636" cy="484352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38" y="5497312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8" y="815969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8596" y="8122046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820" y="571504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6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4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  <a:endPara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13221" y="5075963"/>
                <a:ext cx="5020507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577" y="299597"/>
            <a:ext cx="2322778" cy="3575614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82539" y="623157"/>
            <a:ext cx="15196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EBCD197-DB98-4294-B0ED-F790EAE8AC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1674" y="1561183"/>
            <a:ext cx="9127372" cy="24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0"/>
            <a:ext cx="7658098" cy="268604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8" cy="268604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d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03157" y="7384539"/>
            <a:ext cx="7658098" cy="268604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b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3" y="4513660"/>
            <a:ext cx="7658098" cy="268604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a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2879B0-0D95-41F4-AF6C-356C03398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811" y="-24310"/>
            <a:ext cx="14942590" cy="3831668"/>
          </a:xfrm>
          <a:prstGeom prst="rect">
            <a:avLst/>
          </a:prstGeom>
        </p:spPr>
      </p:pic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" y="4903930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" y="782946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8" y="4903930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8" y="782946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4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2049" y="5075963"/>
                <a:ext cx="4998158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3" y="471231"/>
            <a:ext cx="2322778" cy="3575614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545054" y="299596"/>
                <a:ext cx="1472407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?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4" y="299596"/>
                <a:ext cx="14724072" cy="1077218"/>
              </a:xfrm>
              <a:prstGeom prst="rect">
                <a:avLst/>
              </a:prstGeom>
              <a:blipFill>
                <a:blip r:embed="rId14"/>
                <a:stretch>
                  <a:fillRect l="-1077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013D1E-47FC-43B3-B41B-B34C0E8BE7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1506" y="1438888"/>
            <a:ext cx="10216189" cy="18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9</a:t>
            </a: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TỨ GIÁC NỘI TIẾP VÀ ĐA GIÁC ĐỀU</a:t>
            </a:r>
            <a:endParaRPr sz="77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3: ĐA GIÁC ĐỀU VÀ PHÉP QUAY</a:t>
            </a:r>
            <a:endParaRPr sz="75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1"/>
            <a:ext cx="10842257" cy="365494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70122" y="3613971"/>
              <a:ext cx="9970718" cy="874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5. Vận dụng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9280"/>
      </p:ext>
    </p:extLst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424739" y="3972287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526677" y="4616939"/>
                <a:ext cx="9054743" cy="4598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….,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677" y="4616939"/>
                <a:ext cx="9054743" cy="4598375"/>
              </a:xfrm>
              <a:prstGeom prst="rect">
                <a:avLst/>
              </a:prstGeom>
              <a:blipFill>
                <a:blip r:embed="rId5"/>
                <a:stretch>
                  <a:fillRect l="-2424" r="-2357" b="-4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619051" y="414964"/>
            <a:ext cx="2301767" cy="1291918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1022" y="706520"/>
            <a:ext cx="15923854" cy="2854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Minh)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6F20DC-5B84-4178-8FF5-5E2E780A1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6755" y="3972287"/>
            <a:ext cx="4377845" cy="38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8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79, 80.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927494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cuối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chương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9”.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A8ABD7-5B3F-2515-DF1D-98FA149447DF}"/>
              </a:ext>
            </a:extLst>
          </p:cNvPr>
          <p:cNvSpPr txBox="1"/>
          <p:nvPr/>
        </p:nvSpPr>
        <p:spPr>
          <a:xfrm>
            <a:off x="4976191" y="5422300"/>
            <a:ext cx="9952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ĐA GIÁC ĐỀU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34976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QUAY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C0398D0-166A-444F-BD7D-B2115BDDB840}"/>
              </a:ext>
            </a:extLst>
          </p:cNvPr>
          <p:cNvGrpSpPr/>
          <p:nvPr/>
        </p:nvGrpSpPr>
        <p:grpSpPr>
          <a:xfrm>
            <a:off x="4071403" y="8354209"/>
            <a:ext cx="1236936" cy="1155973"/>
            <a:chOff x="2315060" y="3149849"/>
            <a:chExt cx="1236936" cy="1155973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E76C5EC8-7165-4EB6-A4FE-7139C1811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8" name="TextBox 15">
              <a:extLst>
                <a:ext uri="{FF2B5EF4-FFF2-40B4-BE49-F238E27FC236}">
                  <a16:creationId xmlns="" xmlns:a16="http://schemas.microsoft.com/office/drawing/2014/main" id="{350B434A-83C1-4B01-906E-64A414ABC274}"/>
                </a:ext>
              </a:extLst>
            </p:cNvPr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9CBE0AC-A692-4A47-9C45-EA0F47291B9B}"/>
              </a:ext>
            </a:extLst>
          </p:cNvPr>
          <p:cNvSpPr/>
          <p:nvPr/>
        </p:nvSpPr>
        <p:spPr>
          <a:xfrm>
            <a:off x="5508661" y="8192438"/>
            <a:ext cx="770832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PHẲNG ĐỀU TRONG </a:t>
            </a:r>
          </a:p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671284" y="3390900"/>
              <a:ext cx="9706055" cy="1209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ĐA GIÁC ĐỀU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BEEDBA-433C-4597-81A1-065DEA044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14" y="1790960"/>
            <a:ext cx="16429771" cy="4549451"/>
          </a:xfrm>
          <a:prstGeom prst="rect">
            <a:avLst/>
          </a:prstGeom>
        </p:spPr>
      </p:pic>
      <p:grpSp>
        <p:nvGrpSpPr>
          <p:cNvPr id="10" name="Google Shape;305;p14">
            <a:extLst>
              <a:ext uri="{FF2B5EF4-FFF2-40B4-BE49-F238E27FC236}">
                <a16:creationId xmlns="" xmlns:a16="http://schemas.microsoft.com/office/drawing/2014/main" id="{AC8F9057-BDBF-4778-8E76-9D4CF8B66C10}"/>
              </a:ext>
            </a:extLst>
          </p:cNvPr>
          <p:cNvGrpSpPr/>
          <p:nvPr/>
        </p:nvGrpSpPr>
        <p:grpSpPr>
          <a:xfrm flipH="1">
            <a:off x="907552" y="7234648"/>
            <a:ext cx="2351174" cy="1289304"/>
            <a:chOff x="7837953" y="804641"/>
            <a:chExt cx="2022200" cy="1289304"/>
          </a:xfrm>
        </p:grpSpPr>
        <p:pic>
          <p:nvPicPr>
            <p:cNvPr id="11" name="Google Shape;306;p14">
              <a:extLst>
                <a:ext uri="{FF2B5EF4-FFF2-40B4-BE49-F238E27FC236}">
                  <a16:creationId xmlns="" xmlns:a16="http://schemas.microsoft.com/office/drawing/2014/main" id="{CCA26A6B-559C-41CE-9426-2D4EF3A2EDA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07;p14">
              <a:extLst>
                <a:ext uri="{FF2B5EF4-FFF2-40B4-BE49-F238E27FC236}">
                  <a16:creationId xmlns="" xmlns:a16="http://schemas.microsoft.com/office/drawing/2014/main" id="{44561A96-CFDE-4EE0-848A-A9C31E3F24D3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án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93D7AD-1730-48E6-B6B4-10892A4499F6}"/>
              </a:ext>
            </a:extLst>
          </p:cNvPr>
          <p:cNvSpPr txBox="1"/>
          <p:nvPr/>
        </p:nvSpPr>
        <p:spPr>
          <a:xfrm>
            <a:off x="3615761" y="7250349"/>
            <a:ext cx="12000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0" y="4083098"/>
            <a:ext cx="16341026" cy="3582187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76173" y="3271327"/>
              <a:ext cx="15029693" cy="2817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lồi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3429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ý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672" y="8826179"/>
            <a:ext cx="2057400" cy="1216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6449C9-CB44-4704-8041-6A4345C08EC6}"/>
              </a:ext>
            </a:extLst>
          </p:cNvPr>
          <p:cNvSpPr txBox="1"/>
          <p:nvPr/>
        </p:nvSpPr>
        <p:spPr>
          <a:xfrm>
            <a:off x="1475772" y="1972638"/>
            <a:ext cx="15468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4, 5, 6, 8,…. ta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  <a:p>
            <a:pPr marL="571500" indent="-571500">
              <a:buFontTx/>
              <a:buChar char="-"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8233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563479" y="45160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1851" y="532904"/>
            <a:ext cx="12611100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=""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327380" y="51764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=""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=""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563883" y="5821052"/>
            <a:ext cx="117303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CC1C92-1DDB-44E4-B96A-1EBCA2EC2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066" y="2003283"/>
            <a:ext cx="14493859" cy="2660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32F384B-BB03-438D-B4B7-35C85A667F9D}"/>
              </a:ext>
            </a:extLst>
          </p:cNvPr>
          <p:cNvSpPr txBox="1"/>
          <p:nvPr/>
        </p:nvSpPr>
        <p:spPr>
          <a:xfrm>
            <a:off x="3678554" y="8039756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83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1614</Words>
  <Application>Microsoft Office PowerPoint</Application>
  <PresentationFormat>Custom</PresentationFormat>
  <Paragraphs>155</Paragraphs>
  <Slides>33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iCiel Cadena</vt:lpstr>
      <vt:lpstr>Gill Sans MT Condensed</vt:lpstr>
      <vt:lpstr>Calibri</vt:lpstr>
      <vt:lpstr>VNI-Times</vt:lpstr>
      <vt:lpstr>Times New Roman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QT</cp:lastModifiedBy>
  <cp:revision>2</cp:revision>
  <dcterms:created xsi:type="dcterms:W3CDTF">2006-08-16T00:00:00Z</dcterms:created>
  <dcterms:modified xsi:type="dcterms:W3CDTF">2025-02-07T15:10:09Z</dcterms:modified>
  <dc:identifier>DAFWAZhnXwQ</dc:identifier>
</cp:coreProperties>
</file>