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2" r:id="rId7"/>
    <p:sldMasterId id="2147483684" r:id="rId8"/>
    <p:sldMasterId id="2147483696" r:id="rId9"/>
    <p:sldMasterId id="2147483708" r:id="rId10"/>
    <p:sldMasterId id="2147483720" r:id="rId11"/>
    <p:sldMasterId id="2147483732" r:id="rId12"/>
    <p:sldMasterId id="2147483744" r:id="rId13"/>
    <p:sldMasterId id="2147483756" r:id="rId14"/>
    <p:sldMasterId id="2147483768" r:id="rId15"/>
    <p:sldMasterId id="2147483780" r:id="rId16"/>
    <p:sldMasterId id="2147483792" r:id="rId17"/>
    <p:sldMasterId id="2147483804" r:id="rId18"/>
    <p:sldMasterId id="2147483816" r:id="rId19"/>
    <p:sldMasterId id="2147483828" r:id="rId20"/>
    <p:sldMasterId id="2147483840" r:id="rId21"/>
  </p:sldMasterIdLst>
  <p:notesMasterIdLst>
    <p:notesMasterId r:id="rId22"/>
  </p:notes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5" roundtripDataSignature="AMtx7miFzOU7CT23uURXx2b0wl6PH33d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B20234-D11D-4C66-865F-31632079499A}">
  <a:tblStyle styleId="{C3B20234-D11D-4C66-865F-31632079499A}"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18.xml"/><Relationship Id="rId42" Type="http://schemas.openxmlformats.org/officeDocument/2006/relationships/slide" Target="slides/slide20.xml"/><Relationship Id="rId41" Type="http://schemas.openxmlformats.org/officeDocument/2006/relationships/slide" Target="slides/slide19.xml"/><Relationship Id="rId44" Type="http://schemas.openxmlformats.org/officeDocument/2006/relationships/slide" Target="slides/slide22.xml"/><Relationship Id="rId43" Type="http://schemas.openxmlformats.org/officeDocument/2006/relationships/slide" Target="slides/slide21.xml"/><Relationship Id="rId46" Type="http://schemas.openxmlformats.org/officeDocument/2006/relationships/slide" Target="slides/slide24.xml"/><Relationship Id="rId45" Type="http://schemas.openxmlformats.org/officeDocument/2006/relationships/slide" Target="slides/slide23.xml"/><Relationship Id="rId1" Type="http://schemas.openxmlformats.org/officeDocument/2006/relationships/theme" Target="theme/theme1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26.xml"/><Relationship Id="rId47" Type="http://schemas.openxmlformats.org/officeDocument/2006/relationships/slide" Target="slides/slide25.xml"/><Relationship Id="rId49" Type="http://schemas.openxmlformats.org/officeDocument/2006/relationships/slide" Target="slides/slide27.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9.xml"/><Relationship Id="rId30" Type="http://schemas.openxmlformats.org/officeDocument/2006/relationships/slide" Target="slides/slide8.xml"/><Relationship Id="rId33" Type="http://schemas.openxmlformats.org/officeDocument/2006/relationships/slide" Target="slides/slide11.xml"/><Relationship Id="rId32" Type="http://schemas.openxmlformats.org/officeDocument/2006/relationships/slide" Target="slides/slide10.xml"/><Relationship Id="rId35" Type="http://schemas.openxmlformats.org/officeDocument/2006/relationships/slide" Target="slides/slide13.xml"/><Relationship Id="rId34" Type="http://schemas.openxmlformats.org/officeDocument/2006/relationships/slide" Target="slides/slide12.xml"/><Relationship Id="rId37" Type="http://schemas.openxmlformats.org/officeDocument/2006/relationships/slide" Target="slides/slide15.xml"/><Relationship Id="rId36" Type="http://schemas.openxmlformats.org/officeDocument/2006/relationships/slide" Target="slides/slide14.xml"/><Relationship Id="rId39" Type="http://schemas.openxmlformats.org/officeDocument/2006/relationships/slide" Target="slides/slide17.xml"/><Relationship Id="rId38" Type="http://schemas.openxmlformats.org/officeDocument/2006/relationships/slide" Target="slides/slide16.xml"/><Relationship Id="rId62" Type="http://schemas.openxmlformats.org/officeDocument/2006/relationships/slide" Target="slides/slide40.xml"/><Relationship Id="rId61" Type="http://schemas.openxmlformats.org/officeDocument/2006/relationships/slide" Target="slides/slide39.xml"/><Relationship Id="rId20" Type="http://schemas.openxmlformats.org/officeDocument/2006/relationships/slideMaster" Target="slideMasters/slideMaster16.xml"/><Relationship Id="rId64" Type="http://schemas.openxmlformats.org/officeDocument/2006/relationships/slide" Target="slides/slide42.xml"/><Relationship Id="rId63" Type="http://schemas.openxmlformats.org/officeDocument/2006/relationships/slide" Target="slides/slide41.xml"/><Relationship Id="rId22" Type="http://schemas.openxmlformats.org/officeDocument/2006/relationships/notesMaster" Target="notesMasters/notesMaster1.xml"/><Relationship Id="rId21" Type="http://schemas.openxmlformats.org/officeDocument/2006/relationships/slideMaster" Target="slideMasters/slideMaster17.xml"/><Relationship Id="rId65" Type="http://customschemas.google.com/relationships/presentationmetadata" Target="metadata"/><Relationship Id="rId24" Type="http://schemas.openxmlformats.org/officeDocument/2006/relationships/slide" Target="slides/slide2.xml"/><Relationship Id="rId23" Type="http://schemas.openxmlformats.org/officeDocument/2006/relationships/slide" Target="slides/slide1.xml"/><Relationship Id="rId60" Type="http://schemas.openxmlformats.org/officeDocument/2006/relationships/slide" Target="slides/slide38.xml"/><Relationship Id="rId26" Type="http://schemas.openxmlformats.org/officeDocument/2006/relationships/slide" Target="slides/slide4.xml"/><Relationship Id="rId25" Type="http://schemas.openxmlformats.org/officeDocument/2006/relationships/slide" Target="slides/slide3.xml"/><Relationship Id="rId28" Type="http://schemas.openxmlformats.org/officeDocument/2006/relationships/slide" Target="slides/slide6.xml"/><Relationship Id="rId27" Type="http://schemas.openxmlformats.org/officeDocument/2006/relationships/slide" Target="slides/slide5.xml"/><Relationship Id="rId29" Type="http://schemas.openxmlformats.org/officeDocument/2006/relationships/slide" Target="slides/slide7.xml"/><Relationship Id="rId51" Type="http://schemas.openxmlformats.org/officeDocument/2006/relationships/slide" Target="slides/slide29.xml"/><Relationship Id="rId50" Type="http://schemas.openxmlformats.org/officeDocument/2006/relationships/slide" Target="slides/slide28.xml"/><Relationship Id="rId53" Type="http://schemas.openxmlformats.org/officeDocument/2006/relationships/slide" Target="slides/slide31.xml"/><Relationship Id="rId52" Type="http://schemas.openxmlformats.org/officeDocument/2006/relationships/slide" Target="slides/slide30.xml"/><Relationship Id="rId11" Type="http://schemas.openxmlformats.org/officeDocument/2006/relationships/slideMaster" Target="slideMasters/slideMaster7.xml"/><Relationship Id="rId55" Type="http://schemas.openxmlformats.org/officeDocument/2006/relationships/slide" Target="slides/slide33.xml"/><Relationship Id="rId10" Type="http://schemas.openxmlformats.org/officeDocument/2006/relationships/slideMaster" Target="slideMasters/slideMaster6.xml"/><Relationship Id="rId54" Type="http://schemas.openxmlformats.org/officeDocument/2006/relationships/slide" Target="slides/slide32.xml"/><Relationship Id="rId13" Type="http://schemas.openxmlformats.org/officeDocument/2006/relationships/slideMaster" Target="slideMasters/slideMaster9.xml"/><Relationship Id="rId57" Type="http://schemas.openxmlformats.org/officeDocument/2006/relationships/slide" Target="slides/slide35.xml"/><Relationship Id="rId12" Type="http://schemas.openxmlformats.org/officeDocument/2006/relationships/slideMaster" Target="slideMasters/slideMaster8.xml"/><Relationship Id="rId56" Type="http://schemas.openxmlformats.org/officeDocument/2006/relationships/slide" Target="slides/slide34.xml"/><Relationship Id="rId15" Type="http://schemas.openxmlformats.org/officeDocument/2006/relationships/slideMaster" Target="slideMasters/slideMaster11.xml"/><Relationship Id="rId59" Type="http://schemas.openxmlformats.org/officeDocument/2006/relationships/slide" Target="slides/slide37.xml"/><Relationship Id="rId14" Type="http://schemas.openxmlformats.org/officeDocument/2006/relationships/slideMaster" Target="slideMasters/slideMaster10.xml"/><Relationship Id="rId58" Type="http://schemas.openxmlformats.org/officeDocument/2006/relationships/slide" Target="slides/slide36.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slideMaster" Target="slideMasters/slideMaster15.xml"/><Relationship Id="rId18" Type="http://schemas.openxmlformats.org/officeDocument/2006/relationships/slideMaster" Target="slideMasters/slideMaster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6" name="Google Shape;12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0" name="Google Shape;14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4" name="Google Shape;14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2" name="Google Shape;147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3" name="Google Shape;14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5" name="Google Shape;14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7" name="Google Shape;14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2" name="Google Shape;15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4" name="Google Shape;15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7" name="Google Shape;15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3" name="Google Shape;15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5" name="Google Shape;15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0" name="Google Shape;13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3" name="Google Shape;15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7" name="Google Shape;15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4" name="Google Shape;162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0" name="Google Shape;16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4" name="Google Shape;16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3" name="Shape 1663"/>
        <p:cNvGrpSpPr/>
        <p:nvPr/>
      </p:nvGrpSpPr>
      <p:grpSpPr>
        <a:xfrm>
          <a:off x="0" y="0"/>
          <a:ext cx="0" cy="0"/>
          <a:chOff x="0" y="0"/>
          <a:chExt cx="0" cy="0"/>
        </a:xfrm>
      </p:grpSpPr>
      <p:sp>
        <p:nvSpPr>
          <p:cNvPr id="1664" name="Google Shape;166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5" name="Google Shape;166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9" name="Google Shape;16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1" name="Google Shape;169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5" name="Google Shape;170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8" name="Google Shape;171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4" name="Google Shape;13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6" name="Google Shape;175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7" name="Google Shape;175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1" name="Google Shape;177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6" name="Google Shape;178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9" name="Google Shape;17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9" name="Google Shape;180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1" name="Google Shape;182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0" name="Google Shape;183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1" name="Google Shape;184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5" name="Google Shape;185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9" name="Google Shape;186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7" name="Google Shape;13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3" name="Google Shape;188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1" name="Google Shape;189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3" name="Shape 1903"/>
        <p:cNvGrpSpPr/>
        <p:nvPr/>
      </p:nvGrpSpPr>
      <p:grpSpPr>
        <a:xfrm>
          <a:off x="0" y="0"/>
          <a:ext cx="0" cy="0"/>
          <a:chOff x="0" y="0"/>
          <a:chExt cx="0" cy="0"/>
        </a:xfrm>
      </p:grpSpPr>
      <p:sp>
        <p:nvSpPr>
          <p:cNvPr id="1904" name="Google Shape;190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5" name="Google Shape;190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8" name="Google Shape;13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5" name="Google Shape;13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6" name="Google Shape;13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7" name="Google Shape;140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8" name="Google Shape;140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4" name="Google Shape;14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0" name="Shape 690"/>
        <p:cNvGrpSpPr/>
        <p:nvPr/>
      </p:nvGrpSpPr>
      <p:grpSpPr>
        <a:xfrm>
          <a:off x="0" y="0"/>
          <a:ext cx="0" cy="0"/>
          <a:chOff x="0" y="0"/>
          <a:chExt cx="0" cy="0"/>
        </a:xfrm>
      </p:grpSpPr>
      <p:sp>
        <p:nvSpPr>
          <p:cNvPr id="691" name="Google Shape;691;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2" name="Google Shape;692;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3" name="Google Shape;693;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4" name="Shape 694"/>
        <p:cNvGrpSpPr/>
        <p:nvPr/>
      </p:nvGrpSpPr>
      <p:grpSpPr>
        <a:xfrm>
          <a:off x="0" y="0"/>
          <a:ext cx="0" cy="0"/>
          <a:chOff x="0" y="0"/>
          <a:chExt cx="0" cy="0"/>
        </a:xfrm>
      </p:grpSpPr>
      <p:sp>
        <p:nvSpPr>
          <p:cNvPr id="695" name="Google Shape;695;p16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6" name="Google Shape;696;p16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697" name="Google Shape;697;p1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8" name="Google Shape;698;p1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9" name="Google Shape;699;p1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0" name="Shape 700"/>
        <p:cNvGrpSpPr/>
        <p:nvPr/>
      </p:nvGrpSpPr>
      <p:grpSpPr>
        <a:xfrm>
          <a:off x="0" y="0"/>
          <a:ext cx="0" cy="0"/>
          <a:chOff x="0" y="0"/>
          <a:chExt cx="0" cy="0"/>
        </a:xfrm>
      </p:grpSpPr>
      <p:sp>
        <p:nvSpPr>
          <p:cNvPr id="701" name="Google Shape;701;p1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2" name="Google Shape;702;p16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3" name="Google Shape;703;p1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4" name="Google Shape;704;p1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5" name="Google Shape;705;p1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6" name="Shape 706"/>
        <p:cNvGrpSpPr/>
        <p:nvPr/>
      </p:nvGrpSpPr>
      <p:grpSpPr>
        <a:xfrm>
          <a:off x="0" y="0"/>
          <a:ext cx="0" cy="0"/>
          <a:chOff x="0" y="0"/>
          <a:chExt cx="0" cy="0"/>
        </a:xfrm>
      </p:grpSpPr>
      <p:sp>
        <p:nvSpPr>
          <p:cNvPr id="707" name="Google Shape;707;p16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8" name="Google Shape;708;p16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09" name="Google Shape;709;p1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0" name="Google Shape;710;p1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1" name="Google Shape;711;p1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2" name="Shape 712"/>
        <p:cNvGrpSpPr/>
        <p:nvPr/>
      </p:nvGrpSpPr>
      <p:grpSpPr>
        <a:xfrm>
          <a:off x="0" y="0"/>
          <a:ext cx="0" cy="0"/>
          <a:chOff x="0" y="0"/>
          <a:chExt cx="0" cy="0"/>
        </a:xfrm>
      </p:grpSpPr>
      <p:sp>
        <p:nvSpPr>
          <p:cNvPr id="713" name="Google Shape;713;p1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4" name="Google Shape;714;p17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5" name="Google Shape;715;p17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6" name="Google Shape;716;p1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7" name="Google Shape;717;p1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1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9" name="Shape 719"/>
        <p:cNvGrpSpPr/>
        <p:nvPr/>
      </p:nvGrpSpPr>
      <p:grpSpPr>
        <a:xfrm>
          <a:off x="0" y="0"/>
          <a:ext cx="0" cy="0"/>
          <a:chOff x="0" y="0"/>
          <a:chExt cx="0" cy="0"/>
        </a:xfrm>
      </p:grpSpPr>
      <p:sp>
        <p:nvSpPr>
          <p:cNvPr id="720" name="Google Shape;720;p1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1" name="Google Shape;721;p17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22" name="Google Shape;722;p17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3" name="Google Shape;723;p17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24" name="Google Shape;724;p17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5" name="Google Shape;725;p1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8" name="Shape 728"/>
        <p:cNvGrpSpPr/>
        <p:nvPr/>
      </p:nvGrpSpPr>
      <p:grpSpPr>
        <a:xfrm>
          <a:off x="0" y="0"/>
          <a:ext cx="0" cy="0"/>
          <a:chOff x="0" y="0"/>
          <a:chExt cx="0" cy="0"/>
        </a:xfrm>
      </p:grpSpPr>
      <p:sp>
        <p:nvSpPr>
          <p:cNvPr id="729" name="Google Shape;729;p1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1" name="Google Shape;731;p1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2" name="Google Shape;732;p1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3" name="Shape 733"/>
        <p:cNvGrpSpPr/>
        <p:nvPr/>
      </p:nvGrpSpPr>
      <p:grpSpPr>
        <a:xfrm>
          <a:off x="0" y="0"/>
          <a:ext cx="0" cy="0"/>
          <a:chOff x="0" y="0"/>
          <a:chExt cx="0" cy="0"/>
        </a:xfrm>
      </p:grpSpPr>
      <p:sp>
        <p:nvSpPr>
          <p:cNvPr id="734" name="Google Shape;734;p17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5" name="Google Shape;735;p17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36" name="Google Shape;736;p17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7" name="Google Shape;737;p1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8" name="Google Shape;738;p1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9" name="Google Shape;739;p1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0" name="Shape 740"/>
        <p:cNvGrpSpPr/>
        <p:nvPr/>
      </p:nvGrpSpPr>
      <p:grpSpPr>
        <a:xfrm>
          <a:off x="0" y="0"/>
          <a:ext cx="0" cy="0"/>
          <a:chOff x="0" y="0"/>
          <a:chExt cx="0" cy="0"/>
        </a:xfrm>
      </p:grpSpPr>
      <p:sp>
        <p:nvSpPr>
          <p:cNvPr id="741" name="Google Shape;741;p17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2" name="Google Shape;742;p174"/>
          <p:cNvSpPr/>
          <p:nvPr>
            <p:ph idx="2" type="pic"/>
          </p:nvPr>
        </p:nvSpPr>
        <p:spPr>
          <a:xfrm>
            <a:off x="1792288" y="612775"/>
            <a:ext cx="5486400" cy="4114800"/>
          </a:xfrm>
          <a:prstGeom prst="rect">
            <a:avLst/>
          </a:prstGeom>
          <a:noFill/>
          <a:ln>
            <a:noFill/>
          </a:ln>
        </p:spPr>
      </p:sp>
      <p:sp>
        <p:nvSpPr>
          <p:cNvPr id="743" name="Google Shape;743;p17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4" name="Google Shape;744;p1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6" name="Google Shape;746;p1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7" name="Shape 747"/>
        <p:cNvGrpSpPr/>
        <p:nvPr/>
      </p:nvGrpSpPr>
      <p:grpSpPr>
        <a:xfrm>
          <a:off x="0" y="0"/>
          <a:ext cx="0" cy="0"/>
          <a:chOff x="0" y="0"/>
          <a:chExt cx="0" cy="0"/>
        </a:xfrm>
      </p:grpSpPr>
      <p:sp>
        <p:nvSpPr>
          <p:cNvPr id="748" name="Google Shape;748;p1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9" name="Google Shape;749;p17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0" name="Google Shape;750;p1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3" name="Shape 753"/>
        <p:cNvGrpSpPr/>
        <p:nvPr/>
      </p:nvGrpSpPr>
      <p:grpSpPr>
        <a:xfrm>
          <a:off x="0" y="0"/>
          <a:ext cx="0" cy="0"/>
          <a:chOff x="0" y="0"/>
          <a:chExt cx="0" cy="0"/>
        </a:xfrm>
      </p:grpSpPr>
      <p:sp>
        <p:nvSpPr>
          <p:cNvPr id="754" name="Google Shape;754;p17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7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6" name="Google Shape;756;p1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1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5" name="Shape 765"/>
        <p:cNvGrpSpPr/>
        <p:nvPr/>
      </p:nvGrpSpPr>
      <p:grpSpPr>
        <a:xfrm>
          <a:off x="0" y="0"/>
          <a:ext cx="0" cy="0"/>
          <a:chOff x="0" y="0"/>
          <a:chExt cx="0" cy="0"/>
        </a:xfrm>
      </p:grpSpPr>
      <p:sp>
        <p:nvSpPr>
          <p:cNvPr id="766" name="Google Shape;766;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7" name="Google Shape;767;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8" name="Google Shape;768;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9" name="Shape 769"/>
        <p:cNvGrpSpPr/>
        <p:nvPr/>
      </p:nvGrpSpPr>
      <p:grpSpPr>
        <a:xfrm>
          <a:off x="0" y="0"/>
          <a:ext cx="0" cy="0"/>
          <a:chOff x="0" y="0"/>
          <a:chExt cx="0" cy="0"/>
        </a:xfrm>
      </p:grpSpPr>
      <p:sp>
        <p:nvSpPr>
          <p:cNvPr id="770" name="Google Shape;770;p18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1" name="Google Shape;771;p18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72" name="Google Shape;772;p1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3" name="Google Shape;773;p1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4" name="Google Shape;774;p1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5" name="Shape 775"/>
        <p:cNvGrpSpPr/>
        <p:nvPr/>
      </p:nvGrpSpPr>
      <p:grpSpPr>
        <a:xfrm>
          <a:off x="0" y="0"/>
          <a:ext cx="0" cy="0"/>
          <a:chOff x="0" y="0"/>
          <a:chExt cx="0" cy="0"/>
        </a:xfrm>
      </p:grpSpPr>
      <p:sp>
        <p:nvSpPr>
          <p:cNvPr id="776" name="Google Shape;776;p1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7" name="Google Shape;777;p18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8" name="Google Shape;778;p1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9" name="Google Shape;779;p1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0" name="Google Shape;780;p1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1" name="Shape 781"/>
        <p:cNvGrpSpPr/>
        <p:nvPr/>
      </p:nvGrpSpPr>
      <p:grpSpPr>
        <a:xfrm>
          <a:off x="0" y="0"/>
          <a:ext cx="0" cy="0"/>
          <a:chOff x="0" y="0"/>
          <a:chExt cx="0" cy="0"/>
        </a:xfrm>
      </p:grpSpPr>
      <p:sp>
        <p:nvSpPr>
          <p:cNvPr id="782" name="Google Shape;782;p18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3" name="Google Shape;783;p18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84" name="Google Shape;784;p1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5" name="Google Shape;785;p1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6" name="Google Shape;786;p1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7" name="Shape 787"/>
        <p:cNvGrpSpPr/>
        <p:nvPr/>
      </p:nvGrpSpPr>
      <p:grpSpPr>
        <a:xfrm>
          <a:off x="0" y="0"/>
          <a:ext cx="0" cy="0"/>
          <a:chOff x="0" y="0"/>
          <a:chExt cx="0" cy="0"/>
        </a:xfrm>
      </p:grpSpPr>
      <p:sp>
        <p:nvSpPr>
          <p:cNvPr id="788" name="Google Shape;788;p1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9" name="Google Shape;789;p19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90" name="Google Shape;790;p19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91" name="Google Shape;791;p1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2" name="Google Shape;792;p1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3" name="Google Shape;793;p1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4" name="Shape 794"/>
        <p:cNvGrpSpPr/>
        <p:nvPr/>
      </p:nvGrpSpPr>
      <p:grpSpPr>
        <a:xfrm>
          <a:off x="0" y="0"/>
          <a:ext cx="0" cy="0"/>
          <a:chOff x="0" y="0"/>
          <a:chExt cx="0" cy="0"/>
        </a:xfrm>
      </p:grpSpPr>
      <p:sp>
        <p:nvSpPr>
          <p:cNvPr id="795" name="Google Shape;795;p1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6" name="Google Shape;796;p19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97" name="Google Shape;797;p19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98" name="Google Shape;798;p19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99" name="Google Shape;799;p19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00" name="Google Shape;800;p1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3" name="Shape 803"/>
        <p:cNvGrpSpPr/>
        <p:nvPr/>
      </p:nvGrpSpPr>
      <p:grpSpPr>
        <a:xfrm>
          <a:off x="0" y="0"/>
          <a:ext cx="0" cy="0"/>
          <a:chOff x="0" y="0"/>
          <a:chExt cx="0" cy="0"/>
        </a:xfrm>
      </p:grpSpPr>
      <p:sp>
        <p:nvSpPr>
          <p:cNvPr id="804" name="Google Shape;804;p1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6" name="Google Shape;806;p1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7" name="Google Shape;807;p1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8" name="Shape 808"/>
        <p:cNvGrpSpPr/>
        <p:nvPr/>
      </p:nvGrpSpPr>
      <p:grpSpPr>
        <a:xfrm>
          <a:off x="0" y="0"/>
          <a:ext cx="0" cy="0"/>
          <a:chOff x="0" y="0"/>
          <a:chExt cx="0" cy="0"/>
        </a:xfrm>
      </p:grpSpPr>
      <p:sp>
        <p:nvSpPr>
          <p:cNvPr id="809" name="Google Shape;809;p19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0" name="Google Shape;810;p19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11" name="Google Shape;811;p19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12" name="Google Shape;812;p1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3" name="Google Shape;813;p1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4" name="Google Shape;814;p1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5" name="Shape 815"/>
        <p:cNvGrpSpPr/>
        <p:nvPr/>
      </p:nvGrpSpPr>
      <p:grpSpPr>
        <a:xfrm>
          <a:off x="0" y="0"/>
          <a:ext cx="0" cy="0"/>
          <a:chOff x="0" y="0"/>
          <a:chExt cx="0" cy="0"/>
        </a:xfrm>
      </p:grpSpPr>
      <p:sp>
        <p:nvSpPr>
          <p:cNvPr id="816" name="Google Shape;816;p19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7" name="Google Shape;817;p194"/>
          <p:cNvSpPr/>
          <p:nvPr>
            <p:ph idx="2" type="pic"/>
          </p:nvPr>
        </p:nvSpPr>
        <p:spPr>
          <a:xfrm>
            <a:off x="1792288" y="612775"/>
            <a:ext cx="5486400" cy="4114800"/>
          </a:xfrm>
          <a:prstGeom prst="rect">
            <a:avLst/>
          </a:prstGeom>
          <a:noFill/>
          <a:ln>
            <a:noFill/>
          </a:ln>
        </p:spPr>
      </p:sp>
      <p:sp>
        <p:nvSpPr>
          <p:cNvPr id="818" name="Google Shape;818;p19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19" name="Google Shape;819;p1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0" name="Google Shape;820;p1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1" name="Google Shape;821;p1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2" name="Shape 822"/>
        <p:cNvGrpSpPr/>
        <p:nvPr/>
      </p:nvGrpSpPr>
      <p:grpSpPr>
        <a:xfrm>
          <a:off x="0" y="0"/>
          <a:ext cx="0" cy="0"/>
          <a:chOff x="0" y="0"/>
          <a:chExt cx="0" cy="0"/>
        </a:xfrm>
      </p:grpSpPr>
      <p:sp>
        <p:nvSpPr>
          <p:cNvPr id="823" name="Google Shape;823;p1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4" name="Google Shape;824;p19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5" name="Google Shape;825;p1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6" name="Google Shape;826;p1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7" name="Google Shape;827;p1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8" name="Shape 828"/>
        <p:cNvGrpSpPr/>
        <p:nvPr/>
      </p:nvGrpSpPr>
      <p:grpSpPr>
        <a:xfrm>
          <a:off x="0" y="0"/>
          <a:ext cx="0" cy="0"/>
          <a:chOff x="0" y="0"/>
          <a:chExt cx="0" cy="0"/>
        </a:xfrm>
      </p:grpSpPr>
      <p:sp>
        <p:nvSpPr>
          <p:cNvPr id="829" name="Google Shape;829;p19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0" name="Google Shape;830;p19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1" name="Google Shape;831;p1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2" name="Google Shape;832;p1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3" name="Google Shape;833;p1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0" name="Shape 840"/>
        <p:cNvGrpSpPr/>
        <p:nvPr/>
      </p:nvGrpSpPr>
      <p:grpSpPr>
        <a:xfrm>
          <a:off x="0" y="0"/>
          <a:ext cx="0" cy="0"/>
          <a:chOff x="0" y="0"/>
          <a:chExt cx="0" cy="0"/>
        </a:xfrm>
      </p:grpSpPr>
      <p:sp>
        <p:nvSpPr>
          <p:cNvPr id="841" name="Google Shape;841;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4" name="Shape 844"/>
        <p:cNvGrpSpPr/>
        <p:nvPr/>
      </p:nvGrpSpPr>
      <p:grpSpPr>
        <a:xfrm>
          <a:off x="0" y="0"/>
          <a:ext cx="0" cy="0"/>
          <a:chOff x="0" y="0"/>
          <a:chExt cx="0" cy="0"/>
        </a:xfrm>
      </p:grpSpPr>
      <p:sp>
        <p:nvSpPr>
          <p:cNvPr id="845" name="Google Shape;845;p20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20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847" name="Google Shape;847;p20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20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2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0" name="Shape 850"/>
        <p:cNvGrpSpPr/>
        <p:nvPr/>
      </p:nvGrpSpPr>
      <p:grpSpPr>
        <a:xfrm>
          <a:off x="0" y="0"/>
          <a:ext cx="0" cy="0"/>
          <a:chOff x="0" y="0"/>
          <a:chExt cx="0" cy="0"/>
        </a:xfrm>
      </p:grpSpPr>
      <p:sp>
        <p:nvSpPr>
          <p:cNvPr id="851" name="Google Shape;851;p2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2" name="Google Shape;852;p20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3" name="Google Shape;853;p20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4" name="Google Shape;854;p20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5" name="Google Shape;855;p2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6" name="Shape 856"/>
        <p:cNvGrpSpPr/>
        <p:nvPr/>
      </p:nvGrpSpPr>
      <p:grpSpPr>
        <a:xfrm>
          <a:off x="0" y="0"/>
          <a:ext cx="0" cy="0"/>
          <a:chOff x="0" y="0"/>
          <a:chExt cx="0" cy="0"/>
        </a:xfrm>
      </p:grpSpPr>
      <p:sp>
        <p:nvSpPr>
          <p:cNvPr id="857" name="Google Shape;857;p20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8" name="Google Shape;858;p20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59" name="Google Shape;859;p20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0" name="Google Shape;860;p20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1" name="Google Shape;861;p2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2" name="Shape 862"/>
        <p:cNvGrpSpPr/>
        <p:nvPr/>
      </p:nvGrpSpPr>
      <p:grpSpPr>
        <a:xfrm>
          <a:off x="0" y="0"/>
          <a:ext cx="0" cy="0"/>
          <a:chOff x="0" y="0"/>
          <a:chExt cx="0" cy="0"/>
        </a:xfrm>
      </p:grpSpPr>
      <p:sp>
        <p:nvSpPr>
          <p:cNvPr id="863" name="Google Shape;863;p2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4" name="Google Shape;864;p2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65" name="Google Shape;865;p2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66" name="Google Shape;866;p2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7" name="Google Shape;867;p2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8" name="Google Shape;868;p2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9" name="Shape 869"/>
        <p:cNvGrpSpPr/>
        <p:nvPr/>
      </p:nvGrpSpPr>
      <p:grpSpPr>
        <a:xfrm>
          <a:off x="0" y="0"/>
          <a:ext cx="0" cy="0"/>
          <a:chOff x="0" y="0"/>
          <a:chExt cx="0" cy="0"/>
        </a:xfrm>
      </p:grpSpPr>
      <p:sp>
        <p:nvSpPr>
          <p:cNvPr id="870" name="Google Shape;870;p2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1" name="Google Shape;871;p2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2" name="Google Shape;872;p2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73" name="Google Shape;873;p2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4" name="Google Shape;874;p2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75" name="Google Shape;875;p2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6" name="Google Shape;876;p2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2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8" name="Shape 878"/>
        <p:cNvGrpSpPr/>
        <p:nvPr/>
      </p:nvGrpSpPr>
      <p:grpSpPr>
        <a:xfrm>
          <a:off x="0" y="0"/>
          <a:ext cx="0" cy="0"/>
          <a:chOff x="0" y="0"/>
          <a:chExt cx="0" cy="0"/>
        </a:xfrm>
      </p:grpSpPr>
      <p:sp>
        <p:nvSpPr>
          <p:cNvPr id="879" name="Google Shape;879;p2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0" name="Google Shape;880;p2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1" name="Google Shape;881;p2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2" name="Google Shape;882;p2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3" name="Shape 883"/>
        <p:cNvGrpSpPr/>
        <p:nvPr/>
      </p:nvGrpSpPr>
      <p:grpSpPr>
        <a:xfrm>
          <a:off x="0" y="0"/>
          <a:ext cx="0" cy="0"/>
          <a:chOff x="0" y="0"/>
          <a:chExt cx="0" cy="0"/>
        </a:xfrm>
      </p:grpSpPr>
      <p:sp>
        <p:nvSpPr>
          <p:cNvPr id="884" name="Google Shape;884;p2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5" name="Google Shape;885;p2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86" name="Google Shape;886;p2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87" name="Google Shape;887;p2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8" name="Google Shape;888;p2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9" name="Google Shape;889;p2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9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9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7" name="Google Shape;97;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90" name="Shape 890"/>
        <p:cNvGrpSpPr/>
        <p:nvPr/>
      </p:nvGrpSpPr>
      <p:grpSpPr>
        <a:xfrm>
          <a:off x="0" y="0"/>
          <a:ext cx="0" cy="0"/>
          <a:chOff x="0" y="0"/>
          <a:chExt cx="0" cy="0"/>
        </a:xfrm>
      </p:grpSpPr>
      <p:sp>
        <p:nvSpPr>
          <p:cNvPr id="891" name="Google Shape;891;p2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2" name="Google Shape;892;p214"/>
          <p:cNvSpPr/>
          <p:nvPr>
            <p:ph idx="2" type="pic"/>
          </p:nvPr>
        </p:nvSpPr>
        <p:spPr>
          <a:xfrm>
            <a:off x="1792288" y="612775"/>
            <a:ext cx="5486400" cy="4114800"/>
          </a:xfrm>
          <a:prstGeom prst="rect">
            <a:avLst/>
          </a:prstGeom>
          <a:noFill/>
          <a:ln>
            <a:noFill/>
          </a:ln>
        </p:spPr>
      </p:sp>
      <p:sp>
        <p:nvSpPr>
          <p:cNvPr id="893" name="Google Shape;893;p2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94" name="Google Shape;894;p2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5" name="Google Shape;895;p2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6" name="Google Shape;896;p2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7" name="Shape 897"/>
        <p:cNvGrpSpPr/>
        <p:nvPr/>
      </p:nvGrpSpPr>
      <p:grpSpPr>
        <a:xfrm>
          <a:off x="0" y="0"/>
          <a:ext cx="0" cy="0"/>
          <a:chOff x="0" y="0"/>
          <a:chExt cx="0" cy="0"/>
        </a:xfrm>
      </p:grpSpPr>
      <p:sp>
        <p:nvSpPr>
          <p:cNvPr id="898" name="Google Shape;898;p2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9" name="Google Shape;899;p2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0" name="Google Shape;900;p2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1" name="Google Shape;901;p2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2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3" name="Shape 903"/>
        <p:cNvGrpSpPr/>
        <p:nvPr/>
      </p:nvGrpSpPr>
      <p:grpSpPr>
        <a:xfrm>
          <a:off x="0" y="0"/>
          <a:ext cx="0" cy="0"/>
          <a:chOff x="0" y="0"/>
          <a:chExt cx="0" cy="0"/>
        </a:xfrm>
      </p:grpSpPr>
      <p:sp>
        <p:nvSpPr>
          <p:cNvPr id="904" name="Google Shape;904;p2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5" name="Google Shape;905;p2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6" name="Google Shape;906;p2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7" name="Google Shape;907;p2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8" name="Google Shape;908;p2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5" name="Shape 915"/>
        <p:cNvGrpSpPr/>
        <p:nvPr/>
      </p:nvGrpSpPr>
      <p:grpSpPr>
        <a:xfrm>
          <a:off x="0" y="0"/>
          <a:ext cx="0" cy="0"/>
          <a:chOff x="0" y="0"/>
          <a:chExt cx="0" cy="0"/>
        </a:xfrm>
      </p:grpSpPr>
      <p:sp>
        <p:nvSpPr>
          <p:cNvPr id="916" name="Google Shape;916;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8" name="Google Shape;918;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9" name="Shape 919"/>
        <p:cNvGrpSpPr/>
        <p:nvPr/>
      </p:nvGrpSpPr>
      <p:grpSpPr>
        <a:xfrm>
          <a:off x="0" y="0"/>
          <a:ext cx="0" cy="0"/>
          <a:chOff x="0" y="0"/>
          <a:chExt cx="0" cy="0"/>
        </a:xfrm>
      </p:grpSpPr>
      <p:sp>
        <p:nvSpPr>
          <p:cNvPr id="920" name="Google Shape;920;p17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1" name="Google Shape;921;p17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22" name="Google Shape;922;p1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4" name="Google Shape;924;p1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5" name="Shape 925"/>
        <p:cNvGrpSpPr/>
        <p:nvPr/>
      </p:nvGrpSpPr>
      <p:grpSpPr>
        <a:xfrm>
          <a:off x="0" y="0"/>
          <a:ext cx="0" cy="0"/>
          <a:chOff x="0" y="0"/>
          <a:chExt cx="0" cy="0"/>
        </a:xfrm>
      </p:grpSpPr>
      <p:sp>
        <p:nvSpPr>
          <p:cNvPr id="926" name="Google Shape;926;p1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7" name="Google Shape;927;p17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8" name="Google Shape;928;p1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0" name="Google Shape;930;p1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1" name="Shape 931"/>
        <p:cNvGrpSpPr/>
        <p:nvPr/>
      </p:nvGrpSpPr>
      <p:grpSpPr>
        <a:xfrm>
          <a:off x="0" y="0"/>
          <a:ext cx="0" cy="0"/>
          <a:chOff x="0" y="0"/>
          <a:chExt cx="0" cy="0"/>
        </a:xfrm>
      </p:grpSpPr>
      <p:sp>
        <p:nvSpPr>
          <p:cNvPr id="932" name="Google Shape;932;p17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3" name="Google Shape;933;p17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934" name="Google Shape;934;p1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5" name="Google Shape;935;p1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6" name="Google Shape;936;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7" name="Shape 937"/>
        <p:cNvGrpSpPr/>
        <p:nvPr/>
      </p:nvGrpSpPr>
      <p:grpSpPr>
        <a:xfrm>
          <a:off x="0" y="0"/>
          <a:ext cx="0" cy="0"/>
          <a:chOff x="0" y="0"/>
          <a:chExt cx="0" cy="0"/>
        </a:xfrm>
      </p:grpSpPr>
      <p:sp>
        <p:nvSpPr>
          <p:cNvPr id="938" name="Google Shape;938;p1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9" name="Google Shape;939;p18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40" name="Google Shape;940;p18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41" name="Google Shape;941;p1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2" name="Google Shape;942;p1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3" name="Google Shape;943;p1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4" name="Shape 944"/>
        <p:cNvGrpSpPr/>
        <p:nvPr/>
      </p:nvGrpSpPr>
      <p:grpSpPr>
        <a:xfrm>
          <a:off x="0" y="0"/>
          <a:ext cx="0" cy="0"/>
          <a:chOff x="0" y="0"/>
          <a:chExt cx="0" cy="0"/>
        </a:xfrm>
      </p:grpSpPr>
      <p:sp>
        <p:nvSpPr>
          <p:cNvPr id="945" name="Google Shape;945;p1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6" name="Google Shape;946;p18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47" name="Google Shape;947;p18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48" name="Google Shape;948;p18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49" name="Google Shape;949;p18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50" name="Google Shape;950;p1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1" name="Google Shape;951;p1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2" name="Google Shape;952;p1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3" name="Shape 953"/>
        <p:cNvGrpSpPr/>
        <p:nvPr/>
      </p:nvGrpSpPr>
      <p:grpSpPr>
        <a:xfrm>
          <a:off x="0" y="0"/>
          <a:ext cx="0" cy="0"/>
          <a:chOff x="0" y="0"/>
          <a:chExt cx="0" cy="0"/>
        </a:xfrm>
      </p:grpSpPr>
      <p:sp>
        <p:nvSpPr>
          <p:cNvPr id="954" name="Google Shape;954;p1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5" name="Google Shape;955;p1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6" name="Google Shape;956;p1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7" name="Google Shape;957;p1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9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8" name="Shape 958"/>
        <p:cNvGrpSpPr/>
        <p:nvPr/>
      </p:nvGrpSpPr>
      <p:grpSpPr>
        <a:xfrm>
          <a:off x="0" y="0"/>
          <a:ext cx="0" cy="0"/>
          <a:chOff x="0" y="0"/>
          <a:chExt cx="0" cy="0"/>
        </a:xfrm>
      </p:grpSpPr>
      <p:sp>
        <p:nvSpPr>
          <p:cNvPr id="959" name="Google Shape;959;p18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0" name="Google Shape;960;p18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961" name="Google Shape;961;p18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62" name="Google Shape;962;p1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3" name="Google Shape;963;p1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4" name="Google Shape;964;p1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5" name="Shape 965"/>
        <p:cNvGrpSpPr/>
        <p:nvPr/>
      </p:nvGrpSpPr>
      <p:grpSpPr>
        <a:xfrm>
          <a:off x="0" y="0"/>
          <a:ext cx="0" cy="0"/>
          <a:chOff x="0" y="0"/>
          <a:chExt cx="0" cy="0"/>
        </a:xfrm>
      </p:grpSpPr>
      <p:sp>
        <p:nvSpPr>
          <p:cNvPr id="966" name="Google Shape;966;p18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7" name="Google Shape;967;p184"/>
          <p:cNvSpPr/>
          <p:nvPr>
            <p:ph idx="2" type="pic"/>
          </p:nvPr>
        </p:nvSpPr>
        <p:spPr>
          <a:xfrm>
            <a:off x="1792288" y="612775"/>
            <a:ext cx="5486400" cy="4114800"/>
          </a:xfrm>
          <a:prstGeom prst="rect">
            <a:avLst/>
          </a:prstGeom>
          <a:noFill/>
          <a:ln>
            <a:noFill/>
          </a:ln>
        </p:spPr>
      </p:sp>
      <p:sp>
        <p:nvSpPr>
          <p:cNvPr id="968" name="Google Shape;968;p18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69" name="Google Shape;969;p1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0" name="Google Shape;970;p1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1" name="Google Shape;971;p1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72" name="Shape 972"/>
        <p:cNvGrpSpPr/>
        <p:nvPr/>
      </p:nvGrpSpPr>
      <p:grpSpPr>
        <a:xfrm>
          <a:off x="0" y="0"/>
          <a:ext cx="0" cy="0"/>
          <a:chOff x="0" y="0"/>
          <a:chExt cx="0" cy="0"/>
        </a:xfrm>
      </p:grpSpPr>
      <p:sp>
        <p:nvSpPr>
          <p:cNvPr id="973" name="Google Shape;973;p1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4" name="Google Shape;974;p18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5" name="Google Shape;975;p1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6" name="Google Shape;976;p1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7" name="Google Shape;977;p1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8" name="Shape 978"/>
        <p:cNvGrpSpPr/>
        <p:nvPr/>
      </p:nvGrpSpPr>
      <p:grpSpPr>
        <a:xfrm>
          <a:off x="0" y="0"/>
          <a:ext cx="0" cy="0"/>
          <a:chOff x="0" y="0"/>
          <a:chExt cx="0" cy="0"/>
        </a:xfrm>
      </p:grpSpPr>
      <p:sp>
        <p:nvSpPr>
          <p:cNvPr id="979" name="Google Shape;979;p18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0" name="Google Shape;980;p18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1" name="Google Shape;981;p1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2" name="Google Shape;982;p1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3" name="Google Shape;983;p1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0" name="Shape 990"/>
        <p:cNvGrpSpPr/>
        <p:nvPr/>
      </p:nvGrpSpPr>
      <p:grpSpPr>
        <a:xfrm>
          <a:off x="0" y="0"/>
          <a:ext cx="0" cy="0"/>
          <a:chOff x="0" y="0"/>
          <a:chExt cx="0" cy="0"/>
        </a:xfrm>
      </p:grpSpPr>
      <p:sp>
        <p:nvSpPr>
          <p:cNvPr id="991" name="Google Shape;991;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2" name="Google Shape;992;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3" name="Google Shape;993;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4" name="Shape 994"/>
        <p:cNvGrpSpPr/>
        <p:nvPr/>
      </p:nvGrpSpPr>
      <p:grpSpPr>
        <a:xfrm>
          <a:off x="0" y="0"/>
          <a:ext cx="0" cy="0"/>
          <a:chOff x="0" y="0"/>
          <a:chExt cx="0" cy="0"/>
        </a:xfrm>
      </p:grpSpPr>
      <p:sp>
        <p:nvSpPr>
          <p:cNvPr id="995" name="Google Shape;995;p8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6" name="Google Shape;996;p8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97" name="Google Shape;997;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8" name="Google Shape;998;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9" name="Google Shape;999;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0" name="Shape 1000"/>
        <p:cNvGrpSpPr/>
        <p:nvPr/>
      </p:nvGrpSpPr>
      <p:grpSpPr>
        <a:xfrm>
          <a:off x="0" y="0"/>
          <a:ext cx="0" cy="0"/>
          <a:chOff x="0" y="0"/>
          <a:chExt cx="0" cy="0"/>
        </a:xfrm>
      </p:grpSpPr>
      <p:sp>
        <p:nvSpPr>
          <p:cNvPr id="1001" name="Google Shape;1001;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2" name="Google Shape;1002;p8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3" name="Google Shape;1003;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4" name="Google Shape;1004;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5" name="Google Shape;1005;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6" name="Shape 1006"/>
        <p:cNvGrpSpPr/>
        <p:nvPr/>
      </p:nvGrpSpPr>
      <p:grpSpPr>
        <a:xfrm>
          <a:off x="0" y="0"/>
          <a:ext cx="0" cy="0"/>
          <a:chOff x="0" y="0"/>
          <a:chExt cx="0" cy="0"/>
        </a:xfrm>
      </p:grpSpPr>
      <p:sp>
        <p:nvSpPr>
          <p:cNvPr id="1007" name="Google Shape;1007;p8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8" name="Google Shape;1008;p8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09" name="Google Shape;1009;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0" name="Google Shape;1010;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1" name="Google Shape;1011;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2" name="Shape 1012"/>
        <p:cNvGrpSpPr/>
        <p:nvPr/>
      </p:nvGrpSpPr>
      <p:grpSpPr>
        <a:xfrm>
          <a:off x="0" y="0"/>
          <a:ext cx="0" cy="0"/>
          <a:chOff x="0" y="0"/>
          <a:chExt cx="0" cy="0"/>
        </a:xfrm>
      </p:grpSpPr>
      <p:sp>
        <p:nvSpPr>
          <p:cNvPr id="1013" name="Google Shape;1013;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4" name="Google Shape;1014;p9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15" name="Google Shape;1015;p9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16" name="Google Shape;1016;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7" name="Google Shape;1017;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8" name="Google Shape;1018;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9" name="Shape 1019"/>
        <p:cNvGrpSpPr/>
        <p:nvPr/>
      </p:nvGrpSpPr>
      <p:grpSpPr>
        <a:xfrm>
          <a:off x="0" y="0"/>
          <a:ext cx="0" cy="0"/>
          <a:chOff x="0" y="0"/>
          <a:chExt cx="0" cy="0"/>
        </a:xfrm>
      </p:grpSpPr>
      <p:sp>
        <p:nvSpPr>
          <p:cNvPr id="1020" name="Google Shape;1020;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1" name="Google Shape;1021;p9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022" name="Google Shape;1022;p9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023" name="Google Shape;1023;p9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024" name="Google Shape;1024;p9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025" name="Google Shape;1025;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6" name="Google Shape;1026;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7" name="Google Shape;1027;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9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9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8" name="Shape 1028"/>
        <p:cNvGrpSpPr/>
        <p:nvPr/>
      </p:nvGrpSpPr>
      <p:grpSpPr>
        <a:xfrm>
          <a:off x="0" y="0"/>
          <a:ext cx="0" cy="0"/>
          <a:chOff x="0" y="0"/>
          <a:chExt cx="0" cy="0"/>
        </a:xfrm>
      </p:grpSpPr>
      <p:sp>
        <p:nvSpPr>
          <p:cNvPr id="1029" name="Google Shape;1029;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0" name="Google Shape;1030;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1" name="Google Shape;1031;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2" name="Google Shape;1032;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3" name="Shape 1033"/>
        <p:cNvGrpSpPr/>
        <p:nvPr/>
      </p:nvGrpSpPr>
      <p:grpSpPr>
        <a:xfrm>
          <a:off x="0" y="0"/>
          <a:ext cx="0" cy="0"/>
          <a:chOff x="0" y="0"/>
          <a:chExt cx="0" cy="0"/>
        </a:xfrm>
      </p:grpSpPr>
      <p:sp>
        <p:nvSpPr>
          <p:cNvPr id="1034" name="Google Shape;1034;p9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5" name="Google Shape;1035;p9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36" name="Google Shape;1036;p9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37" name="Google Shape;1037;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8" name="Google Shape;1038;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9" name="Google Shape;1039;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0" name="Shape 1040"/>
        <p:cNvGrpSpPr/>
        <p:nvPr/>
      </p:nvGrpSpPr>
      <p:grpSpPr>
        <a:xfrm>
          <a:off x="0" y="0"/>
          <a:ext cx="0" cy="0"/>
          <a:chOff x="0" y="0"/>
          <a:chExt cx="0" cy="0"/>
        </a:xfrm>
      </p:grpSpPr>
      <p:sp>
        <p:nvSpPr>
          <p:cNvPr id="1041" name="Google Shape;1041;p9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2" name="Google Shape;1042;p94"/>
          <p:cNvSpPr/>
          <p:nvPr>
            <p:ph idx="2" type="pic"/>
          </p:nvPr>
        </p:nvSpPr>
        <p:spPr>
          <a:xfrm>
            <a:off x="1792288" y="612775"/>
            <a:ext cx="5486400" cy="4114800"/>
          </a:xfrm>
          <a:prstGeom prst="rect">
            <a:avLst/>
          </a:prstGeom>
          <a:noFill/>
          <a:ln>
            <a:noFill/>
          </a:ln>
        </p:spPr>
      </p:sp>
      <p:sp>
        <p:nvSpPr>
          <p:cNvPr id="1043" name="Google Shape;1043;p9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44" name="Google Shape;1044;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5" name="Google Shape;1045;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6" name="Google Shape;1046;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7" name="Shape 1047"/>
        <p:cNvGrpSpPr/>
        <p:nvPr/>
      </p:nvGrpSpPr>
      <p:grpSpPr>
        <a:xfrm>
          <a:off x="0" y="0"/>
          <a:ext cx="0" cy="0"/>
          <a:chOff x="0" y="0"/>
          <a:chExt cx="0" cy="0"/>
        </a:xfrm>
      </p:grpSpPr>
      <p:sp>
        <p:nvSpPr>
          <p:cNvPr id="1048" name="Google Shape;1048;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9" name="Google Shape;1049;p9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50" name="Google Shape;1050;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1" name="Google Shape;1051;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2" name="Google Shape;1052;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3" name="Shape 1053"/>
        <p:cNvGrpSpPr/>
        <p:nvPr/>
      </p:nvGrpSpPr>
      <p:grpSpPr>
        <a:xfrm>
          <a:off x="0" y="0"/>
          <a:ext cx="0" cy="0"/>
          <a:chOff x="0" y="0"/>
          <a:chExt cx="0" cy="0"/>
        </a:xfrm>
      </p:grpSpPr>
      <p:sp>
        <p:nvSpPr>
          <p:cNvPr id="1054" name="Google Shape;1054;p9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5" name="Google Shape;1055;p9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56" name="Google Shape;1056;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7" name="Google Shape;1057;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8" name="Google Shape;1058;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5" name="Shape 1065"/>
        <p:cNvGrpSpPr/>
        <p:nvPr/>
      </p:nvGrpSpPr>
      <p:grpSpPr>
        <a:xfrm>
          <a:off x="0" y="0"/>
          <a:ext cx="0" cy="0"/>
          <a:chOff x="0" y="0"/>
          <a:chExt cx="0" cy="0"/>
        </a:xfrm>
      </p:grpSpPr>
      <p:sp>
        <p:nvSpPr>
          <p:cNvPr id="1066" name="Google Shape;1066;p7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7" name="Google Shape;1067;p7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8" name="Google Shape;1068;p7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9" name="Shape 1069"/>
        <p:cNvGrpSpPr/>
        <p:nvPr/>
      </p:nvGrpSpPr>
      <p:grpSpPr>
        <a:xfrm>
          <a:off x="0" y="0"/>
          <a:ext cx="0" cy="0"/>
          <a:chOff x="0" y="0"/>
          <a:chExt cx="0" cy="0"/>
        </a:xfrm>
      </p:grpSpPr>
      <p:sp>
        <p:nvSpPr>
          <p:cNvPr id="1070" name="Google Shape;1070;p227"/>
          <p:cNvSpPr txBox="1"/>
          <p:nvPr>
            <p:ph type="ctrTitle"/>
          </p:nvPr>
        </p:nvSpPr>
        <p:spPr>
          <a:xfrm>
            <a:off x="2286000" y="1683545"/>
            <a:ext cx="13716000" cy="3581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1" name="Google Shape;1071;p227"/>
          <p:cNvSpPr txBox="1"/>
          <p:nvPr>
            <p:ph idx="1" type="subTitle"/>
          </p:nvPr>
        </p:nvSpPr>
        <p:spPr>
          <a:xfrm>
            <a:off x="2286000" y="5403057"/>
            <a:ext cx="13716000" cy="248364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1072" name="Google Shape;1072;p227"/>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3" name="Google Shape;1073;p227"/>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4" name="Google Shape;1074;p227"/>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5" name="Shape 1075"/>
        <p:cNvGrpSpPr/>
        <p:nvPr/>
      </p:nvGrpSpPr>
      <p:grpSpPr>
        <a:xfrm>
          <a:off x="0" y="0"/>
          <a:ext cx="0" cy="0"/>
          <a:chOff x="0" y="0"/>
          <a:chExt cx="0" cy="0"/>
        </a:xfrm>
      </p:grpSpPr>
      <p:sp>
        <p:nvSpPr>
          <p:cNvPr id="1076" name="Google Shape;1076;p228"/>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7" name="Google Shape;1077;p228"/>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78" name="Google Shape;1078;p228"/>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9" name="Google Shape;1079;p228"/>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0" name="Google Shape;1080;p228"/>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1" name="Shape 1081"/>
        <p:cNvGrpSpPr/>
        <p:nvPr/>
      </p:nvGrpSpPr>
      <p:grpSpPr>
        <a:xfrm>
          <a:off x="0" y="0"/>
          <a:ext cx="0" cy="0"/>
          <a:chOff x="0" y="0"/>
          <a:chExt cx="0" cy="0"/>
        </a:xfrm>
      </p:grpSpPr>
      <p:sp>
        <p:nvSpPr>
          <p:cNvPr id="1082" name="Google Shape;1082;p229"/>
          <p:cNvSpPr txBox="1"/>
          <p:nvPr>
            <p:ph type="title"/>
          </p:nvPr>
        </p:nvSpPr>
        <p:spPr>
          <a:xfrm>
            <a:off x="1247775" y="2564608"/>
            <a:ext cx="15773400" cy="42791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3" name="Google Shape;1083;p229"/>
          <p:cNvSpPr txBox="1"/>
          <p:nvPr>
            <p:ph idx="1" type="body"/>
          </p:nvPr>
        </p:nvSpPr>
        <p:spPr>
          <a:xfrm>
            <a:off x="1247775" y="6884195"/>
            <a:ext cx="15773400" cy="2250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1084" name="Google Shape;1084;p229"/>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5" name="Google Shape;1085;p229"/>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6" name="Google Shape;1086;p229"/>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7" name="Shape 1087"/>
        <p:cNvGrpSpPr/>
        <p:nvPr/>
      </p:nvGrpSpPr>
      <p:grpSpPr>
        <a:xfrm>
          <a:off x="0" y="0"/>
          <a:ext cx="0" cy="0"/>
          <a:chOff x="0" y="0"/>
          <a:chExt cx="0" cy="0"/>
        </a:xfrm>
      </p:grpSpPr>
      <p:sp>
        <p:nvSpPr>
          <p:cNvPr id="1088" name="Google Shape;1088;p230"/>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9" name="Google Shape;1089;p230"/>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90" name="Google Shape;1090;p230"/>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91" name="Google Shape;1091;p230"/>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2" name="Google Shape;1092;p230"/>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3" name="Google Shape;1093;p230"/>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0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p10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4" name="Shape 1094"/>
        <p:cNvGrpSpPr/>
        <p:nvPr/>
      </p:nvGrpSpPr>
      <p:grpSpPr>
        <a:xfrm>
          <a:off x="0" y="0"/>
          <a:ext cx="0" cy="0"/>
          <a:chOff x="0" y="0"/>
          <a:chExt cx="0" cy="0"/>
        </a:xfrm>
      </p:grpSpPr>
      <p:sp>
        <p:nvSpPr>
          <p:cNvPr id="1095" name="Google Shape;1095;p231"/>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6" name="Google Shape;1096;p231"/>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097" name="Google Shape;1097;p231"/>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98" name="Google Shape;1098;p231"/>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099" name="Google Shape;1099;p231"/>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00" name="Google Shape;1100;p23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1" name="Google Shape;1101;p23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2" name="Google Shape;1102;p23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3" name="Shape 1103"/>
        <p:cNvGrpSpPr/>
        <p:nvPr/>
      </p:nvGrpSpPr>
      <p:grpSpPr>
        <a:xfrm>
          <a:off x="0" y="0"/>
          <a:ext cx="0" cy="0"/>
          <a:chOff x="0" y="0"/>
          <a:chExt cx="0" cy="0"/>
        </a:xfrm>
      </p:grpSpPr>
      <p:sp>
        <p:nvSpPr>
          <p:cNvPr id="1104" name="Google Shape;1104;p232"/>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5" name="Google Shape;1105;p23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6" name="Google Shape;1106;p23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7" name="Google Shape;1107;p23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08" name="Shape 1108"/>
        <p:cNvGrpSpPr/>
        <p:nvPr/>
      </p:nvGrpSpPr>
      <p:grpSpPr>
        <a:xfrm>
          <a:off x="0" y="0"/>
          <a:ext cx="0" cy="0"/>
          <a:chOff x="0" y="0"/>
          <a:chExt cx="0" cy="0"/>
        </a:xfrm>
      </p:grpSpPr>
      <p:sp>
        <p:nvSpPr>
          <p:cNvPr id="1109" name="Google Shape;1109;p233"/>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0" name="Google Shape;1110;p233"/>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111" name="Google Shape;1111;p233"/>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112" name="Google Shape;1112;p233"/>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3" name="Google Shape;1113;p233"/>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4" name="Google Shape;1114;p233"/>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5" name="Shape 1115"/>
        <p:cNvGrpSpPr/>
        <p:nvPr/>
      </p:nvGrpSpPr>
      <p:grpSpPr>
        <a:xfrm>
          <a:off x="0" y="0"/>
          <a:ext cx="0" cy="0"/>
          <a:chOff x="0" y="0"/>
          <a:chExt cx="0" cy="0"/>
        </a:xfrm>
      </p:grpSpPr>
      <p:sp>
        <p:nvSpPr>
          <p:cNvPr id="1116" name="Google Shape;1116;p234"/>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7" name="Google Shape;1117;p234"/>
          <p:cNvSpPr/>
          <p:nvPr>
            <p:ph idx="2" type="pic"/>
          </p:nvPr>
        </p:nvSpPr>
        <p:spPr>
          <a:xfrm>
            <a:off x="7774782" y="1481138"/>
            <a:ext cx="9258300" cy="7310438"/>
          </a:xfrm>
          <a:prstGeom prst="rect">
            <a:avLst/>
          </a:prstGeom>
          <a:noFill/>
          <a:ln>
            <a:noFill/>
          </a:ln>
        </p:spPr>
      </p:sp>
      <p:sp>
        <p:nvSpPr>
          <p:cNvPr id="1118" name="Google Shape;1118;p234"/>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119" name="Google Shape;1119;p234"/>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0" name="Google Shape;1120;p23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1" name="Google Shape;1121;p234"/>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22" name="Shape 1122"/>
        <p:cNvGrpSpPr/>
        <p:nvPr/>
      </p:nvGrpSpPr>
      <p:grpSpPr>
        <a:xfrm>
          <a:off x="0" y="0"/>
          <a:ext cx="0" cy="0"/>
          <a:chOff x="0" y="0"/>
          <a:chExt cx="0" cy="0"/>
        </a:xfrm>
      </p:grpSpPr>
      <p:sp>
        <p:nvSpPr>
          <p:cNvPr id="1123" name="Google Shape;1123;p235"/>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4" name="Google Shape;1124;p235"/>
          <p:cNvSpPr txBox="1"/>
          <p:nvPr>
            <p:ph idx="1" type="body"/>
          </p:nvPr>
        </p:nvSpPr>
        <p:spPr>
          <a:xfrm rot="5400000">
            <a:off x="5880497" y="-1884758"/>
            <a:ext cx="6527007"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25" name="Google Shape;1125;p235"/>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6" name="Google Shape;1126;p235"/>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7" name="Google Shape;1127;p235"/>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28" name="Shape 1128"/>
        <p:cNvGrpSpPr/>
        <p:nvPr/>
      </p:nvGrpSpPr>
      <p:grpSpPr>
        <a:xfrm>
          <a:off x="0" y="0"/>
          <a:ext cx="0" cy="0"/>
          <a:chOff x="0" y="0"/>
          <a:chExt cx="0" cy="0"/>
        </a:xfrm>
      </p:grpSpPr>
      <p:sp>
        <p:nvSpPr>
          <p:cNvPr id="1129" name="Google Shape;1129;p236"/>
          <p:cNvSpPr txBox="1"/>
          <p:nvPr>
            <p:ph type="title"/>
          </p:nvPr>
        </p:nvSpPr>
        <p:spPr>
          <a:xfrm rot="5400000">
            <a:off x="10700147" y="2934892"/>
            <a:ext cx="871775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0" name="Google Shape;1130;p236"/>
          <p:cNvSpPr txBox="1"/>
          <p:nvPr>
            <p:ph idx="1" type="body"/>
          </p:nvPr>
        </p:nvSpPr>
        <p:spPr>
          <a:xfrm rot="5400000">
            <a:off x="2699146" y="-894158"/>
            <a:ext cx="871775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31" name="Google Shape;1131;p236"/>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2" name="Google Shape;1132;p236"/>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3" name="Google Shape;1133;p236"/>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0" name="Shape 1140"/>
        <p:cNvGrpSpPr/>
        <p:nvPr/>
      </p:nvGrpSpPr>
      <p:grpSpPr>
        <a:xfrm>
          <a:off x="0" y="0"/>
          <a:ext cx="0" cy="0"/>
          <a:chOff x="0" y="0"/>
          <a:chExt cx="0" cy="0"/>
        </a:xfrm>
      </p:grpSpPr>
      <p:sp>
        <p:nvSpPr>
          <p:cNvPr id="1141" name="Google Shape;1141;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2" name="Google Shape;1142;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3" name="Google Shape;1143;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4" name="Shape 1144"/>
        <p:cNvGrpSpPr/>
        <p:nvPr/>
      </p:nvGrpSpPr>
      <p:grpSpPr>
        <a:xfrm>
          <a:off x="0" y="0"/>
          <a:ext cx="0" cy="0"/>
          <a:chOff x="0" y="0"/>
          <a:chExt cx="0" cy="0"/>
        </a:xfrm>
      </p:grpSpPr>
      <p:sp>
        <p:nvSpPr>
          <p:cNvPr id="1145" name="Google Shape;1145;p2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6" name="Google Shape;1146;p2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47" name="Google Shape;1147;p2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8" name="Google Shape;1148;p2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9" name="Google Shape;1149;p2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0" name="Shape 1150"/>
        <p:cNvGrpSpPr/>
        <p:nvPr/>
      </p:nvGrpSpPr>
      <p:grpSpPr>
        <a:xfrm>
          <a:off x="0" y="0"/>
          <a:ext cx="0" cy="0"/>
          <a:chOff x="0" y="0"/>
          <a:chExt cx="0" cy="0"/>
        </a:xfrm>
      </p:grpSpPr>
      <p:sp>
        <p:nvSpPr>
          <p:cNvPr id="1151" name="Google Shape;1151;p2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2" name="Google Shape;1152;p2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3" name="Google Shape;1153;p2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4" name="Google Shape;1154;p2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5" name="Google Shape;1155;p2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56" name="Shape 1156"/>
        <p:cNvGrpSpPr/>
        <p:nvPr/>
      </p:nvGrpSpPr>
      <p:grpSpPr>
        <a:xfrm>
          <a:off x="0" y="0"/>
          <a:ext cx="0" cy="0"/>
          <a:chOff x="0" y="0"/>
          <a:chExt cx="0" cy="0"/>
        </a:xfrm>
      </p:grpSpPr>
      <p:sp>
        <p:nvSpPr>
          <p:cNvPr id="1157" name="Google Shape;1157;p2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8" name="Google Shape;1158;p2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59" name="Google Shape;1159;p2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0" name="Google Shape;1160;p2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1" name="Google Shape;1161;p2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0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p10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p10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4" name="Google Shape;124;p10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5" name="Google Shape;125;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62" name="Shape 1162"/>
        <p:cNvGrpSpPr/>
        <p:nvPr/>
      </p:nvGrpSpPr>
      <p:grpSpPr>
        <a:xfrm>
          <a:off x="0" y="0"/>
          <a:ext cx="0" cy="0"/>
          <a:chOff x="0" y="0"/>
          <a:chExt cx="0" cy="0"/>
        </a:xfrm>
      </p:grpSpPr>
      <p:sp>
        <p:nvSpPr>
          <p:cNvPr id="1163" name="Google Shape;1163;p2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4" name="Google Shape;1164;p2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5" name="Google Shape;1165;p2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6" name="Google Shape;1166;p2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7" name="Google Shape;1167;p2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8" name="Google Shape;1168;p2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9" name="Shape 1169"/>
        <p:cNvGrpSpPr/>
        <p:nvPr/>
      </p:nvGrpSpPr>
      <p:grpSpPr>
        <a:xfrm>
          <a:off x="0" y="0"/>
          <a:ext cx="0" cy="0"/>
          <a:chOff x="0" y="0"/>
          <a:chExt cx="0" cy="0"/>
        </a:xfrm>
      </p:grpSpPr>
      <p:sp>
        <p:nvSpPr>
          <p:cNvPr id="1170" name="Google Shape;1170;p2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1" name="Google Shape;1171;p2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72" name="Google Shape;1172;p2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73" name="Google Shape;1173;p2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74" name="Google Shape;1174;p2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75" name="Google Shape;1175;p2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6" name="Google Shape;1176;p2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7" name="Google Shape;1177;p2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8" name="Shape 1178"/>
        <p:cNvGrpSpPr/>
        <p:nvPr/>
      </p:nvGrpSpPr>
      <p:grpSpPr>
        <a:xfrm>
          <a:off x="0" y="0"/>
          <a:ext cx="0" cy="0"/>
          <a:chOff x="0" y="0"/>
          <a:chExt cx="0" cy="0"/>
        </a:xfrm>
      </p:grpSpPr>
      <p:sp>
        <p:nvSpPr>
          <p:cNvPr id="1179" name="Google Shape;1179;p2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0" name="Google Shape;1180;p2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1" name="Google Shape;1181;p2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2" name="Google Shape;1182;p2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83" name="Shape 1183"/>
        <p:cNvGrpSpPr/>
        <p:nvPr/>
      </p:nvGrpSpPr>
      <p:grpSpPr>
        <a:xfrm>
          <a:off x="0" y="0"/>
          <a:ext cx="0" cy="0"/>
          <a:chOff x="0" y="0"/>
          <a:chExt cx="0" cy="0"/>
        </a:xfrm>
      </p:grpSpPr>
      <p:sp>
        <p:nvSpPr>
          <p:cNvPr id="1184" name="Google Shape;1184;p2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5" name="Google Shape;1185;p2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86" name="Google Shape;1186;p2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87" name="Google Shape;1187;p2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8" name="Google Shape;1188;p2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9" name="Google Shape;1189;p2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0" name="Shape 1190"/>
        <p:cNvGrpSpPr/>
        <p:nvPr/>
      </p:nvGrpSpPr>
      <p:grpSpPr>
        <a:xfrm>
          <a:off x="0" y="0"/>
          <a:ext cx="0" cy="0"/>
          <a:chOff x="0" y="0"/>
          <a:chExt cx="0" cy="0"/>
        </a:xfrm>
      </p:grpSpPr>
      <p:sp>
        <p:nvSpPr>
          <p:cNvPr id="1191" name="Google Shape;1191;p2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2" name="Google Shape;1192;p224"/>
          <p:cNvSpPr/>
          <p:nvPr>
            <p:ph idx="2" type="pic"/>
          </p:nvPr>
        </p:nvSpPr>
        <p:spPr>
          <a:xfrm>
            <a:off x="1792288" y="612775"/>
            <a:ext cx="5486400" cy="4114800"/>
          </a:xfrm>
          <a:prstGeom prst="rect">
            <a:avLst/>
          </a:prstGeom>
          <a:noFill/>
          <a:ln>
            <a:noFill/>
          </a:ln>
        </p:spPr>
      </p:sp>
      <p:sp>
        <p:nvSpPr>
          <p:cNvPr id="1193" name="Google Shape;1193;p2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94" name="Google Shape;1194;p2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5" name="Google Shape;1195;p2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6" name="Google Shape;1196;p2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7" name="Shape 1197"/>
        <p:cNvGrpSpPr/>
        <p:nvPr/>
      </p:nvGrpSpPr>
      <p:grpSpPr>
        <a:xfrm>
          <a:off x="0" y="0"/>
          <a:ext cx="0" cy="0"/>
          <a:chOff x="0" y="0"/>
          <a:chExt cx="0" cy="0"/>
        </a:xfrm>
      </p:grpSpPr>
      <p:sp>
        <p:nvSpPr>
          <p:cNvPr id="1198" name="Google Shape;1198;p2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9" name="Google Shape;1199;p2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0" name="Google Shape;1200;p2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1" name="Google Shape;1201;p2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2" name="Google Shape;1202;p2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3" name="Shape 1203"/>
        <p:cNvGrpSpPr/>
        <p:nvPr/>
      </p:nvGrpSpPr>
      <p:grpSpPr>
        <a:xfrm>
          <a:off x="0" y="0"/>
          <a:ext cx="0" cy="0"/>
          <a:chOff x="0" y="0"/>
          <a:chExt cx="0" cy="0"/>
        </a:xfrm>
      </p:grpSpPr>
      <p:sp>
        <p:nvSpPr>
          <p:cNvPr id="1204" name="Google Shape;1204;p2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5" name="Google Shape;1205;p2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6" name="Google Shape;1206;p2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7" name="Google Shape;1207;p2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8" name="Google Shape;1208;p2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5" name="Shape 1215"/>
        <p:cNvGrpSpPr/>
        <p:nvPr/>
      </p:nvGrpSpPr>
      <p:grpSpPr>
        <a:xfrm>
          <a:off x="0" y="0"/>
          <a:ext cx="0" cy="0"/>
          <a:chOff x="0" y="0"/>
          <a:chExt cx="0" cy="0"/>
        </a:xfrm>
      </p:grpSpPr>
      <p:sp>
        <p:nvSpPr>
          <p:cNvPr id="1216" name="Google Shape;1216;p76"/>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7" name="Google Shape;1217;p76"/>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8" name="Google Shape;1218;p76"/>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9" name="Shape 1219"/>
        <p:cNvGrpSpPr/>
        <p:nvPr/>
      </p:nvGrpSpPr>
      <p:grpSpPr>
        <a:xfrm>
          <a:off x="0" y="0"/>
          <a:ext cx="0" cy="0"/>
          <a:chOff x="0" y="0"/>
          <a:chExt cx="0" cy="0"/>
        </a:xfrm>
      </p:grpSpPr>
      <p:sp>
        <p:nvSpPr>
          <p:cNvPr id="1220" name="Google Shape;1220;p237"/>
          <p:cNvSpPr txBox="1"/>
          <p:nvPr>
            <p:ph type="ctrTitle"/>
          </p:nvPr>
        </p:nvSpPr>
        <p:spPr>
          <a:xfrm>
            <a:off x="1371600" y="3195640"/>
            <a:ext cx="15544800" cy="220503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1" name="Google Shape;1221;p237"/>
          <p:cNvSpPr txBox="1"/>
          <p:nvPr>
            <p:ph idx="1" type="subTitle"/>
          </p:nvPr>
        </p:nvSpPr>
        <p:spPr>
          <a:xfrm>
            <a:off x="2743200" y="5829300"/>
            <a:ext cx="12801600" cy="2628900"/>
          </a:xfrm>
          <a:prstGeom prst="rect">
            <a:avLst/>
          </a:prstGeom>
          <a:noFill/>
          <a:ln>
            <a:noFill/>
          </a:ln>
        </p:spPr>
        <p:txBody>
          <a:bodyPr anchorCtr="0" anchor="t" bIns="45700" lIns="91425" spcFirstLastPara="1" rIns="91425" wrap="square" tIns="45700">
            <a:normAutofit/>
          </a:bodyPr>
          <a:lstStyle>
            <a:lvl1pPr lvl="0" algn="ctr">
              <a:spcBef>
                <a:spcPts val="960"/>
              </a:spcBef>
              <a:spcAft>
                <a:spcPts val="0"/>
              </a:spcAft>
              <a:buClr>
                <a:srgbClr val="888888"/>
              </a:buClr>
              <a:buSzPts val="4800"/>
              <a:buNone/>
              <a:defRPr>
                <a:solidFill>
                  <a:srgbClr val="888888"/>
                </a:solidFill>
              </a:defRPr>
            </a:lvl1pPr>
            <a:lvl2pPr lvl="1" algn="ctr">
              <a:spcBef>
                <a:spcPts val="840"/>
              </a:spcBef>
              <a:spcAft>
                <a:spcPts val="0"/>
              </a:spcAft>
              <a:buClr>
                <a:srgbClr val="888888"/>
              </a:buClr>
              <a:buSzPts val="4200"/>
              <a:buNone/>
              <a:defRPr>
                <a:solidFill>
                  <a:srgbClr val="888888"/>
                </a:solidFill>
              </a:defRPr>
            </a:lvl2pPr>
            <a:lvl3pPr lvl="2" algn="ctr">
              <a:spcBef>
                <a:spcPts val="720"/>
              </a:spcBef>
              <a:spcAft>
                <a:spcPts val="0"/>
              </a:spcAft>
              <a:buClr>
                <a:srgbClr val="888888"/>
              </a:buClr>
              <a:buSzPts val="3600"/>
              <a:buNone/>
              <a:defRPr>
                <a:solidFill>
                  <a:srgbClr val="888888"/>
                </a:solidFill>
              </a:defRPr>
            </a:lvl3pPr>
            <a:lvl4pPr lvl="3" algn="ctr">
              <a:spcBef>
                <a:spcPts val="600"/>
              </a:spcBef>
              <a:spcAft>
                <a:spcPts val="0"/>
              </a:spcAft>
              <a:buClr>
                <a:srgbClr val="888888"/>
              </a:buClr>
              <a:buSzPts val="3000"/>
              <a:buNone/>
              <a:defRPr>
                <a:solidFill>
                  <a:srgbClr val="888888"/>
                </a:solidFill>
              </a:defRPr>
            </a:lvl4pPr>
            <a:lvl5pPr lvl="4" algn="ctr">
              <a:spcBef>
                <a:spcPts val="600"/>
              </a:spcBef>
              <a:spcAft>
                <a:spcPts val="0"/>
              </a:spcAft>
              <a:buClr>
                <a:srgbClr val="888888"/>
              </a:buClr>
              <a:buSzPts val="3000"/>
              <a:buNone/>
              <a:defRPr>
                <a:solidFill>
                  <a:srgbClr val="888888"/>
                </a:solidFill>
              </a:defRPr>
            </a:lvl5pPr>
            <a:lvl6pPr lvl="5" algn="ctr">
              <a:spcBef>
                <a:spcPts val="600"/>
              </a:spcBef>
              <a:spcAft>
                <a:spcPts val="0"/>
              </a:spcAft>
              <a:buClr>
                <a:srgbClr val="888888"/>
              </a:buClr>
              <a:buSzPts val="3000"/>
              <a:buNone/>
              <a:defRPr>
                <a:solidFill>
                  <a:srgbClr val="888888"/>
                </a:solidFill>
              </a:defRPr>
            </a:lvl6pPr>
            <a:lvl7pPr lvl="6" algn="ctr">
              <a:spcBef>
                <a:spcPts val="600"/>
              </a:spcBef>
              <a:spcAft>
                <a:spcPts val="0"/>
              </a:spcAft>
              <a:buClr>
                <a:srgbClr val="888888"/>
              </a:buClr>
              <a:buSzPts val="3000"/>
              <a:buNone/>
              <a:defRPr>
                <a:solidFill>
                  <a:srgbClr val="888888"/>
                </a:solidFill>
              </a:defRPr>
            </a:lvl7pPr>
            <a:lvl8pPr lvl="7" algn="ctr">
              <a:spcBef>
                <a:spcPts val="600"/>
              </a:spcBef>
              <a:spcAft>
                <a:spcPts val="0"/>
              </a:spcAft>
              <a:buClr>
                <a:srgbClr val="888888"/>
              </a:buClr>
              <a:buSzPts val="3000"/>
              <a:buNone/>
              <a:defRPr>
                <a:solidFill>
                  <a:srgbClr val="888888"/>
                </a:solidFill>
              </a:defRPr>
            </a:lvl8pPr>
            <a:lvl9pPr lvl="8" algn="ctr">
              <a:spcBef>
                <a:spcPts val="600"/>
              </a:spcBef>
              <a:spcAft>
                <a:spcPts val="0"/>
              </a:spcAft>
              <a:buClr>
                <a:srgbClr val="888888"/>
              </a:buClr>
              <a:buSzPts val="3000"/>
              <a:buNone/>
              <a:defRPr>
                <a:solidFill>
                  <a:srgbClr val="888888"/>
                </a:solidFill>
              </a:defRPr>
            </a:lvl9pPr>
          </a:lstStyle>
          <a:p/>
        </p:txBody>
      </p:sp>
      <p:sp>
        <p:nvSpPr>
          <p:cNvPr id="1222" name="Google Shape;1222;p237"/>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3" name="Google Shape;1223;p237"/>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4" name="Google Shape;1224;p237"/>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25" name="Shape 1225"/>
        <p:cNvGrpSpPr/>
        <p:nvPr/>
      </p:nvGrpSpPr>
      <p:grpSpPr>
        <a:xfrm>
          <a:off x="0" y="0"/>
          <a:ext cx="0" cy="0"/>
          <a:chOff x="0" y="0"/>
          <a:chExt cx="0" cy="0"/>
        </a:xfrm>
      </p:grpSpPr>
      <p:sp>
        <p:nvSpPr>
          <p:cNvPr id="1226" name="Google Shape;1226;p238"/>
          <p:cNvSpPr txBox="1"/>
          <p:nvPr>
            <p:ph type="title"/>
          </p:nvPr>
        </p:nvSpPr>
        <p:spPr>
          <a:xfrm>
            <a:off x="914400" y="411959"/>
            <a:ext cx="16459200" cy="1714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7" name="Google Shape;1227;p238"/>
          <p:cNvSpPr txBox="1"/>
          <p:nvPr>
            <p:ph idx="1" type="body"/>
          </p:nvPr>
        </p:nvSpPr>
        <p:spPr>
          <a:xfrm>
            <a:off x="914400" y="2400302"/>
            <a:ext cx="16459200" cy="678894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8" name="Google Shape;1228;p238"/>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9" name="Google Shape;1229;p238"/>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0" name="Google Shape;1230;p238"/>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1" name="Shape 1231"/>
        <p:cNvGrpSpPr/>
        <p:nvPr/>
      </p:nvGrpSpPr>
      <p:grpSpPr>
        <a:xfrm>
          <a:off x="0" y="0"/>
          <a:ext cx="0" cy="0"/>
          <a:chOff x="0" y="0"/>
          <a:chExt cx="0" cy="0"/>
        </a:xfrm>
      </p:grpSpPr>
      <p:sp>
        <p:nvSpPr>
          <p:cNvPr id="1232" name="Google Shape;1232;p239"/>
          <p:cNvSpPr txBox="1"/>
          <p:nvPr>
            <p:ph type="title"/>
          </p:nvPr>
        </p:nvSpPr>
        <p:spPr>
          <a:xfrm>
            <a:off x="1444626" y="6610352"/>
            <a:ext cx="15544800" cy="2043113"/>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6000"/>
              <a:buFont typeface="Calibri"/>
              <a:buNone/>
              <a:defRPr b="1" sz="6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3" name="Google Shape;1233;p239"/>
          <p:cNvSpPr txBox="1"/>
          <p:nvPr>
            <p:ph idx="1" type="body"/>
          </p:nvPr>
        </p:nvSpPr>
        <p:spPr>
          <a:xfrm>
            <a:off x="1444626" y="4360070"/>
            <a:ext cx="15544800" cy="2250281"/>
          </a:xfrm>
          <a:prstGeom prst="rect">
            <a:avLst/>
          </a:prstGeom>
          <a:noFill/>
          <a:ln>
            <a:noFill/>
          </a:ln>
        </p:spPr>
        <p:txBody>
          <a:bodyPr anchorCtr="0" anchor="b" bIns="45700" lIns="91425" spcFirstLastPara="1" rIns="91425" wrap="square" tIns="45700">
            <a:normAutofit/>
          </a:bodyPr>
          <a:lstStyle>
            <a:lvl1pPr indent="-228600" lvl="0" marL="457200" algn="l">
              <a:spcBef>
                <a:spcPts val="600"/>
              </a:spcBef>
              <a:spcAft>
                <a:spcPts val="0"/>
              </a:spcAft>
              <a:buClr>
                <a:srgbClr val="888888"/>
              </a:buClr>
              <a:buSzPts val="3000"/>
              <a:buNone/>
              <a:defRPr sz="3000">
                <a:solidFill>
                  <a:srgbClr val="888888"/>
                </a:solidFill>
              </a:defRPr>
            </a:lvl1pPr>
            <a:lvl2pPr indent="-228600" lvl="1" marL="914400" algn="l">
              <a:spcBef>
                <a:spcPts val="540"/>
              </a:spcBef>
              <a:spcAft>
                <a:spcPts val="0"/>
              </a:spcAft>
              <a:buClr>
                <a:srgbClr val="888888"/>
              </a:buClr>
              <a:buSzPts val="2700"/>
              <a:buNone/>
              <a:defRPr sz="2700">
                <a:solidFill>
                  <a:srgbClr val="888888"/>
                </a:solidFill>
              </a:defRPr>
            </a:lvl2pPr>
            <a:lvl3pPr indent="-228600" lvl="2" marL="1371600" algn="l">
              <a:spcBef>
                <a:spcPts val="480"/>
              </a:spcBef>
              <a:spcAft>
                <a:spcPts val="0"/>
              </a:spcAft>
              <a:buClr>
                <a:srgbClr val="888888"/>
              </a:buClr>
              <a:buSzPts val="2400"/>
              <a:buNone/>
              <a:defRPr sz="2400">
                <a:solidFill>
                  <a:srgbClr val="888888"/>
                </a:solidFill>
              </a:defRPr>
            </a:lvl3pPr>
            <a:lvl4pPr indent="-228600" lvl="3" marL="1828800" algn="l">
              <a:spcBef>
                <a:spcPts val="420"/>
              </a:spcBef>
              <a:spcAft>
                <a:spcPts val="0"/>
              </a:spcAft>
              <a:buClr>
                <a:srgbClr val="888888"/>
              </a:buClr>
              <a:buSzPts val="2100"/>
              <a:buNone/>
              <a:defRPr sz="2100">
                <a:solidFill>
                  <a:srgbClr val="888888"/>
                </a:solidFill>
              </a:defRPr>
            </a:lvl4pPr>
            <a:lvl5pPr indent="-228600" lvl="4" marL="2286000" algn="l">
              <a:spcBef>
                <a:spcPts val="420"/>
              </a:spcBef>
              <a:spcAft>
                <a:spcPts val="0"/>
              </a:spcAft>
              <a:buClr>
                <a:srgbClr val="888888"/>
              </a:buClr>
              <a:buSzPts val="2100"/>
              <a:buNone/>
              <a:defRPr sz="2100">
                <a:solidFill>
                  <a:srgbClr val="888888"/>
                </a:solidFill>
              </a:defRPr>
            </a:lvl5pPr>
            <a:lvl6pPr indent="-228600" lvl="5" marL="2743200" algn="l">
              <a:spcBef>
                <a:spcPts val="420"/>
              </a:spcBef>
              <a:spcAft>
                <a:spcPts val="0"/>
              </a:spcAft>
              <a:buClr>
                <a:srgbClr val="888888"/>
              </a:buClr>
              <a:buSzPts val="2100"/>
              <a:buNone/>
              <a:defRPr sz="2100">
                <a:solidFill>
                  <a:srgbClr val="888888"/>
                </a:solidFill>
              </a:defRPr>
            </a:lvl6pPr>
            <a:lvl7pPr indent="-228600" lvl="6" marL="3200400" algn="l">
              <a:spcBef>
                <a:spcPts val="420"/>
              </a:spcBef>
              <a:spcAft>
                <a:spcPts val="0"/>
              </a:spcAft>
              <a:buClr>
                <a:srgbClr val="888888"/>
              </a:buClr>
              <a:buSzPts val="2100"/>
              <a:buNone/>
              <a:defRPr sz="2100">
                <a:solidFill>
                  <a:srgbClr val="888888"/>
                </a:solidFill>
              </a:defRPr>
            </a:lvl7pPr>
            <a:lvl8pPr indent="-228600" lvl="7" marL="3657600" algn="l">
              <a:spcBef>
                <a:spcPts val="420"/>
              </a:spcBef>
              <a:spcAft>
                <a:spcPts val="0"/>
              </a:spcAft>
              <a:buClr>
                <a:srgbClr val="888888"/>
              </a:buClr>
              <a:buSzPts val="2100"/>
              <a:buNone/>
              <a:defRPr sz="2100">
                <a:solidFill>
                  <a:srgbClr val="888888"/>
                </a:solidFill>
              </a:defRPr>
            </a:lvl8pPr>
            <a:lvl9pPr indent="-228600" lvl="8" marL="4114800" algn="l">
              <a:spcBef>
                <a:spcPts val="420"/>
              </a:spcBef>
              <a:spcAft>
                <a:spcPts val="0"/>
              </a:spcAft>
              <a:buClr>
                <a:srgbClr val="888888"/>
              </a:buClr>
              <a:buSzPts val="2100"/>
              <a:buNone/>
              <a:defRPr sz="2100">
                <a:solidFill>
                  <a:srgbClr val="888888"/>
                </a:solidFill>
              </a:defRPr>
            </a:lvl9pPr>
          </a:lstStyle>
          <a:p/>
        </p:txBody>
      </p:sp>
      <p:sp>
        <p:nvSpPr>
          <p:cNvPr id="1234" name="Google Shape;1234;p239"/>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5" name="Google Shape;1235;p239"/>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6" name="Google Shape;1236;p239"/>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7" name="Shape 1237"/>
        <p:cNvGrpSpPr/>
        <p:nvPr/>
      </p:nvGrpSpPr>
      <p:grpSpPr>
        <a:xfrm>
          <a:off x="0" y="0"/>
          <a:ext cx="0" cy="0"/>
          <a:chOff x="0" y="0"/>
          <a:chExt cx="0" cy="0"/>
        </a:xfrm>
      </p:grpSpPr>
      <p:sp>
        <p:nvSpPr>
          <p:cNvPr id="1238" name="Google Shape;1238;p240"/>
          <p:cNvSpPr txBox="1"/>
          <p:nvPr>
            <p:ph type="title"/>
          </p:nvPr>
        </p:nvSpPr>
        <p:spPr>
          <a:xfrm>
            <a:off x="914400" y="411959"/>
            <a:ext cx="16459200" cy="1714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9" name="Google Shape;1239;p240"/>
          <p:cNvSpPr txBox="1"/>
          <p:nvPr>
            <p:ph idx="1" type="body"/>
          </p:nvPr>
        </p:nvSpPr>
        <p:spPr>
          <a:xfrm>
            <a:off x="914400" y="2400302"/>
            <a:ext cx="8077200" cy="6788945"/>
          </a:xfrm>
          <a:prstGeom prst="rect">
            <a:avLst/>
          </a:prstGeom>
          <a:noFill/>
          <a:ln>
            <a:noFill/>
          </a:ln>
        </p:spPr>
        <p:txBody>
          <a:bodyPr anchorCtr="0" anchor="t" bIns="45700" lIns="91425" spcFirstLastPara="1" rIns="91425" wrap="square" tIns="45700">
            <a:normAutofit/>
          </a:bodyPr>
          <a:lstStyle>
            <a:lvl1pPr indent="-495300" lvl="0" marL="457200" algn="l">
              <a:spcBef>
                <a:spcPts val="840"/>
              </a:spcBef>
              <a:spcAft>
                <a:spcPts val="0"/>
              </a:spcAft>
              <a:buClr>
                <a:schemeClr val="dk1"/>
              </a:buClr>
              <a:buSzPts val="4200"/>
              <a:buChar char="•"/>
              <a:defRPr sz="4200"/>
            </a:lvl1pPr>
            <a:lvl2pPr indent="-457200" lvl="1" marL="914400" algn="l">
              <a:spcBef>
                <a:spcPts val="720"/>
              </a:spcBef>
              <a:spcAft>
                <a:spcPts val="0"/>
              </a:spcAft>
              <a:buClr>
                <a:schemeClr val="dk1"/>
              </a:buClr>
              <a:buSzPts val="3600"/>
              <a:buChar char="–"/>
              <a:defRPr sz="3600"/>
            </a:lvl2pPr>
            <a:lvl3pPr indent="-419100" lvl="2" marL="1371600" algn="l">
              <a:spcBef>
                <a:spcPts val="600"/>
              </a:spcBef>
              <a:spcAft>
                <a:spcPts val="0"/>
              </a:spcAft>
              <a:buClr>
                <a:schemeClr val="dk1"/>
              </a:buClr>
              <a:buSzPts val="3000"/>
              <a:buChar char="•"/>
              <a:defRPr sz="30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1240" name="Google Shape;1240;p240"/>
          <p:cNvSpPr txBox="1"/>
          <p:nvPr>
            <p:ph idx="2" type="body"/>
          </p:nvPr>
        </p:nvSpPr>
        <p:spPr>
          <a:xfrm>
            <a:off x="9296400" y="2400302"/>
            <a:ext cx="8077200" cy="6788945"/>
          </a:xfrm>
          <a:prstGeom prst="rect">
            <a:avLst/>
          </a:prstGeom>
          <a:noFill/>
          <a:ln>
            <a:noFill/>
          </a:ln>
        </p:spPr>
        <p:txBody>
          <a:bodyPr anchorCtr="0" anchor="t" bIns="45700" lIns="91425" spcFirstLastPara="1" rIns="91425" wrap="square" tIns="45700">
            <a:normAutofit/>
          </a:bodyPr>
          <a:lstStyle>
            <a:lvl1pPr indent="-495300" lvl="0" marL="457200" algn="l">
              <a:spcBef>
                <a:spcPts val="840"/>
              </a:spcBef>
              <a:spcAft>
                <a:spcPts val="0"/>
              </a:spcAft>
              <a:buClr>
                <a:schemeClr val="dk1"/>
              </a:buClr>
              <a:buSzPts val="4200"/>
              <a:buChar char="•"/>
              <a:defRPr sz="4200"/>
            </a:lvl1pPr>
            <a:lvl2pPr indent="-457200" lvl="1" marL="914400" algn="l">
              <a:spcBef>
                <a:spcPts val="720"/>
              </a:spcBef>
              <a:spcAft>
                <a:spcPts val="0"/>
              </a:spcAft>
              <a:buClr>
                <a:schemeClr val="dk1"/>
              </a:buClr>
              <a:buSzPts val="3600"/>
              <a:buChar char="–"/>
              <a:defRPr sz="3600"/>
            </a:lvl2pPr>
            <a:lvl3pPr indent="-419100" lvl="2" marL="1371600" algn="l">
              <a:spcBef>
                <a:spcPts val="600"/>
              </a:spcBef>
              <a:spcAft>
                <a:spcPts val="0"/>
              </a:spcAft>
              <a:buClr>
                <a:schemeClr val="dk1"/>
              </a:buClr>
              <a:buSzPts val="3000"/>
              <a:buChar char="•"/>
              <a:defRPr sz="30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1241" name="Google Shape;1241;p240"/>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2" name="Google Shape;1242;p240"/>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3" name="Google Shape;1243;p240"/>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4" name="Shape 1244"/>
        <p:cNvGrpSpPr/>
        <p:nvPr/>
      </p:nvGrpSpPr>
      <p:grpSpPr>
        <a:xfrm>
          <a:off x="0" y="0"/>
          <a:ext cx="0" cy="0"/>
          <a:chOff x="0" y="0"/>
          <a:chExt cx="0" cy="0"/>
        </a:xfrm>
      </p:grpSpPr>
      <p:sp>
        <p:nvSpPr>
          <p:cNvPr id="1245" name="Google Shape;1245;p241"/>
          <p:cNvSpPr txBox="1"/>
          <p:nvPr>
            <p:ph type="title"/>
          </p:nvPr>
        </p:nvSpPr>
        <p:spPr>
          <a:xfrm>
            <a:off x="914400" y="411959"/>
            <a:ext cx="16459200" cy="1714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6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6" name="Google Shape;1246;p241"/>
          <p:cNvSpPr txBox="1"/>
          <p:nvPr>
            <p:ph idx="1" type="body"/>
          </p:nvPr>
        </p:nvSpPr>
        <p:spPr>
          <a:xfrm>
            <a:off x="914401" y="2302670"/>
            <a:ext cx="8080376" cy="959645"/>
          </a:xfrm>
          <a:prstGeom prst="rect">
            <a:avLst/>
          </a:prstGeom>
          <a:noFill/>
          <a:ln>
            <a:noFill/>
          </a:ln>
        </p:spPr>
        <p:txBody>
          <a:bodyPr anchorCtr="0" anchor="b" bIns="45700" lIns="91425" spcFirstLastPara="1" rIns="91425" wrap="square" tIns="45700">
            <a:normAutofit/>
          </a:bodyPr>
          <a:lstStyle>
            <a:lvl1pPr indent="-228600" lvl="0" marL="457200" algn="l">
              <a:spcBef>
                <a:spcPts val="720"/>
              </a:spcBef>
              <a:spcAft>
                <a:spcPts val="0"/>
              </a:spcAft>
              <a:buClr>
                <a:schemeClr val="dk1"/>
              </a:buClr>
              <a:buSzPts val="3600"/>
              <a:buNone/>
              <a:defRPr b="1" sz="3600"/>
            </a:lvl1pPr>
            <a:lvl2pPr indent="-228600" lvl="1" marL="914400" algn="l">
              <a:spcBef>
                <a:spcPts val="600"/>
              </a:spcBef>
              <a:spcAft>
                <a:spcPts val="0"/>
              </a:spcAft>
              <a:buClr>
                <a:schemeClr val="dk1"/>
              </a:buClr>
              <a:buSzPts val="3000"/>
              <a:buNone/>
              <a:defRPr b="1" sz="3000"/>
            </a:lvl2pPr>
            <a:lvl3pPr indent="-228600" lvl="2" marL="1371600" algn="l">
              <a:spcBef>
                <a:spcPts val="540"/>
              </a:spcBef>
              <a:spcAft>
                <a:spcPts val="0"/>
              </a:spcAft>
              <a:buClr>
                <a:schemeClr val="dk1"/>
              </a:buClr>
              <a:buSzPts val="2700"/>
              <a:buNone/>
              <a:defRPr b="1" sz="2700"/>
            </a:lvl3pPr>
            <a:lvl4pPr indent="-228600" lvl="3" marL="1828800" algn="l">
              <a:spcBef>
                <a:spcPts val="480"/>
              </a:spcBef>
              <a:spcAft>
                <a:spcPts val="0"/>
              </a:spcAft>
              <a:buClr>
                <a:schemeClr val="dk1"/>
              </a:buClr>
              <a:buSzPts val="2400"/>
              <a:buNone/>
              <a:defRPr b="1" sz="2400"/>
            </a:lvl4pPr>
            <a:lvl5pPr indent="-228600" lvl="4" marL="2286000" algn="l">
              <a:spcBef>
                <a:spcPts val="480"/>
              </a:spcBef>
              <a:spcAft>
                <a:spcPts val="0"/>
              </a:spcAft>
              <a:buClr>
                <a:schemeClr val="dk1"/>
              </a:buClr>
              <a:buSzPts val="2400"/>
              <a:buNone/>
              <a:defRPr b="1" sz="2400"/>
            </a:lvl5pPr>
            <a:lvl6pPr indent="-228600" lvl="5" marL="2743200" algn="l">
              <a:spcBef>
                <a:spcPts val="480"/>
              </a:spcBef>
              <a:spcAft>
                <a:spcPts val="0"/>
              </a:spcAft>
              <a:buClr>
                <a:schemeClr val="dk1"/>
              </a:buClr>
              <a:buSzPts val="2400"/>
              <a:buNone/>
              <a:defRPr b="1" sz="2400"/>
            </a:lvl6pPr>
            <a:lvl7pPr indent="-228600" lvl="6" marL="3200400" algn="l">
              <a:spcBef>
                <a:spcPts val="480"/>
              </a:spcBef>
              <a:spcAft>
                <a:spcPts val="0"/>
              </a:spcAft>
              <a:buClr>
                <a:schemeClr val="dk1"/>
              </a:buClr>
              <a:buSzPts val="2400"/>
              <a:buNone/>
              <a:defRPr b="1" sz="2400"/>
            </a:lvl7pPr>
            <a:lvl8pPr indent="-228600" lvl="7" marL="3657600" algn="l">
              <a:spcBef>
                <a:spcPts val="480"/>
              </a:spcBef>
              <a:spcAft>
                <a:spcPts val="0"/>
              </a:spcAft>
              <a:buClr>
                <a:schemeClr val="dk1"/>
              </a:buClr>
              <a:buSzPts val="2400"/>
              <a:buNone/>
              <a:defRPr b="1" sz="2400"/>
            </a:lvl8pPr>
            <a:lvl9pPr indent="-228600" lvl="8" marL="4114800" algn="l">
              <a:spcBef>
                <a:spcPts val="480"/>
              </a:spcBef>
              <a:spcAft>
                <a:spcPts val="0"/>
              </a:spcAft>
              <a:buClr>
                <a:schemeClr val="dk1"/>
              </a:buClr>
              <a:buSzPts val="2400"/>
              <a:buNone/>
              <a:defRPr b="1" sz="2400"/>
            </a:lvl9pPr>
          </a:lstStyle>
          <a:p/>
        </p:txBody>
      </p:sp>
      <p:sp>
        <p:nvSpPr>
          <p:cNvPr id="1247" name="Google Shape;1247;p241"/>
          <p:cNvSpPr txBox="1"/>
          <p:nvPr>
            <p:ph idx="2" type="body"/>
          </p:nvPr>
        </p:nvSpPr>
        <p:spPr>
          <a:xfrm>
            <a:off x="914401" y="3262313"/>
            <a:ext cx="8080376" cy="5926932"/>
          </a:xfrm>
          <a:prstGeom prst="rect">
            <a:avLst/>
          </a:prstGeom>
          <a:noFill/>
          <a:ln>
            <a:noFill/>
          </a:ln>
        </p:spPr>
        <p:txBody>
          <a:bodyPr anchorCtr="0" anchor="t" bIns="45700" lIns="91425" spcFirstLastPara="1" rIns="91425" wrap="square" tIns="45700">
            <a:normAutofit/>
          </a:bodyPr>
          <a:lstStyle>
            <a:lvl1pPr indent="-457200" lvl="0" marL="457200" algn="l">
              <a:spcBef>
                <a:spcPts val="720"/>
              </a:spcBef>
              <a:spcAft>
                <a:spcPts val="0"/>
              </a:spcAft>
              <a:buClr>
                <a:schemeClr val="dk1"/>
              </a:buClr>
              <a:buSzPts val="3600"/>
              <a:buChar char="•"/>
              <a:defRPr sz="3600"/>
            </a:lvl1pPr>
            <a:lvl2pPr indent="-419100" lvl="1" marL="914400" algn="l">
              <a:spcBef>
                <a:spcPts val="600"/>
              </a:spcBef>
              <a:spcAft>
                <a:spcPts val="0"/>
              </a:spcAft>
              <a:buClr>
                <a:schemeClr val="dk1"/>
              </a:buClr>
              <a:buSzPts val="3000"/>
              <a:buChar char="–"/>
              <a:defRPr sz="30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1248" name="Google Shape;1248;p241"/>
          <p:cNvSpPr txBox="1"/>
          <p:nvPr>
            <p:ph idx="3" type="body"/>
          </p:nvPr>
        </p:nvSpPr>
        <p:spPr>
          <a:xfrm>
            <a:off x="9290054" y="2302670"/>
            <a:ext cx="8083550" cy="959645"/>
          </a:xfrm>
          <a:prstGeom prst="rect">
            <a:avLst/>
          </a:prstGeom>
          <a:noFill/>
          <a:ln>
            <a:noFill/>
          </a:ln>
        </p:spPr>
        <p:txBody>
          <a:bodyPr anchorCtr="0" anchor="b" bIns="45700" lIns="91425" spcFirstLastPara="1" rIns="91425" wrap="square" tIns="45700">
            <a:normAutofit/>
          </a:bodyPr>
          <a:lstStyle>
            <a:lvl1pPr indent="-228600" lvl="0" marL="457200" algn="l">
              <a:spcBef>
                <a:spcPts val="720"/>
              </a:spcBef>
              <a:spcAft>
                <a:spcPts val="0"/>
              </a:spcAft>
              <a:buClr>
                <a:schemeClr val="dk1"/>
              </a:buClr>
              <a:buSzPts val="3600"/>
              <a:buNone/>
              <a:defRPr b="1" sz="3600"/>
            </a:lvl1pPr>
            <a:lvl2pPr indent="-228600" lvl="1" marL="914400" algn="l">
              <a:spcBef>
                <a:spcPts val="600"/>
              </a:spcBef>
              <a:spcAft>
                <a:spcPts val="0"/>
              </a:spcAft>
              <a:buClr>
                <a:schemeClr val="dk1"/>
              </a:buClr>
              <a:buSzPts val="3000"/>
              <a:buNone/>
              <a:defRPr b="1" sz="3000"/>
            </a:lvl2pPr>
            <a:lvl3pPr indent="-228600" lvl="2" marL="1371600" algn="l">
              <a:spcBef>
                <a:spcPts val="540"/>
              </a:spcBef>
              <a:spcAft>
                <a:spcPts val="0"/>
              </a:spcAft>
              <a:buClr>
                <a:schemeClr val="dk1"/>
              </a:buClr>
              <a:buSzPts val="2700"/>
              <a:buNone/>
              <a:defRPr b="1" sz="2700"/>
            </a:lvl3pPr>
            <a:lvl4pPr indent="-228600" lvl="3" marL="1828800" algn="l">
              <a:spcBef>
                <a:spcPts val="480"/>
              </a:spcBef>
              <a:spcAft>
                <a:spcPts val="0"/>
              </a:spcAft>
              <a:buClr>
                <a:schemeClr val="dk1"/>
              </a:buClr>
              <a:buSzPts val="2400"/>
              <a:buNone/>
              <a:defRPr b="1" sz="2400"/>
            </a:lvl4pPr>
            <a:lvl5pPr indent="-228600" lvl="4" marL="2286000" algn="l">
              <a:spcBef>
                <a:spcPts val="480"/>
              </a:spcBef>
              <a:spcAft>
                <a:spcPts val="0"/>
              </a:spcAft>
              <a:buClr>
                <a:schemeClr val="dk1"/>
              </a:buClr>
              <a:buSzPts val="2400"/>
              <a:buNone/>
              <a:defRPr b="1" sz="2400"/>
            </a:lvl5pPr>
            <a:lvl6pPr indent="-228600" lvl="5" marL="2743200" algn="l">
              <a:spcBef>
                <a:spcPts val="480"/>
              </a:spcBef>
              <a:spcAft>
                <a:spcPts val="0"/>
              </a:spcAft>
              <a:buClr>
                <a:schemeClr val="dk1"/>
              </a:buClr>
              <a:buSzPts val="2400"/>
              <a:buNone/>
              <a:defRPr b="1" sz="2400"/>
            </a:lvl6pPr>
            <a:lvl7pPr indent="-228600" lvl="6" marL="3200400" algn="l">
              <a:spcBef>
                <a:spcPts val="480"/>
              </a:spcBef>
              <a:spcAft>
                <a:spcPts val="0"/>
              </a:spcAft>
              <a:buClr>
                <a:schemeClr val="dk1"/>
              </a:buClr>
              <a:buSzPts val="2400"/>
              <a:buNone/>
              <a:defRPr b="1" sz="2400"/>
            </a:lvl7pPr>
            <a:lvl8pPr indent="-228600" lvl="7" marL="3657600" algn="l">
              <a:spcBef>
                <a:spcPts val="480"/>
              </a:spcBef>
              <a:spcAft>
                <a:spcPts val="0"/>
              </a:spcAft>
              <a:buClr>
                <a:schemeClr val="dk1"/>
              </a:buClr>
              <a:buSzPts val="2400"/>
              <a:buNone/>
              <a:defRPr b="1" sz="2400"/>
            </a:lvl8pPr>
            <a:lvl9pPr indent="-228600" lvl="8" marL="4114800" algn="l">
              <a:spcBef>
                <a:spcPts val="480"/>
              </a:spcBef>
              <a:spcAft>
                <a:spcPts val="0"/>
              </a:spcAft>
              <a:buClr>
                <a:schemeClr val="dk1"/>
              </a:buClr>
              <a:buSzPts val="2400"/>
              <a:buNone/>
              <a:defRPr b="1" sz="2400"/>
            </a:lvl9pPr>
          </a:lstStyle>
          <a:p/>
        </p:txBody>
      </p:sp>
      <p:sp>
        <p:nvSpPr>
          <p:cNvPr id="1249" name="Google Shape;1249;p241"/>
          <p:cNvSpPr txBox="1"/>
          <p:nvPr>
            <p:ph idx="4" type="body"/>
          </p:nvPr>
        </p:nvSpPr>
        <p:spPr>
          <a:xfrm>
            <a:off x="9290054" y="3262313"/>
            <a:ext cx="8083550" cy="5926932"/>
          </a:xfrm>
          <a:prstGeom prst="rect">
            <a:avLst/>
          </a:prstGeom>
          <a:noFill/>
          <a:ln>
            <a:noFill/>
          </a:ln>
        </p:spPr>
        <p:txBody>
          <a:bodyPr anchorCtr="0" anchor="t" bIns="45700" lIns="91425" spcFirstLastPara="1" rIns="91425" wrap="square" tIns="45700">
            <a:normAutofit/>
          </a:bodyPr>
          <a:lstStyle>
            <a:lvl1pPr indent="-457200" lvl="0" marL="457200" algn="l">
              <a:spcBef>
                <a:spcPts val="720"/>
              </a:spcBef>
              <a:spcAft>
                <a:spcPts val="0"/>
              </a:spcAft>
              <a:buClr>
                <a:schemeClr val="dk1"/>
              </a:buClr>
              <a:buSzPts val="3600"/>
              <a:buChar char="•"/>
              <a:defRPr sz="3600"/>
            </a:lvl1pPr>
            <a:lvl2pPr indent="-419100" lvl="1" marL="914400" algn="l">
              <a:spcBef>
                <a:spcPts val="600"/>
              </a:spcBef>
              <a:spcAft>
                <a:spcPts val="0"/>
              </a:spcAft>
              <a:buClr>
                <a:schemeClr val="dk1"/>
              </a:buClr>
              <a:buSzPts val="3000"/>
              <a:buChar char="–"/>
              <a:defRPr sz="30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1250" name="Google Shape;1250;p241"/>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1" name="Google Shape;1251;p241"/>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2" name="Google Shape;1252;p241"/>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3" name="Shape 1253"/>
        <p:cNvGrpSpPr/>
        <p:nvPr/>
      </p:nvGrpSpPr>
      <p:grpSpPr>
        <a:xfrm>
          <a:off x="0" y="0"/>
          <a:ext cx="0" cy="0"/>
          <a:chOff x="0" y="0"/>
          <a:chExt cx="0" cy="0"/>
        </a:xfrm>
      </p:grpSpPr>
      <p:sp>
        <p:nvSpPr>
          <p:cNvPr id="1254" name="Google Shape;1254;p242"/>
          <p:cNvSpPr txBox="1"/>
          <p:nvPr>
            <p:ph type="title"/>
          </p:nvPr>
        </p:nvSpPr>
        <p:spPr>
          <a:xfrm>
            <a:off x="914400" y="411959"/>
            <a:ext cx="16459200" cy="1714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5" name="Google Shape;1255;p242"/>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6" name="Google Shape;1256;p242"/>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7" name="Google Shape;1257;p242"/>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8" name="Shape 1258"/>
        <p:cNvGrpSpPr/>
        <p:nvPr/>
      </p:nvGrpSpPr>
      <p:grpSpPr>
        <a:xfrm>
          <a:off x="0" y="0"/>
          <a:ext cx="0" cy="0"/>
          <a:chOff x="0" y="0"/>
          <a:chExt cx="0" cy="0"/>
        </a:xfrm>
      </p:grpSpPr>
      <p:sp>
        <p:nvSpPr>
          <p:cNvPr id="1259" name="Google Shape;1259;p243"/>
          <p:cNvSpPr txBox="1"/>
          <p:nvPr>
            <p:ph type="title"/>
          </p:nvPr>
        </p:nvSpPr>
        <p:spPr>
          <a:xfrm>
            <a:off x="914403" y="409574"/>
            <a:ext cx="6016626" cy="174307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3000"/>
              <a:buFont typeface="Calibri"/>
              <a:buNone/>
              <a:defRPr b="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0" name="Google Shape;1260;p243"/>
          <p:cNvSpPr txBox="1"/>
          <p:nvPr>
            <p:ph idx="1" type="body"/>
          </p:nvPr>
        </p:nvSpPr>
        <p:spPr>
          <a:xfrm>
            <a:off x="7150100" y="409579"/>
            <a:ext cx="10223501" cy="8779670"/>
          </a:xfrm>
          <a:prstGeom prst="rect">
            <a:avLst/>
          </a:prstGeom>
          <a:noFill/>
          <a:ln>
            <a:noFill/>
          </a:ln>
        </p:spPr>
        <p:txBody>
          <a:bodyPr anchorCtr="0" anchor="t" bIns="45700" lIns="91425" spcFirstLastPara="1" rIns="91425" wrap="square" tIns="45700">
            <a:normAutofit/>
          </a:bodyPr>
          <a:lstStyle>
            <a:lvl1pPr indent="-533400" lvl="0" marL="457200" algn="l">
              <a:spcBef>
                <a:spcPts val="960"/>
              </a:spcBef>
              <a:spcAft>
                <a:spcPts val="0"/>
              </a:spcAft>
              <a:buClr>
                <a:schemeClr val="dk1"/>
              </a:buClr>
              <a:buSzPts val="4800"/>
              <a:buChar char="•"/>
              <a:defRPr sz="4800"/>
            </a:lvl1pPr>
            <a:lvl2pPr indent="-495300" lvl="1" marL="914400" algn="l">
              <a:spcBef>
                <a:spcPts val="840"/>
              </a:spcBef>
              <a:spcAft>
                <a:spcPts val="0"/>
              </a:spcAft>
              <a:buClr>
                <a:schemeClr val="dk1"/>
              </a:buClr>
              <a:buSzPts val="4200"/>
              <a:buChar char="–"/>
              <a:defRPr sz="4200"/>
            </a:lvl2pPr>
            <a:lvl3pPr indent="-457200" lvl="2" marL="1371600" algn="l">
              <a:spcBef>
                <a:spcPts val="720"/>
              </a:spcBef>
              <a:spcAft>
                <a:spcPts val="0"/>
              </a:spcAft>
              <a:buClr>
                <a:schemeClr val="dk1"/>
              </a:buClr>
              <a:buSzPts val="3600"/>
              <a:buChar char="•"/>
              <a:defRPr sz="3600"/>
            </a:lvl3pPr>
            <a:lvl4pPr indent="-419100" lvl="3" marL="1828800" algn="l">
              <a:spcBef>
                <a:spcPts val="600"/>
              </a:spcBef>
              <a:spcAft>
                <a:spcPts val="0"/>
              </a:spcAft>
              <a:buClr>
                <a:schemeClr val="dk1"/>
              </a:buClr>
              <a:buSzPts val="3000"/>
              <a:buChar char="–"/>
              <a:defRPr sz="3000"/>
            </a:lvl4pPr>
            <a:lvl5pPr indent="-419100" lvl="4" marL="2286000" algn="l">
              <a:spcBef>
                <a:spcPts val="600"/>
              </a:spcBef>
              <a:spcAft>
                <a:spcPts val="0"/>
              </a:spcAft>
              <a:buClr>
                <a:schemeClr val="dk1"/>
              </a:buClr>
              <a:buSzPts val="3000"/>
              <a:buChar char="»"/>
              <a:defRPr sz="3000"/>
            </a:lvl5pPr>
            <a:lvl6pPr indent="-419100" lvl="5" marL="2743200" algn="l">
              <a:spcBef>
                <a:spcPts val="600"/>
              </a:spcBef>
              <a:spcAft>
                <a:spcPts val="0"/>
              </a:spcAft>
              <a:buClr>
                <a:schemeClr val="dk1"/>
              </a:buClr>
              <a:buSzPts val="3000"/>
              <a:buChar char="•"/>
              <a:defRPr sz="3000"/>
            </a:lvl6pPr>
            <a:lvl7pPr indent="-419100" lvl="6" marL="3200400" algn="l">
              <a:spcBef>
                <a:spcPts val="600"/>
              </a:spcBef>
              <a:spcAft>
                <a:spcPts val="0"/>
              </a:spcAft>
              <a:buClr>
                <a:schemeClr val="dk1"/>
              </a:buClr>
              <a:buSzPts val="3000"/>
              <a:buChar char="•"/>
              <a:defRPr sz="3000"/>
            </a:lvl7pPr>
            <a:lvl8pPr indent="-419100" lvl="7" marL="3657600" algn="l">
              <a:spcBef>
                <a:spcPts val="600"/>
              </a:spcBef>
              <a:spcAft>
                <a:spcPts val="0"/>
              </a:spcAft>
              <a:buClr>
                <a:schemeClr val="dk1"/>
              </a:buClr>
              <a:buSzPts val="3000"/>
              <a:buChar char="•"/>
              <a:defRPr sz="3000"/>
            </a:lvl8pPr>
            <a:lvl9pPr indent="-419100" lvl="8" marL="4114800" algn="l">
              <a:spcBef>
                <a:spcPts val="600"/>
              </a:spcBef>
              <a:spcAft>
                <a:spcPts val="0"/>
              </a:spcAft>
              <a:buClr>
                <a:schemeClr val="dk1"/>
              </a:buClr>
              <a:buSzPts val="3000"/>
              <a:buChar char="•"/>
              <a:defRPr sz="3000"/>
            </a:lvl9pPr>
          </a:lstStyle>
          <a:p/>
        </p:txBody>
      </p:sp>
      <p:sp>
        <p:nvSpPr>
          <p:cNvPr id="1261" name="Google Shape;1261;p243"/>
          <p:cNvSpPr txBox="1"/>
          <p:nvPr>
            <p:ph idx="2" type="body"/>
          </p:nvPr>
        </p:nvSpPr>
        <p:spPr>
          <a:xfrm>
            <a:off x="914403" y="2152654"/>
            <a:ext cx="6016626" cy="7036595"/>
          </a:xfrm>
          <a:prstGeom prst="rect">
            <a:avLst/>
          </a:prstGeom>
          <a:noFill/>
          <a:ln>
            <a:noFill/>
          </a:ln>
        </p:spPr>
        <p:txBody>
          <a:bodyPr anchorCtr="0" anchor="t" bIns="45700" lIns="91425" spcFirstLastPara="1" rIns="91425" wrap="square" tIns="45700">
            <a:normAutofit/>
          </a:bodyPr>
          <a:lstStyle>
            <a:lvl1pPr indent="-228600" lvl="0" marL="457200" algn="l">
              <a:spcBef>
                <a:spcPts val="420"/>
              </a:spcBef>
              <a:spcAft>
                <a:spcPts val="0"/>
              </a:spcAft>
              <a:buClr>
                <a:schemeClr val="dk1"/>
              </a:buClr>
              <a:buSzPts val="2100"/>
              <a:buNone/>
              <a:defRPr sz="2100"/>
            </a:lvl1pPr>
            <a:lvl2pPr indent="-228600" lvl="1" marL="914400" algn="l">
              <a:spcBef>
                <a:spcPts val="360"/>
              </a:spcBef>
              <a:spcAft>
                <a:spcPts val="0"/>
              </a:spcAft>
              <a:buClr>
                <a:schemeClr val="dk1"/>
              </a:buClr>
              <a:buSzPts val="1800"/>
              <a:buNone/>
              <a:defRPr sz="1800"/>
            </a:lvl2pPr>
            <a:lvl3pPr indent="-228600" lvl="2" marL="1371600" algn="l">
              <a:spcBef>
                <a:spcPts val="300"/>
              </a:spcBef>
              <a:spcAft>
                <a:spcPts val="0"/>
              </a:spcAft>
              <a:buClr>
                <a:schemeClr val="dk1"/>
              </a:buClr>
              <a:buSzPts val="1500"/>
              <a:buNone/>
              <a:defRPr sz="1500"/>
            </a:lvl3pPr>
            <a:lvl4pPr indent="-228600" lvl="3" marL="1828800" algn="l">
              <a:spcBef>
                <a:spcPts val="270"/>
              </a:spcBef>
              <a:spcAft>
                <a:spcPts val="0"/>
              </a:spcAft>
              <a:buClr>
                <a:schemeClr val="dk1"/>
              </a:buClr>
              <a:buSzPts val="1350"/>
              <a:buNone/>
              <a:defRPr sz="1350"/>
            </a:lvl4pPr>
            <a:lvl5pPr indent="-228600" lvl="4" marL="2286000" algn="l">
              <a:spcBef>
                <a:spcPts val="270"/>
              </a:spcBef>
              <a:spcAft>
                <a:spcPts val="0"/>
              </a:spcAft>
              <a:buClr>
                <a:schemeClr val="dk1"/>
              </a:buClr>
              <a:buSzPts val="1350"/>
              <a:buNone/>
              <a:defRPr sz="1350"/>
            </a:lvl5pPr>
            <a:lvl6pPr indent="-228600" lvl="5" marL="2743200" algn="l">
              <a:spcBef>
                <a:spcPts val="270"/>
              </a:spcBef>
              <a:spcAft>
                <a:spcPts val="0"/>
              </a:spcAft>
              <a:buClr>
                <a:schemeClr val="dk1"/>
              </a:buClr>
              <a:buSzPts val="1350"/>
              <a:buNone/>
              <a:defRPr sz="1350"/>
            </a:lvl6pPr>
            <a:lvl7pPr indent="-228600" lvl="6" marL="3200400" algn="l">
              <a:spcBef>
                <a:spcPts val="270"/>
              </a:spcBef>
              <a:spcAft>
                <a:spcPts val="0"/>
              </a:spcAft>
              <a:buClr>
                <a:schemeClr val="dk1"/>
              </a:buClr>
              <a:buSzPts val="1350"/>
              <a:buNone/>
              <a:defRPr sz="1350"/>
            </a:lvl7pPr>
            <a:lvl8pPr indent="-228600" lvl="7" marL="3657600" algn="l">
              <a:spcBef>
                <a:spcPts val="270"/>
              </a:spcBef>
              <a:spcAft>
                <a:spcPts val="0"/>
              </a:spcAft>
              <a:buClr>
                <a:schemeClr val="dk1"/>
              </a:buClr>
              <a:buSzPts val="1350"/>
              <a:buNone/>
              <a:defRPr sz="1350"/>
            </a:lvl8pPr>
            <a:lvl9pPr indent="-228600" lvl="8" marL="4114800" algn="l">
              <a:spcBef>
                <a:spcPts val="270"/>
              </a:spcBef>
              <a:spcAft>
                <a:spcPts val="0"/>
              </a:spcAft>
              <a:buClr>
                <a:schemeClr val="dk1"/>
              </a:buClr>
              <a:buSzPts val="1350"/>
              <a:buNone/>
              <a:defRPr sz="1350"/>
            </a:lvl9pPr>
          </a:lstStyle>
          <a:p/>
        </p:txBody>
      </p:sp>
      <p:sp>
        <p:nvSpPr>
          <p:cNvPr id="1262" name="Google Shape;1262;p243"/>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3" name="Google Shape;1263;p243"/>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4" name="Google Shape;1264;p243"/>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65" name="Shape 1265"/>
        <p:cNvGrpSpPr/>
        <p:nvPr/>
      </p:nvGrpSpPr>
      <p:grpSpPr>
        <a:xfrm>
          <a:off x="0" y="0"/>
          <a:ext cx="0" cy="0"/>
          <a:chOff x="0" y="0"/>
          <a:chExt cx="0" cy="0"/>
        </a:xfrm>
      </p:grpSpPr>
      <p:sp>
        <p:nvSpPr>
          <p:cNvPr id="1266" name="Google Shape;1266;p244"/>
          <p:cNvSpPr txBox="1"/>
          <p:nvPr>
            <p:ph type="title"/>
          </p:nvPr>
        </p:nvSpPr>
        <p:spPr>
          <a:xfrm>
            <a:off x="3584576" y="7200901"/>
            <a:ext cx="10972800" cy="85010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3000"/>
              <a:buFont typeface="Calibri"/>
              <a:buNone/>
              <a:defRPr b="1"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7" name="Google Shape;1267;p244"/>
          <p:cNvSpPr/>
          <p:nvPr>
            <p:ph idx="2" type="pic"/>
          </p:nvPr>
        </p:nvSpPr>
        <p:spPr>
          <a:xfrm>
            <a:off x="3584576" y="919163"/>
            <a:ext cx="10972800" cy="6172200"/>
          </a:xfrm>
          <a:prstGeom prst="rect">
            <a:avLst/>
          </a:prstGeom>
          <a:noFill/>
          <a:ln>
            <a:noFill/>
          </a:ln>
        </p:spPr>
      </p:sp>
      <p:sp>
        <p:nvSpPr>
          <p:cNvPr id="1268" name="Google Shape;1268;p244"/>
          <p:cNvSpPr txBox="1"/>
          <p:nvPr>
            <p:ph idx="1" type="body"/>
          </p:nvPr>
        </p:nvSpPr>
        <p:spPr>
          <a:xfrm>
            <a:off x="3584576" y="8051008"/>
            <a:ext cx="10972800" cy="1207295"/>
          </a:xfrm>
          <a:prstGeom prst="rect">
            <a:avLst/>
          </a:prstGeom>
          <a:noFill/>
          <a:ln>
            <a:noFill/>
          </a:ln>
        </p:spPr>
        <p:txBody>
          <a:bodyPr anchorCtr="0" anchor="t" bIns="45700" lIns="91425" spcFirstLastPara="1" rIns="91425" wrap="square" tIns="45700">
            <a:normAutofit/>
          </a:bodyPr>
          <a:lstStyle>
            <a:lvl1pPr indent="-228600" lvl="0" marL="457200" algn="l">
              <a:spcBef>
                <a:spcPts val="420"/>
              </a:spcBef>
              <a:spcAft>
                <a:spcPts val="0"/>
              </a:spcAft>
              <a:buClr>
                <a:schemeClr val="dk1"/>
              </a:buClr>
              <a:buSzPts val="2100"/>
              <a:buNone/>
              <a:defRPr sz="2100"/>
            </a:lvl1pPr>
            <a:lvl2pPr indent="-228600" lvl="1" marL="914400" algn="l">
              <a:spcBef>
                <a:spcPts val="360"/>
              </a:spcBef>
              <a:spcAft>
                <a:spcPts val="0"/>
              </a:spcAft>
              <a:buClr>
                <a:schemeClr val="dk1"/>
              </a:buClr>
              <a:buSzPts val="1800"/>
              <a:buNone/>
              <a:defRPr sz="1800"/>
            </a:lvl2pPr>
            <a:lvl3pPr indent="-228600" lvl="2" marL="1371600" algn="l">
              <a:spcBef>
                <a:spcPts val="300"/>
              </a:spcBef>
              <a:spcAft>
                <a:spcPts val="0"/>
              </a:spcAft>
              <a:buClr>
                <a:schemeClr val="dk1"/>
              </a:buClr>
              <a:buSzPts val="1500"/>
              <a:buNone/>
              <a:defRPr sz="1500"/>
            </a:lvl3pPr>
            <a:lvl4pPr indent="-228600" lvl="3" marL="1828800" algn="l">
              <a:spcBef>
                <a:spcPts val="270"/>
              </a:spcBef>
              <a:spcAft>
                <a:spcPts val="0"/>
              </a:spcAft>
              <a:buClr>
                <a:schemeClr val="dk1"/>
              </a:buClr>
              <a:buSzPts val="1350"/>
              <a:buNone/>
              <a:defRPr sz="1350"/>
            </a:lvl4pPr>
            <a:lvl5pPr indent="-228600" lvl="4" marL="2286000" algn="l">
              <a:spcBef>
                <a:spcPts val="270"/>
              </a:spcBef>
              <a:spcAft>
                <a:spcPts val="0"/>
              </a:spcAft>
              <a:buClr>
                <a:schemeClr val="dk1"/>
              </a:buClr>
              <a:buSzPts val="1350"/>
              <a:buNone/>
              <a:defRPr sz="1350"/>
            </a:lvl5pPr>
            <a:lvl6pPr indent="-228600" lvl="5" marL="2743200" algn="l">
              <a:spcBef>
                <a:spcPts val="270"/>
              </a:spcBef>
              <a:spcAft>
                <a:spcPts val="0"/>
              </a:spcAft>
              <a:buClr>
                <a:schemeClr val="dk1"/>
              </a:buClr>
              <a:buSzPts val="1350"/>
              <a:buNone/>
              <a:defRPr sz="1350"/>
            </a:lvl6pPr>
            <a:lvl7pPr indent="-228600" lvl="6" marL="3200400" algn="l">
              <a:spcBef>
                <a:spcPts val="270"/>
              </a:spcBef>
              <a:spcAft>
                <a:spcPts val="0"/>
              </a:spcAft>
              <a:buClr>
                <a:schemeClr val="dk1"/>
              </a:buClr>
              <a:buSzPts val="1350"/>
              <a:buNone/>
              <a:defRPr sz="1350"/>
            </a:lvl7pPr>
            <a:lvl8pPr indent="-228600" lvl="7" marL="3657600" algn="l">
              <a:spcBef>
                <a:spcPts val="270"/>
              </a:spcBef>
              <a:spcAft>
                <a:spcPts val="0"/>
              </a:spcAft>
              <a:buClr>
                <a:schemeClr val="dk1"/>
              </a:buClr>
              <a:buSzPts val="1350"/>
              <a:buNone/>
              <a:defRPr sz="1350"/>
            </a:lvl8pPr>
            <a:lvl9pPr indent="-228600" lvl="8" marL="4114800" algn="l">
              <a:spcBef>
                <a:spcPts val="270"/>
              </a:spcBef>
              <a:spcAft>
                <a:spcPts val="0"/>
              </a:spcAft>
              <a:buClr>
                <a:schemeClr val="dk1"/>
              </a:buClr>
              <a:buSzPts val="1350"/>
              <a:buNone/>
              <a:defRPr sz="1350"/>
            </a:lvl9pPr>
          </a:lstStyle>
          <a:p/>
        </p:txBody>
      </p:sp>
      <p:sp>
        <p:nvSpPr>
          <p:cNvPr id="1269" name="Google Shape;1269;p244"/>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0" name="Google Shape;1270;p244"/>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1" name="Google Shape;1271;p244"/>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2" name="Shape 1272"/>
        <p:cNvGrpSpPr/>
        <p:nvPr/>
      </p:nvGrpSpPr>
      <p:grpSpPr>
        <a:xfrm>
          <a:off x="0" y="0"/>
          <a:ext cx="0" cy="0"/>
          <a:chOff x="0" y="0"/>
          <a:chExt cx="0" cy="0"/>
        </a:xfrm>
      </p:grpSpPr>
      <p:sp>
        <p:nvSpPr>
          <p:cNvPr id="1273" name="Google Shape;1273;p245"/>
          <p:cNvSpPr txBox="1"/>
          <p:nvPr>
            <p:ph type="title"/>
          </p:nvPr>
        </p:nvSpPr>
        <p:spPr>
          <a:xfrm>
            <a:off x="914400" y="411959"/>
            <a:ext cx="16459200" cy="1714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4" name="Google Shape;1274;p245"/>
          <p:cNvSpPr txBox="1"/>
          <p:nvPr>
            <p:ph idx="1" type="body"/>
          </p:nvPr>
        </p:nvSpPr>
        <p:spPr>
          <a:xfrm rot="5400000">
            <a:off x="5749528" y="-2434826"/>
            <a:ext cx="6788945" cy="16459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5" name="Google Shape;1275;p245"/>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6" name="Google Shape;1276;p245"/>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7" name="Google Shape;1277;p245"/>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8" name="Shape 1278"/>
        <p:cNvGrpSpPr/>
        <p:nvPr/>
      </p:nvGrpSpPr>
      <p:grpSpPr>
        <a:xfrm>
          <a:off x="0" y="0"/>
          <a:ext cx="0" cy="0"/>
          <a:chOff x="0" y="0"/>
          <a:chExt cx="0" cy="0"/>
        </a:xfrm>
      </p:grpSpPr>
      <p:sp>
        <p:nvSpPr>
          <p:cNvPr id="1279" name="Google Shape;1279;p246"/>
          <p:cNvSpPr txBox="1"/>
          <p:nvPr>
            <p:ph type="title"/>
          </p:nvPr>
        </p:nvSpPr>
        <p:spPr>
          <a:xfrm rot="5400000">
            <a:off x="10927556" y="2743203"/>
            <a:ext cx="8777288" cy="4114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0" name="Google Shape;1280;p246"/>
          <p:cNvSpPr txBox="1"/>
          <p:nvPr>
            <p:ph idx="1" type="body"/>
          </p:nvPr>
        </p:nvSpPr>
        <p:spPr>
          <a:xfrm rot="5400000">
            <a:off x="2545556" y="-1219197"/>
            <a:ext cx="8777288" cy="1203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1" name="Google Shape;1281;p246"/>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2" name="Google Shape;1282;p246"/>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3" name="Google Shape;1283;p246"/>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10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10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p10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7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10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04"/>
          <p:cNvSpPr/>
          <p:nvPr>
            <p:ph idx="2" type="pic"/>
          </p:nvPr>
        </p:nvSpPr>
        <p:spPr>
          <a:xfrm>
            <a:off x="1792288" y="612775"/>
            <a:ext cx="5486400" cy="4114800"/>
          </a:xfrm>
          <a:prstGeom prst="rect">
            <a:avLst/>
          </a:prstGeom>
          <a:noFill/>
          <a:ln>
            <a:noFill/>
          </a:ln>
        </p:spPr>
      </p:sp>
      <p:sp>
        <p:nvSpPr>
          <p:cNvPr id="143" name="Google Shape;143;p10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10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10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0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10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0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10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0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10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0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2" name="Google Shape;172;p10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10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10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10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10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10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10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4" name="Google Shape;184;p10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0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1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1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0" name="Google Shape;190;p1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1" name="Google Shape;191;p1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1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1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1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1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7" name="Google Shape;197;p1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8" name="Google Shape;198;p1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9" name="Google Shape;199;p1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0" name="Google Shape;200;p1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1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1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1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1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1" name="Google Shape;211;p1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2" name="Google Shape;212;p1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1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1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114"/>
          <p:cNvSpPr/>
          <p:nvPr>
            <p:ph idx="2" type="pic"/>
          </p:nvPr>
        </p:nvSpPr>
        <p:spPr>
          <a:xfrm>
            <a:off x="1792288" y="612775"/>
            <a:ext cx="5486400" cy="4114800"/>
          </a:xfrm>
          <a:prstGeom prst="rect">
            <a:avLst/>
          </a:prstGeom>
          <a:noFill/>
          <a:ln>
            <a:noFill/>
          </a:ln>
        </p:spPr>
      </p:sp>
      <p:sp>
        <p:nvSpPr>
          <p:cNvPr id="218" name="Google Shape;218;p1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9" name="Google Shape;219;p1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1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1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1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1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1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1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1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1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1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0" name="Shape 240"/>
        <p:cNvGrpSpPr/>
        <p:nvPr/>
      </p:nvGrpSpPr>
      <p:grpSpPr>
        <a:xfrm>
          <a:off x="0" y="0"/>
          <a:ext cx="0" cy="0"/>
          <a:chOff x="0" y="0"/>
          <a:chExt cx="0" cy="0"/>
        </a:xfrm>
      </p:grpSpPr>
      <p:sp>
        <p:nvSpPr>
          <p:cNvPr id="241" name="Google Shape;241;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4" name="Shape 244"/>
        <p:cNvGrpSpPr/>
        <p:nvPr/>
      </p:nvGrpSpPr>
      <p:grpSpPr>
        <a:xfrm>
          <a:off x="0" y="0"/>
          <a:ext cx="0" cy="0"/>
          <a:chOff x="0" y="0"/>
          <a:chExt cx="0" cy="0"/>
        </a:xfrm>
      </p:grpSpPr>
      <p:sp>
        <p:nvSpPr>
          <p:cNvPr id="245" name="Google Shape;245;p1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1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7" name="Google Shape;247;p1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0" name="Shape 250"/>
        <p:cNvGrpSpPr/>
        <p:nvPr/>
      </p:nvGrpSpPr>
      <p:grpSpPr>
        <a:xfrm>
          <a:off x="0" y="0"/>
          <a:ext cx="0" cy="0"/>
          <a:chOff x="0" y="0"/>
          <a:chExt cx="0" cy="0"/>
        </a:xfrm>
      </p:grpSpPr>
      <p:sp>
        <p:nvSpPr>
          <p:cNvPr id="251" name="Google Shape;251;p1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1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3" name="Google Shape;253;p1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1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1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6" name="Shape 256"/>
        <p:cNvGrpSpPr/>
        <p:nvPr/>
      </p:nvGrpSpPr>
      <p:grpSpPr>
        <a:xfrm>
          <a:off x="0" y="0"/>
          <a:ext cx="0" cy="0"/>
          <a:chOff x="0" y="0"/>
          <a:chExt cx="0" cy="0"/>
        </a:xfrm>
      </p:grpSpPr>
      <p:sp>
        <p:nvSpPr>
          <p:cNvPr id="257" name="Google Shape;257;p1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1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9" name="Google Shape;259;p1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1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1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2" name="Shape 262"/>
        <p:cNvGrpSpPr/>
        <p:nvPr/>
      </p:nvGrpSpPr>
      <p:grpSpPr>
        <a:xfrm>
          <a:off x="0" y="0"/>
          <a:ext cx="0" cy="0"/>
          <a:chOff x="0" y="0"/>
          <a:chExt cx="0" cy="0"/>
        </a:xfrm>
      </p:grpSpPr>
      <p:sp>
        <p:nvSpPr>
          <p:cNvPr id="263" name="Google Shape;263;p1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1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5" name="Google Shape;265;p1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6" name="Google Shape;266;p1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1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1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9" name="Shape 269"/>
        <p:cNvGrpSpPr/>
        <p:nvPr/>
      </p:nvGrpSpPr>
      <p:grpSpPr>
        <a:xfrm>
          <a:off x="0" y="0"/>
          <a:ext cx="0" cy="0"/>
          <a:chOff x="0" y="0"/>
          <a:chExt cx="0" cy="0"/>
        </a:xfrm>
      </p:grpSpPr>
      <p:sp>
        <p:nvSpPr>
          <p:cNvPr id="270" name="Google Shape;270;p1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1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2" name="Google Shape;272;p1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3" name="Google Shape;273;p1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4" name="Google Shape;274;p1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5" name="Google Shape;275;p1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1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1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8" name="Shape 278"/>
        <p:cNvGrpSpPr/>
        <p:nvPr/>
      </p:nvGrpSpPr>
      <p:grpSpPr>
        <a:xfrm>
          <a:off x="0" y="0"/>
          <a:ext cx="0" cy="0"/>
          <a:chOff x="0" y="0"/>
          <a:chExt cx="0" cy="0"/>
        </a:xfrm>
      </p:grpSpPr>
      <p:sp>
        <p:nvSpPr>
          <p:cNvPr id="279" name="Google Shape;279;p1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1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1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1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3" name="Shape 283"/>
        <p:cNvGrpSpPr/>
        <p:nvPr/>
      </p:nvGrpSpPr>
      <p:grpSpPr>
        <a:xfrm>
          <a:off x="0" y="0"/>
          <a:ext cx="0" cy="0"/>
          <a:chOff x="0" y="0"/>
          <a:chExt cx="0" cy="0"/>
        </a:xfrm>
      </p:grpSpPr>
      <p:sp>
        <p:nvSpPr>
          <p:cNvPr id="284" name="Google Shape;284;p1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1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6" name="Google Shape;286;p1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7" name="Google Shape;287;p1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1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0" name="Shape 290"/>
        <p:cNvGrpSpPr/>
        <p:nvPr/>
      </p:nvGrpSpPr>
      <p:grpSpPr>
        <a:xfrm>
          <a:off x="0" y="0"/>
          <a:ext cx="0" cy="0"/>
          <a:chOff x="0" y="0"/>
          <a:chExt cx="0" cy="0"/>
        </a:xfrm>
      </p:grpSpPr>
      <p:sp>
        <p:nvSpPr>
          <p:cNvPr id="291" name="Google Shape;291;p1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134"/>
          <p:cNvSpPr/>
          <p:nvPr>
            <p:ph idx="2" type="pic"/>
          </p:nvPr>
        </p:nvSpPr>
        <p:spPr>
          <a:xfrm>
            <a:off x="1792288" y="612775"/>
            <a:ext cx="5486400" cy="4114800"/>
          </a:xfrm>
          <a:prstGeom prst="rect">
            <a:avLst/>
          </a:prstGeom>
          <a:noFill/>
          <a:ln>
            <a:noFill/>
          </a:ln>
        </p:spPr>
      </p:sp>
      <p:sp>
        <p:nvSpPr>
          <p:cNvPr id="293" name="Google Shape;293;p1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4" name="Google Shape;294;p1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1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1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7" name="Shape 297"/>
        <p:cNvGrpSpPr/>
        <p:nvPr/>
      </p:nvGrpSpPr>
      <p:grpSpPr>
        <a:xfrm>
          <a:off x="0" y="0"/>
          <a:ext cx="0" cy="0"/>
          <a:chOff x="0" y="0"/>
          <a:chExt cx="0" cy="0"/>
        </a:xfrm>
      </p:grpSpPr>
      <p:sp>
        <p:nvSpPr>
          <p:cNvPr id="298" name="Google Shape;298;p1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1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0" name="Google Shape;300;p1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1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1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1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1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1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1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5" name="Shape 315"/>
        <p:cNvGrpSpPr/>
        <p:nvPr/>
      </p:nvGrpSpPr>
      <p:grpSpPr>
        <a:xfrm>
          <a:off x="0" y="0"/>
          <a:ext cx="0" cy="0"/>
          <a:chOff x="0" y="0"/>
          <a:chExt cx="0" cy="0"/>
        </a:xfrm>
      </p:grpSpPr>
      <p:sp>
        <p:nvSpPr>
          <p:cNvPr id="316" name="Google Shape;316;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9" name="Shape 319"/>
        <p:cNvGrpSpPr/>
        <p:nvPr/>
      </p:nvGrpSpPr>
      <p:grpSpPr>
        <a:xfrm>
          <a:off x="0" y="0"/>
          <a:ext cx="0" cy="0"/>
          <a:chOff x="0" y="0"/>
          <a:chExt cx="0" cy="0"/>
        </a:xfrm>
      </p:grpSpPr>
      <p:sp>
        <p:nvSpPr>
          <p:cNvPr id="320" name="Google Shape;320;p14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14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22" name="Google Shape;322;p1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1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5" name="Shape 325"/>
        <p:cNvGrpSpPr/>
        <p:nvPr/>
      </p:nvGrpSpPr>
      <p:grpSpPr>
        <a:xfrm>
          <a:off x="0" y="0"/>
          <a:ext cx="0" cy="0"/>
          <a:chOff x="0" y="0"/>
          <a:chExt cx="0" cy="0"/>
        </a:xfrm>
      </p:grpSpPr>
      <p:sp>
        <p:nvSpPr>
          <p:cNvPr id="326" name="Google Shape;326;p1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1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1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1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1" name="Shape 331"/>
        <p:cNvGrpSpPr/>
        <p:nvPr/>
      </p:nvGrpSpPr>
      <p:grpSpPr>
        <a:xfrm>
          <a:off x="0" y="0"/>
          <a:ext cx="0" cy="0"/>
          <a:chOff x="0" y="0"/>
          <a:chExt cx="0" cy="0"/>
        </a:xfrm>
      </p:grpSpPr>
      <p:sp>
        <p:nvSpPr>
          <p:cNvPr id="332" name="Google Shape;332;p14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14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4" name="Google Shape;334;p1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1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1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7" name="Shape 337"/>
        <p:cNvGrpSpPr/>
        <p:nvPr/>
      </p:nvGrpSpPr>
      <p:grpSpPr>
        <a:xfrm>
          <a:off x="0" y="0"/>
          <a:ext cx="0" cy="0"/>
          <a:chOff x="0" y="0"/>
          <a:chExt cx="0" cy="0"/>
        </a:xfrm>
      </p:grpSpPr>
      <p:sp>
        <p:nvSpPr>
          <p:cNvPr id="338" name="Google Shape;338;p1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15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0" name="Google Shape;340;p15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1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1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1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8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4" name="Shape 344"/>
        <p:cNvGrpSpPr/>
        <p:nvPr/>
      </p:nvGrpSpPr>
      <p:grpSpPr>
        <a:xfrm>
          <a:off x="0" y="0"/>
          <a:ext cx="0" cy="0"/>
          <a:chOff x="0" y="0"/>
          <a:chExt cx="0" cy="0"/>
        </a:xfrm>
      </p:grpSpPr>
      <p:sp>
        <p:nvSpPr>
          <p:cNvPr id="345" name="Google Shape;345;p1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15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7" name="Google Shape;347;p15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48" name="Google Shape;348;p15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9" name="Google Shape;349;p15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0" name="Google Shape;350;p1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1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3" name="Shape 353"/>
        <p:cNvGrpSpPr/>
        <p:nvPr/>
      </p:nvGrpSpPr>
      <p:grpSpPr>
        <a:xfrm>
          <a:off x="0" y="0"/>
          <a:ext cx="0" cy="0"/>
          <a:chOff x="0" y="0"/>
          <a:chExt cx="0" cy="0"/>
        </a:xfrm>
      </p:grpSpPr>
      <p:sp>
        <p:nvSpPr>
          <p:cNvPr id="354" name="Google Shape;354;p1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1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1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1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8" name="Shape 358"/>
        <p:cNvGrpSpPr/>
        <p:nvPr/>
      </p:nvGrpSpPr>
      <p:grpSpPr>
        <a:xfrm>
          <a:off x="0" y="0"/>
          <a:ext cx="0" cy="0"/>
          <a:chOff x="0" y="0"/>
          <a:chExt cx="0" cy="0"/>
        </a:xfrm>
      </p:grpSpPr>
      <p:sp>
        <p:nvSpPr>
          <p:cNvPr id="359" name="Google Shape;359;p15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15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61" name="Google Shape;361;p15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2" name="Google Shape;362;p1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1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1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5" name="Shape 365"/>
        <p:cNvGrpSpPr/>
        <p:nvPr/>
      </p:nvGrpSpPr>
      <p:grpSpPr>
        <a:xfrm>
          <a:off x="0" y="0"/>
          <a:ext cx="0" cy="0"/>
          <a:chOff x="0" y="0"/>
          <a:chExt cx="0" cy="0"/>
        </a:xfrm>
      </p:grpSpPr>
      <p:sp>
        <p:nvSpPr>
          <p:cNvPr id="366" name="Google Shape;366;p15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7" name="Google Shape;367;p154"/>
          <p:cNvSpPr/>
          <p:nvPr>
            <p:ph idx="2" type="pic"/>
          </p:nvPr>
        </p:nvSpPr>
        <p:spPr>
          <a:xfrm>
            <a:off x="1792288" y="612775"/>
            <a:ext cx="5486400" cy="4114800"/>
          </a:xfrm>
          <a:prstGeom prst="rect">
            <a:avLst/>
          </a:prstGeom>
          <a:noFill/>
          <a:ln>
            <a:noFill/>
          </a:ln>
        </p:spPr>
      </p:sp>
      <p:sp>
        <p:nvSpPr>
          <p:cNvPr id="368" name="Google Shape;368;p15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9" name="Google Shape;369;p1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1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1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2" name="Shape 372"/>
        <p:cNvGrpSpPr/>
        <p:nvPr/>
      </p:nvGrpSpPr>
      <p:grpSpPr>
        <a:xfrm>
          <a:off x="0" y="0"/>
          <a:ext cx="0" cy="0"/>
          <a:chOff x="0" y="0"/>
          <a:chExt cx="0" cy="0"/>
        </a:xfrm>
      </p:grpSpPr>
      <p:sp>
        <p:nvSpPr>
          <p:cNvPr id="373" name="Google Shape;373;p1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15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5" name="Google Shape;375;p1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1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1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8" name="Shape 378"/>
        <p:cNvGrpSpPr/>
        <p:nvPr/>
      </p:nvGrpSpPr>
      <p:grpSpPr>
        <a:xfrm>
          <a:off x="0" y="0"/>
          <a:ext cx="0" cy="0"/>
          <a:chOff x="0" y="0"/>
          <a:chExt cx="0" cy="0"/>
        </a:xfrm>
      </p:grpSpPr>
      <p:sp>
        <p:nvSpPr>
          <p:cNvPr id="379" name="Google Shape;379;p15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15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1" name="Google Shape;381;p1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1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1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0" name="Shape 390"/>
        <p:cNvGrpSpPr/>
        <p:nvPr/>
      </p:nvGrpSpPr>
      <p:grpSpPr>
        <a:xfrm>
          <a:off x="0" y="0"/>
          <a:ext cx="0" cy="0"/>
          <a:chOff x="0" y="0"/>
          <a:chExt cx="0" cy="0"/>
        </a:xfrm>
      </p:grpSpPr>
      <p:sp>
        <p:nvSpPr>
          <p:cNvPr id="391" name="Google Shape;391;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4" name="Shape 394"/>
        <p:cNvGrpSpPr/>
        <p:nvPr/>
      </p:nvGrpSpPr>
      <p:grpSpPr>
        <a:xfrm>
          <a:off x="0" y="0"/>
          <a:ext cx="0" cy="0"/>
          <a:chOff x="0" y="0"/>
          <a:chExt cx="0" cy="0"/>
        </a:xfrm>
      </p:grpSpPr>
      <p:sp>
        <p:nvSpPr>
          <p:cNvPr id="395" name="Google Shape;395;p15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15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97" name="Google Shape;397;p1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1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1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0" name="Shape 400"/>
        <p:cNvGrpSpPr/>
        <p:nvPr/>
      </p:nvGrpSpPr>
      <p:grpSpPr>
        <a:xfrm>
          <a:off x="0" y="0"/>
          <a:ext cx="0" cy="0"/>
          <a:chOff x="0" y="0"/>
          <a:chExt cx="0" cy="0"/>
        </a:xfrm>
      </p:grpSpPr>
      <p:sp>
        <p:nvSpPr>
          <p:cNvPr id="401" name="Google Shape;401;p1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1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3" name="Google Shape;403;p1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1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1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6" name="Shape 406"/>
        <p:cNvGrpSpPr/>
        <p:nvPr/>
      </p:nvGrpSpPr>
      <p:grpSpPr>
        <a:xfrm>
          <a:off x="0" y="0"/>
          <a:ext cx="0" cy="0"/>
          <a:chOff x="0" y="0"/>
          <a:chExt cx="0" cy="0"/>
        </a:xfrm>
      </p:grpSpPr>
      <p:sp>
        <p:nvSpPr>
          <p:cNvPr id="407" name="Google Shape;407;p15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15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9" name="Google Shape;409;p1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1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1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8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8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8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2" name="Shape 412"/>
        <p:cNvGrpSpPr/>
        <p:nvPr/>
      </p:nvGrpSpPr>
      <p:grpSpPr>
        <a:xfrm>
          <a:off x="0" y="0"/>
          <a:ext cx="0" cy="0"/>
          <a:chOff x="0" y="0"/>
          <a:chExt cx="0" cy="0"/>
        </a:xfrm>
      </p:grpSpPr>
      <p:sp>
        <p:nvSpPr>
          <p:cNvPr id="413" name="Google Shape;413;p1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16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5" name="Google Shape;415;p16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6" name="Google Shape;416;p1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1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1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9" name="Shape 419"/>
        <p:cNvGrpSpPr/>
        <p:nvPr/>
      </p:nvGrpSpPr>
      <p:grpSpPr>
        <a:xfrm>
          <a:off x="0" y="0"/>
          <a:ext cx="0" cy="0"/>
          <a:chOff x="0" y="0"/>
          <a:chExt cx="0" cy="0"/>
        </a:xfrm>
      </p:grpSpPr>
      <p:sp>
        <p:nvSpPr>
          <p:cNvPr id="420" name="Google Shape;420;p1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16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2" name="Google Shape;422;p16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3" name="Google Shape;423;p16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4" name="Google Shape;424;p16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5" name="Google Shape;425;p1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1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1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8" name="Shape 428"/>
        <p:cNvGrpSpPr/>
        <p:nvPr/>
      </p:nvGrpSpPr>
      <p:grpSpPr>
        <a:xfrm>
          <a:off x="0" y="0"/>
          <a:ext cx="0" cy="0"/>
          <a:chOff x="0" y="0"/>
          <a:chExt cx="0" cy="0"/>
        </a:xfrm>
      </p:grpSpPr>
      <p:sp>
        <p:nvSpPr>
          <p:cNvPr id="429" name="Google Shape;429;p1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1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1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1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3" name="Shape 433"/>
        <p:cNvGrpSpPr/>
        <p:nvPr/>
      </p:nvGrpSpPr>
      <p:grpSpPr>
        <a:xfrm>
          <a:off x="0" y="0"/>
          <a:ext cx="0" cy="0"/>
          <a:chOff x="0" y="0"/>
          <a:chExt cx="0" cy="0"/>
        </a:xfrm>
      </p:grpSpPr>
      <p:sp>
        <p:nvSpPr>
          <p:cNvPr id="434" name="Google Shape;434;p16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16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6" name="Google Shape;436;p16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7" name="Google Shape;437;p1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1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1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0" name="Shape 440"/>
        <p:cNvGrpSpPr/>
        <p:nvPr/>
      </p:nvGrpSpPr>
      <p:grpSpPr>
        <a:xfrm>
          <a:off x="0" y="0"/>
          <a:ext cx="0" cy="0"/>
          <a:chOff x="0" y="0"/>
          <a:chExt cx="0" cy="0"/>
        </a:xfrm>
      </p:grpSpPr>
      <p:sp>
        <p:nvSpPr>
          <p:cNvPr id="441" name="Google Shape;441;p16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164"/>
          <p:cNvSpPr/>
          <p:nvPr>
            <p:ph idx="2" type="pic"/>
          </p:nvPr>
        </p:nvSpPr>
        <p:spPr>
          <a:xfrm>
            <a:off x="1792288" y="612775"/>
            <a:ext cx="5486400" cy="4114800"/>
          </a:xfrm>
          <a:prstGeom prst="rect">
            <a:avLst/>
          </a:prstGeom>
          <a:noFill/>
          <a:ln>
            <a:noFill/>
          </a:ln>
        </p:spPr>
      </p:sp>
      <p:sp>
        <p:nvSpPr>
          <p:cNvPr id="443" name="Google Shape;443;p1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4" name="Google Shape;444;p1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1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1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7" name="Shape 447"/>
        <p:cNvGrpSpPr/>
        <p:nvPr/>
      </p:nvGrpSpPr>
      <p:grpSpPr>
        <a:xfrm>
          <a:off x="0" y="0"/>
          <a:ext cx="0" cy="0"/>
          <a:chOff x="0" y="0"/>
          <a:chExt cx="0" cy="0"/>
        </a:xfrm>
      </p:grpSpPr>
      <p:sp>
        <p:nvSpPr>
          <p:cNvPr id="448" name="Google Shape;448;p1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p16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0" name="Google Shape;450;p1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1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1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3" name="Shape 453"/>
        <p:cNvGrpSpPr/>
        <p:nvPr/>
      </p:nvGrpSpPr>
      <p:grpSpPr>
        <a:xfrm>
          <a:off x="0" y="0"/>
          <a:ext cx="0" cy="0"/>
          <a:chOff x="0" y="0"/>
          <a:chExt cx="0" cy="0"/>
        </a:xfrm>
      </p:grpSpPr>
      <p:sp>
        <p:nvSpPr>
          <p:cNvPr id="454" name="Google Shape;454;p16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16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6" name="Google Shape;456;p1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1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1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5" name="Shape 465"/>
        <p:cNvGrpSpPr/>
        <p:nvPr/>
      </p:nvGrpSpPr>
      <p:grpSpPr>
        <a:xfrm>
          <a:off x="0" y="0"/>
          <a:ext cx="0" cy="0"/>
          <a:chOff x="0" y="0"/>
          <a:chExt cx="0" cy="0"/>
        </a:xfrm>
      </p:grpSpPr>
      <p:sp>
        <p:nvSpPr>
          <p:cNvPr id="466" name="Google Shape;466;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9" name="Shape 469"/>
        <p:cNvGrpSpPr/>
        <p:nvPr/>
      </p:nvGrpSpPr>
      <p:grpSpPr>
        <a:xfrm>
          <a:off x="0" y="0"/>
          <a:ext cx="0" cy="0"/>
          <a:chOff x="0" y="0"/>
          <a:chExt cx="0" cy="0"/>
        </a:xfrm>
      </p:grpSpPr>
      <p:sp>
        <p:nvSpPr>
          <p:cNvPr id="470" name="Google Shape;470;p13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1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72" name="Google Shape;472;p1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1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5" name="Shape 475"/>
        <p:cNvGrpSpPr/>
        <p:nvPr/>
      </p:nvGrpSpPr>
      <p:grpSpPr>
        <a:xfrm>
          <a:off x="0" y="0"/>
          <a:ext cx="0" cy="0"/>
          <a:chOff x="0" y="0"/>
          <a:chExt cx="0" cy="0"/>
        </a:xfrm>
      </p:grpSpPr>
      <p:sp>
        <p:nvSpPr>
          <p:cNvPr id="476" name="Google Shape;476;p1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7" name="Google Shape;477;p1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8" name="Google Shape;478;p1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1" name="Shape 481"/>
        <p:cNvGrpSpPr/>
        <p:nvPr/>
      </p:nvGrpSpPr>
      <p:grpSpPr>
        <a:xfrm>
          <a:off x="0" y="0"/>
          <a:ext cx="0" cy="0"/>
          <a:chOff x="0" y="0"/>
          <a:chExt cx="0" cy="0"/>
        </a:xfrm>
      </p:grpSpPr>
      <p:sp>
        <p:nvSpPr>
          <p:cNvPr id="482" name="Google Shape;482;p1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4" name="Google Shape;484;p1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1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1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7" name="Shape 487"/>
        <p:cNvGrpSpPr/>
        <p:nvPr/>
      </p:nvGrpSpPr>
      <p:grpSpPr>
        <a:xfrm>
          <a:off x="0" y="0"/>
          <a:ext cx="0" cy="0"/>
          <a:chOff x="0" y="0"/>
          <a:chExt cx="0" cy="0"/>
        </a:xfrm>
      </p:grpSpPr>
      <p:sp>
        <p:nvSpPr>
          <p:cNvPr id="488" name="Google Shape;488;p1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9" name="Google Shape;489;p1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0" name="Google Shape;490;p1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1" name="Google Shape;491;p1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1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4" name="Shape 494"/>
        <p:cNvGrpSpPr/>
        <p:nvPr/>
      </p:nvGrpSpPr>
      <p:grpSpPr>
        <a:xfrm>
          <a:off x="0" y="0"/>
          <a:ext cx="0" cy="0"/>
          <a:chOff x="0" y="0"/>
          <a:chExt cx="0" cy="0"/>
        </a:xfrm>
      </p:grpSpPr>
      <p:sp>
        <p:nvSpPr>
          <p:cNvPr id="495" name="Google Shape;495;p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1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7" name="Google Shape;497;p1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8" name="Google Shape;498;p1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9" name="Google Shape;499;p1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0" name="Google Shape;500;p1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1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1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3" name="Shape 503"/>
        <p:cNvGrpSpPr/>
        <p:nvPr/>
      </p:nvGrpSpPr>
      <p:grpSpPr>
        <a:xfrm>
          <a:off x="0" y="0"/>
          <a:ext cx="0" cy="0"/>
          <a:chOff x="0" y="0"/>
          <a:chExt cx="0" cy="0"/>
        </a:xfrm>
      </p:grpSpPr>
      <p:sp>
        <p:nvSpPr>
          <p:cNvPr id="504" name="Google Shape;504;p1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5" name="Google Shape;505;p1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1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7" name="Google Shape;507;p1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8" name="Shape 508"/>
        <p:cNvGrpSpPr/>
        <p:nvPr/>
      </p:nvGrpSpPr>
      <p:grpSpPr>
        <a:xfrm>
          <a:off x="0" y="0"/>
          <a:ext cx="0" cy="0"/>
          <a:chOff x="0" y="0"/>
          <a:chExt cx="0" cy="0"/>
        </a:xfrm>
      </p:grpSpPr>
      <p:sp>
        <p:nvSpPr>
          <p:cNvPr id="509" name="Google Shape;509;p1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0" name="Google Shape;510;p1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11" name="Google Shape;511;p1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2" name="Google Shape;512;p1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1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1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5" name="Shape 515"/>
        <p:cNvGrpSpPr/>
        <p:nvPr/>
      </p:nvGrpSpPr>
      <p:grpSpPr>
        <a:xfrm>
          <a:off x="0" y="0"/>
          <a:ext cx="0" cy="0"/>
          <a:chOff x="0" y="0"/>
          <a:chExt cx="0" cy="0"/>
        </a:xfrm>
      </p:grpSpPr>
      <p:sp>
        <p:nvSpPr>
          <p:cNvPr id="516" name="Google Shape;516;p1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7" name="Google Shape;517;p144"/>
          <p:cNvSpPr/>
          <p:nvPr>
            <p:ph idx="2" type="pic"/>
          </p:nvPr>
        </p:nvSpPr>
        <p:spPr>
          <a:xfrm>
            <a:off x="1792288" y="612775"/>
            <a:ext cx="5486400" cy="4114800"/>
          </a:xfrm>
          <a:prstGeom prst="rect">
            <a:avLst/>
          </a:prstGeom>
          <a:noFill/>
          <a:ln>
            <a:noFill/>
          </a:ln>
        </p:spPr>
      </p:sp>
      <p:sp>
        <p:nvSpPr>
          <p:cNvPr id="518" name="Google Shape;518;p1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9" name="Google Shape;519;p1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1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1" name="Google Shape;521;p1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2" name="Shape 522"/>
        <p:cNvGrpSpPr/>
        <p:nvPr/>
      </p:nvGrpSpPr>
      <p:grpSpPr>
        <a:xfrm>
          <a:off x="0" y="0"/>
          <a:ext cx="0" cy="0"/>
          <a:chOff x="0" y="0"/>
          <a:chExt cx="0" cy="0"/>
        </a:xfrm>
      </p:grpSpPr>
      <p:sp>
        <p:nvSpPr>
          <p:cNvPr id="523" name="Google Shape;523;p1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14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5" name="Google Shape;525;p1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1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1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8" name="Shape 528"/>
        <p:cNvGrpSpPr/>
        <p:nvPr/>
      </p:nvGrpSpPr>
      <p:grpSpPr>
        <a:xfrm>
          <a:off x="0" y="0"/>
          <a:ext cx="0" cy="0"/>
          <a:chOff x="0" y="0"/>
          <a:chExt cx="0" cy="0"/>
        </a:xfrm>
      </p:grpSpPr>
      <p:sp>
        <p:nvSpPr>
          <p:cNvPr id="529" name="Google Shape;529;p14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0" name="Google Shape;530;p14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1" name="Google Shape;531;p1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1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1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0" name="Shape 540"/>
        <p:cNvGrpSpPr/>
        <p:nvPr/>
      </p:nvGrpSpPr>
      <p:grpSpPr>
        <a:xfrm>
          <a:off x="0" y="0"/>
          <a:ext cx="0" cy="0"/>
          <a:chOff x="0" y="0"/>
          <a:chExt cx="0" cy="0"/>
        </a:xfrm>
      </p:grpSpPr>
      <p:sp>
        <p:nvSpPr>
          <p:cNvPr id="541" name="Google Shape;541;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2" name="Google Shape;542;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3" name="Google Shape;543;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4" name="Shape 544"/>
        <p:cNvGrpSpPr/>
        <p:nvPr/>
      </p:nvGrpSpPr>
      <p:grpSpPr>
        <a:xfrm>
          <a:off x="0" y="0"/>
          <a:ext cx="0" cy="0"/>
          <a:chOff x="0" y="0"/>
          <a:chExt cx="0" cy="0"/>
        </a:xfrm>
      </p:grpSpPr>
      <p:sp>
        <p:nvSpPr>
          <p:cNvPr id="545" name="Google Shape;545;p1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6" name="Google Shape;546;p1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47" name="Google Shape;547;p1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8" name="Google Shape;548;p1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1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8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0" name="Shape 550"/>
        <p:cNvGrpSpPr/>
        <p:nvPr/>
      </p:nvGrpSpPr>
      <p:grpSpPr>
        <a:xfrm>
          <a:off x="0" y="0"/>
          <a:ext cx="0" cy="0"/>
          <a:chOff x="0" y="0"/>
          <a:chExt cx="0" cy="0"/>
        </a:xfrm>
      </p:grpSpPr>
      <p:sp>
        <p:nvSpPr>
          <p:cNvPr id="551" name="Google Shape;551;p1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1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3" name="Google Shape;553;p1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4" name="Google Shape;554;p1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1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6" name="Shape 556"/>
        <p:cNvGrpSpPr/>
        <p:nvPr/>
      </p:nvGrpSpPr>
      <p:grpSpPr>
        <a:xfrm>
          <a:off x="0" y="0"/>
          <a:ext cx="0" cy="0"/>
          <a:chOff x="0" y="0"/>
          <a:chExt cx="0" cy="0"/>
        </a:xfrm>
      </p:grpSpPr>
      <p:sp>
        <p:nvSpPr>
          <p:cNvPr id="557" name="Google Shape;557;p1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8" name="Google Shape;558;p1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59" name="Google Shape;559;p1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p1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1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2" name="Shape 562"/>
        <p:cNvGrpSpPr/>
        <p:nvPr/>
      </p:nvGrpSpPr>
      <p:grpSpPr>
        <a:xfrm>
          <a:off x="0" y="0"/>
          <a:ext cx="0" cy="0"/>
          <a:chOff x="0" y="0"/>
          <a:chExt cx="0" cy="0"/>
        </a:xfrm>
      </p:grpSpPr>
      <p:sp>
        <p:nvSpPr>
          <p:cNvPr id="563" name="Google Shape;563;p1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4" name="Google Shape;564;p1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5" name="Google Shape;565;p1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6" name="Google Shape;566;p1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1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1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9" name="Shape 569"/>
        <p:cNvGrpSpPr/>
        <p:nvPr/>
      </p:nvGrpSpPr>
      <p:grpSpPr>
        <a:xfrm>
          <a:off x="0" y="0"/>
          <a:ext cx="0" cy="0"/>
          <a:chOff x="0" y="0"/>
          <a:chExt cx="0" cy="0"/>
        </a:xfrm>
      </p:grpSpPr>
      <p:sp>
        <p:nvSpPr>
          <p:cNvPr id="570" name="Google Shape;570;p1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1" name="Google Shape;571;p1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2" name="Google Shape;572;p1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3" name="Google Shape;573;p1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4" name="Google Shape;574;p1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5" name="Google Shape;575;p1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1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1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8" name="Shape 578"/>
        <p:cNvGrpSpPr/>
        <p:nvPr/>
      </p:nvGrpSpPr>
      <p:grpSpPr>
        <a:xfrm>
          <a:off x="0" y="0"/>
          <a:ext cx="0" cy="0"/>
          <a:chOff x="0" y="0"/>
          <a:chExt cx="0" cy="0"/>
        </a:xfrm>
      </p:grpSpPr>
      <p:sp>
        <p:nvSpPr>
          <p:cNvPr id="579" name="Google Shape;579;p1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0" name="Google Shape;580;p1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1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1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3" name="Shape 583"/>
        <p:cNvGrpSpPr/>
        <p:nvPr/>
      </p:nvGrpSpPr>
      <p:grpSpPr>
        <a:xfrm>
          <a:off x="0" y="0"/>
          <a:ext cx="0" cy="0"/>
          <a:chOff x="0" y="0"/>
          <a:chExt cx="0" cy="0"/>
        </a:xfrm>
      </p:grpSpPr>
      <p:sp>
        <p:nvSpPr>
          <p:cNvPr id="584" name="Google Shape;584;p1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5" name="Google Shape;585;p1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6" name="Google Shape;586;p1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7" name="Google Shape;587;p1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p1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1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0" name="Shape 590"/>
        <p:cNvGrpSpPr/>
        <p:nvPr/>
      </p:nvGrpSpPr>
      <p:grpSpPr>
        <a:xfrm>
          <a:off x="0" y="0"/>
          <a:ext cx="0" cy="0"/>
          <a:chOff x="0" y="0"/>
          <a:chExt cx="0" cy="0"/>
        </a:xfrm>
      </p:grpSpPr>
      <p:sp>
        <p:nvSpPr>
          <p:cNvPr id="591" name="Google Shape;591;p1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2" name="Google Shape;592;p124"/>
          <p:cNvSpPr/>
          <p:nvPr>
            <p:ph idx="2" type="pic"/>
          </p:nvPr>
        </p:nvSpPr>
        <p:spPr>
          <a:xfrm>
            <a:off x="1792288" y="612775"/>
            <a:ext cx="5486400" cy="4114800"/>
          </a:xfrm>
          <a:prstGeom prst="rect">
            <a:avLst/>
          </a:prstGeom>
          <a:noFill/>
          <a:ln>
            <a:noFill/>
          </a:ln>
        </p:spPr>
      </p:sp>
      <p:sp>
        <p:nvSpPr>
          <p:cNvPr id="593" name="Google Shape;593;p1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4" name="Google Shape;594;p1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1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6" name="Google Shape;596;p1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7" name="Shape 597"/>
        <p:cNvGrpSpPr/>
        <p:nvPr/>
      </p:nvGrpSpPr>
      <p:grpSpPr>
        <a:xfrm>
          <a:off x="0" y="0"/>
          <a:ext cx="0" cy="0"/>
          <a:chOff x="0" y="0"/>
          <a:chExt cx="0" cy="0"/>
        </a:xfrm>
      </p:grpSpPr>
      <p:sp>
        <p:nvSpPr>
          <p:cNvPr id="598" name="Google Shape;598;p1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9" name="Google Shape;599;p1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0" name="Google Shape;600;p1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1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1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03" name="Shape 603"/>
        <p:cNvGrpSpPr/>
        <p:nvPr/>
      </p:nvGrpSpPr>
      <p:grpSpPr>
        <a:xfrm>
          <a:off x="0" y="0"/>
          <a:ext cx="0" cy="0"/>
          <a:chOff x="0" y="0"/>
          <a:chExt cx="0" cy="0"/>
        </a:xfrm>
      </p:grpSpPr>
      <p:sp>
        <p:nvSpPr>
          <p:cNvPr id="604" name="Google Shape;604;p1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5" name="Google Shape;605;p1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6" name="Google Shape;606;p1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1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5" name="Shape 615"/>
        <p:cNvGrpSpPr/>
        <p:nvPr/>
      </p:nvGrpSpPr>
      <p:grpSpPr>
        <a:xfrm>
          <a:off x="0" y="0"/>
          <a:ext cx="0" cy="0"/>
          <a:chOff x="0" y="0"/>
          <a:chExt cx="0" cy="0"/>
        </a:xfrm>
      </p:grpSpPr>
      <p:sp>
        <p:nvSpPr>
          <p:cNvPr id="616" name="Google Shape;616;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4"/>
          <p:cNvSpPr/>
          <p:nvPr>
            <p:ph idx="2" type="pic"/>
          </p:nvPr>
        </p:nvSpPr>
        <p:spPr>
          <a:xfrm>
            <a:off x="1792288" y="612775"/>
            <a:ext cx="5486400" cy="4114800"/>
          </a:xfrm>
          <a:prstGeom prst="rect">
            <a:avLst/>
          </a:prstGeom>
          <a:noFill/>
          <a:ln>
            <a:noFill/>
          </a:ln>
        </p:spPr>
      </p:sp>
      <p:sp>
        <p:nvSpPr>
          <p:cNvPr id="68" name="Google Shape;68;p8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9" name="Shape 619"/>
        <p:cNvGrpSpPr/>
        <p:nvPr/>
      </p:nvGrpSpPr>
      <p:grpSpPr>
        <a:xfrm>
          <a:off x="0" y="0"/>
          <a:ext cx="0" cy="0"/>
          <a:chOff x="0" y="0"/>
          <a:chExt cx="0" cy="0"/>
        </a:xfrm>
      </p:grpSpPr>
      <p:sp>
        <p:nvSpPr>
          <p:cNvPr id="620" name="Google Shape;620;p19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1" name="Google Shape;621;p19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622" name="Google Shape;622;p1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3" name="Google Shape;623;p1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5" name="Shape 625"/>
        <p:cNvGrpSpPr/>
        <p:nvPr/>
      </p:nvGrpSpPr>
      <p:grpSpPr>
        <a:xfrm>
          <a:off x="0" y="0"/>
          <a:ext cx="0" cy="0"/>
          <a:chOff x="0" y="0"/>
          <a:chExt cx="0" cy="0"/>
        </a:xfrm>
      </p:grpSpPr>
      <p:sp>
        <p:nvSpPr>
          <p:cNvPr id="626" name="Google Shape;626;p1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7" name="Google Shape;627;p19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8" name="Google Shape;628;p1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9" name="Google Shape;629;p1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1" name="Shape 631"/>
        <p:cNvGrpSpPr/>
        <p:nvPr/>
      </p:nvGrpSpPr>
      <p:grpSpPr>
        <a:xfrm>
          <a:off x="0" y="0"/>
          <a:ext cx="0" cy="0"/>
          <a:chOff x="0" y="0"/>
          <a:chExt cx="0" cy="0"/>
        </a:xfrm>
      </p:grpSpPr>
      <p:sp>
        <p:nvSpPr>
          <p:cNvPr id="632" name="Google Shape;632;p19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3" name="Google Shape;633;p19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34" name="Google Shape;634;p1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5" name="Google Shape;635;p1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6" name="Google Shape;636;p1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7" name="Shape 637"/>
        <p:cNvGrpSpPr/>
        <p:nvPr/>
      </p:nvGrpSpPr>
      <p:grpSpPr>
        <a:xfrm>
          <a:off x="0" y="0"/>
          <a:ext cx="0" cy="0"/>
          <a:chOff x="0" y="0"/>
          <a:chExt cx="0" cy="0"/>
        </a:xfrm>
      </p:grpSpPr>
      <p:sp>
        <p:nvSpPr>
          <p:cNvPr id="638" name="Google Shape;638;p2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9" name="Google Shape;639;p20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40" name="Google Shape;640;p20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41" name="Google Shape;641;p2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2" name="Google Shape;642;p2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3" name="Google Shape;643;p2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4" name="Shape 644"/>
        <p:cNvGrpSpPr/>
        <p:nvPr/>
      </p:nvGrpSpPr>
      <p:grpSpPr>
        <a:xfrm>
          <a:off x="0" y="0"/>
          <a:ext cx="0" cy="0"/>
          <a:chOff x="0" y="0"/>
          <a:chExt cx="0" cy="0"/>
        </a:xfrm>
      </p:grpSpPr>
      <p:sp>
        <p:nvSpPr>
          <p:cNvPr id="645" name="Google Shape;645;p2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6" name="Google Shape;646;p20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7" name="Google Shape;647;p20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8" name="Google Shape;648;p20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9" name="Google Shape;649;p20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0" name="Google Shape;650;p2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1" name="Google Shape;651;p2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2" name="Google Shape;652;p2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3" name="Shape 653"/>
        <p:cNvGrpSpPr/>
        <p:nvPr/>
      </p:nvGrpSpPr>
      <p:grpSpPr>
        <a:xfrm>
          <a:off x="0" y="0"/>
          <a:ext cx="0" cy="0"/>
          <a:chOff x="0" y="0"/>
          <a:chExt cx="0" cy="0"/>
        </a:xfrm>
      </p:grpSpPr>
      <p:sp>
        <p:nvSpPr>
          <p:cNvPr id="654" name="Google Shape;654;p2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5" name="Google Shape;655;p2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6" name="Google Shape;656;p2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2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8" name="Shape 658"/>
        <p:cNvGrpSpPr/>
        <p:nvPr/>
      </p:nvGrpSpPr>
      <p:grpSpPr>
        <a:xfrm>
          <a:off x="0" y="0"/>
          <a:ext cx="0" cy="0"/>
          <a:chOff x="0" y="0"/>
          <a:chExt cx="0" cy="0"/>
        </a:xfrm>
      </p:grpSpPr>
      <p:sp>
        <p:nvSpPr>
          <p:cNvPr id="659" name="Google Shape;659;p20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0" name="Google Shape;660;p20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1" name="Google Shape;661;p20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2" name="Google Shape;662;p2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3" name="Google Shape;663;p2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4" name="Google Shape;664;p2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5" name="Shape 665"/>
        <p:cNvGrpSpPr/>
        <p:nvPr/>
      </p:nvGrpSpPr>
      <p:grpSpPr>
        <a:xfrm>
          <a:off x="0" y="0"/>
          <a:ext cx="0" cy="0"/>
          <a:chOff x="0" y="0"/>
          <a:chExt cx="0" cy="0"/>
        </a:xfrm>
      </p:grpSpPr>
      <p:sp>
        <p:nvSpPr>
          <p:cNvPr id="666" name="Google Shape;666;p20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7" name="Google Shape;667;p204"/>
          <p:cNvSpPr/>
          <p:nvPr>
            <p:ph idx="2" type="pic"/>
          </p:nvPr>
        </p:nvSpPr>
        <p:spPr>
          <a:xfrm>
            <a:off x="1792288" y="612775"/>
            <a:ext cx="5486400" cy="4114800"/>
          </a:xfrm>
          <a:prstGeom prst="rect">
            <a:avLst/>
          </a:prstGeom>
          <a:noFill/>
          <a:ln>
            <a:noFill/>
          </a:ln>
        </p:spPr>
      </p:sp>
      <p:sp>
        <p:nvSpPr>
          <p:cNvPr id="668" name="Google Shape;668;p20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9" name="Google Shape;669;p2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2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2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2" name="Shape 672"/>
        <p:cNvGrpSpPr/>
        <p:nvPr/>
      </p:nvGrpSpPr>
      <p:grpSpPr>
        <a:xfrm>
          <a:off x="0" y="0"/>
          <a:ext cx="0" cy="0"/>
          <a:chOff x="0" y="0"/>
          <a:chExt cx="0" cy="0"/>
        </a:xfrm>
      </p:grpSpPr>
      <p:sp>
        <p:nvSpPr>
          <p:cNvPr id="673" name="Google Shape;673;p2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4" name="Google Shape;674;p20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5" name="Google Shape;675;p20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6" name="Google Shape;676;p20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7" name="Google Shape;677;p2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8" name="Shape 678"/>
        <p:cNvGrpSpPr/>
        <p:nvPr/>
      </p:nvGrpSpPr>
      <p:grpSpPr>
        <a:xfrm>
          <a:off x="0" y="0"/>
          <a:ext cx="0" cy="0"/>
          <a:chOff x="0" y="0"/>
          <a:chExt cx="0" cy="0"/>
        </a:xfrm>
      </p:grpSpPr>
      <p:sp>
        <p:nvSpPr>
          <p:cNvPr id="679" name="Google Shape;679;p20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0" name="Google Shape;680;p20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1" name="Google Shape;681;p20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2" name="Google Shape;682;p20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3" name="Google Shape;683;p2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2" Type="http://schemas.openxmlformats.org/officeDocument/2006/relationships/theme" Target="../theme/theme11.xml"/><Relationship Id="rId9" Type="http://schemas.openxmlformats.org/officeDocument/2006/relationships/slideLayout" Target="../slideLayouts/slideLayout108.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2" Type="http://schemas.openxmlformats.org/officeDocument/2006/relationships/theme" Target="../theme/theme8.xml"/><Relationship Id="rId9" Type="http://schemas.openxmlformats.org/officeDocument/2006/relationships/slideLayout" Target="../slideLayouts/slideLayout119.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2" Type="http://schemas.openxmlformats.org/officeDocument/2006/relationships/theme" Target="../theme/theme2.xml"/><Relationship Id="rId9" Type="http://schemas.openxmlformats.org/officeDocument/2006/relationships/slideLayout" Target="../slideLayouts/slideLayout130.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2" Type="http://schemas.openxmlformats.org/officeDocument/2006/relationships/theme" Target="../theme/theme9.xml"/><Relationship Id="rId9" Type="http://schemas.openxmlformats.org/officeDocument/2006/relationships/slideLayout" Target="../slideLayouts/slideLayout141.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2" Type="http://schemas.openxmlformats.org/officeDocument/2006/relationships/theme" Target="../theme/theme17.xml"/><Relationship Id="rId9" Type="http://schemas.openxmlformats.org/officeDocument/2006/relationships/slideLayout" Target="../slideLayouts/slideLayout152.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2" Type="http://schemas.openxmlformats.org/officeDocument/2006/relationships/theme" Target="../theme/theme12.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2" Type="http://schemas.openxmlformats.org/officeDocument/2006/relationships/theme" Target="../theme/theme10.xml"/><Relationship Id="rId9" Type="http://schemas.openxmlformats.org/officeDocument/2006/relationships/slideLayout" Target="../slideLayouts/slideLayout174.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2" Type="http://schemas.openxmlformats.org/officeDocument/2006/relationships/theme" Target="../theme/theme15.xml"/><Relationship Id="rId9" Type="http://schemas.openxmlformats.org/officeDocument/2006/relationships/slideLayout" Target="../slideLayouts/slideLayout185.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3.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1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4.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1.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2" Type="http://schemas.openxmlformats.org/officeDocument/2006/relationships/theme" Target="../theme/theme16.xml"/><Relationship Id="rId9" Type="http://schemas.openxmlformats.org/officeDocument/2006/relationships/slideLayout" Target="../slideLayouts/slideLayout8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2" Type="http://schemas.openxmlformats.org/officeDocument/2006/relationships/theme" Target="../theme/theme6.xml"/><Relationship Id="rId9" Type="http://schemas.openxmlformats.org/officeDocument/2006/relationships/slideLayout" Target="../slideLayouts/slideLayout97.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6" name="Google Shape;686;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7" name="Google Shape;687;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8" name="Google Shape;688;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9" name="Google Shape;689;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sp>
        <p:nvSpPr>
          <p:cNvPr id="760" name="Google Shape;760;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1" name="Google Shape;761;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2" name="Google Shape;762;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3" name="Google Shape;763;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4" name="Google Shape;764;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4" name="Shape 834"/>
        <p:cNvGrpSpPr/>
        <p:nvPr/>
      </p:nvGrpSpPr>
      <p:grpSpPr>
        <a:xfrm>
          <a:off x="0" y="0"/>
          <a:ext cx="0" cy="0"/>
          <a:chOff x="0" y="0"/>
          <a:chExt cx="0" cy="0"/>
        </a:xfrm>
      </p:grpSpPr>
      <p:sp>
        <p:nvSpPr>
          <p:cNvPr id="835" name="Google Shape;835;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6" name="Google Shape;836;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37" name="Google Shape;837;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8" name="Google Shape;838;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9" name="Google Shape;839;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9" name="Shape 909"/>
        <p:cNvGrpSpPr/>
        <p:nvPr/>
      </p:nvGrpSpPr>
      <p:grpSpPr>
        <a:xfrm>
          <a:off x="0" y="0"/>
          <a:ext cx="0" cy="0"/>
          <a:chOff x="0" y="0"/>
          <a:chExt cx="0" cy="0"/>
        </a:xfrm>
      </p:grpSpPr>
      <p:sp>
        <p:nvSpPr>
          <p:cNvPr id="910" name="Google Shape;910;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1" name="Google Shape;911;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12" name="Google Shape;912;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3" name="Google Shape;913;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4" name="Google Shape;914;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4" name="Shape 984"/>
        <p:cNvGrpSpPr/>
        <p:nvPr/>
      </p:nvGrpSpPr>
      <p:grpSpPr>
        <a:xfrm>
          <a:off x="0" y="0"/>
          <a:ext cx="0" cy="0"/>
          <a:chOff x="0" y="0"/>
          <a:chExt cx="0" cy="0"/>
        </a:xfrm>
      </p:grpSpPr>
      <p:sp>
        <p:nvSpPr>
          <p:cNvPr id="985" name="Google Shape;985;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6" name="Google Shape;986;p6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87" name="Google Shape;987;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88" name="Google Shape;988;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89" name="Google Shape;989;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9" name="Shape 1059"/>
        <p:cNvGrpSpPr/>
        <p:nvPr/>
      </p:nvGrpSpPr>
      <p:grpSpPr>
        <a:xfrm>
          <a:off x="0" y="0"/>
          <a:ext cx="0" cy="0"/>
          <a:chOff x="0" y="0"/>
          <a:chExt cx="0" cy="0"/>
        </a:xfrm>
      </p:grpSpPr>
      <p:sp>
        <p:nvSpPr>
          <p:cNvPr id="1060" name="Google Shape;1060;p71"/>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1" name="Google Shape;1061;p71"/>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1062" name="Google Shape;1062;p7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63" name="Google Shape;1063;p7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64" name="Google Shape;1064;p7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00">
                <a:solidFill>
                  <a:srgbClr val="888888"/>
                </a:solidFill>
                <a:latin typeface="Arial"/>
                <a:ea typeface="Arial"/>
                <a:cs typeface="Arial"/>
                <a:sym typeface="Arial"/>
              </a:defRPr>
            </a:lvl1pPr>
            <a:lvl2pPr indent="0" lvl="1" marL="0" marR="0" rtl="0" algn="r">
              <a:spcBef>
                <a:spcPts val="0"/>
              </a:spcBef>
              <a:buNone/>
              <a:defRPr sz="1800">
                <a:solidFill>
                  <a:srgbClr val="888888"/>
                </a:solidFill>
                <a:latin typeface="Arial"/>
                <a:ea typeface="Arial"/>
                <a:cs typeface="Arial"/>
                <a:sym typeface="Arial"/>
              </a:defRPr>
            </a:lvl2pPr>
            <a:lvl3pPr indent="0" lvl="2" marL="0" marR="0" rtl="0" algn="r">
              <a:spcBef>
                <a:spcPts val="0"/>
              </a:spcBef>
              <a:buNone/>
              <a:defRPr sz="1800">
                <a:solidFill>
                  <a:srgbClr val="888888"/>
                </a:solidFill>
                <a:latin typeface="Arial"/>
                <a:ea typeface="Arial"/>
                <a:cs typeface="Arial"/>
                <a:sym typeface="Arial"/>
              </a:defRPr>
            </a:lvl3pPr>
            <a:lvl4pPr indent="0" lvl="3" marL="0" marR="0" rtl="0" algn="r">
              <a:spcBef>
                <a:spcPts val="0"/>
              </a:spcBef>
              <a:buNone/>
              <a:defRPr sz="1800">
                <a:solidFill>
                  <a:srgbClr val="888888"/>
                </a:solidFill>
                <a:latin typeface="Arial"/>
                <a:ea typeface="Arial"/>
                <a:cs typeface="Arial"/>
                <a:sym typeface="Arial"/>
              </a:defRPr>
            </a:lvl4pPr>
            <a:lvl5pPr indent="0" lvl="4" marL="0" marR="0" rtl="0" algn="r">
              <a:spcBef>
                <a:spcPts val="0"/>
              </a:spcBef>
              <a:buNone/>
              <a:defRPr sz="1800">
                <a:solidFill>
                  <a:srgbClr val="888888"/>
                </a:solidFill>
                <a:latin typeface="Arial"/>
                <a:ea typeface="Arial"/>
                <a:cs typeface="Arial"/>
                <a:sym typeface="Arial"/>
              </a:defRPr>
            </a:lvl5pPr>
            <a:lvl6pPr indent="0" lvl="5" marL="0" marR="0" rtl="0" algn="r">
              <a:spcBef>
                <a:spcPts val="0"/>
              </a:spcBef>
              <a:buNone/>
              <a:defRPr sz="1800">
                <a:solidFill>
                  <a:srgbClr val="888888"/>
                </a:solidFill>
                <a:latin typeface="Arial"/>
                <a:ea typeface="Arial"/>
                <a:cs typeface="Arial"/>
                <a:sym typeface="Arial"/>
              </a:defRPr>
            </a:lvl6pPr>
            <a:lvl7pPr indent="0" lvl="6" marL="0" marR="0" rtl="0" algn="r">
              <a:spcBef>
                <a:spcPts val="0"/>
              </a:spcBef>
              <a:buNone/>
              <a:defRPr sz="1800">
                <a:solidFill>
                  <a:srgbClr val="888888"/>
                </a:solidFill>
                <a:latin typeface="Arial"/>
                <a:ea typeface="Arial"/>
                <a:cs typeface="Arial"/>
                <a:sym typeface="Arial"/>
              </a:defRPr>
            </a:lvl7pPr>
            <a:lvl8pPr indent="0" lvl="7" marL="0" marR="0" rtl="0" algn="r">
              <a:spcBef>
                <a:spcPts val="0"/>
              </a:spcBef>
              <a:buNone/>
              <a:defRPr sz="1800">
                <a:solidFill>
                  <a:srgbClr val="888888"/>
                </a:solidFill>
                <a:latin typeface="Arial"/>
                <a:ea typeface="Arial"/>
                <a:cs typeface="Arial"/>
                <a:sym typeface="Arial"/>
              </a:defRPr>
            </a:lvl8pPr>
            <a:lvl9pPr indent="0" lvl="8" marL="0" marR="0" rtl="0" algn="r">
              <a:spcBef>
                <a:spcPts val="0"/>
              </a:spcBef>
              <a:buNone/>
              <a:defRPr sz="18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4" name="Shape 1134"/>
        <p:cNvGrpSpPr/>
        <p:nvPr/>
      </p:nvGrpSpPr>
      <p:grpSpPr>
        <a:xfrm>
          <a:off x="0" y="0"/>
          <a:ext cx="0" cy="0"/>
          <a:chOff x="0" y="0"/>
          <a:chExt cx="0" cy="0"/>
        </a:xfrm>
      </p:grpSpPr>
      <p:sp>
        <p:nvSpPr>
          <p:cNvPr id="1135" name="Google Shape;1135;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6" name="Google Shape;1136;p7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7" name="Google Shape;1137;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38" name="Google Shape;1138;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39" name="Google Shape;1139;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9" name="Shape 1209"/>
        <p:cNvGrpSpPr/>
        <p:nvPr/>
      </p:nvGrpSpPr>
      <p:grpSpPr>
        <a:xfrm>
          <a:off x="0" y="0"/>
          <a:ext cx="0" cy="0"/>
          <a:chOff x="0" y="0"/>
          <a:chExt cx="0" cy="0"/>
        </a:xfrm>
      </p:grpSpPr>
      <p:sp>
        <p:nvSpPr>
          <p:cNvPr id="1210" name="Google Shape;1210;p75"/>
          <p:cNvSpPr txBox="1"/>
          <p:nvPr>
            <p:ph type="title"/>
          </p:nvPr>
        </p:nvSpPr>
        <p:spPr>
          <a:xfrm>
            <a:off x="914400" y="411959"/>
            <a:ext cx="16459200" cy="17145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1" name="Google Shape;1211;p75"/>
          <p:cNvSpPr txBox="1"/>
          <p:nvPr>
            <p:ph idx="1" type="body"/>
          </p:nvPr>
        </p:nvSpPr>
        <p:spPr>
          <a:xfrm>
            <a:off x="914400" y="2400302"/>
            <a:ext cx="16459200" cy="6788945"/>
          </a:xfrm>
          <a:prstGeom prst="rect">
            <a:avLst/>
          </a:prstGeom>
          <a:noFill/>
          <a:ln>
            <a:noFill/>
          </a:ln>
        </p:spPr>
        <p:txBody>
          <a:bodyPr anchorCtr="0" anchor="t" bIns="45700" lIns="91425" spcFirstLastPara="1" rIns="91425" wrap="square" tIns="45700">
            <a:normAutofit/>
          </a:bodyPr>
          <a:lstStyle>
            <a:lvl1pPr indent="-533400" lvl="0" marL="4572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1pPr>
            <a:lvl2pPr indent="-495300" lvl="1" marL="914400" marR="0" rtl="0" algn="l">
              <a:spcBef>
                <a:spcPts val="84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3pPr>
            <a:lvl4pPr indent="-419100" lvl="3" marL="1828800" marR="0" rtl="0" algn="l">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4pPr>
            <a:lvl5pPr indent="-419100" lvl="4" marL="2286000" marR="0" rtl="0" algn="l">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5pPr>
            <a:lvl6pPr indent="-419100" lvl="5" marL="2743200" marR="0" rtl="0" algn="l">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1212" name="Google Shape;1212;p75"/>
          <p:cNvSpPr txBox="1"/>
          <p:nvPr>
            <p:ph idx="10" type="dt"/>
          </p:nvPr>
        </p:nvSpPr>
        <p:spPr>
          <a:xfrm>
            <a:off x="914400" y="9534527"/>
            <a:ext cx="42672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3" name="Google Shape;1213;p75"/>
          <p:cNvSpPr txBox="1"/>
          <p:nvPr>
            <p:ph idx="11" type="ftr"/>
          </p:nvPr>
        </p:nvSpPr>
        <p:spPr>
          <a:xfrm>
            <a:off x="6248400" y="9534527"/>
            <a:ext cx="5791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4" name="Google Shape;1214;p75"/>
          <p:cNvSpPr txBox="1"/>
          <p:nvPr>
            <p:ph idx="12" type="sldNum"/>
          </p:nvPr>
        </p:nvSpPr>
        <p:spPr>
          <a:xfrm>
            <a:off x="13106400" y="9534527"/>
            <a:ext cx="42672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2" name="Google Shape;162;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7" name="Google Shape;237;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 name="Google Shape;238;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9" name="Google Shape;239;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1" name="Google Shape;311;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2" name="Google Shape;31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3" name="Google Shape;31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4" name="Google Shape;31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6" name="Google Shape;386;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7" name="Google Shape;387;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8" name="Google Shape;388;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9" name="Google Shape;389;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sp>
        <p:nvSpPr>
          <p:cNvPr id="460" name="Google Shape;460;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1" name="Google Shape;461;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2" name="Google Shape;462;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3" name="Google Shape;463;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4" name="Google Shape;464;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6" name="Google Shape;536;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7" name="Google Shape;537;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8" name="Google Shape;538;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9" name="Google Shape;539;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9" name="Shape 609"/>
        <p:cNvGrpSpPr/>
        <p:nvPr/>
      </p:nvGrpSpPr>
      <p:grpSpPr>
        <a:xfrm>
          <a:off x="0" y="0"/>
          <a:ext cx="0" cy="0"/>
          <a:chOff x="0" y="0"/>
          <a:chExt cx="0" cy="0"/>
        </a:xfrm>
      </p:grpSpPr>
      <p:sp>
        <p:nvSpPr>
          <p:cNvPr id="610" name="Google Shape;610;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2" name="Google Shape;612;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3" name="Google Shape;613;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4" name="Google Shape;614;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2.png"/><Relationship Id="rId11" Type="http://schemas.openxmlformats.org/officeDocument/2006/relationships/image" Target="../media/image14.png"/><Relationship Id="rId10" Type="http://schemas.openxmlformats.org/officeDocument/2006/relationships/image" Target="../media/image10.png"/><Relationship Id="rId9"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5.jpg"/><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54.png"/><Relationship Id="rId4" Type="http://schemas.openxmlformats.org/officeDocument/2006/relationships/image" Target="../media/image64.png"/><Relationship Id="rId5" Type="http://schemas.openxmlformats.org/officeDocument/2006/relationships/image" Target="../media/image59.png"/><Relationship Id="rId6" Type="http://schemas.openxmlformats.org/officeDocument/2006/relationships/image" Target="../media/image62.png"/><Relationship Id="rId7" Type="http://schemas.openxmlformats.org/officeDocument/2006/relationships/image" Target="../media/image66.png"/></Relationships>
</file>

<file path=ppt/slides/_rels/slide11.xml.rels><?xml version="1.0" encoding="UTF-8" standalone="yes"?><Relationships xmlns="http://schemas.openxmlformats.org/package/2006/relationships"><Relationship Id="rId10" Type="http://schemas.openxmlformats.org/officeDocument/2006/relationships/image" Target="../media/image68.png"/><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63.png"/><Relationship Id="rId4" Type="http://schemas.openxmlformats.org/officeDocument/2006/relationships/image" Target="../media/image54.png"/><Relationship Id="rId9" Type="http://schemas.openxmlformats.org/officeDocument/2006/relationships/image" Target="../media/image70.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image" Target="../media/image59.png"/><Relationship Id="rId8" Type="http://schemas.openxmlformats.org/officeDocument/2006/relationships/image" Target="../media/image6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54.png"/><Relationship Id="rId4" Type="http://schemas.openxmlformats.org/officeDocument/2006/relationships/image" Target="../media/image64.png"/><Relationship Id="rId5" Type="http://schemas.openxmlformats.org/officeDocument/2006/relationships/image" Target="../media/image59.png"/><Relationship Id="rId6" Type="http://schemas.openxmlformats.org/officeDocument/2006/relationships/image" Target="../media/image76.png"/><Relationship Id="rId7" Type="http://schemas.openxmlformats.org/officeDocument/2006/relationships/image" Target="../media/image72.png"/><Relationship Id="rId8" Type="http://schemas.openxmlformats.org/officeDocument/2006/relationships/image" Target="../media/image7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75.png"/><Relationship Id="rId6" Type="http://schemas.openxmlformats.org/officeDocument/2006/relationships/image" Target="../media/image33.png"/></Relationships>
</file>

<file path=ppt/slides/_rels/slide14.xml.rels><?xml version="1.0" encoding="UTF-8" standalone="yes"?><Relationships xmlns="http://schemas.openxmlformats.org/package/2006/relationships"><Relationship Id="rId10" Type="http://schemas.openxmlformats.org/officeDocument/2006/relationships/image" Target="../media/image84.png"/><Relationship Id="rId1" Type="http://schemas.openxmlformats.org/officeDocument/2006/relationships/slideLayout" Target="../slideLayouts/slideLayout56.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32.png"/><Relationship Id="rId8" Type="http://schemas.openxmlformats.org/officeDocument/2006/relationships/image" Target="../media/image9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image" Target="../media/image79.png"/><Relationship Id="rId4" Type="http://schemas.openxmlformats.org/officeDocument/2006/relationships/image" Target="../media/image81.png"/><Relationship Id="rId5" Type="http://schemas.openxmlformats.org/officeDocument/2006/relationships/image" Target="../media/image83.png"/><Relationship Id="rId6"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03.png"/><Relationship Id="rId9" Type="http://schemas.openxmlformats.org/officeDocument/2006/relationships/image" Target="../media/image102.png"/><Relationship Id="rId5" Type="http://schemas.openxmlformats.org/officeDocument/2006/relationships/image" Target="../media/image54.png"/><Relationship Id="rId6" Type="http://schemas.openxmlformats.org/officeDocument/2006/relationships/image" Target="../media/image64.png"/><Relationship Id="rId7" Type="http://schemas.openxmlformats.org/officeDocument/2006/relationships/image" Target="../media/image59.png"/><Relationship Id="rId8" Type="http://schemas.openxmlformats.org/officeDocument/2006/relationships/image" Target="../media/image90.png"/></Relationships>
</file>

<file path=ppt/slides/_rels/slide17.xml.rels><?xml version="1.0" encoding="UTF-8" standalone="yes"?><Relationships xmlns="http://schemas.openxmlformats.org/package/2006/relationships"><Relationship Id="rId10" Type="http://schemas.openxmlformats.org/officeDocument/2006/relationships/image" Target="../media/image93.png"/><Relationship Id="rId1" Type="http://schemas.openxmlformats.org/officeDocument/2006/relationships/slideLayout" Target="../slideLayouts/slideLayout78.xml"/><Relationship Id="rId2" Type="http://schemas.openxmlformats.org/officeDocument/2006/relationships/notesSlide" Target="../notesSlides/notesSlide17.xml"/><Relationship Id="rId3" Type="http://schemas.openxmlformats.org/officeDocument/2006/relationships/image" Target="../media/image81.png"/><Relationship Id="rId4" Type="http://schemas.openxmlformats.org/officeDocument/2006/relationships/image" Target="../media/image88.png"/><Relationship Id="rId9"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99.png"/><Relationship Id="rId7" Type="http://schemas.openxmlformats.org/officeDocument/2006/relationships/image" Target="../media/image92.png"/><Relationship Id="rId8" Type="http://schemas.openxmlformats.org/officeDocument/2006/relationships/image" Target="../media/image9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75.png"/><Relationship Id="rId6"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97.png"/><Relationship Id="rId4" Type="http://schemas.openxmlformats.org/officeDocument/2006/relationships/image" Target="../media/image54.png"/><Relationship Id="rId9" Type="http://schemas.openxmlformats.org/officeDocument/2006/relationships/image" Target="../media/image96.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image" Target="../media/image59.png"/><Relationship Id="rId8" Type="http://schemas.openxmlformats.org/officeDocument/2006/relationships/image" Target="../media/image9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3.png"/><Relationship Id="rId9"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16.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100.png"/><Relationship Id="rId5" Type="http://schemas.openxmlformats.org/officeDocument/2006/relationships/image" Target="../media/image81.png"/><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0" Type="http://schemas.openxmlformats.org/officeDocument/2006/relationships/image" Target="../media/image109.png"/><Relationship Id="rId1" Type="http://schemas.openxmlformats.org/officeDocument/2006/relationships/slideLayout" Target="../slideLayouts/slideLayout111.xml"/><Relationship Id="rId2" Type="http://schemas.openxmlformats.org/officeDocument/2006/relationships/notesSlide" Target="../notesSlides/notesSlide21.xml"/><Relationship Id="rId3" Type="http://schemas.openxmlformats.org/officeDocument/2006/relationships/image" Target="../media/image111.png"/><Relationship Id="rId4" Type="http://schemas.openxmlformats.org/officeDocument/2006/relationships/image" Target="../media/image59.png"/><Relationship Id="rId9" Type="http://schemas.openxmlformats.org/officeDocument/2006/relationships/image" Target="../media/image64.png"/><Relationship Id="rId5" Type="http://schemas.openxmlformats.org/officeDocument/2006/relationships/image" Target="../media/image113.png"/><Relationship Id="rId6" Type="http://schemas.openxmlformats.org/officeDocument/2006/relationships/image" Target="../media/image107.png"/><Relationship Id="rId7" Type="http://schemas.openxmlformats.org/officeDocument/2006/relationships/image" Target="../media/image108.png"/><Relationship Id="rId8" Type="http://schemas.openxmlformats.org/officeDocument/2006/relationships/image" Target="../media/image128.png"/></Relationships>
</file>

<file path=ppt/slides/_rels/slide22.xml.rels><?xml version="1.0" encoding="UTF-8" standalone="yes"?><Relationships xmlns="http://schemas.openxmlformats.org/package/2006/relationships"><Relationship Id="rId11" Type="http://schemas.openxmlformats.org/officeDocument/2006/relationships/image" Target="../media/image119.png"/><Relationship Id="rId10" Type="http://schemas.openxmlformats.org/officeDocument/2006/relationships/image" Target="../media/image112.png"/><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1.png"/><Relationship Id="rId4" Type="http://schemas.openxmlformats.org/officeDocument/2006/relationships/image" Target="../media/image59.png"/><Relationship Id="rId9" Type="http://schemas.openxmlformats.org/officeDocument/2006/relationships/image" Target="../media/image64.png"/><Relationship Id="rId5" Type="http://schemas.openxmlformats.org/officeDocument/2006/relationships/image" Target="../media/image118.png"/><Relationship Id="rId6" Type="http://schemas.openxmlformats.org/officeDocument/2006/relationships/image" Target="../media/image110.png"/><Relationship Id="rId7" Type="http://schemas.openxmlformats.org/officeDocument/2006/relationships/image" Target="../media/image108.png"/><Relationship Id="rId8" Type="http://schemas.openxmlformats.org/officeDocument/2006/relationships/image" Target="../media/image1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1.png"/><Relationship Id="rId4" Type="http://schemas.openxmlformats.org/officeDocument/2006/relationships/image" Target="../media/image59.png"/><Relationship Id="rId9" Type="http://schemas.openxmlformats.org/officeDocument/2006/relationships/image" Target="../media/image116.png"/><Relationship Id="rId5" Type="http://schemas.openxmlformats.org/officeDocument/2006/relationships/image" Target="../media/image64.png"/><Relationship Id="rId6" Type="http://schemas.openxmlformats.org/officeDocument/2006/relationships/image" Target="../media/image63.png"/><Relationship Id="rId7" Type="http://schemas.openxmlformats.org/officeDocument/2006/relationships/image" Target="../media/image115.png"/><Relationship Id="rId8" Type="http://schemas.openxmlformats.org/officeDocument/2006/relationships/image" Target="../media/image1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33.png"/></Relationships>
</file>

<file path=ppt/slides/_rels/slide25.xml.rels><?xml version="1.0" encoding="UTF-8" standalone="yes"?><Relationships xmlns="http://schemas.openxmlformats.org/package/2006/relationships"><Relationship Id="rId10" Type="http://schemas.openxmlformats.org/officeDocument/2006/relationships/image" Target="../media/image129.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8.png"/><Relationship Id="rId4" Type="http://schemas.openxmlformats.org/officeDocument/2006/relationships/image" Target="../media/image122.png"/><Relationship Id="rId9" Type="http://schemas.openxmlformats.org/officeDocument/2006/relationships/image" Target="../media/image126.png"/><Relationship Id="rId5" Type="http://schemas.openxmlformats.org/officeDocument/2006/relationships/image" Target="../media/image130.png"/><Relationship Id="rId6" Type="http://schemas.openxmlformats.org/officeDocument/2006/relationships/image" Target="../media/image124.png"/><Relationship Id="rId7" Type="http://schemas.openxmlformats.org/officeDocument/2006/relationships/image" Target="../media/image123.png"/><Relationship Id="rId8" Type="http://schemas.openxmlformats.org/officeDocument/2006/relationships/image" Target="../media/image1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25.png"/><Relationship Id="rId4" Type="http://schemas.openxmlformats.org/officeDocument/2006/relationships/image" Target="../media/image81.png"/><Relationship Id="rId5" Type="http://schemas.openxmlformats.org/officeDocument/2006/relationships/image" Target="../media/image83.png"/><Relationship Id="rId6"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41.png"/><Relationship Id="rId5" Type="http://schemas.openxmlformats.org/officeDocument/2006/relationships/image" Target="../media/image134.png"/><Relationship Id="rId6" Type="http://schemas.openxmlformats.org/officeDocument/2006/relationships/image" Target="../media/image79.png"/><Relationship Id="rId7" Type="http://schemas.openxmlformats.org/officeDocument/2006/relationships/image" Target="../media/image81.png"/><Relationship Id="rId8"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28.xml"/><Relationship Id="rId3" Type="http://schemas.openxmlformats.org/officeDocument/2006/relationships/image" Target="../media/image135.png"/><Relationship Id="rId4" Type="http://schemas.openxmlformats.org/officeDocument/2006/relationships/image" Target="../media/image132.png"/><Relationship Id="rId9" Type="http://schemas.openxmlformats.org/officeDocument/2006/relationships/image" Target="../media/image139.png"/><Relationship Id="rId5" Type="http://schemas.openxmlformats.org/officeDocument/2006/relationships/image" Target="../media/image122.png"/><Relationship Id="rId6" Type="http://schemas.openxmlformats.org/officeDocument/2006/relationships/image" Target="../media/image10.png"/><Relationship Id="rId7" Type="http://schemas.openxmlformats.org/officeDocument/2006/relationships/image" Target="../media/image133.png"/><Relationship Id="rId8" Type="http://schemas.openxmlformats.org/officeDocument/2006/relationships/image" Target="../media/image138.png"/></Relationships>
</file>

<file path=ppt/slides/_rels/slide29.xml.rels><?xml version="1.0" encoding="UTF-8" standalone="yes"?><Relationships xmlns="http://schemas.openxmlformats.org/package/2006/relationships"><Relationship Id="rId20" Type="http://schemas.openxmlformats.org/officeDocument/2006/relationships/image" Target="../media/image152.png"/><Relationship Id="rId11" Type="http://schemas.openxmlformats.org/officeDocument/2006/relationships/image" Target="../media/image146.png"/><Relationship Id="rId22" Type="http://schemas.openxmlformats.org/officeDocument/2006/relationships/image" Target="../media/image153.png"/><Relationship Id="rId10" Type="http://schemas.openxmlformats.org/officeDocument/2006/relationships/image" Target="../media/image142.png"/><Relationship Id="rId21" Type="http://schemas.openxmlformats.org/officeDocument/2006/relationships/image" Target="../media/image159.png"/><Relationship Id="rId13" Type="http://schemas.openxmlformats.org/officeDocument/2006/relationships/image" Target="../media/image156.png"/><Relationship Id="rId12" Type="http://schemas.openxmlformats.org/officeDocument/2006/relationships/image" Target="../media/image147.png"/><Relationship Id="rId23" Type="http://schemas.openxmlformats.org/officeDocument/2006/relationships/image" Target="../media/image154.png"/><Relationship Id="rId1" Type="http://schemas.openxmlformats.org/officeDocument/2006/relationships/slideLayout" Target="../slideLayouts/slideLayout144.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136.png"/><Relationship Id="rId9" Type="http://schemas.openxmlformats.org/officeDocument/2006/relationships/image" Target="../media/image145.png"/><Relationship Id="rId15" Type="http://schemas.openxmlformats.org/officeDocument/2006/relationships/image" Target="../media/image148.png"/><Relationship Id="rId14" Type="http://schemas.openxmlformats.org/officeDocument/2006/relationships/image" Target="../media/image165.png"/><Relationship Id="rId17" Type="http://schemas.openxmlformats.org/officeDocument/2006/relationships/image" Target="../media/image149.png"/><Relationship Id="rId16" Type="http://schemas.openxmlformats.org/officeDocument/2006/relationships/image" Target="../media/image150.png"/><Relationship Id="rId5" Type="http://schemas.openxmlformats.org/officeDocument/2006/relationships/image" Target="../media/image30.png"/><Relationship Id="rId19" Type="http://schemas.openxmlformats.org/officeDocument/2006/relationships/image" Target="../media/image151.png"/><Relationship Id="rId6" Type="http://schemas.openxmlformats.org/officeDocument/2006/relationships/image" Target="../media/image144.png"/><Relationship Id="rId18" Type="http://schemas.openxmlformats.org/officeDocument/2006/relationships/image" Target="../media/image168.png"/><Relationship Id="rId7" Type="http://schemas.openxmlformats.org/officeDocument/2006/relationships/image" Target="../media/image143.png"/><Relationship Id="rId8" Type="http://schemas.openxmlformats.org/officeDocument/2006/relationships/image" Target="../media/image1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2.png"/></Relationships>
</file>

<file path=ppt/slides/_rels/slide30.xml.rels><?xml version="1.0" encoding="UTF-8" standalone="yes"?><Relationships xmlns="http://schemas.openxmlformats.org/package/2006/relationships"><Relationship Id="rId10" Type="http://schemas.openxmlformats.org/officeDocument/2006/relationships/image" Target="../media/image160.png"/><Relationship Id="rId1" Type="http://schemas.openxmlformats.org/officeDocument/2006/relationships/slideLayout" Target="../slideLayouts/slideLayout155.xml"/><Relationship Id="rId2" Type="http://schemas.openxmlformats.org/officeDocument/2006/relationships/notesSlide" Target="../notesSlides/notesSlide30.xml"/><Relationship Id="rId3" Type="http://schemas.openxmlformats.org/officeDocument/2006/relationships/image" Target="../media/image180.png"/><Relationship Id="rId4" Type="http://schemas.openxmlformats.org/officeDocument/2006/relationships/image" Target="../media/image157.png"/><Relationship Id="rId9" Type="http://schemas.openxmlformats.org/officeDocument/2006/relationships/image" Target="../media/image161.png"/><Relationship Id="rId5" Type="http://schemas.openxmlformats.org/officeDocument/2006/relationships/image" Target="../media/image163.png"/><Relationship Id="rId6" Type="http://schemas.openxmlformats.org/officeDocument/2006/relationships/image" Target="../media/image155.png"/><Relationship Id="rId7" Type="http://schemas.openxmlformats.org/officeDocument/2006/relationships/image" Target="../media/image158.png"/><Relationship Id="rId8" Type="http://schemas.openxmlformats.org/officeDocument/2006/relationships/image" Target="../media/image162.png"/></Relationships>
</file>

<file path=ppt/slides/_rels/slide31.xml.rels><?xml version="1.0" encoding="UTF-8" standalone="yes"?><Relationships xmlns="http://schemas.openxmlformats.org/package/2006/relationships"><Relationship Id="rId10" Type="http://schemas.openxmlformats.org/officeDocument/2006/relationships/image" Target="../media/image178.png"/><Relationship Id="rId1" Type="http://schemas.openxmlformats.org/officeDocument/2006/relationships/slideLayout" Target="../slideLayouts/slideLayout56.xml"/><Relationship Id="rId2" Type="http://schemas.openxmlformats.org/officeDocument/2006/relationships/notesSlide" Target="../notesSlides/notesSlide31.xml"/><Relationship Id="rId3" Type="http://schemas.openxmlformats.org/officeDocument/2006/relationships/image" Target="../media/image81.png"/><Relationship Id="rId4" Type="http://schemas.openxmlformats.org/officeDocument/2006/relationships/image" Target="../media/image48.png"/><Relationship Id="rId9" Type="http://schemas.openxmlformats.org/officeDocument/2006/relationships/image" Target="../media/image170.png"/><Relationship Id="rId5" Type="http://schemas.openxmlformats.org/officeDocument/2006/relationships/image" Target="../media/image169.png"/><Relationship Id="rId6" Type="http://schemas.openxmlformats.org/officeDocument/2006/relationships/image" Target="../media/image173.png"/><Relationship Id="rId7" Type="http://schemas.openxmlformats.org/officeDocument/2006/relationships/image" Target="../media/image164.png"/><Relationship Id="rId8" Type="http://schemas.openxmlformats.org/officeDocument/2006/relationships/image" Target="../media/image1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7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6.png"/><Relationship Id="rId4" Type="http://schemas.openxmlformats.org/officeDocument/2006/relationships/image" Target="../media/image81.png"/><Relationship Id="rId5" Type="http://schemas.openxmlformats.org/officeDocument/2006/relationships/image" Target="../media/image17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6.png"/><Relationship Id="rId4" Type="http://schemas.openxmlformats.org/officeDocument/2006/relationships/image" Target="../media/image81.png"/><Relationship Id="rId5" Type="http://schemas.openxmlformats.org/officeDocument/2006/relationships/image" Target="../media/image17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notesSlide" Target="../notesSlides/notesSlide35.xml"/><Relationship Id="rId3" Type="http://schemas.openxmlformats.org/officeDocument/2006/relationships/image" Target="../media/image181.png"/><Relationship Id="rId4" Type="http://schemas.openxmlformats.org/officeDocument/2006/relationships/image" Target="../media/image175.png"/><Relationship Id="rId5" Type="http://schemas.openxmlformats.org/officeDocument/2006/relationships/image" Target="../media/image186.png"/><Relationship Id="rId6" Type="http://schemas.openxmlformats.org/officeDocument/2006/relationships/image" Target="../media/image183.png"/><Relationship Id="rId7" Type="http://schemas.openxmlformats.org/officeDocument/2006/relationships/image" Target="../media/image182.png"/></Relationships>
</file>

<file path=ppt/slides/_rels/slide36.xml.rels><?xml version="1.0" encoding="UTF-8" standalone="yes"?><Relationships xmlns="http://schemas.openxmlformats.org/package/2006/relationships"><Relationship Id="rId11" Type="http://schemas.openxmlformats.org/officeDocument/2006/relationships/image" Target="../media/image192.png"/><Relationship Id="rId10" Type="http://schemas.openxmlformats.org/officeDocument/2006/relationships/slide" Target="/ppt/slides/slide38.xml"/><Relationship Id="rId13" Type="http://schemas.openxmlformats.org/officeDocument/2006/relationships/image" Target="../media/image190.png"/><Relationship Id="rId12" Type="http://schemas.openxmlformats.org/officeDocument/2006/relationships/slide" Target="/ppt/slides/slide14.xml"/><Relationship Id="rId1" Type="http://schemas.openxmlformats.org/officeDocument/2006/relationships/slideLayout" Target="../slideLayouts/slideLayout177.xml"/><Relationship Id="rId2" Type="http://schemas.openxmlformats.org/officeDocument/2006/relationships/notesSlide" Target="../notesSlides/notesSlide36.xml"/><Relationship Id="rId3" Type="http://schemas.openxmlformats.org/officeDocument/2006/relationships/image" Target="../media/image187.jpg"/><Relationship Id="rId4" Type="http://schemas.openxmlformats.org/officeDocument/2006/relationships/slide" Target="/ppt/slides/slide37.xml"/><Relationship Id="rId9" Type="http://schemas.openxmlformats.org/officeDocument/2006/relationships/image" Target="../media/image189.png"/><Relationship Id="rId14" Type="http://schemas.openxmlformats.org/officeDocument/2006/relationships/image" Target="../media/image183.png"/><Relationship Id="rId5" Type="http://schemas.openxmlformats.org/officeDocument/2006/relationships/image" Target="../media/image188.png"/><Relationship Id="rId6" Type="http://schemas.openxmlformats.org/officeDocument/2006/relationships/slide" Target="/ppt/slides/slide39.xml"/><Relationship Id="rId7" Type="http://schemas.openxmlformats.org/officeDocument/2006/relationships/image" Target="../media/image185.png"/><Relationship Id="rId8" Type="http://schemas.openxmlformats.org/officeDocument/2006/relationships/slide" Target="/ppt/slides/slide34.xml"/></Relationships>
</file>

<file path=ppt/slides/_rels/slide37.xml.rels><?xml version="1.0" encoding="UTF-8" standalone="yes"?><Relationships xmlns="http://schemas.openxmlformats.org/package/2006/relationships"><Relationship Id="rId10" Type="http://schemas.openxmlformats.org/officeDocument/2006/relationships/image" Target="../media/image196.png"/><Relationship Id="rId1" Type="http://schemas.openxmlformats.org/officeDocument/2006/relationships/slideLayout" Target="../slideLayouts/slideLayout177.xml"/><Relationship Id="rId2" Type="http://schemas.openxmlformats.org/officeDocument/2006/relationships/notesSlide" Target="../notesSlides/notesSlide37.xml"/><Relationship Id="rId3" Type="http://schemas.openxmlformats.org/officeDocument/2006/relationships/image" Target="../media/image193.jpg"/><Relationship Id="rId4" Type="http://schemas.openxmlformats.org/officeDocument/2006/relationships/slide" Target="/ppt/slides/slide36.xml"/><Relationship Id="rId9" Type="http://schemas.openxmlformats.org/officeDocument/2006/relationships/image" Target="../media/image197.png"/><Relationship Id="rId5" Type="http://schemas.openxmlformats.org/officeDocument/2006/relationships/image" Target="../media/image191.png"/><Relationship Id="rId6" Type="http://schemas.openxmlformats.org/officeDocument/2006/relationships/image" Target="../media/image183.png"/><Relationship Id="rId7" Type="http://schemas.openxmlformats.org/officeDocument/2006/relationships/image" Target="../media/image199.png"/><Relationship Id="rId8" Type="http://schemas.openxmlformats.org/officeDocument/2006/relationships/image" Target="../media/image198.png"/></Relationships>
</file>

<file path=ppt/slides/_rels/slide38.xml.rels><?xml version="1.0" encoding="UTF-8" standalone="yes"?><Relationships xmlns="http://schemas.openxmlformats.org/package/2006/relationships"><Relationship Id="rId10" Type="http://schemas.openxmlformats.org/officeDocument/2006/relationships/image" Target="../media/image206.png"/><Relationship Id="rId1" Type="http://schemas.openxmlformats.org/officeDocument/2006/relationships/slideLayout" Target="../slideLayouts/slideLayout177.xml"/><Relationship Id="rId2" Type="http://schemas.openxmlformats.org/officeDocument/2006/relationships/notesSlide" Target="../notesSlides/notesSlide38.xml"/><Relationship Id="rId3" Type="http://schemas.openxmlformats.org/officeDocument/2006/relationships/image" Target="../media/image193.jpg"/><Relationship Id="rId4" Type="http://schemas.openxmlformats.org/officeDocument/2006/relationships/slide" Target="/ppt/slides/slide36.xml"/><Relationship Id="rId9" Type="http://schemas.openxmlformats.org/officeDocument/2006/relationships/image" Target="../media/image207.png"/><Relationship Id="rId5" Type="http://schemas.openxmlformats.org/officeDocument/2006/relationships/image" Target="../media/image191.png"/><Relationship Id="rId6" Type="http://schemas.openxmlformats.org/officeDocument/2006/relationships/image" Target="../media/image183.png"/><Relationship Id="rId7" Type="http://schemas.openxmlformats.org/officeDocument/2006/relationships/image" Target="../media/image208.png"/><Relationship Id="rId8" Type="http://schemas.openxmlformats.org/officeDocument/2006/relationships/image" Target="../media/image203.png"/></Relationships>
</file>

<file path=ppt/slides/_rels/slide39.xml.rels><?xml version="1.0" encoding="UTF-8" standalone="yes"?><Relationships xmlns="http://schemas.openxmlformats.org/package/2006/relationships"><Relationship Id="rId11" Type="http://schemas.openxmlformats.org/officeDocument/2006/relationships/image" Target="../media/image221.png"/><Relationship Id="rId10" Type="http://schemas.openxmlformats.org/officeDocument/2006/relationships/image" Target="../media/image213.png"/><Relationship Id="rId1" Type="http://schemas.openxmlformats.org/officeDocument/2006/relationships/slideLayout" Target="../slideLayouts/slideLayout177.xml"/><Relationship Id="rId2" Type="http://schemas.openxmlformats.org/officeDocument/2006/relationships/notesSlide" Target="../notesSlides/notesSlide39.xml"/><Relationship Id="rId3" Type="http://schemas.openxmlformats.org/officeDocument/2006/relationships/image" Target="../media/image193.jpg"/><Relationship Id="rId4" Type="http://schemas.openxmlformats.org/officeDocument/2006/relationships/image" Target="../media/image218.png"/><Relationship Id="rId9" Type="http://schemas.openxmlformats.org/officeDocument/2006/relationships/image" Target="../media/image211.png"/><Relationship Id="rId5" Type="http://schemas.openxmlformats.org/officeDocument/2006/relationships/slide" Target="/ppt/slides/slide36.xml"/><Relationship Id="rId6" Type="http://schemas.openxmlformats.org/officeDocument/2006/relationships/image" Target="../media/image191.png"/><Relationship Id="rId7" Type="http://schemas.openxmlformats.org/officeDocument/2006/relationships/image" Target="../media/image183.png"/><Relationship Id="rId8" Type="http://schemas.openxmlformats.org/officeDocument/2006/relationships/image" Target="../media/image2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image" Target="../media/image27.png"/><Relationship Id="rId8" Type="http://schemas.openxmlformats.org/officeDocument/2006/relationships/image" Target="../media/image3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7.xml"/><Relationship Id="rId2" Type="http://schemas.openxmlformats.org/officeDocument/2006/relationships/notesSlide" Target="../notesSlides/notesSlide40.xml"/><Relationship Id="rId3" Type="http://schemas.openxmlformats.org/officeDocument/2006/relationships/image" Target="../media/image187.jpg"/><Relationship Id="rId4" Type="http://schemas.openxmlformats.org/officeDocument/2006/relationships/slide" Target="/ppt/slides/slide37.xml"/><Relationship Id="rId5" Type="http://schemas.openxmlformats.org/officeDocument/2006/relationships/image" Target="../media/image190.png"/><Relationship Id="rId6" Type="http://schemas.openxmlformats.org/officeDocument/2006/relationships/image" Target="../media/image18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217.png"/><Relationship Id="rId5"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20.png"/><Relationship Id="rId4" Type="http://schemas.openxmlformats.org/officeDocument/2006/relationships/image" Target="../media/image219.png"/><Relationship Id="rId5" Type="http://schemas.openxmlformats.org/officeDocument/2006/relationships/image" Target="../media/image223.png"/><Relationship Id="rId6" Type="http://schemas.openxmlformats.org/officeDocument/2006/relationships/image" Target="../media/image215.png"/><Relationship Id="rId7" Type="http://schemas.openxmlformats.org/officeDocument/2006/relationships/image" Target="../media/image2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9.jpg"/><Relationship Id="rId4" Type="http://schemas.openxmlformats.org/officeDocument/2006/relationships/image" Target="../media/image41.png"/><Relationship Id="rId5"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33.png"/></Relationships>
</file>

<file path=ppt/slides/_rels/slide7.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44.png"/><Relationship Id="rId13" Type="http://schemas.openxmlformats.org/officeDocument/2006/relationships/image" Target="../media/image43.jpg"/><Relationship Id="rId12" Type="http://schemas.openxmlformats.org/officeDocument/2006/relationships/image" Target="../media/image56.png"/><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49.png"/><Relationship Id="rId14" Type="http://schemas.openxmlformats.org/officeDocument/2006/relationships/image" Target="../media/image42.png"/><Relationship Id="rId5" Type="http://schemas.openxmlformats.org/officeDocument/2006/relationships/image" Target="../media/image51.png"/><Relationship Id="rId6" Type="http://schemas.openxmlformats.org/officeDocument/2006/relationships/image" Target="../media/image57.png"/><Relationship Id="rId7" Type="http://schemas.openxmlformats.org/officeDocument/2006/relationships/image" Target="../media/image40.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10" Type="http://schemas.openxmlformats.org/officeDocument/2006/relationships/image" Target="../media/image61.jpg"/><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0.png"/><Relationship Id="rId5" Type="http://schemas.openxmlformats.org/officeDocument/2006/relationships/image" Target="../media/image55.png"/><Relationship Id="rId6" Type="http://schemas.openxmlformats.org/officeDocument/2006/relationships/image" Target="../media/image46.png"/><Relationship Id="rId7" Type="http://schemas.openxmlformats.org/officeDocument/2006/relationships/image" Target="../media/image45.png"/><Relationship Id="rId8"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4.png"/><Relationship Id="rId4" Type="http://schemas.openxmlformats.org/officeDocument/2006/relationships/image" Target="../media/image10.png"/><Relationship Id="rId5" Type="http://schemas.openxmlformats.org/officeDocument/2006/relationships/image" Target="../media/image64.png"/><Relationship Id="rId6" Type="http://schemas.openxmlformats.org/officeDocument/2006/relationships/image" Target="../media/image59.png"/><Relationship Id="rId7" Type="http://schemas.openxmlformats.org/officeDocument/2006/relationships/image" Target="../media/image85.png"/><Relationship Id="rId8"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1287" name="Shape 1287"/>
        <p:cNvGrpSpPr/>
        <p:nvPr/>
      </p:nvGrpSpPr>
      <p:grpSpPr>
        <a:xfrm>
          <a:off x="0" y="0"/>
          <a:ext cx="0" cy="0"/>
          <a:chOff x="0" y="0"/>
          <a:chExt cx="0" cy="0"/>
        </a:xfrm>
      </p:grpSpPr>
      <p:pic>
        <p:nvPicPr>
          <p:cNvPr id="1288" name="Google Shape;1288;p1"/>
          <p:cNvPicPr preferRelativeResize="0"/>
          <p:nvPr/>
        </p:nvPicPr>
        <p:blipFill rotWithShape="1">
          <a:blip r:embed="rId3">
            <a:alphaModFix amt="19999"/>
          </a:blip>
          <a:srcRect b="43786" l="0" r="0" t="0"/>
          <a:stretch/>
        </p:blipFill>
        <p:spPr>
          <a:xfrm>
            <a:off x="0" y="6607"/>
            <a:ext cx="18288000" cy="10280393"/>
          </a:xfrm>
          <a:prstGeom prst="rect">
            <a:avLst/>
          </a:prstGeom>
          <a:noFill/>
          <a:ln>
            <a:noFill/>
          </a:ln>
        </p:spPr>
      </p:pic>
      <p:pic>
        <p:nvPicPr>
          <p:cNvPr id="1289" name="Google Shape;1289;p1"/>
          <p:cNvPicPr preferRelativeResize="0"/>
          <p:nvPr/>
        </p:nvPicPr>
        <p:blipFill rotWithShape="1">
          <a:blip r:embed="rId4">
            <a:alphaModFix/>
          </a:blip>
          <a:srcRect b="0" l="0" r="0" t="0"/>
          <a:stretch/>
        </p:blipFill>
        <p:spPr>
          <a:xfrm rot="431112">
            <a:off x="18516537" y="1631403"/>
            <a:ext cx="4144837" cy="3914569"/>
          </a:xfrm>
          <a:prstGeom prst="rect">
            <a:avLst/>
          </a:prstGeom>
          <a:noFill/>
          <a:ln>
            <a:noFill/>
          </a:ln>
        </p:spPr>
      </p:pic>
      <p:pic>
        <p:nvPicPr>
          <p:cNvPr id="1290" name="Google Shape;1290;p1"/>
          <p:cNvPicPr preferRelativeResize="0"/>
          <p:nvPr/>
        </p:nvPicPr>
        <p:blipFill rotWithShape="1">
          <a:blip r:embed="rId5">
            <a:alphaModFix/>
          </a:blip>
          <a:srcRect b="0" l="0" r="0" t="0"/>
          <a:stretch/>
        </p:blipFill>
        <p:spPr>
          <a:xfrm>
            <a:off x="1284531" y="1444634"/>
            <a:ext cx="12526952" cy="7672758"/>
          </a:xfrm>
          <a:prstGeom prst="rect">
            <a:avLst/>
          </a:prstGeom>
          <a:noFill/>
          <a:ln>
            <a:noFill/>
          </a:ln>
        </p:spPr>
      </p:pic>
      <p:sp>
        <p:nvSpPr>
          <p:cNvPr id="1291" name="Google Shape;1291;p1"/>
          <p:cNvSpPr txBox="1"/>
          <p:nvPr/>
        </p:nvSpPr>
        <p:spPr>
          <a:xfrm rot="-82263">
            <a:off x="2132638" y="3215682"/>
            <a:ext cx="10015576" cy="398878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FF0000"/>
                </a:solidFill>
                <a:latin typeface="Arial"/>
                <a:ea typeface="Arial"/>
                <a:cs typeface="Arial"/>
                <a:sym typeface="Arial"/>
              </a:rPr>
              <a:t>CHÀO MỪNG CÁC EM ĐẾN VỚI BUỔI HỌC HÔM NAY!</a:t>
            </a:r>
            <a:endParaRPr/>
          </a:p>
        </p:txBody>
      </p:sp>
      <p:pic>
        <p:nvPicPr>
          <p:cNvPr id="1292" name="Google Shape;1292;p1"/>
          <p:cNvPicPr preferRelativeResize="0"/>
          <p:nvPr/>
        </p:nvPicPr>
        <p:blipFill rotWithShape="1">
          <a:blip r:embed="rId6">
            <a:alphaModFix/>
          </a:blip>
          <a:srcRect b="0" l="0" r="0" t="0"/>
          <a:stretch/>
        </p:blipFill>
        <p:spPr>
          <a:xfrm rot="276981">
            <a:off x="11589136" y="2469686"/>
            <a:ext cx="6147135" cy="5732203"/>
          </a:xfrm>
          <a:prstGeom prst="rect">
            <a:avLst/>
          </a:prstGeom>
          <a:noFill/>
          <a:ln>
            <a:noFill/>
          </a:ln>
        </p:spPr>
      </p:pic>
      <p:sp>
        <p:nvSpPr>
          <p:cNvPr id="1293" name="Google Shape;1293;p1"/>
          <p:cNvSpPr/>
          <p:nvPr/>
        </p:nvSpPr>
        <p:spPr>
          <a:xfrm rot="530187">
            <a:off x="12624773" y="3422399"/>
            <a:ext cx="4075868" cy="4075275"/>
          </a:xfrm>
          <a:custGeom>
            <a:rect b="b" l="l" r="r" t="t"/>
            <a:pathLst>
              <a:path extrusionOk="0"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rotWithShape="1">
            <a:blip r:embed="rId7">
              <a:alphaModFix/>
            </a:blip>
            <a:stretch>
              <a:fillRect b="-49777" l="-75744" r="-76157" t="-1817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4" name="Google Shape;1294;p1"/>
          <p:cNvPicPr preferRelativeResize="0"/>
          <p:nvPr/>
        </p:nvPicPr>
        <p:blipFill rotWithShape="1">
          <a:blip r:embed="rId8">
            <a:alphaModFix/>
          </a:blip>
          <a:srcRect b="0" l="0" r="0" t="0"/>
          <a:stretch/>
        </p:blipFill>
        <p:spPr>
          <a:xfrm rot="-772345">
            <a:off x="928460" y="6581778"/>
            <a:ext cx="1499829" cy="3158683"/>
          </a:xfrm>
          <a:prstGeom prst="rect">
            <a:avLst/>
          </a:prstGeom>
          <a:noFill/>
          <a:ln>
            <a:noFill/>
          </a:ln>
        </p:spPr>
      </p:pic>
      <p:pic>
        <p:nvPicPr>
          <p:cNvPr id="1295" name="Google Shape;1295;p1"/>
          <p:cNvPicPr preferRelativeResize="0"/>
          <p:nvPr/>
        </p:nvPicPr>
        <p:blipFill rotWithShape="1">
          <a:blip r:embed="rId9">
            <a:alphaModFix/>
          </a:blip>
          <a:srcRect b="0" l="0" r="0" t="0"/>
          <a:stretch/>
        </p:blipFill>
        <p:spPr>
          <a:xfrm rot="7840615">
            <a:off x="13859570" y="1515622"/>
            <a:ext cx="2348424" cy="768575"/>
          </a:xfrm>
          <a:prstGeom prst="rect">
            <a:avLst/>
          </a:prstGeom>
          <a:noFill/>
          <a:ln>
            <a:noFill/>
          </a:ln>
        </p:spPr>
      </p:pic>
      <p:pic>
        <p:nvPicPr>
          <p:cNvPr id="1296" name="Google Shape;1296;p1"/>
          <p:cNvPicPr preferRelativeResize="0"/>
          <p:nvPr/>
        </p:nvPicPr>
        <p:blipFill rotWithShape="1">
          <a:blip r:embed="rId10">
            <a:alphaModFix/>
          </a:blip>
          <a:srcRect b="0" l="0" r="0" t="0"/>
          <a:stretch/>
        </p:blipFill>
        <p:spPr>
          <a:xfrm>
            <a:off x="14503181" y="8221861"/>
            <a:ext cx="1061203" cy="1061203"/>
          </a:xfrm>
          <a:prstGeom prst="rect">
            <a:avLst/>
          </a:prstGeom>
          <a:noFill/>
          <a:ln>
            <a:noFill/>
          </a:ln>
        </p:spPr>
      </p:pic>
      <p:pic>
        <p:nvPicPr>
          <p:cNvPr id="1297" name="Google Shape;1297;p1"/>
          <p:cNvPicPr preferRelativeResize="0"/>
          <p:nvPr/>
        </p:nvPicPr>
        <p:blipFill rotWithShape="1">
          <a:blip r:embed="rId11">
            <a:alphaModFix/>
          </a:blip>
          <a:srcRect b="0" l="0" r="0" t="0"/>
          <a:stretch/>
        </p:blipFill>
        <p:spPr>
          <a:xfrm rot="-611161">
            <a:off x="1289756" y="758915"/>
            <a:ext cx="862233" cy="1931762"/>
          </a:xfrm>
          <a:prstGeom prst="rect">
            <a:avLst/>
          </a:prstGeom>
          <a:noFill/>
          <a:ln>
            <a:noFill/>
          </a:ln>
        </p:spPr>
      </p:pic>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1" name="Shape 1441"/>
        <p:cNvGrpSpPr/>
        <p:nvPr/>
      </p:nvGrpSpPr>
      <p:grpSpPr>
        <a:xfrm>
          <a:off x="0" y="0"/>
          <a:ext cx="0" cy="0"/>
          <a:chOff x="0" y="0"/>
          <a:chExt cx="0" cy="0"/>
        </a:xfrm>
      </p:grpSpPr>
      <p:pic>
        <p:nvPicPr>
          <p:cNvPr id="1442" name="Google Shape;1442;p10"/>
          <p:cNvPicPr preferRelativeResize="0"/>
          <p:nvPr/>
        </p:nvPicPr>
        <p:blipFill rotWithShape="1">
          <a:blip r:embed="rId3">
            <a:alphaModFix/>
          </a:blip>
          <a:srcRect b="0" l="0" r="0" t="0"/>
          <a:stretch/>
        </p:blipFill>
        <p:spPr>
          <a:xfrm rot="-2317294">
            <a:off x="-775192" y="-313195"/>
            <a:ext cx="2348424" cy="768575"/>
          </a:xfrm>
          <a:prstGeom prst="rect">
            <a:avLst/>
          </a:prstGeom>
          <a:noFill/>
          <a:ln>
            <a:noFill/>
          </a:ln>
        </p:spPr>
      </p:pic>
      <p:pic>
        <p:nvPicPr>
          <p:cNvPr id="1443" name="Google Shape;1443;p10"/>
          <p:cNvPicPr preferRelativeResize="0"/>
          <p:nvPr/>
        </p:nvPicPr>
        <p:blipFill rotWithShape="1">
          <a:blip r:embed="rId4">
            <a:alphaModFix/>
          </a:blip>
          <a:srcRect b="0" l="0" r="0" t="0"/>
          <a:stretch/>
        </p:blipFill>
        <p:spPr>
          <a:xfrm>
            <a:off x="16673357" y="-371267"/>
            <a:ext cx="2106146" cy="1936296"/>
          </a:xfrm>
          <a:prstGeom prst="rect">
            <a:avLst/>
          </a:prstGeom>
          <a:noFill/>
          <a:ln>
            <a:noFill/>
          </a:ln>
        </p:spPr>
      </p:pic>
      <p:pic>
        <p:nvPicPr>
          <p:cNvPr id="1444" name="Google Shape;1444;p10"/>
          <p:cNvPicPr preferRelativeResize="0"/>
          <p:nvPr/>
        </p:nvPicPr>
        <p:blipFill rotWithShape="1">
          <a:blip r:embed="rId5">
            <a:alphaModFix/>
          </a:blip>
          <a:srcRect b="0" l="0" r="0" t="0"/>
          <a:stretch/>
        </p:blipFill>
        <p:spPr>
          <a:xfrm rot="-772345">
            <a:off x="-317275" y="7172373"/>
            <a:ext cx="1499829" cy="3158683"/>
          </a:xfrm>
          <a:prstGeom prst="rect">
            <a:avLst/>
          </a:prstGeom>
          <a:noFill/>
          <a:ln>
            <a:noFill/>
          </a:ln>
        </p:spPr>
      </p:pic>
      <p:sp>
        <p:nvSpPr>
          <p:cNvPr id="1445" name="Google Shape;1445;p10"/>
          <p:cNvSpPr txBox="1"/>
          <p:nvPr/>
        </p:nvSpPr>
        <p:spPr>
          <a:xfrm>
            <a:off x="518554" y="709835"/>
            <a:ext cx="3625582" cy="707886"/>
          </a:xfrm>
          <a:prstGeom prst="rect">
            <a:avLst/>
          </a:prstGeom>
          <a:blipFill rotWithShape="1">
            <a:blip r:embed="rId6">
              <a:alphaModFix/>
            </a:blip>
            <a:stretch>
              <a:fillRect b="-35041" l="0" r="-335" t="-1538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446" name="Google Shape;1446;p10"/>
          <p:cNvSpPr/>
          <p:nvPr/>
        </p:nvSpPr>
        <p:spPr>
          <a:xfrm>
            <a:off x="2331344" y="1565029"/>
            <a:ext cx="13670656" cy="4186396"/>
          </a:xfrm>
          <a:prstGeom prst="roundRect">
            <a:avLst>
              <a:gd fmla="val 16667" name="adj"/>
            </a:avLst>
          </a:prstGeom>
          <a:solidFill>
            <a:srgbClr val="D6E3BC"/>
          </a:solidFill>
          <a:ln cap="flat" cmpd="sng" w="25400">
            <a:solidFill>
              <a:srgbClr val="395E89"/>
            </a:solidFill>
            <a:prstDash val="lg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7" name="Google Shape;1447;p10"/>
          <p:cNvSpPr txBox="1"/>
          <p:nvPr/>
        </p:nvSpPr>
        <p:spPr>
          <a:xfrm>
            <a:off x="2621655" y="1788606"/>
            <a:ext cx="10761386"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3600">
                <a:solidFill>
                  <a:schemeClr val="dk1"/>
                </a:solidFill>
                <a:latin typeface="Arial"/>
                <a:ea typeface="Arial"/>
                <a:cs typeface="Arial"/>
                <a:sym typeface="Arial"/>
              </a:rPr>
              <a:t>- Có vô số phân số bằng các phân số đã cho. </a:t>
            </a:r>
            <a:endParaRPr i="1" sz="3600">
              <a:solidFill>
                <a:schemeClr val="dk1"/>
              </a:solidFill>
              <a:latin typeface="Arial"/>
              <a:ea typeface="Arial"/>
              <a:cs typeface="Arial"/>
              <a:sym typeface="Arial"/>
            </a:endParaRPr>
          </a:p>
        </p:txBody>
      </p:sp>
      <p:sp>
        <p:nvSpPr>
          <p:cNvPr id="1448" name="Google Shape;1448;p10"/>
          <p:cNvSpPr txBox="1"/>
          <p:nvPr/>
        </p:nvSpPr>
        <p:spPr>
          <a:xfrm>
            <a:off x="2612362" y="2559467"/>
            <a:ext cx="13030200" cy="16516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600">
                <a:solidFill>
                  <a:schemeClr val="dk1"/>
                </a:solidFill>
                <a:latin typeface="Arial"/>
                <a:ea typeface="Arial"/>
                <a:cs typeface="Arial"/>
                <a:sym typeface="Arial"/>
              </a:rPr>
              <a:t>- Các phân số bằng nhau là các cách viết khác nhau của </a:t>
            </a:r>
            <a:r>
              <a:rPr b="1" i="1" lang="en-US" sz="3600">
                <a:solidFill>
                  <a:schemeClr val="dk1"/>
                </a:solidFill>
                <a:latin typeface="Arial"/>
                <a:ea typeface="Arial"/>
                <a:cs typeface="Arial"/>
                <a:sym typeface="Arial"/>
              </a:rPr>
              <a:t>cùng một số hữu tỉ. </a:t>
            </a:r>
            <a:endParaRPr b="1" i="1" sz="3600">
              <a:solidFill>
                <a:schemeClr val="dk1"/>
              </a:solidFill>
              <a:latin typeface="Arial"/>
              <a:ea typeface="Arial"/>
              <a:cs typeface="Arial"/>
              <a:sym typeface="Arial"/>
            </a:endParaRPr>
          </a:p>
        </p:txBody>
      </p:sp>
      <p:sp>
        <p:nvSpPr>
          <p:cNvPr id="1449" name="Google Shape;1449;p10"/>
          <p:cNvSpPr/>
          <p:nvPr/>
        </p:nvSpPr>
        <p:spPr>
          <a:xfrm>
            <a:off x="11049000" y="5898733"/>
            <a:ext cx="6934200" cy="3657600"/>
          </a:xfrm>
          <a:prstGeom prst="cloudCallout">
            <a:avLst>
              <a:gd fmla="val -88152" name="adj1"/>
              <a:gd fmla="val 32012" name="adj2"/>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i="1" lang="en-US" sz="3600">
                <a:solidFill>
                  <a:schemeClr val="dk2"/>
                </a:solidFill>
                <a:latin typeface="Arial"/>
                <a:ea typeface="Arial"/>
                <a:cs typeface="Arial"/>
                <a:sym typeface="Arial"/>
              </a:rPr>
              <a:t>Vậy số nguyên có là một số hữu tỉ không?</a:t>
            </a:r>
            <a:endParaRPr i="1" sz="3600">
              <a:solidFill>
                <a:schemeClr val="dk2"/>
              </a:solidFill>
              <a:latin typeface="Arial"/>
              <a:ea typeface="Arial"/>
              <a:cs typeface="Arial"/>
              <a:sym typeface="Arial"/>
            </a:endParaRPr>
          </a:p>
        </p:txBody>
      </p:sp>
      <p:pic>
        <p:nvPicPr>
          <p:cNvPr id="1450" name="Google Shape;1450;p10"/>
          <p:cNvPicPr preferRelativeResize="0"/>
          <p:nvPr/>
        </p:nvPicPr>
        <p:blipFill rotWithShape="1">
          <a:blip r:embed="rId7">
            <a:alphaModFix/>
          </a:blip>
          <a:srcRect b="0" l="0" r="0" t="0"/>
          <a:stretch/>
        </p:blipFill>
        <p:spPr>
          <a:xfrm>
            <a:off x="6241602" y="7200900"/>
            <a:ext cx="1994797" cy="1964573"/>
          </a:xfrm>
          <a:prstGeom prst="rect">
            <a:avLst/>
          </a:prstGeom>
          <a:noFill/>
          <a:ln>
            <a:noFill/>
          </a:ln>
        </p:spPr>
      </p:pic>
      <p:sp>
        <p:nvSpPr>
          <p:cNvPr id="1451" name="Google Shape;1451;p10"/>
          <p:cNvSpPr txBox="1"/>
          <p:nvPr/>
        </p:nvSpPr>
        <p:spPr>
          <a:xfrm>
            <a:off x="2651572" y="4384902"/>
            <a:ext cx="8702228" cy="82067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600">
                <a:solidFill>
                  <a:schemeClr val="dk1"/>
                </a:solidFill>
                <a:latin typeface="Arial"/>
                <a:ea typeface="Arial"/>
                <a:cs typeface="Arial"/>
                <a:sym typeface="Arial"/>
              </a:rPr>
              <a:t>-  Mỗi số nguyên là </a:t>
            </a:r>
            <a:r>
              <a:rPr b="1" i="1" lang="en-US" sz="3600">
                <a:solidFill>
                  <a:schemeClr val="dk1"/>
                </a:solidFill>
                <a:latin typeface="Arial"/>
                <a:ea typeface="Arial"/>
                <a:cs typeface="Arial"/>
                <a:sym typeface="Arial"/>
              </a:rPr>
              <a:t>một số hữu tỉ. </a:t>
            </a:r>
            <a:endParaRPr b="1" i="1" sz="3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5"/>
                                        </p:tgtEl>
                                        <p:attrNameLst>
                                          <p:attrName>style.visibility</p:attrName>
                                        </p:attrNameLst>
                                      </p:cBhvr>
                                      <p:to>
                                        <p:strVal val="visible"/>
                                      </p:to>
                                    </p:set>
                                    <p:anim calcmode="lin" valueType="num">
                                      <p:cBhvr additive="base">
                                        <p:cTn dur="500"/>
                                        <p:tgtEl>
                                          <p:spTgt spid="144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6"/>
                                        </p:tgtEl>
                                        <p:attrNameLst>
                                          <p:attrName>style.visibility</p:attrName>
                                        </p:attrNameLst>
                                      </p:cBhvr>
                                      <p:to>
                                        <p:strVal val="visible"/>
                                      </p:to>
                                    </p:set>
                                  </p:childTnLst>
                                </p:cTn>
                              </p:par>
                              <p:par>
                                <p:cTn fill="hold" nodeType="withEffect" presetClass="entr" presetID="2" presetSubtype="4">
                                  <p:stCondLst>
                                    <p:cond delay="0"/>
                                  </p:stCondLst>
                                  <p:childTnLst>
                                    <p:set>
                                      <p:cBhvr>
                                        <p:cTn dur="1" fill="hold">
                                          <p:stCondLst>
                                            <p:cond delay="0"/>
                                          </p:stCondLst>
                                        </p:cTn>
                                        <p:tgtEl>
                                          <p:spTgt spid="1447"/>
                                        </p:tgtEl>
                                        <p:attrNameLst>
                                          <p:attrName>style.visibility</p:attrName>
                                        </p:attrNameLst>
                                      </p:cBhvr>
                                      <p:to>
                                        <p:strVal val="visible"/>
                                      </p:to>
                                    </p:set>
                                    <p:anim calcmode="lin" valueType="num">
                                      <p:cBhvr additive="base">
                                        <p:cTn dur="500"/>
                                        <p:tgtEl>
                                          <p:spTgt spid="144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448"/>
                                        </p:tgtEl>
                                        <p:attrNameLst>
                                          <p:attrName>style.visibility</p:attrName>
                                        </p:attrNameLst>
                                      </p:cBhvr>
                                      <p:to>
                                        <p:strVal val="visible"/>
                                      </p:to>
                                    </p:set>
                                    <p:anim calcmode="lin" valueType="num">
                                      <p:cBhvr additive="base">
                                        <p:cTn dur="500"/>
                                        <p:tgtEl>
                                          <p:spTgt spid="14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0"/>
                                        </p:tgtEl>
                                        <p:attrNameLst>
                                          <p:attrName>style.visibility</p:attrName>
                                        </p:attrNameLst>
                                      </p:cBhvr>
                                      <p:to>
                                        <p:strVal val="visible"/>
                                      </p:to>
                                    </p:set>
                                    <p:animEffect filter="fade" transition="in">
                                      <p:cBhvr>
                                        <p:cTn dur="500"/>
                                        <p:tgtEl>
                                          <p:spTgt spid="1450"/>
                                        </p:tgtEl>
                                      </p:cBhvr>
                                    </p:animEffect>
                                  </p:childTnLst>
                                </p:cTn>
                              </p:par>
                              <p:par>
                                <p:cTn fill="hold" nodeType="withEffect" presetClass="entr" presetID="10" presetSubtype="0">
                                  <p:stCondLst>
                                    <p:cond delay="0"/>
                                  </p:stCondLst>
                                  <p:childTnLst>
                                    <p:set>
                                      <p:cBhvr>
                                        <p:cTn dur="1" fill="hold">
                                          <p:stCondLst>
                                            <p:cond delay="0"/>
                                          </p:stCondLst>
                                        </p:cTn>
                                        <p:tgtEl>
                                          <p:spTgt spid="1449"/>
                                        </p:tgtEl>
                                        <p:attrNameLst>
                                          <p:attrName>style.visibility</p:attrName>
                                        </p:attrNameLst>
                                      </p:cBhvr>
                                      <p:to>
                                        <p:strVal val="visible"/>
                                      </p:to>
                                    </p:set>
                                    <p:animEffect filter="fade" transition="in">
                                      <p:cBhvr>
                                        <p:cTn dur="500"/>
                                        <p:tgtEl>
                                          <p:spTgt spid="1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1"/>
                                        </p:tgtEl>
                                        <p:attrNameLst>
                                          <p:attrName>style.visibility</p:attrName>
                                        </p:attrNameLst>
                                      </p:cBhvr>
                                      <p:to>
                                        <p:strVal val="visible"/>
                                      </p:to>
                                    </p:set>
                                    <p:anim calcmode="lin" valueType="num">
                                      <p:cBhvr additive="base">
                                        <p:cTn dur="500"/>
                                        <p:tgtEl>
                                          <p:spTgt spid="14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1455" name="Shape 1455"/>
        <p:cNvGrpSpPr/>
        <p:nvPr/>
      </p:nvGrpSpPr>
      <p:grpSpPr>
        <a:xfrm>
          <a:off x="0" y="0"/>
          <a:ext cx="0" cy="0"/>
          <a:chOff x="0" y="0"/>
          <a:chExt cx="0" cy="0"/>
        </a:xfrm>
      </p:grpSpPr>
      <p:grpSp>
        <p:nvGrpSpPr>
          <p:cNvPr id="1456" name="Google Shape;1456;p11"/>
          <p:cNvGrpSpPr/>
          <p:nvPr/>
        </p:nvGrpSpPr>
        <p:grpSpPr>
          <a:xfrm>
            <a:off x="-152400" y="110863"/>
            <a:ext cx="5397800" cy="1749479"/>
            <a:chOff x="-521000" y="-20521"/>
            <a:chExt cx="7912401" cy="1749479"/>
          </a:xfrm>
        </p:grpSpPr>
        <p:pic>
          <p:nvPicPr>
            <p:cNvPr id="1457" name="Google Shape;1457;p11"/>
            <p:cNvPicPr preferRelativeResize="0"/>
            <p:nvPr/>
          </p:nvPicPr>
          <p:blipFill rotWithShape="1">
            <a:blip r:embed="rId3">
              <a:alphaModFix/>
            </a:blip>
            <a:srcRect b="0" l="0" r="0" t="0"/>
            <a:stretch/>
          </p:blipFill>
          <p:spPr>
            <a:xfrm>
              <a:off x="-123239" y="-20521"/>
              <a:ext cx="7514640" cy="1749479"/>
            </a:xfrm>
            <a:prstGeom prst="rect">
              <a:avLst/>
            </a:prstGeom>
            <a:noFill/>
            <a:ln>
              <a:noFill/>
            </a:ln>
          </p:spPr>
        </p:pic>
        <p:sp>
          <p:nvSpPr>
            <p:cNvPr id="1458" name="Google Shape;1458;p11"/>
            <p:cNvSpPr txBox="1"/>
            <p:nvPr/>
          </p:nvSpPr>
          <p:spPr>
            <a:xfrm>
              <a:off x="-521000" y="303933"/>
              <a:ext cx="7589068" cy="967252"/>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Th</a:t>
              </a:r>
              <a:r>
                <a:rPr b="1" lang="en-US" sz="4800">
                  <a:solidFill>
                    <a:srgbClr val="000000"/>
                  </a:solidFill>
                  <a:latin typeface="Arial"/>
                  <a:ea typeface="Arial"/>
                  <a:cs typeface="Arial"/>
                  <a:sym typeface="Arial"/>
                </a:rPr>
                <a:t>ực hành 1</a:t>
              </a:r>
              <a:endParaRPr b="1" i="0" sz="4800" u="none" cap="none" strike="noStrike">
                <a:solidFill>
                  <a:srgbClr val="000000"/>
                </a:solidFill>
                <a:latin typeface="Arial"/>
                <a:ea typeface="Arial"/>
                <a:cs typeface="Arial"/>
                <a:sym typeface="Arial"/>
              </a:endParaRPr>
            </a:p>
          </p:txBody>
        </p:sp>
      </p:grpSp>
      <p:sp>
        <p:nvSpPr>
          <p:cNvPr id="1459" name="Google Shape;1459;p11"/>
          <p:cNvSpPr/>
          <p:nvPr/>
        </p:nvSpPr>
        <p:spPr>
          <a:xfrm>
            <a:off x="984121" y="2106832"/>
            <a:ext cx="15689236" cy="1579715"/>
          </a:xfrm>
          <a:custGeom>
            <a:rect b="b" l="l" r="r" t="t"/>
            <a:pathLst>
              <a:path extrusionOk="0" h="5748858" w="8047623">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0" name="Google Shape;1460;p11"/>
          <p:cNvSpPr/>
          <p:nvPr/>
        </p:nvSpPr>
        <p:spPr>
          <a:xfrm>
            <a:off x="1249821" y="4275071"/>
            <a:ext cx="15512846" cy="3417739"/>
          </a:xfrm>
          <a:custGeom>
            <a:rect b="b" l="l" r="r" t="t"/>
            <a:pathLst>
              <a:path extrusionOk="0" h="5748858" w="8047623">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Clr>
                <a:schemeClr val="dk1"/>
              </a:buClr>
              <a:buSzPts val="4000"/>
              <a:buFont typeface="Arial"/>
              <a:buNone/>
            </a:pPr>
            <a:r>
              <a:t/>
            </a:r>
            <a:endParaRPr b="0" i="0" sz="4000" u="none" cap="none" strike="noStrike">
              <a:solidFill>
                <a:srgbClr val="000000"/>
              </a:solidFill>
              <a:latin typeface="Arial"/>
              <a:ea typeface="Arial"/>
              <a:cs typeface="Arial"/>
              <a:sym typeface="Arial"/>
            </a:endParaRPr>
          </a:p>
        </p:txBody>
      </p:sp>
      <p:sp>
        <p:nvSpPr>
          <p:cNvPr id="1461" name="Google Shape;1461;p11"/>
          <p:cNvSpPr txBox="1"/>
          <p:nvPr/>
        </p:nvSpPr>
        <p:spPr>
          <a:xfrm>
            <a:off x="1390011" y="5588368"/>
            <a:ext cx="15117079" cy="71692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chemeClr val="dk1"/>
              </a:buClr>
              <a:buSzPts val="4000"/>
              <a:buFont typeface="Arial"/>
              <a:buNone/>
            </a:pPr>
            <a:r>
              <a:t/>
            </a:r>
            <a:endParaRPr b="0" i="0" sz="4000" u="none" cap="none" strike="noStrike">
              <a:solidFill>
                <a:srgbClr val="272626"/>
              </a:solidFill>
              <a:latin typeface="Arial"/>
              <a:ea typeface="Arial"/>
              <a:cs typeface="Arial"/>
              <a:sym typeface="Arial"/>
            </a:endParaRPr>
          </a:p>
        </p:txBody>
      </p:sp>
      <p:pic>
        <p:nvPicPr>
          <p:cNvPr id="1462" name="Google Shape;1462;p11"/>
          <p:cNvPicPr preferRelativeResize="0"/>
          <p:nvPr/>
        </p:nvPicPr>
        <p:blipFill rotWithShape="1">
          <a:blip r:embed="rId4">
            <a:alphaModFix/>
          </a:blip>
          <a:srcRect b="0" l="0" r="0" t="0"/>
          <a:stretch/>
        </p:blipFill>
        <p:spPr>
          <a:xfrm rot="-2317294">
            <a:off x="-775192" y="-313195"/>
            <a:ext cx="2348424" cy="768575"/>
          </a:xfrm>
          <a:prstGeom prst="rect">
            <a:avLst/>
          </a:prstGeom>
          <a:noFill/>
          <a:ln>
            <a:noFill/>
          </a:ln>
        </p:spPr>
      </p:pic>
      <p:pic>
        <p:nvPicPr>
          <p:cNvPr id="1463" name="Google Shape;1463;p11"/>
          <p:cNvPicPr preferRelativeResize="0"/>
          <p:nvPr/>
        </p:nvPicPr>
        <p:blipFill rotWithShape="1">
          <a:blip r:embed="rId5">
            <a:alphaModFix/>
          </a:blip>
          <a:srcRect b="0" l="0" r="0" t="0"/>
          <a:stretch/>
        </p:blipFill>
        <p:spPr>
          <a:xfrm>
            <a:off x="15050487" y="71092"/>
            <a:ext cx="1061203" cy="1061203"/>
          </a:xfrm>
          <a:prstGeom prst="rect">
            <a:avLst/>
          </a:prstGeom>
          <a:noFill/>
          <a:ln>
            <a:noFill/>
          </a:ln>
        </p:spPr>
      </p:pic>
      <p:pic>
        <p:nvPicPr>
          <p:cNvPr id="1464" name="Google Shape;1464;p11"/>
          <p:cNvPicPr preferRelativeResize="0"/>
          <p:nvPr/>
        </p:nvPicPr>
        <p:blipFill rotWithShape="1">
          <a:blip r:embed="rId6">
            <a:alphaModFix/>
          </a:blip>
          <a:srcRect b="0" l="0" r="0" t="0"/>
          <a:stretch/>
        </p:blipFill>
        <p:spPr>
          <a:xfrm>
            <a:off x="16673357" y="-371267"/>
            <a:ext cx="2106146" cy="1936296"/>
          </a:xfrm>
          <a:prstGeom prst="rect">
            <a:avLst/>
          </a:prstGeom>
          <a:noFill/>
          <a:ln>
            <a:noFill/>
          </a:ln>
        </p:spPr>
      </p:pic>
      <p:pic>
        <p:nvPicPr>
          <p:cNvPr id="1465" name="Google Shape;1465;p11"/>
          <p:cNvPicPr preferRelativeResize="0"/>
          <p:nvPr/>
        </p:nvPicPr>
        <p:blipFill rotWithShape="1">
          <a:blip r:embed="rId7">
            <a:alphaModFix/>
          </a:blip>
          <a:srcRect b="0" l="0" r="0" t="0"/>
          <a:stretch/>
        </p:blipFill>
        <p:spPr>
          <a:xfrm rot="-772345">
            <a:off x="-583009" y="7899141"/>
            <a:ext cx="1499829" cy="3158683"/>
          </a:xfrm>
          <a:prstGeom prst="rect">
            <a:avLst/>
          </a:prstGeom>
          <a:noFill/>
          <a:ln>
            <a:noFill/>
          </a:ln>
        </p:spPr>
      </p:pic>
      <p:sp>
        <p:nvSpPr>
          <p:cNvPr id="1466" name="Google Shape;1466;p11"/>
          <p:cNvSpPr txBox="1"/>
          <p:nvPr/>
        </p:nvSpPr>
        <p:spPr>
          <a:xfrm>
            <a:off x="1157359" y="2373117"/>
            <a:ext cx="11568041" cy="961545"/>
          </a:xfrm>
          <a:prstGeom prst="rect">
            <a:avLst/>
          </a:prstGeom>
          <a:blipFill rotWithShape="1">
            <a:blip r:embed="rId8">
              <a:alphaModFix/>
            </a:blip>
            <a:stretch>
              <a:fillRect b="-1139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467" name="Google Shape;1467;p11"/>
          <p:cNvSpPr txBox="1"/>
          <p:nvPr/>
        </p:nvSpPr>
        <p:spPr>
          <a:xfrm>
            <a:off x="1556278" y="4640776"/>
            <a:ext cx="1263883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Vì các số đó đều biểu diễn được dưới dạng phân số:</a:t>
            </a:r>
            <a:endParaRPr sz="4000">
              <a:solidFill>
                <a:schemeClr val="dk1"/>
              </a:solidFill>
              <a:latin typeface="Arial"/>
              <a:ea typeface="Arial"/>
              <a:cs typeface="Arial"/>
              <a:sym typeface="Arial"/>
            </a:endParaRPr>
          </a:p>
        </p:txBody>
      </p:sp>
      <p:pic>
        <p:nvPicPr>
          <p:cNvPr id="1468" name="Google Shape;1468;p11"/>
          <p:cNvPicPr preferRelativeResize="0"/>
          <p:nvPr/>
        </p:nvPicPr>
        <p:blipFill rotWithShape="1">
          <a:blip r:embed="rId9">
            <a:alphaModFix/>
          </a:blip>
          <a:srcRect b="0" l="0" r="0" t="0"/>
          <a:stretch/>
        </p:blipFill>
        <p:spPr>
          <a:xfrm>
            <a:off x="1603375" y="5911004"/>
            <a:ext cx="4873625" cy="1329584"/>
          </a:xfrm>
          <a:prstGeom prst="rect">
            <a:avLst/>
          </a:prstGeom>
          <a:noFill/>
          <a:ln>
            <a:noFill/>
          </a:ln>
        </p:spPr>
      </p:pic>
      <p:pic>
        <p:nvPicPr>
          <p:cNvPr id="1469" name="Google Shape;1469;p11"/>
          <p:cNvPicPr preferRelativeResize="0"/>
          <p:nvPr/>
        </p:nvPicPr>
        <p:blipFill rotWithShape="1">
          <a:blip r:embed="rId10">
            <a:alphaModFix/>
          </a:blip>
          <a:srcRect b="0" l="0" r="0" t="0"/>
          <a:stretch/>
        </p:blipFill>
        <p:spPr>
          <a:xfrm>
            <a:off x="7343775" y="5897563"/>
            <a:ext cx="4060825" cy="12938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6"/>
                                        </p:tgtEl>
                                        <p:attrNameLst>
                                          <p:attrName>style.visibility</p:attrName>
                                        </p:attrNameLst>
                                      </p:cBhvr>
                                      <p:to>
                                        <p:strVal val="visible"/>
                                      </p:to>
                                    </p:set>
                                    <p:animEffect filter="fade" transition="in">
                                      <p:cBhvr>
                                        <p:cTn dur="500"/>
                                        <p:tgtEl>
                                          <p:spTgt spid="1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6">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466"/>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2" presetSubtype="4">
                                  <p:stCondLst>
                                    <p:cond delay="0"/>
                                  </p:stCondLst>
                                  <p:childTnLst>
                                    <p:set>
                                      <p:cBhvr>
                                        <p:cTn dur="1" fill="hold">
                                          <p:stCondLst>
                                            <p:cond delay="0"/>
                                          </p:stCondLst>
                                        </p:cTn>
                                        <p:tgtEl>
                                          <p:spTgt spid="1467"/>
                                        </p:tgtEl>
                                        <p:attrNameLst>
                                          <p:attrName>style.visibility</p:attrName>
                                        </p:attrNameLst>
                                      </p:cBhvr>
                                      <p:to>
                                        <p:strVal val="visible"/>
                                      </p:to>
                                    </p:set>
                                    <p:anim calcmode="lin" valueType="num">
                                      <p:cBhvr additive="base">
                                        <p:cTn dur="500"/>
                                        <p:tgtEl>
                                          <p:spTgt spid="14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4" name="Shape 1474"/>
        <p:cNvGrpSpPr/>
        <p:nvPr/>
      </p:nvGrpSpPr>
      <p:grpSpPr>
        <a:xfrm>
          <a:off x="0" y="0"/>
          <a:ext cx="0" cy="0"/>
          <a:chOff x="0" y="0"/>
          <a:chExt cx="0" cy="0"/>
        </a:xfrm>
      </p:grpSpPr>
      <p:pic>
        <p:nvPicPr>
          <p:cNvPr id="1475" name="Google Shape;1475;p12"/>
          <p:cNvPicPr preferRelativeResize="0"/>
          <p:nvPr/>
        </p:nvPicPr>
        <p:blipFill rotWithShape="1">
          <a:blip r:embed="rId3">
            <a:alphaModFix/>
          </a:blip>
          <a:srcRect b="0" l="0" r="0" t="0"/>
          <a:stretch/>
        </p:blipFill>
        <p:spPr>
          <a:xfrm rot="-2317294">
            <a:off x="-775192" y="-313195"/>
            <a:ext cx="2348424" cy="768575"/>
          </a:xfrm>
          <a:prstGeom prst="rect">
            <a:avLst/>
          </a:prstGeom>
          <a:noFill/>
          <a:ln>
            <a:noFill/>
          </a:ln>
        </p:spPr>
      </p:pic>
      <p:pic>
        <p:nvPicPr>
          <p:cNvPr id="1476" name="Google Shape;1476;p12"/>
          <p:cNvPicPr preferRelativeResize="0"/>
          <p:nvPr/>
        </p:nvPicPr>
        <p:blipFill rotWithShape="1">
          <a:blip r:embed="rId4">
            <a:alphaModFix/>
          </a:blip>
          <a:srcRect b="0" l="0" r="0" t="0"/>
          <a:stretch/>
        </p:blipFill>
        <p:spPr>
          <a:xfrm>
            <a:off x="16673357" y="-371267"/>
            <a:ext cx="2106146" cy="1936296"/>
          </a:xfrm>
          <a:prstGeom prst="rect">
            <a:avLst/>
          </a:prstGeom>
          <a:noFill/>
          <a:ln>
            <a:noFill/>
          </a:ln>
        </p:spPr>
      </p:pic>
      <p:pic>
        <p:nvPicPr>
          <p:cNvPr id="1477" name="Google Shape;1477;p12"/>
          <p:cNvPicPr preferRelativeResize="0"/>
          <p:nvPr/>
        </p:nvPicPr>
        <p:blipFill rotWithShape="1">
          <a:blip r:embed="rId5">
            <a:alphaModFix/>
          </a:blip>
          <a:srcRect b="0" l="0" r="0" t="0"/>
          <a:stretch/>
        </p:blipFill>
        <p:spPr>
          <a:xfrm rot="-772345">
            <a:off x="-317275" y="7172373"/>
            <a:ext cx="1499829" cy="3158683"/>
          </a:xfrm>
          <a:prstGeom prst="rect">
            <a:avLst/>
          </a:prstGeom>
          <a:noFill/>
          <a:ln>
            <a:noFill/>
          </a:ln>
        </p:spPr>
      </p:pic>
      <p:sp>
        <p:nvSpPr>
          <p:cNvPr id="1478" name="Google Shape;1478;p12"/>
          <p:cNvSpPr txBox="1"/>
          <p:nvPr/>
        </p:nvSpPr>
        <p:spPr>
          <a:xfrm>
            <a:off x="764272" y="1224854"/>
            <a:ext cx="16678789" cy="2939010"/>
          </a:xfrm>
          <a:prstGeom prst="rect">
            <a:avLst/>
          </a:prstGeom>
          <a:blipFill rotWithShape="1">
            <a:blip r:embed="rId6">
              <a:alphaModFix/>
            </a:blip>
            <a:stretch>
              <a:fillRect b="-8920" l="-146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479" name="Google Shape;1479;p12"/>
          <p:cNvSpPr/>
          <p:nvPr/>
        </p:nvSpPr>
        <p:spPr>
          <a:xfrm>
            <a:off x="7239000" y="4303380"/>
            <a:ext cx="2286000" cy="98251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Giải:</a:t>
            </a:r>
            <a:endParaRPr b="1" i="0" sz="4400" u="none" cap="none" strike="noStrike">
              <a:solidFill>
                <a:srgbClr val="000000"/>
              </a:solidFill>
              <a:latin typeface="Arial"/>
              <a:ea typeface="Arial"/>
              <a:cs typeface="Arial"/>
              <a:sym typeface="Arial"/>
            </a:endParaRPr>
          </a:p>
        </p:txBody>
      </p:sp>
      <p:sp>
        <p:nvSpPr>
          <p:cNvPr id="1480" name="Google Shape;1480;p12"/>
          <p:cNvSpPr/>
          <p:nvPr/>
        </p:nvSpPr>
        <p:spPr>
          <a:xfrm>
            <a:off x="4572000" y="5425409"/>
            <a:ext cx="8077200" cy="1422249"/>
          </a:xfrm>
          <a:prstGeom prst="rect">
            <a:avLst/>
          </a:prstGeom>
          <a:blipFill rotWithShape="1">
            <a:blip r:embed="rId7">
              <a:alphaModFix/>
            </a:blip>
            <a:stretch>
              <a:fillRect b="-8583" l="-30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481" name="Google Shape;1481;p12"/>
          <p:cNvSpPr/>
          <p:nvPr/>
        </p:nvSpPr>
        <p:spPr>
          <a:xfrm>
            <a:off x="875628" y="188704"/>
            <a:ext cx="3227165" cy="982513"/>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F0000"/>
              </a:buClr>
              <a:buSzPts val="4400"/>
              <a:buFont typeface="Arial"/>
              <a:buNone/>
            </a:pPr>
            <a:r>
              <a:rPr b="1" i="0" lang="en-US" sz="4400" u="none" cap="none" strike="noStrike">
                <a:solidFill>
                  <a:srgbClr val="FF0000"/>
                </a:solidFill>
                <a:latin typeface="Arial"/>
                <a:ea typeface="Arial"/>
                <a:cs typeface="Arial"/>
                <a:sym typeface="Arial"/>
              </a:rPr>
              <a:t>Vận dụng 1</a:t>
            </a:r>
            <a:endParaRPr/>
          </a:p>
        </p:txBody>
      </p:sp>
      <p:sp>
        <p:nvSpPr>
          <p:cNvPr id="1482" name="Google Shape;1482;p12"/>
          <p:cNvSpPr/>
          <p:nvPr/>
        </p:nvSpPr>
        <p:spPr>
          <a:xfrm>
            <a:off x="4572000" y="7398078"/>
            <a:ext cx="8077200" cy="1422249"/>
          </a:xfrm>
          <a:prstGeom prst="rect">
            <a:avLst/>
          </a:prstGeom>
          <a:blipFill rotWithShape="1">
            <a:blip r:embed="rId8">
              <a:alphaModFix/>
            </a:blip>
            <a:stretch>
              <a:fillRect b="-7723" l="-301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9"/>
                                        </p:tgtEl>
                                        <p:attrNameLst>
                                          <p:attrName>style.visibility</p:attrName>
                                        </p:attrNameLst>
                                      </p:cBhvr>
                                      <p:to>
                                        <p:strVal val="visible"/>
                                      </p:to>
                                    </p:set>
                                    <p:anim calcmode="lin" valueType="num">
                                      <p:cBhvr additive="base">
                                        <p:cTn dur="500"/>
                                        <p:tgtEl>
                                          <p:spTgt spid="14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0"/>
                                        </p:tgtEl>
                                        <p:attrNameLst>
                                          <p:attrName>style.visibility</p:attrName>
                                        </p:attrNameLst>
                                      </p:cBhvr>
                                      <p:to>
                                        <p:strVal val="visible"/>
                                      </p:to>
                                    </p:set>
                                    <p:animEffect filter="fade" transition="in">
                                      <p:cBhvr>
                                        <p:cTn dur="250"/>
                                        <p:tgtEl>
                                          <p:spTgt spid="1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2"/>
                                        </p:tgtEl>
                                        <p:attrNameLst>
                                          <p:attrName>style.visibility</p:attrName>
                                        </p:attrNameLst>
                                      </p:cBhvr>
                                      <p:to>
                                        <p:strVal val="visible"/>
                                      </p:to>
                                    </p:set>
                                    <p:animEffect filter="fade" transition="in">
                                      <p:cBhvr>
                                        <p:cTn dur="500"/>
                                        <p:tgtEl>
                                          <p:spTgt spid="1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6" name="Shape 1486"/>
        <p:cNvGrpSpPr/>
        <p:nvPr/>
      </p:nvGrpSpPr>
      <p:grpSpPr>
        <a:xfrm>
          <a:off x="0" y="0"/>
          <a:ext cx="0" cy="0"/>
          <a:chOff x="0" y="0"/>
          <a:chExt cx="0" cy="0"/>
        </a:xfrm>
      </p:grpSpPr>
      <p:sp>
        <p:nvSpPr>
          <p:cNvPr id="1487" name="Google Shape;1487;p13"/>
          <p:cNvSpPr/>
          <p:nvPr/>
        </p:nvSpPr>
        <p:spPr>
          <a:xfrm>
            <a:off x="679214" y="495301"/>
            <a:ext cx="16922985" cy="9448799"/>
          </a:xfrm>
          <a:custGeom>
            <a:rect b="b" l="l" r="r" t="t"/>
            <a:pathLst>
              <a:path extrusionOk="0" h="5776630"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B6DD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3"/>
          <p:cNvSpPr/>
          <p:nvPr/>
        </p:nvSpPr>
        <p:spPr>
          <a:xfrm>
            <a:off x="5951022" y="488208"/>
            <a:ext cx="6325164" cy="1667322"/>
          </a:xfrm>
          <a:custGeom>
            <a:rect b="b" l="l" r="r" t="t"/>
            <a:pathLst>
              <a:path extrusionOk="0" h="1144961" w="3443102">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9" name="Google Shape;1489;p13"/>
          <p:cNvPicPr preferRelativeResize="0"/>
          <p:nvPr/>
        </p:nvPicPr>
        <p:blipFill rotWithShape="1">
          <a:blip r:embed="rId3">
            <a:alphaModFix/>
          </a:blip>
          <a:srcRect b="0" l="0" r="0" t="0"/>
          <a:stretch/>
        </p:blipFill>
        <p:spPr>
          <a:xfrm>
            <a:off x="7733174" y="-18748"/>
            <a:ext cx="3020414" cy="720862"/>
          </a:xfrm>
          <a:prstGeom prst="rect">
            <a:avLst/>
          </a:prstGeom>
          <a:noFill/>
          <a:ln>
            <a:noFill/>
          </a:ln>
        </p:spPr>
      </p:pic>
      <p:sp>
        <p:nvSpPr>
          <p:cNvPr id="1490" name="Google Shape;1490;p13"/>
          <p:cNvSpPr txBox="1"/>
          <p:nvPr/>
        </p:nvSpPr>
        <p:spPr>
          <a:xfrm>
            <a:off x="6917335" y="982356"/>
            <a:ext cx="4652092" cy="1102866"/>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8000"/>
              <a:buFont typeface="Arial"/>
              <a:buNone/>
            </a:pPr>
            <a:r>
              <a:rPr b="0" i="0" lang="en-US" sz="8000" u="none" cap="none" strike="noStrike">
                <a:solidFill>
                  <a:srgbClr val="000000"/>
                </a:solidFill>
                <a:latin typeface="Arial"/>
                <a:ea typeface="Arial"/>
                <a:cs typeface="Arial"/>
                <a:sym typeface="Arial"/>
              </a:rPr>
              <a:t>2</a:t>
            </a:r>
            <a:endParaRPr/>
          </a:p>
        </p:txBody>
      </p:sp>
      <p:pic>
        <p:nvPicPr>
          <p:cNvPr id="1491" name="Google Shape;1491;p13"/>
          <p:cNvPicPr preferRelativeResize="0"/>
          <p:nvPr/>
        </p:nvPicPr>
        <p:blipFill rotWithShape="1">
          <a:blip r:embed="rId4">
            <a:alphaModFix/>
          </a:blip>
          <a:srcRect b="0" l="0" r="0" t="0"/>
          <a:stretch/>
        </p:blipFill>
        <p:spPr>
          <a:xfrm rot="803959">
            <a:off x="16084212" y="7729382"/>
            <a:ext cx="2122534" cy="1966751"/>
          </a:xfrm>
          <a:prstGeom prst="rect">
            <a:avLst/>
          </a:prstGeom>
          <a:noFill/>
          <a:ln>
            <a:noFill/>
          </a:ln>
        </p:spPr>
      </p:pic>
      <p:pic>
        <p:nvPicPr>
          <p:cNvPr id="1492" name="Google Shape;1492;p13"/>
          <p:cNvPicPr preferRelativeResize="0"/>
          <p:nvPr/>
        </p:nvPicPr>
        <p:blipFill rotWithShape="1">
          <a:blip r:embed="rId5">
            <a:alphaModFix/>
          </a:blip>
          <a:srcRect b="0" l="0" r="0" t="0"/>
          <a:stretch/>
        </p:blipFill>
        <p:spPr>
          <a:xfrm rot="-442419">
            <a:off x="-13848" y="7005382"/>
            <a:ext cx="3069916" cy="2462329"/>
          </a:xfrm>
          <a:prstGeom prst="rect">
            <a:avLst/>
          </a:prstGeom>
          <a:noFill/>
          <a:ln>
            <a:noFill/>
          </a:ln>
        </p:spPr>
      </p:pic>
      <p:pic>
        <p:nvPicPr>
          <p:cNvPr id="1493" name="Google Shape;1493;p13"/>
          <p:cNvPicPr preferRelativeResize="0"/>
          <p:nvPr/>
        </p:nvPicPr>
        <p:blipFill rotWithShape="1">
          <a:blip r:embed="rId6">
            <a:alphaModFix/>
          </a:blip>
          <a:srcRect b="0" l="0" r="0" t="0"/>
          <a:stretch/>
        </p:blipFill>
        <p:spPr>
          <a:xfrm rot="-2627376">
            <a:off x="478343" y="-315278"/>
            <a:ext cx="947383" cy="2122534"/>
          </a:xfrm>
          <a:prstGeom prst="rect">
            <a:avLst/>
          </a:prstGeom>
          <a:noFill/>
          <a:ln>
            <a:noFill/>
          </a:ln>
        </p:spPr>
      </p:pic>
      <p:sp>
        <p:nvSpPr>
          <p:cNvPr id="1494" name="Google Shape;1494;p13"/>
          <p:cNvSpPr txBox="1"/>
          <p:nvPr/>
        </p:nvSpPr>
        <p:spPr>
          <a:xfrm>
            <a:off x="3733800" y="3667968"/>
            <a:ext cx="11486591" cy="29510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2060"/>
              </a:buClr>
              <a:buSzPts val="6600"/>
              <a:buFont typeface="Arial"/>
              <a:buNone/>
            </a:pPr>
            <a:r>
              <a:rPr b="1" i="0" lang="en-US" sz="6600" u="none" cap="none" strike="noStrike">
                <a:solidFill>
                  <a:srgbClr val="002060"/>
                </a:solidFill>
                <a:latin typeface="Arial"/>
                <a:ea typeface="Arial"/>
                <a:cs typeface="Arial"/>
                <a:sym typeface="Arial"/>
              </a:rPr>
              <a:t>TH</a:t>
            </a:r>
            <a:r>
              <a:rPr b="1" lang="en-US" sz="6600">
                <a:solidFill>
                  <a:srgbClr val="002060"/>
                </a:solidFill>
                <a:latin typeface="Arial"/>
                <a:ea typeface="Arial"/>
                <a:cs typeface="Arial"/>
                <a:sym typeface="Arial"/>
              </a:rPr>
              <a:t>Ứ TỰ TRONG TẬP HỢP SỐ HỮU TỈ</a:t>
            </a:r>
            <a:endParaRPr b="1" i="0" sz="6600" u="none" cap="none" strike="noStrike">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EC4"/>
        </a:solidFill>
      </p:bgPr>
    </p:bg>
    <p:spTree>
      <p:nvGrpSpPr>
        <p:cNvPr id="1498" name="Shape 1498"/>
        <p:cNvGrpSpPr/>
        <p:nvPr/>
      </p:nvGrpSpPr>
      <p:grpSpPr>
        <a:xfrm>
          <a:off x="0" y="0"/>
          <a:ext cx="0" cy="0"/>
          <a:chOff x="0" y="0"/>
          <a:chExt cx="0" cy="0"/>
        </a:xfrm>
      </p:grpSpPr>
      <p:pic>
        <p:nvPicPr>
          <p:cNvPr id="1499" name="Google Shape;1499;p14"/>
          <p:cNvPicPr preferRelativeResize="0"/>
          <p:nvPr/>
        </p:nvPicPr>
        <p:blipFill rotWithShape="1">
          <a:blip r:embed="rId3">
            <a:alphaModFix/>
          </a:blip>
          <a:srcRect b="0" l="0" r="0" t="0"/>
          <a:stretch/>
        </p:blipFill>
        <p:spPr>
          <a:xfrm>
            <a:off x="-124883" y="855"/>
            <a:ext cx="17860947" cy="9398913"/>
          </a:xfrm>
          <a:prstGeom prst="rect">
            <a:avLst/>
          </a:prstGeom>
          <a:noFill/>
          <a:ln>
            <a:noFill/>
          </a:ln>
        </p:spPr>
      </p:pic>
      <p:pic>
        <p:nvPicPr>
          <p:cNvPr id="1500" name="Google Shape;1500;p14"/>
          <p:cNvPicPr preferRelativeResize="0"/>
          <p:nvPr/>
        </p:nvPicPr>
        <p:blipFill rotWithShape="1">
          <a:blip r:embed="rId4">
            <a:alphaModFix/>
          </a:blip>
          <a:srcRect b="0" l="0" r="0" t="0"/>
          <a:stretch/>
        </p:blipFill>
        <p:spPr>
          <a:xfrm rot="1054974">
            <a:off x="239374" y="6760829"/>
            <a:ext cx="1344592" cy="2757152"/>
          </a:xfrm>
          <a:prstGeom prst="rect">
            <a:avLst/>
          </a:prstGeom>
          <a:noFill/>
          <a:ln>
            <a:noFill/>
          </a:ln>
        </p:spPr>
      </p:pic>
      <p:pic>
        <p:nvPicPr>
          <p:cNvPr id="1501" name="Google Shape;1501;p14"/>
          <p:cNvPicPr preferRelativeResize="0"/>
          <p:nvPr/>
        </p:nvPicPr>
        <p:blipFill rotWithShape="1">
          <a:blip r:embed="rId5">
            <a:alphaModFix/>
          </a:blip>
          <a:srcRect b="0" l="0" r="0" t="0"/>
          <a:stretch/>
        </p:blipFill>
        <p:spPr>
          <a:xfrm>
            <a:off x="16449354" y="8679201"/>
            <a:ext cx="2797216" cy="1979041"/>
          </a:xfrm>
          <a:prstGeom prst="rect">
            <a:avLst/>
          </a:prstGeom>
          <a:noFill/>
          <a:ln>
            <a:noFill/>
          </a:ln>
        </p:spPr>
      </p:pic>
      <p:pic>
        <p:nvPicPr>
          <p:cNvPr id="1502" name="Google Shape;1502;p14"/>
          <p:cNvPicPr preferRelativeResize="0"/>
          <p:nvPr/>
        </p:nvPicPr>
        <p:blipFill rotWithShape="1">
          <a:blip r:embed="rId6">
            <a:alphaModFix/>
          </a:blip>
          <a:srcRect b="0" l="0" r="0" t="0"/>
          <a:stretch/>
        </p:blipFill>
        <p:spPr>
          <a:xfrm>
            <a:off x="526838" y="855"/>
            <a:ext cx="1462949" cy="1436350"/>
          </a:xfrm>
          <a:prstGeom prst="rect">
            <a:avLst/>
          </a:prstGeom>
          <a:noFill/>
          <a:ln>
            <a:noFill/>
          </a:ln>
        </p:spPr>
      </p:pic>
      <p:pic>
        <p:nvPicPr>
          <p:cNvPr id="1503" name="Google Shape;1503;p14"/>
          <p:cNvPicPr preferRelativeResize="0"/>
          <p:nvPr/>
        </p:nvPicPr>
        <p:blipFill rotWithShape="1">
          <a:blip r:embed="rId7">
            <a:alphaModFix/>
          </a:blip>
          <a:srcRect b="0" l="0" r="0" t="0"/>
          <a:stretch/>
        </p:blipFill>
        <p:spPr>
          <a:xfrm rot="8001359">
            <a:off x="15938805" y="8667238"/>
            <a:ext cx="2058223" cy="477318"/>
          </a:xfrm>
          <a:prstGeom prst="rect">
            <a:avLst/>
          </a:prstGeom>
          <a:noFill/>
          <a:ln>
            <a:noFill/>
          </a:ln>
        </p:spPr>
      </p:pic>
      <p:sp>
        <p:nvSpPr>
          <p:cNvPr id="1504" name="Google Shape;1504;p14"/>
          <p:cNvSpPr txBox="1"/>
          <p:nvPr/>
        </p:nvSpPr>
        <p:spPr>
          <a:xfrm>
            <a:off x="1989787" y="141283"/>
            <a:ext cx="2187261" cy="707886"/>
          </a:xfrm>
          <a:prstGeom prst="rect">
            <a:avLst/>
          </a:prstGeom>
          <a:solidFill>
            <a:srgbClr val="92CCDC"/>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000"/>
              <a:buFont typeface="Arial"/>
              <a:buNone/>
            </a:pPr>
            <a:r>
              <a:rPr b="1" i="0" lang="en-US" sz="4000" u="none" cap="none" strike="noStrike">
                <a:solidFill>
                  <a:srgbClr val="002060"/>
                </a:solidFill>
                <a:latin typeface="Arial"/>
                <a:ea typeface="Arial"/>
                <a:cs typeface="Arial"/>
                <a:sym typeface="Arial"/>
              </a:rPr>
              <a:t>HĐKP2</a:t>
            </a:r>
            <a:endParaRPr b="1" i="0" sz="4000" u="none" cap="none" strike="noStrike">
              <a:solidFill>
                <a:srgbClr val="002060"/>
              </a:solidFill>
              <a:latin typeface="Arial"/>
              <a:ea typeface="Arial"/>
              <a:cs typeface="Arial"/>
              <a:sym typeface="Arial"/>
            </a:endParaRPr>
          </a:p>
        </p:txBody>
      </p:sp>
      <p:sp>
        <p:nvSpPr>
          <p:cNvPr id="1505" name="Google Shape;1505;p14"/>
          <p:cNvSpPr txBox="1"/>
          <p:nvPr/>
        </p:nvSpPr>
        <p:spPr>
          <a:xfrm>
            <a:off x="1829247" y="898115"/>
            <a:ext cx="15851774" cy="2962349"/>
          </a:xfrm>
          <a:prstGeom prst="rect">
            <a:avLst/>
          </a:prstGeom>
          <a:blipFill rotWithShape="1">
            <a:blip r:embed="rId8">
              <a:alphaModFix/>
            </a:blip>
            <a:stretch>
              <a:fillRect b="-7200" l="-115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506" name="Google Shape;1506;p14"/>
          <p:cNvSpPr txBox="1"/>
          <p:nvPr/>
        </p:nvSpPr>
        <p:spPr>
          <a:xfrm>
            <a:off x="1020581" y="4141572"/>
            <a:ext cx="32766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chemeClr val="dk1"/>
                </a:solidFill>
                <a:latin typeface="Arial"/>
                <a:ea typeface="Arial"/>
                <a:cs typeface="Arial"/>
                <a:sym typeface="Arial"/>
              </a:rPr>
              <a:t>Trả lời:</a:t>
            </a:r>
            <a:endParaRPr b="1" sz="4000" u="sng">
              <a:solidFill>
                <a:schemeClr val="dk1"/>
              </a:solidFill>
              <a:latin typeface="Arial"/>
              <a:ea typeface="Arial"/>
              <a:cs typeface="Arial"/>
              <a:sym typeface="Arial"/>
            </a:endParaRPr>
          </a:p>
        </p:txBody>
      </p:sp>
      <p:sp>
        <p:nvSpPr>
          <p:cNvPr id="1507" name="Google Shape;1507;p14"/>
          <p:cNvSpPr txBox="1"/>
          <p:nvPr/>
        </p:nvSpPr>
        <p:spPr>
          <a:xfrm>
            <a:off x="5638800" y="6619729"/>
            <a:ext cx="5830286"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chemeClr val="dk1"/>
                </a:solidFill>
                <a:latin typeface="Arial"/>
                <a:ea typeface="Arial"/>
                <a:cs typeface="Arial"/>
                <a:sym typeface="Arial"/>
              </a:rPr>
              <a:t>b) </a:t>
            </a:r>
            <a:endParaRPr/>
          </a:p>
          <a:p>
            <a:pPr indent="-857250" lvl="0" marL="857250" marR="0" rtl="0" algn="just">
              <a:spcBef>
                <a:spcPts val="0"/>
              </a:spcBef>
              <a:spcAft>
                <a:spcPts val="0"/>
              </a:spcAft>
              <a:buClr>
                <a:schemeClr val="dk1"/>
              </a:buClr>
              <a:buSzPts val="4000"/>
              <a:buFont typeface="Arial"/>
              <a:buAutoNum type="romanLcPeriod"/>
            </a:pPr>
            <a:r>
              <a:rPr lang="en-US" sz="4000">
                <a:solidFill>
                  <a:schemeClr val="dk1"/>
                </a:solidFill>
                <a:latin typeface="Arial"/>
                <a:ea typeface="Arial"/>
                <a:cs typeface="Arial"/>
                <a:sym typeface="Arial"/>
              </a:rPr>
              <a:t>Có 0</a:t>
            </a:r>
            <a:r>
              <a:rPr baseline="30000" lang="en-US" sz="4000">
                <a:solidFill>
                  <a:schemeClr val="dk1"/>
                </a:solidFill>
                <a:latin typeface="Arial"/>
                <a:ea typeface="Arial"/>
                <a:cs typeface="Arial"/>
                <a:sym typeface="Arial"/>
              </a:rPr>
              <a:t>o</a:t>
            </a:r>
            <a:r>
              <a:rPr lang="en-US" sz="4000">
                <a:solidFill>
                  <a:schemeClr val="dk1"/>
                </a:solidFill>
                <a:latin typeface="Arial"/>
                <a:ea typeface="Arial"/>
                <a:cs typeface="Arial"/>
                <a:sym typeface="Arial"/>
              </a:rPr>
              <a:t>C &gt; -0,5</a:t>
            </a:r>
            <a:r>
              <a:rPr baseline="30000" lang="en-US" sz="4000">
                <a:solidFill>
                  <a:schemeClr val="dk1"/>
                </a:solidFill>
                <a:latin typeface="Arial"/>
                <a:ea typeface="Arial"/>
                <a:cs typeface="Arial"/>
                <a:sym typeface="Arial"/>
              </a:rPr>
              <a:t>o</a:t>
            </a:r>
            <a:r>
              <a:rPr lang="en-US" sz="4000">
                <a:solidFill>
                  <a:schemeClr val="dk1"/>
                </a:solidFill>
                <a:latin typeface="Arial"/>
                <a:ea typeface="Arial"/>
                <a:cs typeface="Arial"/>
                <a:sym typeface="Arial"/>
              </a:rPr>
              <a:t>C</a:t>
            </a:r>
            <a:endParaRPr/>
          </a:p>
          <a:p>
            <a:pPr indent="-857250" lvl="0" marL="857250" marR="0" rtl="0" algn="just">
              <a:spcBef>
                <a:spcPts val="0"/>
              </a:spcBef>
              <a:spcAft>
                <a:spcPts val="0"/>
              </a:spcAft>
              <a:buClr>
                <a:schemeClr val="dk1"/>
              </a:buClr>
              <a:buSzPts val="4000"/>
              <a:buFont typeface="Arial"/>
              <a:buAutoNum type="romanLcPeriod"/>
            </a:pPr>
            <a:r>
              <a:rPr lang="en-US" sz="4000">
                <a:solidFill>
                  <a:schemeClr val="dk1"/>
                </a:solidFill>
                <a:latin typeface="Arial"/>
                <a:ea typeface="Arial"/>
                <a:cs typeface="Arial"/>
                <a:sym typeface="Arial"/>
              </a:rPr>
              <a:t>12</a:t>
            </a:r>
            <a:r>
              <a:rPr baseline="30000" lang="en-US" sz="4000">
                <a:solidFill>
                  <a:schemeClr val="dk1"/>
                </a:solidFill>
                <a:latin typeface="Arial"/>
                <a:ea typeface="Arial"/>
                <a:cs typeface="Arial"/>
                <a:sym typeface="Arial"/>
              </a:rPr>
              <a:t>o</a:t>
            </a:r>
            <a:r>
              <a:rPr lang="en-US" sz="4000">
                <a:solidFill>
                  <a:schemeClr val="dk1"/>
                </a:solidFill>
                <a:latin typeface="Arial"/>
                <a:ea typeface="Arial"/>
                <a:cs typeface="Arial"/>
                <a:sym typeface="Arial"/>
              </a:rPr>
              <a:t>C &gt; -7</a:t>
            </a:r>
            <a:r>
              <a:rPr baseline="30000" lang="en-US" sz="4000">
                <a:solidFill>
                  <a:schemeClr val="dk1"/>
                </a:solidFill>
                <a:latin typeface="Arial"/>
                <a:ea typeface="Arial"/>
                <a:cs typeface="Arial"/>
                <a:sym typeface="Arial"/>
              </a:rPr>
              <a:t>o</a:t>
            </a:r>
            <a:r>
              <a:rPr lang="en-US" sz="4000">
                <a:solidFill>
                  <a:schemeClr val="dk1"/>
                </a:solidFill>
                <a:latin typeface="Arial"/>
                <a:ea typeface="Arial"/>
                <a:cs typeface="Arial"/>
                <a:sym typeface="Arial"/>
              </a:rPr>
              <a:t>C </a:t>
            </a:r>
            <a:endParaRPr sz="4000">
              <a:solidFill>
                <a:schemeClr val="dk1"/>
              </a:solidFill>
              <a:latin typeface="Arial"/>
              <a:ea typeface="Arial"/>
              <a:cs typeface="Arial"/>
              <a:sym typeface="Arial"/>
            </a:endParaRPr>
          </a:p>
        </p:txBody>
      </p:sp>
      <p:pic>
        <p:nvPicPr>
          <p:cNvPr id="1508" name="Google Shape;1508;p14"/>
          <p:cNvPicPr preferRelativeResize="0"/>
          <p:nvPr/>
        </p:nvPicPr>
        <p:blipFill rotWithShape="1">
          <a:blip r:embed="rId9">
            <a:alphaModFix/>
          </a:blip>
          <a:srcRect b="0" l="0" r="0" t="0"/>
          <a:stretch/>
        </p:blipFill>
        <p:spPr>
          <a:xfrm>
            <a:off x="16298213" y="-229094"/>
            <a:ext cx="2574510" cy="2003221"/>
          </a:xfrm>
          <a:prstGeom prst="rect">
            <a:avLst/>
          </a:prstGeom>
          <a:noFill/>
          <a:ln>
            <a:noFill/>
          </a:ln>
        </p:spPr>
      </p:pic>
      <p:sp>
        <p:nvSpPr>
          <p:cNvPr id="1509" name="Google Shape;1509;p14"/>
          <p:cNvSpPr/>
          <p:nvPr/>
        </p:nvSpPr>
        <p:spPr>
          <a:xfrm>
            <a:off x="5638800" y="4665535"/>
            <a:ext cx="5637575" cy="1327543"/>
          </a:xfrm>
          <a:prstGeom prst="rect">
            <a:avLst/>
          </a:prstGeom>
          <a:blipFill rotWithShape="1">
            <a:blip r:embed="rId10">
              <a:alphaModFix/>
            </a:blip>
            <a:stretch>
              <a:fillRect b="-7796" l="-378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4"/>
                                        </p:tgtEl>
                                        <p:attrNameLst>
                                          <p:attrName>style.visibility</p:attrName>
                                        </p:attrNameLst>
                                      </p:cBhvr>
                                      <p:to>
                                        <p:strVal val="visible"/>
                                      </p:to>
                                    </p:set>
                                    <p:animEffect filter="fade" transition="in">
                                      <p:cBhvr>
                                        <p:cTn dur="500"/>
                                        <p:tgtEl>
                                          <p:spTgt spid="15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05"/>
                                        </p:tgtEl>
                                        <p:attrNameLst>
                                          <p:attrName>style.visibility</p:attrName>
                                        </p:attrNameLst>
                                      </p:cBhvr>
                                      <p:to>
                                        <p:strVal val="visible"/>
                                      </p:to>
                                    </p:set>
                                    <p:animEffect filter="fade" transition="in">
                                      <p:cBhvr>
                                        <p:cTn dur="500"/>
                                        <p:tgtEl>
                                          <p:spTgt spid="1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6"/>
                                        </p:tgtEl>
                                        <p:attrNameLst>
                                          <p:attrName>style.visibility</p:attrName>
                                        </p:attrNameLst>
                                      </p:cBhvr>
                                      <p:to>
                                        <p:strVal val="visible"/>
                                      </p:to>
                                    </p:set>
                                    <p:anim calcmode="lin" valueType="num">
                                      <p:cBhvr additive="base">
                                        <p:cTn dur="500"/>
                                        <p:tgtEl>
                                          <p:spTgt spid="15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9"/>
                                        </p:tgtEl>
                                        <p:attrNameLst>
                                          <p:attrName>style.visibility</p:attrName>
                                        </p:attrNameLst>
                                      </p:cBhvr>
                                      <p:to>
                                        <p:strVal val="visible"/>
                                      </p:to>
                                    </p:set>
                                    <p:anim calcmode="lin" valueType="num">
                                      <p:cBhvr additive="base">
                                        <p:cTn dur="500"/>
                                        <p:tgtEl>
                                          <p:spTgt spid="15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7">
                                            <p:txEl>
                                              <p:pRg end="0" st="0"/>
                                            </p:txEl>
                                          </p:spTgt>
                                        </p:tgtEl>
                                        <p:attrNameLst>
                                          <p:attrName>style.visibility</p:attrName>
                                        </p:attrNameLst>
                                      </p:cBhvr>
                                      <p:to>
                                        <p:strVal val="visible"/>
                                      </p:to>
                                    </p:set>
                                    <p:anim calcmode="lin" valueType="num">
                                      <p:cBhvr additive="base">
                                        <p:cTn dur="500"/>
                                        <p:tgtEl>
                                          <p:spTgt spid="15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7">
                                            <p:txEl>
                                              <p:pRg end="1" st="1"/>
                                            </p:txEl>
                                          </p:spTgt>
                                        </p:tgtEl>
                                        <p:attrNameLst>
                                          <p:attrName>style.visibility</p:attrName>
                                        </p:attrNameLst>
                                      </p:cBhvr>
                                      <p:to>
                                        <p:strVal val="visible"/>
                                      </p:to>
                                    </p:set>
                                    <p:anim calcmode="lin" valueType="num">
                                      <p:cBhvr additive="base">
                                        <p:cTn dur="500"/>
                                        <p:tgtEl>
                                          <p:spTgt spid="15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7">
                                            <p:txEl>
                                              <p:pRg end="2" st="2"/>
                                            </p:txEl>
                                          </p:spTgt>
                                        </p:tgtEl>
                                        <p:attrNameLst>
                                          <p:attrName>style.visibility</p:attrName>
                                        </p:attrNameLst>
                                      </p:cBhvr>
                                      <p:to>
                                        <p:strVal val="visible"/>
                                      </p:to>
                                    </p:set>
                                    <p:anim calcmode="lin" valueType="num">
                                      <p:cBhvr additive="base">
                                        <p:cTn dur="500"/>
                                        <p:tgtEl>
                                          <p:spTgt spid="15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3" name="Shape 1513"/>
        <p:cNvGrpSpPr/>
        <p:nvPr/>
      </p:nvGrpSpPr>
      <p:grpSpPr>
        <a:xfrm>
          <a:off x="0" y="0"/>
          <a:ext cx="0" cy="0"/>
          <a:chOff x="0" y="0"/>
          <a:chExt cx="0" cy="0"/>
        </a:xfrm>
      </p:grpSpPr>
      <p:grpSp>
        <p:nvGrpSpPr>
          <p:cNvPr id="1514" name="Google Shape;1514;p15"/>
          <p:cNvGrpSpPr/>
          <p:nvPr/>
        </p:nvGrpSpPr>
        <p:grpSpPr>
          <a:xfrm>
            <a:off x="526803" y="196568"/>
            <a:ext cx="17227797" cy="7354151"/>
            <a:chOff x="-6989" y="0"/>
            <a:chExt cx="18249773" cy="12091182"/>
          </a:xfrm>
        </p:grpSpPr>
        <p:sp>
          <p:nvSpPr>
            <p:cNvPr id="1515" name="Google Shape;1515;p15"/>
            <p:cNvSpPr/>
            <p:nvPr/>
          </p:nvSpPr>
          <p:spPr>
            <a:xfrm>
              <a:off x="-6989" y="281638"/>
              <a:ext cx="17931505" cy="11809544"/>
            </a:xfrm>
            <a:custGeom>
              <a:rect b="b" l="l" r="r" t="t"/>
              <a:pathLst>
                <a:path extrusionOk="0" h="7119301" w="10809882">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5"/>
            <p:cNvSpPr/>
            <p:nvPr/>
          </p:nvSpPr>
          <p:spPr>
            <a:xfrm>
              <a:off x="329481" y="0"/>
              <a:ext cx="17913303" cy="11727398"/>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7" name="Google Shape;1517;p15"/>
          <p:cNvSpPr txBox="1"/>
          <p:nvPr/>
        </p:nvSpPr>
        <p:spPr>
          <a:xfrm>
            <a:off x="2760226" y="848787"/>
            <a:ext cx="14101622" cy="5968493"/>
          </a:xfrm>
          <a:prstGeom prst="rect">
            <a:avLst/>
          </a:prstGeom>
          <a:noFill/>
          <a:ln>
            <a:noFill/>
          </a:ln>
        </p:spPr>
        <p:txBody>
          <a:bodyPr anchorCtr="0" anchor="t" bIns="0" lIns="0" spcFirstLastPara="1" rIns="0" wrap="square" tIns="0">
            <a:spAutoFit/>
          </a:bodyPr>
          <a:lstStyle/>
          <a:p>
            <a:pPr indent="-685800" lvl="0" marL="685800" marR="0" rtl="0" algn="just">
              <a:lnSpc>
                <a:spcPct val="150000"/>
              </a:lnSpc>
              <a:spcBef>
                <a:spcPts val="0"/>
              </a:spcBef>
              <a:spcAft>
                <a:spcPts val="0"/>
              </a:spcAft>
              <a:buClr>
                <a:srgbClr val="000000"/>
              </a:buClr>
              <a:buSzPts val="4400"/>
              <a:buFont typeface="Arial"/>
              <a:buChar char="-"/>
            </a:pPr>
            <a:r>
              <a:rPr lang="en-US" sz="4400">
                <a:solidFill>
                  <a:srgbClr val="000000"/>
                </a:solidFill>
                <a:latin typeface="Arial"/>
                <a:ea typeface="Arial"/>
                <a:cs typeface="Arial"/>
                <a:sym typeface="Arial"/>
              </a:rPr>
              <a:t>Với hai số hữu tỉ bất kì x, y ta luôn có: hoặc x = y hoặc x &lt; y hoặc x &gt; y.</a:t>
            </a:r>
            <a:endParaRPr/>
          </a:p>
          <a:p>
            <a:pPr indent="-685800" lvl="0" marL="685800" marR="0" rtl="0" algn="just">
              <a:lnSpc>
                <a:spcPct val="15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Số</a:t>
            </a:r>
            <a:r>
              <a:rPr b="0" i="0" lang="en-US" sz="4400" u="none" cap="none" strike="noStrike">
                <a:solidFill>
                  <a:srgbClr val="000000"/>
                </a:solidFill>
                <a:latin typeface="Arial"/>
                <a:ea typeface="Arial"/>
                <a:cs typeface="Arial"/>
                <a:sym typeface="Arial"/>
              </a:rPr>
              <a:t> hữu tỉ lớn hơn 0 gọi là số </a:t>
            </a:r>
            <a:r>
              <a:rPr b="1" i="1" lang="en-US" sz="4400" u="none" cap="none" strike="noStrike">
                <a:solidFill>
                  <a:srgbClr val="000000"/>
                </a:solidFill>
                <a:latin typeface="Arial"/>
                <a:ea typeface="Arial"/>
                <a:cs typeface="Arial"/>
                <a:sym typeface="Arial"/>
              </a:rPr>
              <a:t>hữu tỉ dương</a:t>
            </a:r>
            <a:r>
              <a:rPr b="0" i="1" lang="en-US" sz="4400" u="none" cap="none" strike="noStrike">
                <a:solidFill>
                  <a:srgbClr val="000000"/>
                </a:solidFill>
                <a:latin typeface="Arial"/>
                <a:ea typeface="Arial"/>
                <a:cs typeface="Arial"/>
                <a:sym typeface="Arial"/>
              </a:rPr>
              <a:t>.</a:t>
            </a:r>
            <a:endParaRPr/>
          </a:p>
          <a:p>
            <a:pPr indent="-685800" lvl="0" marL="685800" marR="0" rtl="0" algn="just">
              <a:lnSpc>
                <a:spcPct val="150000"/>
              </a:lnSpc>
              <a:spcBef>
                <a:spcPts val="0"/>
              </a:spcBef>
              <a:spcAft>
                <a:spcPts val="0"/>
              </a:spcAft>
              <a:buClr>
                <a:srgbClr val="000000"/>
              </a:buClr>
              <a:buSzPts val="4400"/>
              <a:buFont typeface="Arial"/>
              <a:buChar char="-"/>
            </a:pPr>
            <a:r>
              <a:rPr lang="en-US" sz="4400">
                <a:solidFill>
                  <a:srgbClr val="000000"/>
                </a:solidFill>
                <a:latin typeface="Arial"/>
                <a:ea typeface="Arial"/>
                <a:cs typeface="Arial"/>
                <a:sym typeface="Arial"/>
              </a:rPr>
              <a:t>Số</a:t>
            </a:r>
            <a:r>
              <a:rPr lang="en-US" sz="4400">
                <a:solidFill>
                  <a:srgbClr val="000000"/>
                </a:solidFill>
                <a:latin typeface="Arial"/>
                <a:ea typeface="Arial"/>
                <a:cs typeface="Arial"/>
                <a:sym typeface="Arial"/>
              </a:rPr>
              <a:t> hữu tỉ nhỏ hơn 0 gọi là số </a:t>
            </a:r>
            <a:r>
              <a:rPr b="1" i="1" lang="en-US" sz="4400">
                <a:solidFill>
                  <a:srgbClr val="000000"/>
                </a:solidFill>
                <a:latin typeface="Arial"/>
                <a:ea typeface="Arial"/>
                <a:cs typeface="Arial"/>
                <a:sym typeface="Arial"/>
              </a:rPr>
              <a:t>hữu tỉ âm</a:t>
            </a:r>
            <a:r>
              <a:rPr lang="en-US" sz="4400">
                <a:solidFill>
                  <a:srgbClr val="000000"/>
                </a:solidFill>
                <a:latin typeface="Arial"/>
                <a:ea typeface="Arial"/>
                <a:cs typeface="Arial"/>
                <a:sym typeface="Arial"/>
              </a:rPr>
              <a:t>.</a:t>
            </a:r>
            <a:endParaRPr/>
          </a:p>
          <a:p>
            <a:pPr indent="-685800" lvl="0" marL="685800" marR="0" rtl="0" algn="just">
              <a:lnSpc>
                <a:spcPct val="15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Số</a:t>
            </a:r>
            <a:r>
              <a:rPr b="0" i="0" lang="en-US" sz="4400" u="none" cap="none" strike="noStrike">
                <a:solidFill>
                  <a:srgbClr val="000000"/>
                </a:solidFill>
                <a:latin typeface="Arial"/>
                <a:ea typeface="Arial"/>
                <a:cs typeface="Arial"/>
                <a:sym typeface="Arial"/>
              </a:rPr>
              <a:t> hữu tỉ 0 không là số hữu tỉ dương cũng không là số hữu tỉ âm.</a:t>
            </a:r>
            <a:endParaRPr b="0" i="0" sz="4400" u="none" cap="none" strike="noStrike">
              <a:solidFill>
                <a:srgbClr val="000000"/>
              </a:solidFill>
              <a:latin typeface="Arial"/>
              <a:ea typeface="Arial"/>
              <a:cs typeface="Arial"/>
              <a:sym typeface="Arial"/>
            </a:endParaRPr>
          </a:p>
        </p:txBody>
      </p:sp>
      <p:pic>
        <p:nvPicPr>
          <p:cNvPr id="1518" name="Google Shape;1518;p15"/>
          <p:cNvPicPr preferRelativeResize="0"/>
          <p:nvPr/>
        </p:nvPicPr>
        <p:blipFill rotWithShape="1">
          <a:blip r:embed="rId3">
            <a:alphaModFix/>
          </a:blip>
          <a:srcRect b="0" l="0" r="0" t="0"/>
          <a:stretch/>
        </p:blipFill>
        <p:spPr>
          <a:xfrm rot="553163">
            <a:off x="16786671" y="7470291"/>
            <a:ext cx="2406129" cy="3198209"/>
          </a:xfrm>
          <a:prstGeom prst="rect">
            <a:avLst/>
          </a:prstGeom>
          <a:noFill/>
          <a:ln>
            <a:noFill/>
          </a:ln>
        </p:spPr>
      </p:pic>
      <p:pic>
        <p:nvPicPr>
          <p:cNvPr id="1519" name="Google Shape;1519;p15"/>
          <p:cNvPicPr preferRelativeResize="0"/>
          <p:nvPr/>
        </p:nvPicPr>
        <p:blipFill rotWithShape="1">
          <a:blip r:embed="rId4">
            <a:alphaModFix/>
          </a:blip>
          <a:srcRect b="0" l="0" r="0" t="0"/>
          <a:stretch/>
        </p:blipFill>
        <p:spPr>
          <a:xfrm rot="-8762934">
            <a:off x="-142691" y="9372958"/>
            <a:ext cx="1579701" cy="516993"/>
          </a:xfrm>
          <a:prstGeom prst="rect">
            <a:avLst/>
          </a:prstGeom>
          <a:noFill/>
          <a:ln>
            <a:noFill/>
          </a:ln>
        </p:spPr>
      </p:pic>
      <p:pic>
        <p:nvPicPr>
          <p:cNvPr id="1520" name="Google Shape;1520;p15"/>
          <p:cNvPicPr preferRelativeResize="0"/>
          <p:nvPr/>
        </p:nvPicPr>
        <p:blipFill rotWithShape="1">
          <a:blip r:embed="rId5">
            <a:alphaModFix/>
          </a:blip>
          <a:srcRect b="0" l="0" r="0" t="0"/>
          <a:stretch/>
        </p:blipFill>
        <p:spPr>
          <a:xfrm rot="-720983">
            <a:off x="194220" y="7251517"/>
            <a:ext cx="1207141" cy="2077131"/>
          </a:xfrm>
          <a:prstGeom prst="rect">
            <a:avLst/>
          </a:prstGeom>
          <a:noFill/>
          <a:ln>
            <a:noFill/>
          </a:ln>
        </p:spPr>
      </p:pic>
      <p:pic>
        <p:nvPicPr>
          <p:cNvPr id="1521" name="Google Shape;1521;p15"/>
          <p:cNvPicPr preferRelativeResize="0"/>
          <p:nvPr/>
        </p:nvPicPr>
        <p:blipFill rotWithShape="1">
          <a:blip r:embed="rId6">
            <a:alphaModFix/>
          </a:blip>
          <a:srcRect b="0" l="0" r="0" t="0"/>
          <a:stretch/>
        </p:blipFill>
        <p:spPr>
          <a:xfrm>
            <a:off x="883335" y="436857"/>
            <a:ext cx="1284093" cy="15965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4"/>
                                        </p:tgtEl>
                                        <p:attrNameLst>
                                          <p:attrName>style.visibility</p:attrName>
                                        </p:attrNameLst>
                                      </p:cBhvr>
                                      <p:to>
                                        <p:strVal val="visible"/>
                                      </p:to>
                                    </p:set>
                                    <p:animEffect filter="fade" transition="in">
                                      <p:cBhvr>
                                        <p:cTn dur="750"/>
                                        <p:tgtEl>
                                          <p:spTgt spid="1514"/>
                                        </p:tgtEl>
                                      </p:cBhvr>
                                    </p:animEffect>
                                  </p:childTnLst>
                                </p:cTn>
                              </p:par>
                              <p:par>
                                <p:cTn fill="hold" nodeType="withEffect" presetClass="entr" presetID="10" presetSubtype="0">
                                  <p:stCondLst>
                                    <p:cond delay="0"/>
                                  </p:stCondLst>
                                  <p:childTnLst>
                                    <p:set>
                                      <p:cBhvr>
                                        <p:cTn dur="1" fill="hold">
                                          <p:stCondLst>
                                            <p:cond delay="0"/>
                                          </p:stCondLst>
                                        </p:cTn>
                                        <p:tgtEl>
                                          <p:spTgt spid="1521"/>
                                        </p:tgtEl>
                                        <p:attrNameLst>
                                          <p:attrName>style.visibility</p:attrName>
                                        </p:attrNameLst>
                                      </p:cBhvr>
                                      <p:to>
                                        <p:strVal val="visible"/>
                                      </p:to>
                                    </p:set>
                                    <p:animEffect filter="fade" transition="in">
                                      <p:cBhvr>
                                        <p:cTn dur="500"/>
                                        <p:tgtEl>
                                          <p:spTgt spid="1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7">
                                            <p:txEl>
                                              <p:pRg end="0" st="0"/>
                                            </p:txEl>
                                          </p:spTgt>
                                        </p:tgtEl>
                                        <p:attrNameLst>
                                          <p:attrName>style.visibility</p:attrName>
                                        </p:attrNameLst>
                                      </p:cBhvr>
                                      <p:to>
                                        <p:strVal val="visible"/>
                                      </p:to>
                                    </p:set>
                                    <p:animEffect filter="fade" transition="in">
                                      <p:cBhvr>
                                        <p:cTn dur="1000"/>
                                        <p:tgtEl>
                                          <p:spTgt spid="15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7">
                                            <p:txEl>
                                              <p:pRg end="1" st="1"/>
                                            </p:txEl>
                                          </p:spTgt>
                                        </p:tgtEl>
                                        <p:attrNameLst>
                                          <p:attrName>style.visibility</p:attrName>
                                        </p:attrNameLst>
                                      </p:cBhvr>
                                      <p:to>
                                        <p:strVal val="visible"/>
                                      </p:to>
                                    </p:set>
                                    <p:animEffect filter="fade" transition="in">
                                      <p:cBhvr>
                                        <p:cTn dur="1000"/>
                                        <p:tgtEl>
                                          <p:spTgt spid="15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7">
                                            <p:txEl>
                                              <p:pRg end="2" st="2"/>
                                            </p:txEl>
                                          </p:spTgt>
                                        </p:tgtEl>
                                        <p:attrNameLst>
                                          <p:attrName>style.visibility</p:attrName>
                                        </p:attrNameLst>
                                      </p:cBhvr>
                                      <p:to>
                                        <p:strVal val="visible"/>
                                      </p:to>
                                    </p:set>
                                    <p:animEffect filter="fade" transition="in">
                                      <p:cBhvr>
                                        <p:cTn dur="1000"/>
                                        <p:tgtEl>
                                          <p:spTgt spid="15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7">
                                            <p:txEl>
                                              <p:pRg end="3" st="3"/>
                                            </p:txEl>
                                          </p:spTgt>
                                        </p:tgtEl>
                                        <p:attrNameLst>
                                          <p:attrName>style.visibility</p:attrName>
                                        </p:attrNameLst>
                                      </p:cBhvr>
                                      <p:to>
                                        <p:strVal val="visible"/>
                                      </p:to>
                                    </p:set>
                                    <p:animEffect filter="fade" transition="in">
                                      <p:cBhvr>
                                        <p:cTn dur="1000"/>
                                        <p:tgtEl>
                                          <p:spTgt spid="15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1525" name="Shape 1525"/>
        <p:cNvGrpSpPr/>
        <p:nvPr/>
      </p:nvGrpSpPr>
      <p:grpSpPr>
        <a:xfrm>
          <a:off x="0" y="0"/>
          <a:ext cx="0" cy="0"/>
          <a:chOff x="0" y="0"/>
          <a:chExt cx="0" cy="0"/>
        </a:xfrm>
      </p:grpSpPr>
      <p:pic>
        <p:nvPicPr>
          <p:cNvPr id="1526" name="Google Shape;1526;p16"/>
          <p:cNvPicPr preferRelativeResize="0"/>
          <p:nvPr/>
        </p:nvPicPr>
        <p:blipFill rotWithShape="1">
          <a:blip r:embed="rId3">
            <a:alphaModFix amt="19999"/>
          </a:blip>
          <a:srcRect b="43786" l="0" r="0" t="0"/>
          <a:stretch/>
        </p:blipFill>
        <p:spPr>
          <a:xfrm>
            <a:off x="149193" y="-64148"/>
            <a:ext cx="18288000" cy="10280393"/>
          </a:xfrm>
          <a:prstGeom prst="rect">
            <a:avLst/>
          </a:prstGeom>
          <a:noFill/>
          <a:ln>
            <a:noFill/>
          </a:ln>
        </p:spPr>
      </p:pic>
      <p:sp>
        <p:nvSpPr>
          <p:cNvPr id="1527" name="Google Shape;1527;p16"/>
          <p:cNvSpPr/>
          <p:nvPr/>
        </p:nvSpPr>
        <p:spPr>
          <a:xfrm>
            <a:off x="452304" y="194216"/>
            <a:ext cx="16237079" cy="2343166"/>
          </a:xfrm>
          <a:custGeom>
            <a:rect b="b" l="l" r="r" t="t"/>
            <a:pathLst>
              <a:path extrusionOk="0" h="5748858" w="8047623">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8" name="Google Shape;1528;p16"/>
          <p:cNvSpPr/>
          <p:nvPr/>
        </p:nvSpPr>
        <p:spPr>
          <a:xfrm>
            <a:off x="1109965" y="3495755"/>
            <a:ext cx="17053423" cy="6558808"/>
          </a:xfrm>
          <a:custGeom>
            <a:rect b="b" l="l" r="r" t="t"/>
            <a:pathLst>
              <a:path extrusionOk="0" h="5748858" w="8047623">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blipFill rotWithShape="1">
            <a:blip r:embed="rId4">
              <a:alphaModFix/>
            </a:blip>
            <a:stretch>
              <a:fillRect b="0" l="-128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529" name="Google Shape;1529;p16"/>
          <p:cNvPicPr preferRelativeResize="0"/>
          <p:nvPr/>
        </p:nvPicPr>
        <p:blipFill rotWithShape="1">
          <a:blip r:embed="rId5">
            <a:alphaModFix/>
          </a:blip>
          <a:srcRect b="0" l="0" r="0" t="0"/>
          <a:stretch/>
        </p:blipFill>
        <p:spPr>
          <a:xfrm rot="-2317294">
            <a:off x="-775192" y="-313195"/>
            <a:ext cx="2348424" cy="768575"/>
          </a:xfrm>
          <a:prstGeom prst="rect">
            <a:avLst/>
          </a:prstGeom>
          <a:noFill/>
          <a:ln>
            <a:noFill/>
          </a:ln>
        </p:spPr>
      </p:pic>
      <p:pic>
        <p:nvPicPr>
          <p:cNvPr id="1530" name="Google Shape;1530;p16"/>
          <p:cNvPicPr preferRelativeResize="0"/>
          <p:nvPr/>
        </p:nvPicPr>
        <p:blipFill rotWithShape="1">
          <a:blip r:embed="rId6">
            <a:alphaModFix/>
          </a:blip>
          <a:srcRect b="0" l="0" r="0" t="0"/>
          <a:stretch/>
        </p:blipFill>
        <p:spPr>
          <a:xfrm>
            <a:off x="16673357" y="-371267"/>
            <a:ext cx="2106146" cy="1936296"/>
          </a:xfrm>
          <a:prstGeom prst="rect">
            <a:avLst/>
          </a:prstGeom>
          <a:noFill/>
          <a:ln>
            <a:noFill/>
          </a:ln>
        </p:spPr>
      </p:pic>
      <p:pic>
        <p:nvPicPr>
          <p:cNvPr id="1531" name="Google Shape;1531;p16"/>
          <p:cNvPicPr preferRelativeResize="0"/>
          <p:nvPr/>
        </p:nvPicPr>
        <p:blipFill rotWithShape="1">
          <a:blip r:embed="rId7">
            <a:alphaModFix/>
          </a:blip>
          <a:srcRect b="0" l="0" r="0" t="0"/>
          <a:stretch/>
        </p:blipFill>
        <p:spPr>
          <a:xfrm rot="-772345">
            <a:off x="-317275" y="7172373"/>
            <a:ext cx="1499829" cy="3158683"/>
          </a:xfrm>
          <a:prstGeom prst="rect">
            <a:avLst/>
          </a:prstGeom>
          <a:noFill/>
          <a:ln>
            <a:noFill/>
          </a:ln>
        </p:spPr>
      </p:pic>
      <p:sp>
        <p:nvSpPr>
          <p:cNvPr id="1532" name="Google Shape;1532;p16"/>
          <p:cNvSpPr txBox="1"/>
          <p:nvPr/>
        </p:nvSpPr>
        <p:spPr>
          <a:xfrm>
            <a:off x="1481341" y="328727"/>
            <a:ext cx="14812897" cy="2090637"/>
          </a:xfrm>
          <a:prstGeom prst="rect">
            <a:avLst/>
          </a:prstGeom>
          <a:blipFill rotWithShape="1">
            <a:blip r:embed="rId8">
              <a:alphaModFix/>
            </a:blip>
            <a:stretch>
              <a:fillRect b="-5246" l="-1439" r="0" t="-29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533" name="Google Shape;1533;p16"/>
          <p:cNvSpPr txBox="1"/>
          <p:nvPr/>
        </p:nvSpPr>
        <p:spPr>
          <a:xfrm>
            <a:off x="1259156" y="6436926"/>
            <a:ext cx="16755040" cy="2925096"/>
          </a:xfrm>
          <a:prstGeom prst="rect">
            <a:avLst/>
          </a:prstGeom>
          <a:blipFill rotWithShape="1">
            <a:blip r:embed="rId9">
              <a:alphaModFix/>
            </a:blip>
            <a:stretch>
              <a:fillRect b="-4789" l="-167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534" name="Google Shape;1534;p16"/>
          <p:cNvSpPr txBox="1"/>
          <p:nvPr/>
        </p:nvSpPr>
        <p:spPr>
          <a:xfrm>
            <a:off x="7581900" y="2527240"/>
            <a:ext cx="31242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chemeClr val="dk1"/>
                </a:solidFill>
                <a:latin typeface="Arial"/>
                <a:ea typeface="Arial"/>
                <a:cs typeface="Arial"/>
                <a:sym typeface="Arial"/>
              </a:rPr>
              <a:t>Giải:</a:t>
            </a:r>
            <a:endParaRPr b="1" sz="4000" u="sng">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4"/>
                                        </p:tgtEl>
                                        <p:attrNameLst>
                                          <p:attrName>style.visibility</p:attrName>
                                        </p:attrNameLst>
                                      </p:cBhvr>
                                      <p:to>
                                        <p:strVal val="visible"/>
                                      </p:to>
                                    </p:set>
                                    <p:anim calcmode="lin" valueType="num">
                                      <p:cBhvr additive="base">
                                        <p:cTn dur="500"/>
                                        <p:tgtEl>
                                          <p:spTgt spid="15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3"/>
                                        </p:tgtEl>
                                        <p:attrNameLst>
                                          <p:attrName>style.visibility</p:attrName>
                                        </p:attrNameLst>
                                      </p:cBhvr>
                                      <p:to>
                                        <p:strVal val="visible"/>
                                      </p:to>
                                    </p:set>
                                    <p:anim calcmode="lin" valueType="num">
                                      <p:cBhvr additive="base">
                                        <p:cTn dur="500"/>
                                        <p:tgtEl>
                                          <p:spTgt spid="15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1538" name="Shape 1538"/>
        <p:cNvGrpSpPr/>
        <p:nvPr/>
      </p:nvGrpSpPr>
      <p:grpSpPr>
        <a:xfrm>
          <a:off x="0" y="0"/>
          <a:ext cx="0" cy="0"/>
          <a:chOff x="0" y="0"/>
          <a:chExt cx="0" cy="0"/>
        </a:xfrm>
      </p:grpSpPr>
      <p:pic>
        <p:nvPicPr>
          <p:cNvPr id="1539" name="Google Shape;1539;p17"/>
          <p:cNvPicPr preferRelativeResize="0"/>
          <p:nvPr/>
        </p:nvPicPr>
        <p:blipFill rotWithShape="1">
          <a:blip r:embed="rId3">
            <a:alphaModFix/>
          </a:blip>
          <a:srcRect b="0" l="0" r="0" t="0"/>
          <a:stretch/>
        </p:blipFill>
        <p:spPr>
          <a:xfrm rot="-8762934">
            <a:off x="-242163" y="9175569"/>
            <a:ext cx="2348424" cy="768575"/>
          </a:xfrm>
          <a:prstGeom prst="rect">
            <a:avLst/>
          </a:prstGeom>
          <a:noFill/>
          <a:ln>
            <a:noFill/>
          </a:ln>
        </p:spPr>
      </p:pic>
      <p:pic>
        <p:nvPicPr>
          <p:cNvPr id="1540" name="Google Shape;1540;p17"/>
          <p:cNvPicPr preferRelativeResize="0"/>
          <p:nvPr/>
        </p:nvPicPr>
        <p:blipFill rotWithShape="1">
          <a:blip r:embed="rId4">
            <a:alphaModFix/>
          </a:blip>
          <a:srcRect b="0" l="0" r="0" t="0"/>
          <a:stretch/>
        </p:blipFill>
        <p:spPr>
          <a:xfrm rot="-720983">
            <a:off x="-35237" y="8628903"/>
            <a:ext cx="927724" cy="1596337"/>
          </a:xfrm>
          <a:prstGeom prst="rect">
            <a:avLst/>
          </a:prstGeom>
          <a:noFill/>
          <a:ln>
            <a:noFill/>
          </a:ln>
        </p:spPr>
      </p:pic>
      <p:sp>
        <p:nvSpPr>
          <p:cNvPr id="1541" name="Google Shape;1541;p17"/>
          <p:cNvSpPr/>
          <p:nvPr/>
        </p:nvSpPr>
        <p:spPr>
          <a:xfrm>
            <a:off x="152400" y="254014"/>
            <a:ext cx="17983200" cy="4552237"/>
          </a:xfrm>
          <a:prstGeom prst="roundRect">
            <a:avLst>
              <a:gd fmla="val 16667" name="adj"/>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542" name="Google Shape;1542;p17"/>
          <p:cNvSpPr txBox="1"/>
          <p:nvPr/>
        </p:nvSpPr>
        <p:spPr>
          <a:xfrm>
            <a:off x="7315200" y="4831966"/>
            <a:ext cx="31242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u="sng">
                <a:solidFill>
                  <a:schemeClr val="dk1"/>
                </a:solidFill>
                <a:latin typeface="Arial"/>
                <a:ea typeface="Arial"/>
                <a:cs typeface="Arial"/>
                <a:sym typeface="Arial"/>
              </a:rPr>
              <a:t>Giải:</a:t>
            </a:r>
            <a:endParaRPr b="1" sz="4400" u="sng">
              <a:solidFill>
                <a:schemeClr val="dk1"/>
              </a:solidFill>
              <a:latin typeface="Arial"/>
              <a:ea typeface="Arial"/>
              <a:cs typeface="Arial"/>
              <a:sym typeface="Arial"/>
            </a:endParaRPr>
          </a:p>
        </p:txBody>
      </p:sp>
      <p:sp>
        <p:nvSpPr>
          <p:cNvPr id="1543" name="Google Shape;1543;p17"/>
          <p:cNvSpPr txBox="1"/>
          <p:nvPr/>
        </p:nvSpPr>
        <p:spPr>
          <a:xfrm>
            <a:off x="343482" y="5844621"/>
            <a:ext cx="17332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 </a:t>
            </a:r>
            <a:endParaRPr sz="4400">
              <a:solidFill>
                <a:schemeClr val="dk1"/>
              </a:solidFill>
              <a:latin typeface="Arial"/>
              <a:ea typeface="Arial"/>
              <a:cs typeface="Arial"/>
              <a:sym typeface="Arial"/>
            </a:endParaRPr>
          </a:p>
        </p:txBody>
      </p:sp>
      <p:pic>
        <p:nvPicPr>
          <p:cNvPr id="1544" name="Google Shape;1544;p17"/>
          <p:cNvPicPr preferRelativeResize="0"/>
          <p:nvPr/>
        </p:nvPicPr>
        <p:blipFill rotWithShape="1">
          <a:blip r:embed="rId6">
            <a:alphaModFix/>
          </a:blip>
          <a:srcRect b="0" l="0" r="0" t="0"/>
          <a:stretch/>
        </p:blipFill>
        <p:spPr>
          <a:xfrm>
            <a:off x="1519326" y="5635964"/>
            <a:ext cx="4127500" cy="1247775"/>
          </a:xfrm>
          <a:prstGeom prst="rect">
            <a:avLst/>
          </a:prstGeom>
          <a:noFill/>
          <a:ln>
            <a:noFill/>
          </a:ln>
        </p:spPr>
      </p:pic>
      <p:sp>
        <p:nvSpPr>
          <p:cNvPr id="1545" name="Google Shape;1545;p17"/>
          <p:cNvSpPr txBox="1"/>
          <p:nvPr/>
        </p:nvSpPr>
        <p:spPr>
          <a:xfrm>
            <a:off x="5523364" y="5680469"/>
            <a:ext cx="1625743"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Có:</a:t>
            </a:r>
            <a:endParaRPr sz="4400">
              <a:solidFill>
                <a:schemeClr val="dk1"/>
              </a:solidFill>
              <a:latin typeface="Arial"/>
              <a:ea typeface="Arial"/>
              <a:cs typeface="Arial"/>
              <a:sym typeface="Arial"/>
            </a:endParaRPr>
          </a:p>
        </p:txBody>
      </p:sp>
      <p:pic>
        <p:nvPicPr>
          <p:cNvPr id="1546" name="Google Shape;1546;p17"/>
          <p:cNvPicPr preferRelativeResize="0"/>
          <p:nvPr/>
        </p:nvPicPr>
        <p:blipFill rotWithShape="1">
          <a:blip r:embed="rId7">
            <a:alphaModFix/>
          </a:blip>
          <a:srcRect b="0" l="0" r="0" t="0"/>
          <a:stretch/>
        </p:blipFill>
        <p:spPr>
          <a:xfrm>
            <a:off x="7149107" y="5531267"/>
            <a:ext cx="4992688" cy="1247775"/>
          </a:xfrm>
          <a:prstGeom prst="rect">
            <a:avLst/>
          </a:prstGeom>
          <a:noFill/>
          <a:ln>
            <a:noFill/>
          </a:ln>
        </p:spPr>
      </p:pic>
      <p:sp>
        <p:nvSpPr>
          <p:cNvPr id="1547" name="Google Shape;1547;p17"/>
          <p:cNvSpPr txBox="1"/>
          <p:nvPr/>
        </p:nvSpPr>
        <p:spPr>
          <a:xfrm>
            <a:off x="1357522" y="7194447"/>
            <a:ext cx="17332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Có: </a:t>
            </a:r>
            <a:endParaRPr sz="4400">
              <a:solidFill>
                <a:schemeClr val="dk1"/>
              </a:solidFill>
              <a:latin typeface="Arial"/>
              <a:ea typeface="Arial"/>
              <a:cs typeface="Arial"/>
              <a:sym typeface="Arial"/>
            </a:endParaRPr>
          </a:p>
        </p:txBody>
      </p:sp>
      <p:pic>
        <p:nvPicPr>
          <p:cNvPr id="1548" name="Google Shape;1548;p17"/>
          <p:cNvPicPr preferRelativeResize="0"/>
          <p:nvPr/>
        </p:nvPicPr>
        <p:blipFill rotWithShape="1">
          <a:blip r:embed="rId8">
            <a:alphaModFix/>
          </a:blip>
          <a:srcRect b="0" l="0" r="0" t="0"/>
          <a:stretch/>
        </p:blipFill>
        <p:spPr>
          <a:xfrm>
            <a:off x="3025837" y="6972443"/>
            <a:ext cx="3295650" cy="1282700"/>
          </a:xfrm>
          <a:prstGeom prst="rect">
            <a:avLst/>
          </a:prstGeom>
          <a:noFill/>
          <a:ln>
            <a:noFill/>
          </a:ln>
        </p:spPr>
      </p:pic>
      <p:sp>
        <p:nvSpPr>
          <p:cNvPr id="1549" name="Google Shape;1549;p17"/>
          <p:cNvSpPr txBox="1"/>
          <p:nvPr/>
        </p:nvSpPr>
        <p:spPr>
          <a:xfrm>
            <a:off x="721466" y="8020897"/>
            <a:ext cx="16845067" cy="2012089"/>
          </a:xfrm>
          <a:prstGeom prst="rect">
            <a:avLst/>
          </a:prstGeom>
          <a:blipFill rotWithShape="1">
            <a:blip r:embed="rId9">
              <a:alphaModFix/>
            </a:blip>
            <a:stretch>
              <a:fillRect b="-5453" l="-1446" r="0" t="-60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550" name="Google Shape;1550;p17"/>
          <p:cNvPicPr preferRelativeResize="0"/>
          <p:nvPr/>
        </p:nvPicPr>
        <p:blipFill rotWithShape="1">
          <a:blip r:embed="rId10">
            <a:alphaModFix/>
          </a:blip>
          <a:srcRect b="0" l="0" r="0" t="0"/>
          <a:stretch/>
        </p:blipFill>
        <p:spPr>
          <a:xfrm rot="553163">
            <a:off x="17138675" y="-123904"/>
            <a:ext cx="1082623" cy="14390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2"/>
                                        </p:tgtEl>
                                        <p:attrNameLst>
                                          <p:attrName>style.visibility</p:attrName>
                                        </p:attrNameLst>
                                      </p:cBhvr>
                                      <p:to>
                                        <p:strVal val="visible"/>
                                      </p:to>
                                    </p:set>
                                    <p:anim calcmode="lin" valueType="num">
                                      <p:cBhvr additive="base">
                                        <p:cTn dur="500"/>
                                        <p:tgtEl>
                                          <p:spTgt spid="15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3"/>
                                        </p:tgtEl>
                                        <p:attrNameLst>
                                          <p:attrName>style.visibility</p:attrName>
                                        </p:attrNameLst>
                                      </p:cBhvr>
                                      <p:to>
                                        <p:strVal val="visible"/>
                                      </p:to>
                                    </p:set>
                                    <p:animEffect filter="fade" transition="in">
                                      <p:cBhvr>
                                        <p:cTn dur="500"/>
                                        <p:tgtEl>
                                          <p:spTgt spid="15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45"/>
                                        </p:tgtEl>
                                        <p:attrNameLst>
                                          <p:attrName>style.visibility</p:attrName>
                                        </p:attrNameLst>
                                      </p:cBhvr>
                                      <p:to>
                                        <p:strVal val="visible"/>
                                      </p:to>
                                    </p:set>
                                    <p:animEffect filter="fade" transition="in">
                                      <p:cBhvr>
                                        <p:cTn dur="500"/>
                                        <p:tgtEl>
                                          <p:spTgt spid="15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47"/>
                                        </p:tgtEl>
                                        <p:attrNameLst>
                                          <p:attrName>style.visibility</p:attrName>
                                        </p:attrNameLst>
                                      </p:cBhvr>
                                      <p:to>
                                        <p:strVal val="visible"/>
                                      </p:to>
                                    </p:set>
                                    <p:animEffect filter="fade" transition="in">
                                      <p:cBhvr>
                                        <p:cTn dur="500"/>
                                        <p:tgtEl>
                                          <p:spTgt spid="1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gtEl>
                                        <p:attrNameLst>
                                          <p:attrName>style.visibility</p:attrName>
                                        </p:attrNameLst>
                                      </p:cBhvr>
                                      <p:to>
                                        <p:strVal val="visible"/>
                                      </p:to>
                                    </p:set>
                                    <p:animEffect filter="fade" transition="in">
                                      <p:cBhvr>
                                        <p:cTn dur="500"/>
                                        <p:tgtEl>
                                          <p:spTgt spid="1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4" name="Shape 1554"/>
        <p:cNvGrpSpPr/>
        <p:nvPr/>
      </p:nvGrpSpPr>
      <p:grpSpPr>
        <a:xfrm>
          <a:off x="0" y="0"/>
          <a:ext cx="0" cy="0"/>
          <a:chOff x="0" y="0"/>
          <a:chExt cx="0" cy="0"/>
        </a:xfrm>
      </p:grpSpPr>
      <p:sp>
        <p:nvSpPr>
          <p:cNvPr id="1555" name="Google Shape;1555;p18"/>
          <p:cNvSpPr/>
          <p:nvPr/>
        </p:nvSpPr>
        <p:spPr>
          <a:xfrm>
            <a:off x="679214" y="495301"/>
            <a:ext cx="16922985" cy="9448799"/>
          </a:xfrm>
          <a:custGeom>
            <a:rect b="b" l="l" r="r" t="t"/>
            <a:pathLst>
              <a:path extrusionOk="0" h="5776630"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CCC0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8"/>
          <p:cNvSpPr/>
          <p:nvPr/>
        </p:nvSpPr>
        <p:spPr>
          <a:xfrm>
            <a:off x="6781800" y="488005"/>
            <a:ext cx="4811424" cy="1960069"/>
          </a:xfrm>
          <a:custGeom>
            <a:rect b="b" l="l" r="r" t="t"/>
            <a:pathLst>
              <a:path extrusionOk="0" h="1144961" w="3443102">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7" name="Google Shape;1557;p18"/>
          <p:cNvPicPr preferRelativeResize="0"/>
          <p:nvPr/>
        </p:nvPicPr>
        <p:blipFill rotWithShape="1">
          <a:blip r:embed="rId3">
            <a:alphaModFix/>
          </a:blip>
          <a:srcRect b="0" l="0" r="0" t="0"/>
          <a:stretch/>
        </p:blipFill>
        <p:spPr>
          <a:xfrm>
            <a:off x="7630499" y="204112"/>
            <a:ext cx="3020414" cy="720862"/>
          </a:xfrm>
          <a:prstGeom prst="rect">
            <a:avLst/>
          </a:prstGeom>
          <a:noFill/>
          <a:ln>
            <a:noFill/>
          </a:ln>
        </p:spPr>
      </p:pic>
      <p:sp>
        <p:nvSpPr>
          <p:cNvPr id="1558" name="Google Shape;1558;p18"/>
          <p:cNvSpPr txBox="1"/>
          <p:nvPr/>
        </p:nvSpPr>
        <p:spPr>
          <a:xfrm>
            <a:off x="6170082" y="1279075"/>
            <a:ext cx="5941248" cy="1107419"/>
          </a:xfrm>
          <a:prstGeom prst="rect">
            <a:avLst/>
          </a:prstGeom>
          <a:noFill/>
          <a:ln>
            <a:noFill/>
          </a:ln>
        </p:spPr>
        <p:txBody>
          <a:bodyPr anchorCtr="0" anchor="t" bIns="0" lIns="0" spcFirstLastPara="1" rIns="0" wrap="square" tIns="0">
            <a:spAutoFit/>
          </a:bodyPr>
          <a:lstStyle/>
          <a:p>
            <a:pPr indent="0" lvl="0" marL="0" marR="0" rtl="0" algn="ctr">
              <a:lnSpc>
                <a:spcPct val="98181"/>
              </a:lnSpc>
              <a:spcBef>
                <a:spcPts val="0"/>
              </a:spcBef>
              <a:spcAft>
                <a:spcPts val="0"/>
              </a:spcAft>
              <a:buClr>
                <a:srgbClr val="000000"/>
              </a:buClr>
              <a:buSzPts val="8800"/>
              <a:buFont typeface="Arial"/>
              <a:buNone/>
            </a:pPr>
            <a:r>
              <a:rPr b="0" i="0" lang="en-US" sz="8800" u="none" cap="none" strike="noStrike">
                <a:solidFill>
                  <a:srgbClr val="000000"/>
                </a:solidFill>
                <a:latin typeface="Arial"/>
                <a:ea typeface="Arial"/>
                <a:cs typeface="Arial"/>
                <a:sym typeface="Arial"/>
              </a:rPr>
              <a:t>3</a:t>
            </a:r>
            <a:endParaRPr/>
          </a:p>
        </p:txBody>
      </p:sp>
      <p:pic>
        <p:nvPicPr>
          <p:cNvPr id="1559" name="Google Shape;1559;p18"/>
          <p:cNvPicPr preferRelativeResize="0"/>
          <p:nvPr/>
        </p:nvPicPr>
        <p:blipFill rotWithShape="1">
          <a:blip r:embed="rId4">
            <a:alphaModFix/>
          </a:blip>
          <a:srcRect b="0" l="0" r="0" t="0"/>
          <a:stretch/>
        </p:blipFill>
        <p:spPr>
          <a:xfrm rot="803959">
            <a:off x="16084212" y="7729382"/>
            <a:ext cx="2122534" cy="1966751"/>
          </a:xfrm>
          <a:prstGeom prst="rect">
            <a:avLst/>
          </a:prstGeom>
          <a:noFill/>
          <a:ln>
            <a:noFill/>
          </a:ln>
        </p:spPr>
      </p:pic>
      <p:pic>
        <p:nvPicPr>
          <p:cNvPr id="1560" name="Google Shape;1560;p18"/>
          <p:cNvPicPr preferRelativeResize="0"/>
          <p:nvPr/>
        </p:nvPicPr>
        <p:blipFill rotWithShape="1">
          <a:blip r:embed="rId5">
            <a:alphaModFix/>
          </a:blip>
          <a:srcRect b="0" l="0" r="0" t="0"/>
          <a:stretch/>
        </p:blipFill>
        <p:spPr>
          <a:xfrm rot="-442419">
            <a:off x="-13848" y="7005382"/>
            <a:ext cx="3069916" cy="2462329"/>
          </a:xfrm>
          <a:prstGeom prst="rect">
            <a:avLst/>
          </a:prstGeom>
          <a:noFill/>
          <a:ln>
            <a:noFill/>
          </a:ln>
        </p:spPr>
      </p:pic>
      <p:pic>
        <p:nvPicPr>
          <p:cNvPr id="1561" name="Google Shape;1561;p18"/>
          <p:cNvPicPr preferRelativeResize="0"/>
          <p:nvPr/>
        </p:nvPicPr>
        <p:blipFill rotWithShape="1">
          <a:blip r:embed="rId6">
            <a:alphaModFix/>
          </a:blip>
          <a:srcRect b="0" l="0" r="0" t="0"/>
          <a:stretch/>
        </p:blipFill>
        <p:spPr>
          <a:xfrm rot="-2627376">
            <a:off x="478343" y="-315278"/>
            <a:ext cx="947383" cy="2122534"/>
          </a:xfrm>
          <a:prstGeom prst="rect">
            <a:avLst/>
          </a:prstGeom>
          <a:noFill/>
          <a:ln>
            <a:noFill/>
          </a:ln>
        </p:spPr>
      </p:pic>
      <p:sp>
        <p:nvSpPr>
          <p:cNvPr id="1562" name="Google Shape;1562;p18"/>
          <p:cNvSpPr txBox="1"/>
          <p:nvPr/>
        </p:nvSpPr>
        <p:spPr>
          <a:xfrm>
            <a:off x="2028396" y="3905787"/>
            <a:ext cx="15121859" cy="390401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7030A0"/>
              </a:buClr>
              <a:buSzPts val="8800"/>
              <a:buFont typeface="Arial"/>
              <a:buNone/>
            </a:pPr>
            <a:r>
              <a:rPr b="1" i="0" lang="en-US" sz="8800" u="none" cap="none" strike="noStrike">
                <a:solidFill>
                  <a:srgbClr val="7030A0"/>
                </a:solidFill>
                <a:latin typeface="Arial"/>
                <a:ea typeface="Arial"/>
                <a:cs typeface="Arial"/>
                <a:sym typeface="Arial"/>
              </a:rPr>
              <a:t>BIỂU DIỄN SỐ H</a:t>
            </a:r>
            <a:r>
              <a:rPr b="1" lang="en-US" sz="8800">
                <a:solidFill>
                  <a:srgbClr val="7030A0"/>
                </a:solidFill>
                <a:latin typeface="Arial"/>
                <a:ea typeface="Arial"/>
                <a:cs typeface="Arial"/>
                <a:sym typeface="Arial"/>
              </a:rPr>
              <a:t>ỮU TỈ TRÊN TRỤC SỐ</a:t>
            </a:r>
            <a:endParaRPr b="1" i="0" sz="8800" u="none" cap="none" strike="noStrike">
              <a:solidFill>
                <a:srgbClr val="7030A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DBCD"/>
        </a:solidFill>
      </p:bgPr>
    </p:bg>
    <p:spTree>
      <p:nvGrpSpPr>
        <p:cNvPr id="1566" name="Shape 1566"/>
        <p:cNvGrpSpPr/>
        <p:nvPr/>
      </p:nvGrpSpPr>
      <p:grpSpPr>
        <a:xfrm>
          <a:off x="0" y="0"/>
          <a:ext cx="0" cy="0"/>
          <a:chOff x="0" y="0"/>
          <a:chExt cx="0" cy="0"/>
        </a:xfrm>
      </p:grpSpPr>
      <p:grpSp>
        <p:nvGrpSpPr>
          <p:cNvPr id="1567" name="Google Shape;1567;p19"/>
          <p:cNvGrpSpPr/>
          <p:nvPr/>
        </p:nvGrpSpPr>
        <p:grpSpPr>
          <a:xfrm>
            <a:off x="-73609" y="-77242"/>
            <a:ext cx="3807409" cy="1605436"/>
            <a:chOff x="-521000" y="-20521"/>
            <a:chExt cx="7912401" cy="1749479"/>
          </a:xfrm>
        </p:grpSpPr>
        <p:pic>
          <p:nvPicPr>
            <p:cNvPr id="1568" name="Google Shape;1568;p19"/>
            <p:cNvPicPr preferRelativeResize="0"/>
            <p:nvPr/>
          </p:nvPicPr>
          <p:blipFill rotWithShape="1">
            <a:blip r:embed="rId3">
              <a:alphaModFix/>
            </a:blip>
            <a:srcRect b="0" l="0" r="0" t="0"/>
            <a:stretch/>
          </p:blipFill>
          <p:spPr>
            <a:xfrm>
              <a:off x="-123239" y="-20521"/>
              <a:ext cx="7514640" cy="1749479"/>
            </a:xfrm>
            <a:prstGeom prst="rect">
              <a:avLst/>
            </a:prstGeom>
            <a:noFill/>
            <a:ln>
              <a:noFill/>
            </a:ln>
          </p:spPr>
        </p:pic>
        <p:sp>
          <p:nvSpPr>
            <p:cNvPr id="1569" name="Google Shape;1569;p19"/>
            <p:cNvSpPr txBox="1"/>
            <p:nvPr/>
          </p:nvSpPr>
          <p:spPr>
            <a:xfrm>
              <a:off x="-521000" y="303933"/>
              <a:ext cx="7589068" cy="1019766"/>
            </a:xfrm>
            <a:prstGeom prst="rect">
              <a:avLst/>
            </a:prstGeom>
            <a:noFill/>
            <a:ln>
              <a:noFill/>
            </a:ln>
          </p:spPr>
          <p:txBody>
            <a:bodyPr anchorCtr="0" anchor="t" bIns="0" lIns="0" spcFirstLastPara="1" rIns="0" wrap="square" tIns="0">
              <a:spAutoFit/>
            </a:bodyPr>
            <a:lstStyle/>
            <a:p>
              <a:pPr indent="0" lvl="0" marL="0" marR="0" rtl="0" algn="ctr">
                <a:lnSpc>
                  <a:spcPct val="130909"/>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HĐKP3</a:t>
              </a:r>
              <a:endParaRPr/>
            </a:p>
          </p:txBody>
        </p:sp>
      </p:grpSp>
      <p:sp>
        <p:nvSpPr>
          <p:cNvPr id="1570" name="Google Shape;1570;p19"/>
          <p:cNvSpPr/>
          <p:nvPr/>
        </p:nvSpPr>
        <p:spPr>
          <a:xfrm>
            <a:off x="626807" y="1528193"/>
            <a:ext cx="17489151" cy="2548507"/>
          </a:xfrm>
          <a:custGeom>
            <a:rect b="b" l="l" r="r" t="t"/>
            <a:pathLst>
              <a:path extrusionOk="0" h="5748858" w="8047623">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1" name="Google Shape;1571;p19"/>
          <p:cNvSpPr txBox="1"/>
          <p:nvPr/>
        </p:nvSpPr>
        <p:spPr>
          <a:xfrm>
            <a:off x="1556278" y="2340467"/>
            <a:ext cx="15117079" cy="71692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chemeClr val="dk1"/>
              </a:buClr>
              <a:buSzPts val="4000"/>
              <a:buFont typeface="Arial"/>
              <a:buNone/>
            </a:pPr>
            <a:r>
              <a:t/>
            </a:r>
            <a:endParaRPr b="0" i="0" sz="4000" u="none" cap="none" strike="noStrike">
              <a:solidFill>
                <a:srgbClr val="272626"/>
              </a:solidFill>
              <a:latin typeface="Arial"/>
              <a:ea typeface="Arial"/>
              <a:cs typeface="Arial"/>
              <a:sym typeface="Arial"/>
            </a:endParaRPr>
          </a:p>
        </p:txBody>
      </p:sp>
      <p:pic>
        <p:nvPicPr>
          <p:cNvPr id="1572" name="Google Shape;1572;p19"/>
          <p:cNvPicPr preferRelativeResize="0"/>
          <p:nvPr/>
        </p:nvPicPr>
        <p:blipFill rotWithShape="1">
          <a:blip r:embed="rId4">
            <a:alphaModFix/>
          </a:blip>
          <a:srcRect b="0" l="0" r="0" t="0"/>
          <a:stretch/>
        </p:blipFill>
        <p:spPr>
          <a:xfrm rot="-2317294">
            <a:off x="-775192" y="-313195"/>
            <a:ext cx="2348424" cy="768575"/>
          </a:xfrm>
          <a:prstGeom prst="rect">
            <a:avLst/>
          </a:prstGeom>
          <a:noFill/>
          <a:ln>
            <a:noFill/>
          </a:ln>
        </p:spPr>
      </p:pic>
      <p:pic>
        <p:nvPicPr>
          <p:cNvPr id="1573" name="Google Shape;1573;p19"/>
          <p:cNvPicPr preferRelativeResize="0"/>
          <p:nvPr/>
        </p:nvPicPr>
        <p:blipFill rotWithShape="1">
          <a:blip r:embed="rId5">
            <a:alphaModFix/>
          </a:blip>
          <a:srcRect b="0" l="0" r="0" t="0"/>
          <a:stretch/>
        </p:blipFill>
        <p:spPr>
          <a:xfrm>
            <a:off x="508981" y="1996192"/>
            <a:ext cx="1061203" cy="1061203"/>
          </a:xfrm>
          <a:prstGeom prst="rect">
            <a:avLst/>
          </a:prstGeom>
          <a:noFill/>
          <a:ln>
            <a:noFill/>
          </a:ln>
        </p:spPr>
      </p:pic>
      <p:pic>
        <p:nvPicPr>
          <p:cNvPr id="1574" name="Google Shape;1574;p19"/>
          <p:cNvPicPr preferRelativeResize="0"/>
          <p:nvPr/>
        </p:nvPicPr>
        <p:blipFill rotWithShape="1">
          <a:blip r:embed="rId6">
            <a:alphaModFix/>
          </a:blip>
          <a:srcRect b="0" l="0" r="0" t="0"/>
          <a:stretch/>
        </p:blipFill>
        <p:spPr>
          <a:xfrm>
            <a:off x="16673357" y="-371267"/>
            <a:ext cx="2106146" cy="1936296"/>
          </a:xfrm>
          <a:prstGeom prst="rect">
            <a:avLst/>
          </a:prstGeom>
          <a:noFill/>
          <a:ln>
            <a:noFill/>
          </a:ln>
        </p:spPr>
      </p:pic>
      <p:pic>
        <p:nvPicPr>
          <p:cNvPr id="1575" name="Google Shape;1575;p19"/>
          <p:cNvPicPr preferRelativeResize="0"/>
          <p:nvPr/>
        </p:nvPicPr>
        <p:blipFill rotWithShape="1">
          <a:blip r:embed="rId7">
            <a:alphaModFix/>
          </a:blip>
          <a:srcRect b="0" l="0" r="0" t="0"/>
          <a:stretch/>
        </p:blipFill>
        <p:spPr>
          <a:xfrm rot="-772345">
            <a:off x="-317275" y="7172373"/>
            <a:ext cx="1499829" cy="3158683"/>
          </a:xfrm>
          <a:prstGeom prst="rect">
            <a:avLst/>
          </a:prstGeom>
          <a:noFill/>
          <a:ln>
            <a:noFill/>
          </a:ln>
        </p:spPr>
      </p:pic>
      <p:sp>
        <p:nvSpPr>
          <p:cNvPr id="1576" name="Google Shape;1576;p19"/>
          <p:cNvSpPr txBox="1"/>
          <p:nvPr/>
        </p:nvSpPr>
        <p:spPr>
          <a:xfrm>
            <a:off x="1614643" y="1717522"/>
            <a:ext cx="16600402" cy="1998176"/>
          </a:xfrm>
          <a:prstGeom prst="rect">
            <a:avLst/>
          </a:prstGeom>
          <a:noFill/>
          <a:ln>
            <a:noFill/>
          </a:ln>
        </p:spPr>
        <p:txBody>
          <a:bodyPr anchorCtr="0" anchor="t" bIns="45700" lIns="91425" spcFirstLastPara="1" rIns="91425" wrap="square" tIns="45700">
            <a:spAutoFit/>
          </a:bodyPr>
          <a:lstStyle/>
          <a:p>
            <a:pPr indent="-742950" lvl="0" marL="742950" marR="0" rtl="0" algn="just">
              <a:lnSpc>
                <a:spcPct val="150000"/>
              </a:lnSpc>
              <a:spcBef>
                <a:spcPts val="0"/>
              </a:spcBef>
              <a:spcAft>
                <a:spcPts val="0"/>
              </a:spcAft>
              <a:buClr>
                <a:srgbClr val="000000"/>
              </a:buClr>
              <a:buSzPts val="4400"/>
              <a:buFont typeface="Arial"/>
              <a:buAutoNum type="alphaLcParenR"/>
            </a:pPr>
            <a:r>
              <a:rPr b="0" i="0" lang="en-US" sz="4400" u="none" cap="none" strike="noStrike">
                <a:solidFill>
                  <a:srgbClr val="000000"/>
                </a:solidFill>
                <a:latin typeface="Arial"/>
                <a:ea typeface="Arial"/>
                <a:cs typeface="Arial"/>
                <a:sym typeface="Arial"/>
              </a:rPr>
              <a:t>Biểu diễn</a:t>
            </a:r>
            <a:r>
              <a:rPr b="0" i="0" lang="en-US" sz="4400" u="none" cap="none" strike="noStrike">
                <a:solidFill>
                  <a:srgbClr val="000000"/>
                </a:solidFill>
                <a:latin typeface="Arial"/>
                <a:ea typeface="Arial"/>
                <a:cs typeface="Arial"/>
                <a:sym typeface="Arial"/>
              </a:rPr>
              <a:t> các số nguyên -1; 1; -2 trên trục số.</a:t>
            </a:r>
            <a:endParaRPr/>
          </a:p>
          <a:p>
            <a:pPr indent="-742950" lvl="0" marL="742950" marR="0" rtl="0" algn="just">
              <a:lnSpc>
                <a:spcPct val="150000"/>
              </a:lnSpc>
              <a:spcBef>
                <a:spcPts val="0"/>
              </a:spcBef>
              <a:spcAft>
                <a:spcPts val="0"/>
              </a:spcAft>
              <a:buClr>
                <a:srgbClr val="000000"/>
              </a:buClr>
              <a:buSzPts val="4400"/>
              <a:buFont typeface="Arial"/>
              <a:buAutoNum type="alphaLcParenR"/>
            </a:pPr>
            <a:r>
              <a:rPr lang="en-US" sz="4400">
                <a:solidFill>
                  <a:srgbClr val="000000"/>
                </a:solidFill>
                <a:latin typeface="Arial"/>
                <a:ea typeface="Arial"/>
                <a:cs typeface="Arial"/>
                <a:sym typeface="Arial"/>
              </a:rPr>
              <a:t>Quan sát</a:t>
            </a:r>
            <a:r>
              <a:rPr lang="en-US" sz="4400">
                <a:solidFill>
                  <a:srgbClr val="000000"/>
                </a:solidFill>
                <a:latin typeface="Arial"/>
                <a:ea typeface="Arial"/>
                <a:cs typeface="Arial"/>
                <a:sym typeface="Arial"/>
              </a:rPr>
              <a:t> hình 2. Hãy dự doán điểm A biểu diễn số hữu tỉ nào?</a:t>
            </a:r>
            <a:endParaRPr b="0" i="0" sz="4400" u="none" cap="none" strike="noStrike">
              <a:solidFill>
                <a:srgbClr val="000000"/>
              </a:solidFill>
              <a:latin typeface="Arial"/>
              <a:ea typeface="Arial"/>
              <a:cs typeface="Arial"/>
              <a:sym typeface="Arial"/>
            </a:endParaRPr>
          </a:p>
        </p:txBody>
      </p:sp>
      <p:sp>
        <p:nvSpPr>
          <p:cNvPr id="1577" name="Google Shape;1577;p19"/>
          <p:cNvSpPr txBox="1"/>
          <p:nvPr/>
        </p:nvSpPr>
        <p:spPr>
          <a:xfrm>
            <a:off x="7734300" y="4174028"/>
            <a:ext cx="28194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u="sng">
                <a:solidFill>
                  <a:schemeClr val="dk1"/>
                </a:solidFill>
                <a:latin typeface="Arial"/>
                <a:ea typeface="Arial"/>
                <a:cs typeface="Arial"/>
                <a:sym typeface="Arial"/>
              </a:rPr>
              <a:t>Giải:</a:t>
            </a:r>
            <a:endParaRPr b="1" sz="4400" u="sng">
              <a:solidFill>
                <a:schemeClr val="dk1"/>
              </a:solidFill>
              <a:latin typeface="Arial"/>
              <a:ea typeface="Arial"/>
              <a:cs typeface="Arial"/>
              <a:sym typeface="Arial"/>
            </a:endParaRPr>
          </a:p>
        </p:txBody>
      </p:sp>
      <p:pic>
        <p:nvPicPr>
          <p:cNvPr id="1578" name="Google Shape;1578;p19"/>
          <p:cNvPicPr preferRelativeResize="0"/>
          <p:nvPr/>
        </p:nvPicPr>
        <p:blipFill rotWithShape="1">
          <a:blip r:embed="rId8">
            <a:alphaModFix/>
          </a:blip>
          <a:srcRect b="0" l="0" r="0" t="0"/>
          <a:stretch/>
        </p:blipFill>
        <p:spPr>
          <a:xfrm>
            <a:off x="2600712" y="5343532"/>
            <a:ext cx="13541340" cy="1206588"/>
          </a:xfrm>
          <a:prstGeom prst="rect">
            <a:avLst/>
          </a:prstGeom>
          <a:noFill/>
          <a:ln>
            <a:noFill/>
          </a:ln>
        </p:spPr>
      </p:pic>
      <p:sp>
        <p:nvSpPr>
          <p:cNvPr id="1579" name="Google Shape;1579;p19"/>
          <p:cNvSpPr txBox="1"/>
          <p:nvPr/>
        </p:nvSpPr>
        <p:spPr>
          <a:xfrm>
            <a:off x="1076533" y="5713618"/>
            <a:ext cx="135439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a)</a:t>
            </a:r>
            <a:endParaRPr sz="4000">
              <a:solidFill>
                <a:schemeClr val="dk1"/>
              </a:solidFill>
              <a:latin typeface="Arial"/>
              <a:ea typeface="Arial"/>
              <a:cs typeface="Arial"/>
              <a:sym typeface="Arial"/>
            </a:endParaRPr>
          </a:p>
        </p:txBody>
      </p:sp>
      <p:sp>
        <p:nvSpPr>
          <p:cNvPr id="1580" name="Google Shape;1580;p19"/>
          <p:cNvSpPr txBox="1"/>
          <p:nvPr/>
        </p:nvSpPr>
        <p:spPr>
          <a:xfrm>
            <a:off x="3132017" y="8058423"/>
            <a:ext cx="13541340" cy="1400768"/>
          </a:xfrm>
          <a:prstGeom prst="rect">
            <a:avLst/>
          </a:prstGeom>
          <a:blipFill rotWithShape="1">
            <a:blip r:embed="rId9">
              <a:alphaModFix/>
            </a:blip>
            <a:stretch>
              <a:fillRect b="0" l="-162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7"/>
                                        </p:tgtEl>
                                        <p:attrNameLst>
                                          <p:attrName>style.visibility</p:attrName>
                                        </p:attrNameLst>
                                      </p:cBhvr>
                                      <p:to>
                                        <p:strVal val="visible"/>
                                      </p:to>
                                    </p:set>
                                    <p:animEffect filter="fade" transition="in">
                                      <p:cBhvr>
                                        <p:cTn dur="500"/>
                                        <p:tgtEl>
                                          <p:spTgt spid="1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6">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7"/>
                                        </p:tgtEl>
                                        <p:attrNameLst>
                                          <p:attrName>style.visibility</p:attrName>
                                        </p:attrNameLst>
                                      </p:cBhvr>
                                      <p:to>
                                        <p:strVal val="visible"/>
                                      </p:to>
                                    </p:set>
                                    <p:anim calcmode="lin" valueType="num">
                                      <p:cBhvr additive="base">
                                        <p:cTn dur="500"/>
                                        <p:tgtEl>
                                          <p:spTgt spid="15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9"/>
                                        </p:tgtEl>
                                        <p:attrNameLst>
                                          <p:attrName>style.visibility</p:attrName>
                                        </p:attrNameLst>
                                      </p:cBhvr>
                                      <p:to>
                                        <p:strVal val="visible"/>
                                      </p:to>
                                    </p:set>
                                    <p:animEffect filter="fade" transition="in">
                                      <p:cBhvr>
                                        <p:cTn dur="500"/>
                                        <p:tgtEl>
                                          <p:spTgt spid="15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78"/>
                                        </p:tgtEl>
                                        <p:attrNameLst>
                                          <p:attrName>style.visibility</p:attrName>
                                        </p:attrNameLst>
                                      </p:cBhvr>
                                      <p:to>
                                        <p:strVal val="visible"/>
                                      </p:to>
                                    </p:set>
                                    <p:animEffect filter="fade" transition="in">
                                      <p:cBhvr>
                                        <p:cTn dur="500"/>
                                        <p:tgtEl>
                                          <p:spTgt spid="1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0"/>
                                        </p:tgtEl>
                                        <p:attrNameLst>
                                          <p:attrName>style.visibility</p:attrName>
                                        </p:attrNameLst>
                                      </p:cBhvr>
                                      <p:to>
                                        <p:strVal val="visible"/>
                                      </p:to>
                                    </p:set>
                                    <p:animEffect filter="fade" transition="in">
                                      <p:cBhvr>
                                        <p:cTn dur="500"/>
                                        <p:tgtEl>
                                          <p:spTgt spid="1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EC4"/>
        </a:solidFill>
      </p:bgPr>
    </p:bg>
    <p:spTree>
      <p:nvGrpSpPr>
        <p:cNvPr id="1301" name="Shape 1301"/>
        <p:cNvGrpSpPr/>
        <p:nvPr/>
      </p:nvGrpSpPr>
      <p:grpSpPr>
        <a:xfrm>
          <a:off x="0" y="0"/>
          <a:ext cx="0" cy="0"/>
          <a:chOff x="0" y="0"/>
          <a:chExt cx="0" cy="0"/>
        </a:xfrm>
      </p:grpSpPr>
      <p:pic>
        <p:nvPicPr>
          <p:cNvPr id="1302" name="Google Shape;1302;p2"/>
          <p:cNvPicPr preferRelativeResize="0"/>
          <p:nvPr/>
        </p:nvPicPr>
        <p:blipFill rotWithShape="1">
          <a:blip r:embed="rId3">
            <a:alphaModFix amt="19999"/>
          </a:blip>
          <a:srcRect b="43786" l="0" r="0" t="0"/>
          <a:stretch/>
        </p:blipFill>
        <p:spPr>
          <a:xfrm>
            <a:off x="0" y="6607"/>
            <a:ext cx="18288000" cy="10280393"/>
          </a:xfrm>
          <a:prstGeom prst="rect">
            <a:avLst/>
          </a:prstGeom>
          <a:noFill/>
          <a:ln>
            <a:noFill/>
          </a:ln>
        </p:spPr>
      </p:pic>
      <p:pic>
        <p:nvPicPr>
          <p:cNvPr id="1303" name="Google Shape;1303;p2"/>
          <p:cNvPicPr preferRelativeResize="0"/>
          <p:nvPr/>
        </p:nvPicPr>
        <p:blipFill rotWithShape="1">
          <a:blip r:embed="rId4">
            <a:alphaModFix/>
          </a:blip>
          <a:srcRect b="0" l="0" r="0" t="0"/>
          <a:stretch/>
        </p:blipFill>
        <p:spPr>
          <a:xfrm flipH="1">
            <a:off x="2362200" y="1226154"/>
            <a:ext cx="9677400" cy="8032146"/>
          </a:xfrm>
          <a:prstGeom prst="rect">
            <a:avLst/>
          </a:prstGeom>
          <a:noFill/>
          <a:ln>
            <a:noFill/>
          </a:ln>
        </p:spPr>
      </p:pic>
      <p:pic>
        <p:nvPicPr>
          <p:cNvPr id="1304" name="Google Shape;1304;p2"/>
          <p:cNvPicPr preferRelativeResize="0"/>
          <p:nvPr/>
        </p:nvPicPr>
        <p:blipFill rotWithShape="1">
          <a:blip r:embed="rId5">
            <a:alphaModFix/>
          </a:blip>
          <a:srcRect b="0" l="0" r="0" t="0"/>
          <a:stretch/>
        </p:blipFill>
        <p:spPr>
          <a:xfrm rot="-752723">
            <a:off x="10829508" y="5662320"/>
            <a:ext cx="2071506" cy="2721738"/>
          </a:xfrm>
          <a:prstGeom prst="rect">
            <a:avLst/>
          </a:prstGeom>
          <a:noFill/>
          <a:ln>
            <a:noFill/>
          </a:ln>
        </p:spPr>
      </p:pic>
      <p:pic>
        <p:nvPicPr>
          <p:cNvPr id="1305" name="Google Shape;1305;p2"/>
          <p:cNvPicPr preferRelativeResize="0"/>
          <p:nvPr/>
        </p:nvPicPr>
        <p:blipFill rotWithShape="1">
          <a:blip r:embed="rId6">
            <a:alphaModFix/>
          </a:blip>
          <a:srcRect b="0" l="0" r="0" t="0"/>
          <a:stretch/>
        </p:blipFill>
        <p:spPr>
          <a:xfrm>
            <a:off x="12600291" y="2262204"/>
            <a:ext cx="2668061" cy="2884599"/>
          </a:xfrm>
          <a:prstGeom prst="rect">
            <a:avLst/>
          </a:prstGeom>
          <a:noFill/>
          <a:ln>
            <a:noFill/>
          </a:ln>
        </p:spPr>
      </p:pic>
      <p:pic>
        <p:nvPicPr>
          <p:cNvPr id="1306" name="Google Shape;1306;p2"/>
          <p:cNvPicPr preferRelativeResize="0"/>
          <p:nvPr/>
        </p:nvPicPr>
        <p:blipFill rotWithShape="1">
          <a:blip r:embed="rId7">
            <a:alphaModFix/>
          </a:blip>
          <a:srcRect b="0" l="0" r="0" t="0"/>
          <a:stretch/>
        </p:blipFill>
        <p:spPr>
          <a:xfrm rot="789396">
            <a:off x="13463196" y="5898654"/>
            <a:ext cx="1852457" cy="2707724"/>
          </a:xfrm>
          <a:prstGeom prst="rect">
            <a:avLst/>
          </a:prstGeom>
          <a:noFill/>
          <a:ln>
            <a:noFill/>
          </a:ln>
        </p:spPr>
      </p:pic>
      <p:pic>
        <p:nvPicPr>
          <p:cNvPr id="1307" name="Google Shape;1307;p2"/>
          <p:cNvPicPr preferRelativeResize="0"/>
          <p:nvPr/>
        </p:nvPicPr>
        <p:blipFill rotWithShape="1">
          <a:blip r:embed="rId8">
            <a:alphaModFix/>
          </a:blip>
          <a:srcRect b="0" l="0" r="0" t="0"/>
          <a:stretch/>
        </p:blipFill>
        <p:spPr>
          <a:xfrm rot="1697473">
            <a:off x="2866822" y="2664708"/>
            <a:ext cx="1232340" cy="1207693"/>
          </a:xfrm>
          <a:prstGeom prst="rect">
            <a:avLst/>
          </a:prstGeom>
          <a:noFill/>
          <a:ln>
            <a:noFill/>
          </a:ln>
        </p:spPr>
      </p:pic>
      <p:pic>
        <p:nvPicPr>
          <p:cNvPr id="1308" name="Google Shape;1308;p2"/>
          <p:cNvPicPr preferRelativeResize="0"/>
          <p:nvPr/>
        </p:nvPicPr>
        <p:blipFill rotWithShape="1">
          <a:blip r:embed="rId9">
            <a:alphaModFix/>
          </a:blip>
          <a:srcRect b="0" l="0" r="0" t="0"/>
          <a:stretch/>
        </p:blipFill>
        <p:spPr>
          <a:xfrm rot="7840615">
            <a:off x="2536802" y="8217261"/>
            <a:ext cx="2348424" cy="768575"/>
          </a:xfrm>
          <a:prstGeom prst="rect">
            <a:avLst/>
          </a:prstGeom>
          <a:noFill/>
          <a:ln>
            <a:noFill/>
          </a:ln>
        </p:spPr>
      </p:pic>
      <p:pic>
        <p:nvPicPr>
          <p:cNvPr id="1309" name="Google Shape;1309;p2"/>
          <p:cNvPicPr preferRelativeResize="0"/>
          <p:nvPr/>
        </p:nvPicPr>
        <p:blipFill rotWithShape="1">
          <a:blip r:embed="rId10">
            <a:alphaModFix/>
          </a:blip>
          <a:srcRect b="0" l="0" r="0" t="0"/>
          <a:stretch/>
        </p:blipFill>
        <p:spPr>
          <a:xfrm>
            <a:off x="15599498" y="2089208"/>
            <a:ext cx="1061203" cy="1061203"/>
          </a:xfrm>
          <a:prstGeom prst="rect">
            <a:avLst/>
          </a:prstGeom>
          <a:noFill/>
          <a:ln>
            <a:noFill/>
          </a:ln>
        </p:spPr>
      </p:pic>
      <p:pic>
        <p:nvPicPr>
          <p:cNvPr id="1310" name="Google Shape;1310;p2"/>
          <p:cNvPicPr preferRelativeResize="0"/>
          <p:nvPr/>
        </p:nvPicPr>
        <p:blipFill rotWithShape="1">
          <a:blip r:embed="rId11">
            <a:alphaModFix/>
          </a:blip>
          <a:srcRect b="0" l="0" r="0" t="0"/>
          <a:stretch/>
        </p:blipFill>
        <p:spPr>
          <a:xfrm rot="-720983">
            <a:off x="1330478" y="5159115"/>
            <a:ext cx="1794567" cy="3087917"/>
          </a:xfrm>
          <a:prstGeom prst="rect">
            <a:avLst/>
          </a:prstGeom>
          <a:noFill/>
          <a:ln>
            <a:noFill/>
          </a:ln>
        </p:spPr>
      </p:pic>
      <p:sp>
        <p:nvSpPr>
          <p:cNvPr id="1311" name="Google Shape;1311;p2"/>
          <p:cNvSpPr/>
          <p:nvPr/>
        </p:nvSpPr>
        <p:spPr>
          <a:xfrm>
            <a:off x="2767028" y="3855304"/>
            <a:ext cx="8867744" cy="1862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500" u="none" cap="none" strike="noStrike">
                <a:solidFill>
                  <a:schemeClr val="lt1"/>
                </a:solidFill>
                <a:latin typeface="Arial"/>
                <a:ea typeface="Arial"/>
                <a:cs typeface="Arial"/>
                <a:sym typeface="Arial"/>
              </a:rPr>
              <a:t>KHỞI ĐỘNG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4" name="Shape 1584"/>
        <p:cNvGrpSpPr/>
        <p:nvPr/>
      </p:nvGrpSpPr>
      <p:grpSpPr>
        <a:xfrm>
          <a:off x="0" y="0"/>
          <a:ext cx="0" cy="0"/>
          <a:chOff x="0" y="0"/>
          <a:chExt cx="0" cy="0"/>
        </a:xfrm>
      </p:grpSpPr>
      <p:grpSp>
        <p:nvGrpSpPr>
          <p:cNvPr id="1585" name="Google Shape;1585;p20"/>
          <p:cNvGrpSpPr/>
          <p:nvPr/>
        </p:nvGrpSpPr>
        <p:grpSpPr>
          <a:xfrm>
            <a:off x="3576018" y="2633189"/>
            <a:ext cx="14057995" cy="5636521"/>
            <a:chOff x="-6989" y="0"/>
            <a:chExt cx="18249771" cy="12091182"/>
          </a:xfrm>
        </p:grpSpPr>
        <p:sp>
          <p:nvSpPr>
            <p:cNvPr id="1586" name="Google Shape;1586;p20"/>
            <p:cNvSpPr/>
            <p:nvPr/>
          </p:nvSpPr>
          <p:spPr>
            <a:xfrm>
              <a:off x="-6989" y="281638"/>
              <a:ext cx="17931505" cy="11809544"/>
            </a:xfrm>
            <a:custGeom>
              <a:rect b="b" l="l" r="r" t="t"/>
              <a:pathLst>
                <a:path extrusionOk="0" h="7119301" w="10809882">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0"/>
            <p:cNvSpPr/>
            <p:nvPr/>
          </p:nvSpPr>
          <p:spPr>
            <a:xfrm>
              <a:off x="329481" y="0"/>
              <a:ext cx="17913301" cy="11727398"/>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88" name="Google Shape;1588;p20"/>
          <p:cNvPicPr preferRelativeResize="0"/>
          <p:nvPr/>
        </p:nvPicPr>
        <p:blipFill rotWithShape="1">
          <a:blip r:embed="rId3">
            <a:alphaModFix/>
          </a:blip>
          <a:srcRect b="0" l="0" r="0" t="0"/>
          <a:stretch/>
        </p:blipFill>
        <p:spPr>
          <a:xfrm flipH="1">
            <a:off x="0" y="-193627"/>
            <a:ext cx="4962381" cy="4686693"/>
          </a:xfrm>
          <a:prstGeom prst="rect">
            <a:avLst/>
          </a:prstGeom>
          <a:noFill/>
          <a:ln>
            <a:noFill/>
          </a:ln>
        </p:spPr>
      </p:pic>
      <p:sp>
        <p:nvSpPr>
          <p:cNvPr id="1589" name="Google Shape;1589;p20"/>
          <p:cNvSpPr txBox="1"/>
          <p:nvPr/>
        </p:nvSpPr>
        <p:spPr>
          <a:xfrm>
            <a:off x="-56086" y="1470370"/>
            <a:ext cx="5198981" cy="110741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8000"/>
              <a:buFont typeface="Arial"/>
              <a:buNone/>
            </a:pPr>
            <a:r>
              <a:rPr b="0" i="0" lang="en-US" sz="8000" u="none" cap="none" strike="noStrike">
                <a:solidFill>
                  <a:srgbClr val="000000"/>
                </a:solidFill>
                <a:latin typeface="Arial"/>
                <a:ea typeface="Arial"/>
                <a:cs typeface="Arial"/>
                <a:sym typeface="Arial"/>
              </a:rPr>
              <a:t>Kết</a:t>
            </a:r>
            <a:r>
              <a:rPr b="0" i="0" lang="en-US" sz="8000" u="none" cap="none" strike="noStrike">
                <a:solidFill>
                  <a:srgbClr val="000000"/>
                </a:solidFill>
                <a:latin typeface="Arial"/>
                <a:ea typeface="Arial"/>
                <a:cs typeface="Arial"/>
                <a:sym typeface="Arial"/>
              </a:rPr>
              <a:t> luận</a:t>
            </a:r>
            <a:endParaRPr b="0" i="0" sz="8000" u="none" cap="none" strike="noStrike">
              <a:solidFill>
                <a:srgbClr val="000000"/>
              </a:solidFill>
              <a:latin typeface="Arial"/>
              <a:ea typeface="Arial"/>
              <a:cs typeface="Arial"/>
              <a:sym typeface="Arial"/>
            </a:endParaRPr>
          </a:p>
        </p:txBody>
      </p:sp>
      <p:pic>
        <p:nvPicPr>
          <p:cNvPr id="1590" name="Google Shape;1590;p20"/>
          <p:cNvPicPr preferRelativeResize="0"/>
          <p:nvPr/>
        </p:nvPicPr>
        <p:blipFill rotWithShape="1">
          <a:blip r:embed="rId4">
            <a:alphaModFix/>
          </a:blip>
          <a:srcRect b="0" l="0" r="0" t="0"/>
          <a:stretch/>
        </p:blipFill>
        <p:spPr>
          <a:xfrm rot="553163">
            <a:off x="16561365" y="-89589"/>
            <a:ext cx="1591137" cy="2114927"/>
          </a:xfrm>
          <a:prstGeom prst="rect">
            <a:avLst/>
          </a:prstGeom>
          <a:noFill/>
          <a:ln>
            <a:noFill/>
          </a:ln>
        </p:spPr>
      </p:pic>
      <p:pic>
        <p:nvPicPr>
          <p:cNvPr id="1591" name="Google Shape;1591;p20"/>
          <p:cNvPicPr preferRelativeResize="0"/>
          <p:nvPr/>
        </p:nvPicPr>
        <p:blipFill rotWithShape="1">
          <a:blip r:embed="rId5">
            <a:alphaModFix/>
          </a:blip>
          <a:srcRect b="0" l="0" r="0" t="0"/>
          <a:stretch/>
        </p:blipFill>
        <p:spPr>
          <a:xfrm rot="-8762934">
            <a:off x="369179" y="8435125"/>
            <a:ext cx="2348424" cy="768575"/>
          </a:xfrm>
          <a:prstGeom prst="rect">
            <a:avLst/>
          </a:prstGeom>
          <a:noFill/>
          <a:ln>
            <a:noFill/>
          </a:ln>
        </p:spPr>
      </p:pic>
      <p:pic>
        <p:nvPicPr>
          <p:cNvPr id="1592" name="Google Shape;1592;p20"/>
          <p:cNvPicPr preferRelativeResize="0"/>
          <p:nvPr/>
        </p:nvPicPr>
        <p:blipFill rotWithShape="1">
          <a:blip r:embed="rId6">
            <a:alphaModFix/>
          </a:blip>
          <a:srcRect b="0" l="0" r="0" t="0"/>
          <a:stretch/>
        </p:blipFill>
        <p:spPr>
          <a:xfrm rot="-720983">
            <a:off x="716596" y="5028817"/>
            <a:ext cx="1794567" cy="3087917"/>
          </a:xfrm>
          <a:prstGeom prst="rect">
            <a:avLst/>
          </a:prstGeom>
          <a:noFill/>
          <a:ln>
            <a:noFill/>
          </a:ln>
        </p:spPr>
      </p:pic>
      <p:sp>
        <p:nvSpPr>
          <p:cNvPr id="1593" name="Google Shape;1593;p20"/>
          <p:cNvSpPr txBox="1"/>
          <p:nvPr/>
        </p:nvSpPr>
        <p:spPr>
          <a:xfrm>
            <a:off x="4091214" y="5366657"/>
            <a:ext cx="13297636" cy="1668855"/>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Với hai số</a:t>
            </a:r>
            <a:r>
              <a:rPr b="0" i="0" lang="en-US" sz="4400" u="none" cap="none" strike="noStrike">
                <a:solidFill>
                  <a:srgbClr val="000000"/>
                </a:solidFill>
                <a:latin typeface="Arial"/>
                <a:ea typeface="Arial"/>
                <a:cs typeface="Arial"/>
                <a:sym typeface="Arial"/>
              </a:rPr>
              <a:t> hữu tỉ bất kì x, y nếu x &lt; y  thì trên trục số nằm ngang, điểm x ở bên trái điểm y.</a:t>
            </a:r>
            <a:r>
              <a:rPr b="0" i="0" lang="en-US" sz="4400" u="none" cap="none" strike="noStrike">
                <a:solidFill>
                  <a:srgbClr val="000000"/>
                </a:solidFill>
                <a:latin typeface="Arial"/>
                <a:ea typeface="Arial"/>
                <a:cs typeface="Arial"/>
                <a:sym typeface="Arial"/>
              </a:rPr>
              <a:t>  </a:t>
            </a:r>
            <a:r>
              <a:rPr b="0" i="0" lang="en-US" sz="4400" u="none" cap="none" strike="noStrike">
                <a:solidFill>
                  <a:srgbClr val="000000"/>
                </a:solidFill>
                <a:latin typeface="Arial"/>
                <a:ea typeface="Arial"/>
                <a:cs typeface="Arial"/>
                <a:sym typeface="Arial"/>
              </a:rPr>
              <a:t> </a:t>
            </a:r>
            <a:endParaRPr b="1" i="0" sz="4400" u="none" cap="none" strike="noStrike">
              <a:solidFill>
                <a:srgbClr val="000000"/>
              </a:solidFill>
              <a:latin typeface="Arial"/>
              <a:ea typeface="Arial"/>
              <a:cs typeface="Arial"/>
              <a:sym typeface="Arial"/>
            </a:endParaRPr>
          </a:p>
        </p:txBody>
      </p:sp>
      <p:sp>
        <p:nvSpPr>
          <p:cNvPr id="1594" name="Google Shape;1594;p20"/>
          <p:cNvSpPr/>
          <p:nvPr/>
        </p:nvSpPr>
        <p:spPr>
          <a:xfrm>
            <a:off x="4091214" y="2978185"/>
            <a:ext cx="13556821" cy="1761188"/>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4400">
                <a:solidFill>
                  <a:srgbClr val="000000"/>
                </a:solidFill>
                <a:latin typeface="Arial"/>
                <a:ea typeface="Arial"/>
                <a:cs typeface="Arial"/>
                <a:sym typeface="Arial"/>
              </a:rPr>
              <a:t>- Trên trục số, mỗi số hữu tỉ được biểu diễn bởi một điểm. Điểm biểu diễn số hữu tỉ x được gọi là điểm x.</a:t>
            </a:r>
            <a:endParaRPr sz="4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8"/>
                                        </p:tgtEl>
                                        <p:attrNameLst>
                                          <p:attrName>style.visibility</p:attrName>
                                        </p:attrNameLst>
                                      </p:cBhvr>
                                      <p:to>
                                        <p:strVal val="visible"/>
                                      </p:to>
                                    </p:set>
                                    <p:animEffect filter="fade" transition="in">
                                      <p:cBhvr>
                                        <p:cTn dur="500"/>
                                        <p:tgtEl>
                                          <p:spTgt spid="15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89"/>
                                        </p:tgtEl>
                                        <p:attrNameLst>
                                          <p:attrName>style.visibility</p:attrName>
                                        </p:attrNameLst>
                                      </p:cBhvr>
                                      <p:to>
                                        <p:strVal val="visible"/>
                                      </p:to>
                                    </p:set>
                                    <p:animEffect filter="fade" transition="in">
                                      <p:cBhvr>
                                        <p:cTn dur="500"/>
                                        <p:tgtEl>
                                          <p:spTgt spid="1589"/>
                                        </p:tgtEl>
                                      </p:cBhvr>
                                    </p:animEffect>
                                  </p:childTnLst>
                                </p:cTn>
                              </p:par>
                              <p:par>
                                <p:cTn fill="hold" nodeType="withEffect" presetClass="entr" presetID="10" presetSubtype="0">
                                  <p:stCondLst>
                                    <p:cond delay="0"/>
                                  </p:stCondLst>
                                  <p:childTnLst>
                                    <p:set>
                                      <p:cBhvr>
                                        <p:cTn dur="1" fill="hold">
                                          <p:stCondLst>
                                            <p:cond delay="0"/>
                                          </p:stCondLst>
                                        </p:cTn>
                                        <p:tgtEl>
                                          <p:spTgt spid="1585"/>
                                        </p:tgtEl>
                                        <p:attrNameLst>
                                          <p:attrName>style.visibility</p:attrName>
                                        </p:attrNameLst>
                                      </p:cBhvr>
                                      <p:to>
                                        <p:strVal val="visible"/>
                                      </p:to>
                                    </p:set>
                                    <p:animEffect filter="fade" transition="in">
                                      <p:cBhvr>
                                        <p:cTn dur="750"/>
                                        <p:tgtEl>
                                          <p:spTgt spid="1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3"/>
                                        </p:tgtEl>
                                        <p:attrNameLst>
                                          <p:attrName>style.visibility</p:attrName>
                                        </p:attrNameLst>
                                      </p:cBhvr>
                                      <p:to>
                                        <p:strVal val="visible"/>
                                      </p:to>
                                    </p:set>
                                    <p:animEffect filter="fade" transition="in">
                                      <p:cBhvr>
                                        <p:cTn dur="750"/>
                                        <p:tgtEl>
                                          <p:spTgt spid="1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8" name="Shape 1598"/>
        <p:cNvGrpSpPr/>
        <p:nvPr/>
      </p:nvGrpSpPr>
      <p:grpSpPr>
        <a:xfrm>
          <a:off x="0" y="0"/>
          <a:ext cx="0" cy="0"/>
          <a:chOff x="0" y="0"/>
          <a:chExt cx="0" cy="0"/>
        </a:xfrm>
      </p:grpSpPr>
      <p:pic>
        <p:nvPicPr>
          <p:cNvPr id="1599" name="Google Shape;1599;p21"/>
          <p:cNvPicPr preferRelativeResize="0"/>
          <p:nvPr/>
        </p:nvPicPr>
        <p:blipFill rotWithShape="1">
          <a:blip r:embed="rId3">
            <a:alphaModFix/>
          </a:blip>
          <a:srcRect b="0" l="0" r="0" t="0"/>
          <a:stretch/>
        </p:blipFill>
        <p:spPr>
          <a:xfrm rot="-2317294">
            <a:off x="-741572" y="24971"/>
            <a:ext cx="2348424" cy="768575"/>
          </a:xfrm>
          <a:prstGeom prst="rect">
            <a:avLst/>
          </a:prstGeom>
          <a:noFill/>
          <a:ln>
            <a:noFill/>
          </a:ln>
        </p:spPr>
      </p:pic>
      <p:pic>
        <p:nvPicPr>
          <p:cNvPr id="1600" name="Google Shape;1600;p21"/>
          <p:cNvPicPr preferRelativeResize="0"/>
          <p:nvPr/>
        </p:nvPicPr>
        <p:blipFill rotWithShape="1">
          <a:blip r:embed="rId4">
            <a:alphaModFix/>
          </a:blip>
          <a:srcRect b="0" l="0" r="0" t="0"/>
          <a:stretch/>
        </p:blipFill>
        <p:spPr>
          <a:xfrm rot="-772345">
            <a:off x="-317275" y="7172373"/>
            <a:ext cx="1499829" cy="3158683"/>
          </a:xfrm>
          <a:prstGeom prst="rect">
            <a:avLst/>
          </a:prstGeom>
          <a:noFill/>
          <a:ln>
            <a:noFill/>
          </a:ln>
        </p:spPr>
      </p:pic>
      <p:sp>
        <p:nvSpPr>
          <p:cNvPr id="1601" name="Google Shape;1601;p21"/>
          <p:cNvSpPr txBox="1"/>
          <p:nvPr/>
        </p:nvSpPr>
        <p:spPr>
          <a:xfrm>
            <a:off x="1600045" y="2363407"/>
            <a:ext cx="15054703" cy="1725537"/>
          </a:xfrm>
          <a:prstGeom prst="rect">
            <a:avLst/>
          </a:prstGeom>
          <a:blipFill rotWithShape="1">
            <a:blip r:embed="rId5">
              <a:alphaModFix/>
            </a:blip>
            <a:stretch>
              <a:fillRect b="-6712" l="-1617" r="-1659" t="-777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602" name="Google Shape;1602;p21"/>
          <p:cNvSpPr/>
          <p:nvPr/>
        </p:nvSpPr>
        <p:spPr>
          <a:xfrm>
            <a:off x="1384808" y="241390"/>
            <a:ext cx="14979269" cy="1408975"/>
          </a:xfrm>
          <a:prstGeom prst="rect">
            <a:avLst/>
          </a:prstGeom>
          <a:blipFill rotWithShape="1">
            <a:blip r:embed="rId6">
              <a:alphaModFix/>
            </a:blip>
            <a:stretch>
              <a:fillRect b="-8656" l="-162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603" name="Google Shape;1603;p21"/>
          <p:cNvPicPr preferRelativeResize="0"/>
          <p:nvPr/>
        </p:nvPicPr>
        <p:blipFill rotWithShape="1">
          <a:blip r:embed="rId7">
            <a:alphaModFix/>
          </a:blip>
          <a:srcRect b="0" l="0" r="0" t="0"/>
          <a:stretch/>
        </p:blipFill>
        <p:spPr>
          <a:xfrm>
            <a:off x="-650275" y="2663952"/>
            <a:ext cx="1882706" cy="1853537"/>
          </a:xfrm>
          <a:prstGeom prst="rect">
            <a:avLst/>
          </a:prstGeom>
          <a:noFill/>
          <a:ln>
            <a:noFill/>
          </a:ln>
        </p:spPr>
      </p:pic>
      <p:sp>
        <p:nvSpPr>
          <p:cNvPr id="1604" name="Google Shape;1604;p21"/>
          <p:cNvSpPr txBox="1"/>
          <p:nvPr/>
        </p:nvSpPr>
        <p:spPr>
          <a:xfrm>
            <a:off x="1464146" y="4742286"/>
            <a:ext cx="16012302" cy="2404056"/>
          </a:xfrm>
          <a:prstGeom prst="rect">
            <a:avLst/>
          </a:prstGeom>
          <a:blipFill rotWithShape="1">
            <a:blip r:embed="rId8">
              <a:alphaModFix/>
            </a:blip>
            <a:stretch>
              <a:fillRect b="0" l="-1521" r="-1559" t="-50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605" name="Google Shape;1605;p21"/>
          <p:cNvPicPr preferRelativeResize="0"/>
          <p:nvPr/>
        </p:nvPicPr>
        <p:blipFill rotWithShape="1">
          <a:blip r:embed="rId9">
            <a:alphaModFix/>
          </a:blip>
          <a:srcRect b="0" l="0" r="0" t="0"/>
          <a:stretch/>
        </p:blipFill>
        <p:spPr>
          <a:xfrm>
            <a:off x="16673357" y="-371267"/>
            <a:ext cx="2106146" cy="1936296"/>
          </a:xfrm>
          <a:prstGeom prst="rect">
            <a:avLst/>
          </a:prstGeom>
          <a:noFill/>
          <a:ln>
            <a:noFill/>
          </a:ln>
        </p:spPr>
      </p:pic>
      <p:cxnSp>
        <p:nvCxnSpPr>
          <p:cNvPr id="1606" name="Google Shape;1606;p21"/>
          <p:cNvCxnSpPr/>
          <p:nvPr/>
        </p:nvCxnSpPr>
        <p:spPr>
          <a:xfrm>
            <a:off x="5081176" y="8091611"/>
            <a:ext cx="8092440" cy="0"/>
          </a:xfrm>
          <a:prstGeom prst="straightConnector1">
            <a:avLst/>
          </a:prstGeom>
          <a:noFill/>
          <a:ln cap="flat" cmpd="sng" w="57150">
            <a:solidFill>
              <a:schemeClr val="dk1"/>
            </a:solidFill>
            <a:prstDash val="solid"/>
            <a:round/>
            <a:headEnd len="med" w="med" type="none"/>
            <a:tailEnd len="med" w="med" type="triangle"/>
          </a:ln>
        </p:spPr>
      </p:cxnSp>
      <p:cxnSp>
        <p:nvCxnSpPr>
          <p:cNvPr id="1607" name="Google Shape;1607;p21"/>
          <p:cNvCxnSpPr/>
          <p:nvPr/>
        </p:nvCxnSpPr>
        <p:spPr>
          <a:xfrm>
            <a:off x="10339533" y="7976769"/>
            <a:ext cx="0" cy="228600"/>
          </a:xfrm>
          <a:prstGeom prst="straightConnector1">
            <a:avLst/>
          </a:prstGeom>
          <a:noFill/>
          <a:ln cap="flat" cmpd="sng" w="38100">
            <a:solidFill>
              <a:schemeClr val="dk1"/>
            </a:solidFill>
            <a:prstDash val="solid"/>
            <a:round/>
            <a:headEnd len="med" w="med" type="none"/>
            <a:tailEnd len="med" w="med" type="none"/>
          </a:ln>
        </p:spPr>
      </p:cxnSp>
      <p:cxnSp>
        <p:nvCxnSpPr>
          <p:cNvPr id="1608" name="Google Shape;1608;p21"/>
          <p:cNvCxnSpPr/>
          <p:nvPr/>
        </p:nvCxnSpPr>
        <p:spPr>
          <a:xfrm>
            <a:off x="11715991" y="7947362"/>
            <a:ext cx="0" cy="228600"/>
          </a:xfrm>
          <a:prstGeom prst="straightConnector1">
            <a:avLst/>
          </a:prstGeom>
          <a:noFill/>
          <a:ln cap="flat" cmpd="sng" w="38100">
            <a:solidFill>
              <a:schemeClr val="dk1"/>
            </a:solidFill>
            <a:prstDash val="solid"/>
            <a:round/>
            <a:headEnd len="med" w="med" type="none"/>
            <a:tailEnd len="med" w="med" type="none"/>
          </a:ln>
        </p:spPr>
      </p:cxnSp>
      <p:cxnSp>
        <p:nvCxnSpPr>
          <p:cNvPr id="1609" name="Google Shape;1609;p21"/>
          <p:cNvCxnSpPr/>
          <p:nvPr/>
        </p:nvCxnSpPr>
        <p:spPr>
          <a:xfrm>
            <a:off x="6178620" y="8004738"/>
            <a:ext cx="0" cy="228600"/>
          </a:xfrm>
          <a:prstGeom prst="straightConnector1">
            <a:avLst/>
          </a:prstGeom>
          <a:noFill/>
          <a:ln cap="flat" cmpd="sng" w="38100">
            <a:solidFill>
              <a:schemeClr val="dk1"/>
            </a:solidFill>
            <a:prstDash val="solid"/>
            <a:round/>
            <a:headEnd len="med" w="med" type="none"/>
            <a:tailEnd len="med" w="med" type="none"/>
          </a:ln>
        </p:spPr>
      </p:cxnSp>
      <p:cxnSp>
        <p:nvCxnSpPr>
          <p:cNvPr id="1610" name="Google Shape;1610;p21"/>
          <p:cNvCxnSpPr/>
          <p:nvPr/>
        </p:nvCxnSpPr>
        <p:spPr>
          <a:xfrm>
            <a:off x="8966013" y="7925591"/>
            <a:ext cx="0" cy="342900"/>
          </a:xfrm>
          <a:prstGeom prst="straightConnector1">
            <a:avLst/>
          </a:prstGeom>
          <a:noFill/>
          <a:ln cap="flat" cmpd="sng" w="38100">
            <a:solidFill>
              <a:schemeClr val="dk1"/>
            </a:solidFill>
            <a:prstDash val="solid"/>
            <a:round/>
            <a:headEnd len="med" w="med" type="none"/>
            <a:tailEnd len="med" w="med" type="none"/>
          </a:ln>
        </p:spPr>
      </p:cxnSp>
      <p:cxnSp>
        <p:nvCxnSpPr>
          <p:cNvPr id="1611" name="Google Shape;1611;p21"/>
          <p:cNvCxnSpPr/>
          <p:nvPr/>
        </p:nvCxnSpPr>
        <p:spPr>
          <a:xfrm>
            <a:off x="7552140" y="7997039"/>
            <a:ext cx="0" cy="228600"/>
          </a:xfrm>
          <a:prstGeom prst="straightConnector1">
            <a:avLst/>
          </a:prstGeom>
          <a:noFill/>
          <a:ln cap="flat" cmpd="sng" w="38100">
            <a:solidFill>
              <a:schemeClr val="dk1"/>
            </a:solidFill>
            <a:prstDash val="solid"/>
            <a:round/>
            <a:headEnd len="med" w="med" type="none"/>
            <a:tailEnd len="med" w="med" type="none"/>
          </a:ln>
        </p:spPr>
      </p:cxnSp>
      <p:cxnSp>
        <p:nvCxnSpPr>
          <p:cNvPr id="1612" name="Google Shape;1612;p21"/>
          <p:cNvCxnSpPr/>
          <p:nvPr/>
        </p:nvCxnSpPr>
        <p:spPr>
          <a:xfrm>
            <a:off x="8966013" y="8082086"/>
            <a:ext cx="685800" cy="0"/>
          </a:xfrm>
          <a:prstGeom prst="straightConnector1">
            <a:avLst/>
          </a:prstGeom>
          <a:noFill/>
          <a:ln cap="flat" cmpd="sng" w="28575">
            <a:solidFill>
              <a:srgbClr val="FF0000"/>
            </a:solidFill>
            <a:prstDash val="solid"/>
            <a:round/>
            <a:headEnd len="sm" w="sm" type="none"/>
            <a:tailEnd len="sm" w="sm" type="none"/>
          </a:ln>
        </p:spPr>
      </p:cxnSp>
      <p:cxnSp>
        <p:nvCxnSpPr>
          <p:cNvPr id="1613" name="Google Shape;1613;p21"/>
          <p:cNvCxnSpPr/>
          <p:nvPr/>
        </p:nvCxnSpPr>
        <p:spPr>
          <a:xfrm>
            <a:off x="9653733" y="7976769"/>
            <a:ext cx="0" cy="228600"/>
          </a:xfrm>
          <a:prstGeom prst="straightConnector1">
            <a:avLst/>
          </a:prstGeom>
          <a:noFill/>
          <a:ln cap="flat" cmpd="sng" w="38100">
            <a:solidFill>
              <a:schemeClr val="dk1"/>
            </a:solidFill>
            <a:prstDash val="solid"/>
            <a:round/>
            <a:headEnd len="med" w="med" type="none"/>
            <a:tailEnd len="med" w="med" type="none"/>
          </a:ln>
        </p:spPr>
      </p:cxnSp>
      <p:sp>
        <p:nvSpPr>
          <p:cNvPr id="1614" name="Google Shape;1614;p21"/>
          <p:cNvSpPr txBox="1"/>
          <p:nvPr/>
        </p:nvSpPr>
        <p:spPr>
          <a:xfrm>
            <a:off x="8713059" y="8345839"/>
            <a:ext cx="685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O</a:t>
            </a:r>
            <a:endParaRPr sz="3600">
              <a:solidFill>
                <a:srgbClr val="000000"/>
              </a:solidFill>
              <a:latin typeface="Arial"/>
              <a:ea typeface="Arial"/>
              <a:cs typeface="Arial"/>
              <a:sym typeface="Arial"/>
            </a:endParaRPr>
          </a:p>
        </p:txBody>
      </p:sp>
      <p:sp>
        <p:nvSpPr>
          <p:cNvPr id="1615" name="Google Shape;1615;p21"/>
          <p:cNvSpPr txBox="1"/>
          <p:nvPr/>
        </p:nvSpPr>
        <p:spPr>
          <a:xfrm>
            <a:off x="11465325" y="8268491"/>
            <a:ext cx="685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1</a:t>
            </a:r>
            <a:endParaRPr sz="3600">
              <a:solidFill>
                <a:srgbClr val="000000"/>
              </a:solidFill>
              <a:latin typeface="Arial"/>
              <a:ea typeface="Arial"/>
              <a:cs typeface="Arial"/>
              <a:sym typeface="Arial"/>
            </a:endParaRPr>
          </a:p>
        </p:txBody>
      </p:sp>
      <p:sp>
        <p:nvSpPr>
          <p:cNvPr id="1616" name="Google Shape;1616;p21"/>
          <p:cNvSpPr txBox="1"/>
          <p:nvPr/>
        </p:nvSpPr>
        <p:spPr>
          <a:xfrm>
            <a:off x="5835720" y="8351143"/>
            <a:ext cx="685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-1</a:t>
            </a:r>
            <a:endParaRPr sz="3600">
              <a:solidFill>
                <a:srgbClr val="000000"/>
              </a:solidFill>
              <a:latin typeface="Arial"/>
              <a:ea typeface="Arial"/>
              <a:cs typeface="Arial"/>
              <a:sym typeface="Arial"/>
            </a:endParaRPr>
          </a:p>
        </p:txBody>
      </p:sp>
      <p:cxnSp>
        <p:nvCxnSpPr>
          <p:cNvPr id="1617" name="Google Shape;1617;p21"/>
          <p:cNvCxnSpPr/>
          <p:nvPr/>
        </p:nvCxnSpPr>
        <p:spPr>
          <a:xfrm>
            <a:off x="11030095" y="7986836"/>
            <a:ext cx="0" cy="228600"/>
          </a:xfrm>
          <a:prstGeom prst="straightConnector1">
            <a:avLst/>
          </a:prstGeom>
          <a:noFill/>
          <a:ln cap="flat" cmpd="sng" w="38100">
            <a:solidFill>
              <a:schemeClr val="dk1"/>
            </a:solidFill>
            <a:prstDash val="solid"/>
            <a:round/>
            <a:headEnd len="med" w="med" type="none"/>
            <a:tailEnd len="med" w="med" type="none"/>
          </a:ln>
        </p:spPr>
      </p:cxnSp>
      <p:cxnSp>
        <p:nvCxnSpPr>
          <p:cNvPr id="1618" name="Google Shape;1618;p21"/>
          <p:cNvCxnSpPr/>
          <p:nvPr/>
        </p:nvCxnSpPr>
        <p:spPr>
          <a:xfrm>
            <a:off x="8263083" y="7987514"/>
            <a:ext cx="0" cy="228600"/>
          </a:xfrm>
          <a:prstGeom prst="straightConnector1">
            <a:avLst/>
          </a:prstGeom>
          <a:noFill/>
          <a:ln cap="flat" cmpd="sng" w="38100">
            <a:solidFill>
              <a:schemeClr val="dk1"/>
            </a:solidFill>
            <a:prstDash val="solid"/>
            <a:round/>
            <a:headEnd len="med" w="med" type="none"/>
            <a:tailEnd len="med" w="med" type="none"/>
          </a:ln>
        </p:spPr>
      </p:cxnSp>
      <p:cxnSp>
        <p:nvCxnSpPr>
          <p:cNvPr id="1619" name="Google Shape;1619;p21"/>
          <p:cNvCxnSpPr/>
          <p:nvPr/>
        </p:nvCxnSpPr>
        <p:spPr>
          <a:xfrm>
            <a:off x="6843858" y="7986294"/>
            <a:ext cx="0" cy="228600"/>
          </a:xfrm>
          <a:prstGeom prst="straightConnector1">
            <a:avLst/>
          </a:prstGeom>
          <a:noFill/>
          <a:ln cap="flat" cmpd="sng" w="38100">
            <a:solidFill>
              <a:schemeClr val="dk1"/>
            </a:solidFill>
            <a:prstDash val="solid"/>
            <a:round/>
            <a:headEnd len="med" w="med" type="none"/>
            <a:tailEnd len="med" w="med" type="none"/>
          </a:ln>
        </p:spPr>
      </p:cxnSp>
      <p:sp>
        <p:nvSpPr>
          <p:cNvPr id="1620" name="Google Shape;1620;p21"/>
          <p:cNvSpPr/>
          <p:nvPr/>
        </p:nvSpPr>
        <p:spPr>
          <a:xfrm>
            <a:off x="10979056" y="7990399"/>
            <a:ext cx="137160" cy="137160"/>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1621" name="Google Shape;1621;p21"/>
          <p:cNvSpPr txBox="1"/>
          <p:nvPr/>
        </p:nvSpPr>
        <p:spPr>
          <a:xfrm>
            <a:off x="10906425" y="7949631"/>
            <a:ext cx="674246" cy="1189043"/>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2"/>
                                        </p:tgtEl>
                                        <p:attrNameLst>
                                          <p:attrName>style.visibility</p:attrName>
                                        </p:attrNameLst>
                                      </p:cBhvr>
                                      <p:to>
                                        <p:strVal val="visible"/>
                                      </p:to>
                                    </p:set>
                                    <p:animEffect filter="fade" transition="in">
                                      <p:cBhvr>
                                        <p:cTn dur="500"/>
                                        <p:tgtEl>
                                          <p:spTgt spid="1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4"/>
                                        </p:tgtEl>
                                        <p:attrNameLst>
                                          <p:attrName>style.visibility</p:attrName>
                                        </p:attrNameLst>
                                      </p:cBhvr>
                                      <p:to>
                                        <p:strVal val="visible"/>
                                      </p:to>
                                    </p:set>
                                    <p:animEffect filter="fade" transition="in">
                                      <p:cBhvr>
                                        <p:cTn dur="500"/>
                                        <p:tgtEl>
                                          <p:spTgt spid="1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6"/>
                                        </p:tgtEl>
                                        <p:attrNameLst>
                                          <p:attrName>style.visibility</p:attrName>
                                        </p:attrNameLst>
                                      </p:cBhvr>
                                      <p:to>
                                        <p:strVal val="visible"/>
                                      </p:to>
                                    </p:set>
                                    <p:anim calcmode="lin" valueType="num">
                                      <p:cBhvr additive="base">
                                        <p:cTn dur="500"/>
                                        <p:tgtEl>
                                          <p:spTgt spid="160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607"/>
                                        </p:tgtEl>
                                        <p:attrNameLst>
                                          <p:attrName>style.visibility</p:attrName>
                                        </p:attrNameLst>
                                      </p:cBhvr>
                                      <p:to>
                                        <p:strVal val="visible"/>
                                      </p:to>
                                    </p:set>
                                    <p:anim calcmode="lin" valueType="num">
                                      <p:cBhvr additive="base">
                                        <p:cTn dur="500"/>
                                        <p:tgtEl>
                                          <p:spTgt spid="160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619"/>
                                        </p:tgtEl>
                                        <p:attrNameLst>
                                          <p:attrName>style.visibility</p:attrName>
                                        </p:attrNameLst>
                                      </p:cBhvr>
                                      <p:to>
                                        <p:strVal val="visible"/>
                                      </p:to>
                                    </p:set>
                                    <p:animEffect filter="fade" transition="in">
                                      <p:cBhvr>
                                        <p:cTn dur="500"/>
                                        <p:tgtEl>
                                          <p:spTgt spid="1619"/>
                                        </p:tgtEl>
                                      </p:cBhvr>
                                    </p:animEffect>
                                  </p:childTnLst>
                                </p:cTn>
                              </p:par>
                              <p:par>
                                <p:cTn fill="hold" nodeType="withEffect" presetClass="entr" presetID="10" presetSubtype="0">
                                  <p:stCondLst>
                                    <p:cond delay="0"/>
                                  </p:stCondLst>
                                  <p:childTnLst>
                                    <p:set>
                                      <p:cBhvr>
                                        <p:cTn dur="1" fill="hold">
                                          <p:stCondLst>
                                            <p:cond delay="0"/>
                                          </p:stCondLst>
                                        </p:cTn>
                                        <p:tgtEl>
                                          <p:spTgt spid="1618"/>
                                        </p:tgtEl>
                                        <p:attrNameLst>
                                          <p:attrName>style.visibility</p:attrName>
                                        </p:attrNameLst>
                                      </p:cBhvr>
                                      <p:to>
                                        <p:strVal val="visible"/>
                                      </p:to>
                                    </p:set>
                                    <p:animEffect filter="fade" transition="in">
                                      <p:cBhvr>
                                        <p:cTn dur="500"/>
                                        <p:tgtEl>
                                          <p:spTgt spid="1618"/>
                                        </p:tgtEl>
                                      </p:cBhvr>
                                    </p:animEffect>
                                  </p:childTnLst>
                                </p:cTn>
                              </p:par>
                              <p:par>
                                <p:cTn fill="hold" nodeType="withEffect" presetClass="entr" presetID="2" presetSubtype="4">
                                  <p:stCondLst>
                                    <p:cond delay="0"/>
                                  </p:stCondLst>
                                  <p:childTnLst>
                                    <p:set>
                                      <p:cBhvr>
                                        <p:cTn dur="1" fill="hold">
                                          <p:stCondLst>
                                            <p:cond delay="0"/>
                                          </p:stCondLst>
                                        </p:cTn>
                                        <p:tgtEl>
                                          <p:spTgt spid="1608"/>
                                        </p:tgtEl>
                                        <p:attrNameLst>
                                          <p:attrName>style.visibility</p:attrName>
                                        </p:attrNameLst>
                                      </p:cBhvr>
                                      <p:to>
                                        <p:strVal val="visible"/>
                                      </p:to>
                                    </p:set>
                                    <p:anim calcmode="lin" valueType="num">
                                      <p:cBhvr additive="base">
                                        <p:cTn dur="500"/>
                                        <p:tgtEl>
                                          <p:spTgt spid="16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09"/>
                                        </p:tgtEl>
                                        <p:attrNameLst>
                                          <p:attrName>style.visibility</p:attrName>
                                        </p:attrNameLst>
                                      </p:cBhvr>
                                      <p:to>
                                        <p:strVal val="visible"/>
                                      </p:to>
                                    </p:set>
                                    <p:anim calcmode="lin" valueType="num">
                                      <p:cBhvr additive="base">
                                        <p:cTn dur="500"/>
                                        <p:tgtEl>
                                          <p:spTgt spid="16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10"/>
                                        </p:tgtEl>
                                        <p:attrNameLst>
                                          <p:attrName>style.visibility</p:attrName>
                                        </p:attrNameLst>
                                      </p:cBhvr>
                                      <p:to>
                                        <p:strVal val="visible"/>
                                      </p:to>
                                    </p:set>
                                    <p:anim calcmode="lin" valueType="num">
                                      <p:cBhvr additive="base">
                                        <p:cTn dur="500"/>
                                        <p:tgtEl>
                                          <p:spTgt spid="16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11"/>
                                        </p:tgtEl>
                                        <p:attrNameLst>
                                          <p:attrName>style.visibility</p:attrName>
                                        </p:attrNameLst>
                                      </p:cBhvr>
                                      <p:to>
                                        <p:strVal val="visible"/>
                                      </p:to>
                                    </p:set>
                                    <p:anim calcmode="lin" valueType="num">
                                      <p:cBhvr additive="base">
                                        <p:cTn dur="500"/>
                                        <p:tgtEl>
                                          <p:spTgt spid="161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614"/>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1615"/>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 presetSubtype="0">
                                  <p:stCondLst>
                                    <p:cond delay="0"/>
                                  </p:stCondLst>
                                  <p:childTnLst>
                                    <p:set>
                                      <p:cBhvr>
                                        <p:cTn dur="1" fill="hold">
                                          <p:stCondLst>
                                            <p:cond delay="0"/>
                                          </p:stCondLst>
                                        </p:cTn>
                                        <p:tgtEl>
                                          <p:spTgt spid="1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2"/>
                                        </p:tgtEl>
                                        <p:attrNameLst>
                                          <p:attrName>style.visibility</p:attrName>
                                        </p:attrNameLst>
                                      </p:cBhvr>
                                      <p:to>
                                        <p:strVal val="visible"/>
                                      </p:to>
                                    </p:set>
                                    <p:animEffect filter="fade" transition="in">
                                      <p:cBhvr>
                                        <p:cTn dur="500"/>
                                        <p:tgtEl>
                                          <p:spTgt spid="1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3"/>
                                        </p:tgtEl>
                                        <p:attrNameLst>
                                          <p:attrName>style.visibility</p:attrName>
                                        </p:attrNameLst>
                                      </p:cBhvr>
                                      <p:to>
                                        <p:strVal val="visible"/>
                                      </p:to>
                                    </p:set>
                                    <p:animEffect filter="fade" transition="in">
                                      <p:cBhvr>
                                        <p:cTn dur="500"/>
                                        <p:tgtEl>
                                          <p:spTgt spid="1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7"/>
                                        </p:tgtEl>
                                        <p:attrNameLst>
                                          <p:attrName>style.visibility</p:attrName>
                                        </p:attrNameLst>
                                      </p:cBhvr>
                                      <p:to>
                                        <p:strVal val="visible"/>
                                      </p:to>
                                    </p:set>
                                    <p:animEffect filter="fade" transition="in">
                                      <p:cBhvr>
                                        <p:cTn dur="500"/>
                                        <p:tgtEl>
                                          <p:spTgt spid="16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20"/>
                                        </p:tgtEl>
                                        <p:attrNameLst>
                                          <p:attrName>style.visibility</p:attrName>
                                        </p:attrNameLst>
                                      </p:cBhvr>
                                      <p:to>
                                        <p:strVal val="visible"/>
                                      </p:to>
                                    </p:set>
                                    <p:animEffect filter="fade" transition="in">
                                      <p:cBhvr>
                                        <p:cTn dur="500"/>
                                        <p:tgtEl>
                                          <p:spTgt spid="16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21"/>
                                        </p:tgtEl>
                                        <p:attrNameLst>
                                          <p:attrName>style.visibility</p:attrName>
                                        </p:attrNameLst>
                                      </p:cBhvr>
                                      <p:to>
                                        <p:strVal val="visible"/>
                                      </p:to>
                                    </p:set>
                                    <p:animEffect filter="fade" transition="in">
                                      <p:cBhvr>
                                        <p:cTn dur="500"/>
                                        <p:tgtEl>
                                          <p:spTgt spid="1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5" name="Shape 1625"/>
        <p:cNvGrpSpPr/>
        <p:nvPr/>
      </p:nvGrpSpPr>
      <p:grpSpPr>
        <a:xfrm>
          <a:off x="0" y="0"/>
          <a:ext cx="0" cy="0"/>
          <a:chOff x="0" y="0"/>
          <a:chExt cx="0" cy="0"/>
        </a:xfrm>
      </p:grpSpPr>
      <p:pic>
        <p:nvPicPr>
          <p:cNvPr id="1626" name="Google Shape;1626;p22"/>
          <p:cNvPicPr preferRelativeResize="0"/>
          <p:nvPr/>
        </p:nvPicPr>
        <p:blipFill rotWithShape="1">
          <a:blip r:embed="rId3">
            <a:alphaModFix/>
          </a:blip>
          <a:srcRect b="0" l="0" r="0" t="0"/>
          <a:stretch/>
        </p:blipFill>
        <p:spPr>
          <a:xfrm rot="-2317294">
            <a:off x="-741572" y="24971"/>
            <a:ext cx="2348424" cy="768575"/>
          </a:xfrm>
          <a:prstGeom prst="rect">
            <a:avLst/>
          </a:prstGeom>
          <a:noFill/>
          <a:ln>
            <a:noFill/>
          </a:ln>
        </p:spPr>
      </p:pic>
      <p:pic>
        <p:nvPicPr>
          <p:cNvPr id="1627" name="Google Shape;1627;p22"/>
          <p:cNvPicPr preferRelativeResize="0"/>
          <p:nvPr/>
        </p:nvPicPr>
        <p:blipFill rotWithShape="1">
          <a:blip r:embed="rId4">
            <a:alphaModFix/>
          </a:blip>
          <a:srcRect b="0" l="0" r="0" t="0"/>
          <a:stretch/>
        </p:blipFill>
        <p:spPr>
          <a:xfrm rot="-772345">
            <a:off x="-317275" y="7172373"/>
            <a:ext cx="1499829" cy="3158683"/>
          </a:xfrm>
          <a:prstGeom prst="rect">
            <a:avLst/>
          </a:prstGeom>
          <a:noFill/>
          <a:ln>
            <a:noFill/>
          </a:ln>
        </p:spPr>
      </p:pic>
      <p:sp>
        <p:nvSpPr>
          <p:cNvPr id="1628" name="Google Shape;1628;p22"/>
          <p:cNvSpPr txBox="1"/>
          <p:nvPr/>
        </p:nvSpPr>
        <p:spPr>
          <a:xfrm>
            <a:off x="1618654" y="3868874"/>
            <a:ext cx="15054703" cy="1725537"/>
          </a:xfrm>
          <a:prstGeom prst="rect">
            <a:avLst/>
          </a:prstGeom>
          <a:blipFill rotWithShape="1">
            <a:blip r:embed="rId5">
              <a:alphaModFix/>
            </a:blip>
            <a:stretch>
              <a:fillRect b="-6712" l="-1660" r="-1660" t="-777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629" name="Google Shape;1629;p22"/>
          <p:cNvSpPr/>
          <p:nvPr/>
        </p:nvSpPr>
        <p:spPr>
          <a:xfrm>
            <a:off x="1384808" y="241390"/>
            <a:ext cx="14979269" cy="1408975"/>
          </a:xfrm>
          <a:prstGeom prst="rect">
            <a:avLst/>
          </a:prstGeom>
          <a:blipFill rotWithShape="1">
            <a:blip r:embed="rId6">
              <a:alphaModFix/>
            </a:blip>
            <a:stretch>
              <a:fillRect b="-8656" l="-162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630" name="Google Shape;1630;p22"/>
          <p:cNvPicPr preferRelativeResize="0"/>
          <p:nvPr/>
        </p:nvPicPr>
        <p:blipFill rotWithShape="1">
          <a:blip r:embed="rId7">
            <a:alphaModFix/>
          </a:blip>
          <a:srcRect b="0" l="0" r="0" t="0"/>
          <a:stretch/>
        </p:blipFill>
        <p:spPr>
          <a:xfrm>
            <a:off x="-650275" y="2663952"/>
            <a:ext cx="1882706" cy="1853537"/>
          </a:xfrm>
          <a:prstGeom prst="rect">
            <a:avLst/>
          </a:prstGeom>
          <a:noFill/>
          <a:ln>
            <a:noFill/>
          </a:ln>
        </p:spPr>
      </p:pic>
      <p:sp>
        <p:nvSpPr>
          <p:cNvPr id="1631" name="Google Shape;1631;p22"/>
          <p:cNvSpPr txBox="1"/>
          <p:nvPr/>
        </p:nvSpPr>
        <p:spPr>
          <a:xfrm>
            <a:off x="1618654" y="5804731"/>
            <a:ext cx="16012302" cy="2404056"/>
          </a:xfrm>
          <a:prstGeom prst="rect">
            <a:avLst/>
          </a:prstGeom>
          <a:blipFill rotWithShape="1">
            <a:blip r:embed="rId8">
              <a:alphaModFix/>
            </a:blip>
            <a:stretch>
              <a:fillRect b="0" l="-1560" r="-1559" t="-25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632" name="Google Shape;1632;p22"/>
          <p:cNvPicPr preferRelativeResize="0"/>
          <p:nvPr/>
        </p:nvPicPr>
        <p:blipFill rotWithShape="1">
          <a:blip r:embed="rId9">
            <a:alphaModFix/>
          </a:blip>
          <a:srcRect b="0" l="0" r="0" t="0"/>
          <a:stretch/>
        </p:blipFill>
        <p:spPr>
          <a:xfrm>
            <a:off x="16673357" y="-371267"/>
            <a:ext cx="2106146" cy="1936296"/>
          </a:xfrm>
          <a:prstGeom prst="rect">
            <a:avLst/>
          </a:prstGeom>
          <a:noFill/>
          <a:ln>
            <a:noFill/>
          </a:ln>
        </p:spPr>
      </p:pic>
      <p:grpSp>
        <p:nvGrpSpPr>
          <p:cNvPr id="1633" name="Google Shape;1633;p22"/>
          <p:cNvGrpSpPr/>
          <p:nvPr/>
        </p:nvGrpSpPr>
        <p:grpSpPr>
          <a:xfrm>
            <a:off x="3668280" y="1741682"/>
            <a:ext cx="8005295" cy="1844540"/>
            <a:chOff x="3668280" y="1741682"/>
            <a:chExt cx="8005295" cy="1844540"/>
          </a:xfrm>
        </p:grpSpPr>
        <p:sp>
          <p:nvSpPr>
            <p:cNvPr id="1634" name="Google Shape;1634;p22"/>
            <p:cNvSpPr/>
            <p:nvPr/>
          </p:nvSpPr>
          <p:spPr>
            <a:xfrm>
              <a:off x="6614424" y="2214972"/>
              <a:ext cx="5059151" cy="1038524"/>
            </a:xfrm>
            <a:prstGeom prst="roundRect">
              <a:avLst>
                <a:gd fmla="val 16667" name="adj"/>
              </a:avLst>
            </a:prstGeom>
            <a:solidFill>
              <a:srgbClr val="FABF8E"/>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HOẠT ĐỘNG NHÓM BA</a:t>
              </a:r>
              <a:endParaRPr b="1" sz="3200">
                <a:solidFill>
                  <a:schemeClr val="lt1"/>
                </a:solidFill>
                <a:latin typeface="Arial"/>
                <a:ea typeface="Arial"/>
                <a:cs typeface="Arial"/>
                <a:sym typeface="Arial"/>
              </a:endParaRPr>
            </a:p>
          </p:txBody>
        </p:sp>
        <p:pic>
          <p:nvPicPr>
            <p:cNvPr id="1635" name="Google Shape;1635;p22"/>
            <p:cNvPicPr preferRelativeResize="0"/>
            <p:nvPr/>
          </p:nvPicPr>
          <p:blipFill rotWithShape="1">
            <a:blip r:embed="rId10">
              <a:alphaModFix/>
            </a:blip>
            <a:srcRect b="0" l="0" r="0" t="0"/>
            <a:stretch/>
          </p:blipFill>
          <p:spPr>
            <a:xfrm>
              <a:off x="3668280" y="1741682"/>
              <a:ext cx="2928938" cy="1844540"/>
            </a:xfrm>
            <a:prstGeom prst="rect">
              <a:avLst/>
            </a:prstGeom>
            <a:noFill/>
            <a:ln>
              <a:noFill/>
            </a:ln>
          </p:spPr>
        </p:pic>
      </p:grpSp>
      <p:sp>
        <p:nvSpPr>
          <p:cNvPr id="1636" name="Google Shape;1636;p22"/>
          <p:cNvSpPr txBox="1"/>
          <p:nvPr/>
        </p:nvSpPr>
        <p:spPr>
          <a:xfrm>
            <a:off x="1618654" y="8366993"/>
            <a:ext cx="2686596" cy="76944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4400"/>
              <a:buFont typeface="Arial"/>
              <a:buNone/>
            </a:pPr>
            <a:r>
              <a:rPr b="1" i="0" lang="en-US" sz="4400" u="sng" cap="none" strike="noStrike">
                <a:solidFill>
                  <a:srgbClr val="000000"/>
                </a:solidFill>
                <a:latin typeface="Arial"/>
                <a:ea typeface="Arial"/>
                <a:cs typeface="Arial"/>
                <a:sym typeface="Arial"/>
              </a:rPr>
              <a:t>Kết</a:t>
            </a:r>
            <a:r>
              <a:rPr b="1" i="0" lang="en-US" sz="4400" u="sng" cap="none" strike="noStrike">
                <a:solidFill>
                  <a:srgbClr val="000000"/>
                </a:solidFill>
                <a:latin typeface="Arial"/>
                <a:ea typeface="Arial"/>
                <a:cs typeface="Arial"/>
                <a:sym typeface="Arial"/>
              </a:rPr>
              <a:t> quả: </a:t>
            </a:r>
            <a:endParaRPr b="1" i="0" sz="4400" u="sng" cap="none" strike="noStrike">
              <a:solidFill>
                <a:srgbClr val="000000"/>
              </a:solidFill>
              <a:latin typeface="Arial"/>
              <a:ea typeface="Arial"/>
              <a:cs typeface="Arial"/>
              <a:sym typeface="Arial"/>
            </a:endParaRPr>
          </a:p>
        </p:txBody>
      </p:sp>
      <p:pic>
        <p:nvPicPr>
          <p:cNvPr id="1637" name="Google Shape;1637;p22"/>
          <p:cNvPicPr preferRelativeResize="0"/>
          <p:nvPr/>
        </p:nvPicPr>
        <p:blipFill rotWithShape="1">
          <a:blip r:embed="rId11">
            <a:alphaModFix/>
          </a:blip>
          <a:srcRect b="0" l="0" r="0" t="0"/>
          <a:stretch/>
        </p:blipFill>
        <p:spPr>
          <a:xfrm>
            <a:off x="5410201" y="7805824"/>
            <a:ext cx="8991600" cy="22397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9"/>
                                        </p:tgtEl>
                                        <p:attrNameLst>
                                          <p:attrName>style.visibility</p:attrName>
                                        </p:attrNameLst>
                                      </p:cBhvr>
                                      <p:to>
                                        <p:strVal val="visible"/>
                                      </p:to>
                                    </p:set>
                                    <p:animEffect filter="fade" transition="in">
                                      <p:cBhvr>
                                        <p:cTn dur="500"/>
                                        <p:tgtEl>
                                          <p:spTgt spid="162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633"/>
                                        </p:tgtEl>
                                        <p:attrNameLst>
                                          <p:attrName>style.visibility</p:attrName>
                                        </p:attrNameLst>
                                      </p:cBhvr>
                                      <p:to>
                                        <p:strVal val="visible"/>
                                      </p:to>
                                    </p:set>
                                    <p:anim calcmode="lin" valueType="num">
                                      <p:cBhvr additive="base">
                                        <p:cTn dur="500"/>
                                        <p:tgtEl>
                                          <p:spTgt spid="16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1"/>
                                        </p:tgtEl>
                                        <p:attrNameLst>
                                          <p:attrName>style.visibility</p:attrName>
                                        </p:attrNameLst>
                                      </p:cBhvr>
                                      <p:to>
                                        <p:strVal val="visible"/>
                                      </p:to>
                                    </p:set>
                                    <p:animEffect filter="fade" transition="in">
                                      <p:cBhvr>
                                        <p:cTn dur="500"/>
                                        <p:tgtEl>
                                          <p:spTgt spid="1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gtEl>
                                        <p:attrNameLst>
                                          <p:attrName>style.visibility</p:attrName>
                                        </p:attrNameLst>
                                      </p:cBhvr>
                                      <p:to>
                                        <p:strVal val="visible"/>
                                      </p:to>
                                    </p:set>
                                    <p:animEffect filter="fade" transition="in">
                                      <p:cBhvr>
                                        <p:cTn dur="500"/>
                                        <p:tgtEl>
                                          <p:spTgt spid="16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37"/>
                                        </p:tgtEl>
                                        <p:attrNameLst>
                                          <p:attrName>style.visibility</p:attrName>
                                        </p:attrNameLst>
                                      </p:cBhvr>
                                      <p:to>
                                        <p:strVal val="visible"/>
                                      </p:to>
                                    </p:set>
                                    <p:animEffect filter="fade" transition="in">
                                      <p:cBhvr>
                                        <p:cTn dur="500"/>
                                        <p:tgtEl>
                                          <p:spTgt spid="1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1" name="Shape 1641"/>
        <p:cNvGrpSpPr/>
        <p:nvPr/>
      </p:nvGrpSpPr>
      <p:grpSpPr>
        <a:xfrm>
          <a:off x="0" y="0"/>
          <a:ext cx="0" cy="0"/>
          <a:chOff x="0" y="0"/>
          <a:chExt cx="0" cy="0"/>
        </a:xfrm>
      </p:grpSpPr>
      <p:pic>
        <p:nvPicPr>
          <p:cNvPr id="1642" name="Google Shape;1642;p23"/>
          <p:cNvPicPr preferRelativeResize="0"/>
          <p:nvPr/>
        </p:nvPicPr>
        <p:blipFill rotWithShape="1">
          <a:blip r:embed="rId3">
            <a:alphaModFix/>
          </a:blip>
          <a:srcRect b="0" l="0" r="0" t="0"/>
          <a:stretch/>
        </p:blipFill>
        <p:spPr>
          <a:xfrm rot="-2317294">
            <a:off x="-741572" y="24971"/>
            <a:ext cx="2348424" cy="768575"/>
          </a:xfrm>
          <a:prstGeom prst="rect">
            <a:avLst/>
          </a:prstGeom>
          <a:noFill/>
          <a:ln>
            <a:noFill/>
          </a:ln>
        </p:spPr>
      </p:pic>
      <p:pic>
        <p:nvPicPr>
          <p:cNvPr id="1643" name="Google Shape;1643;p23"/>
          <p:cNvPicPr preferRelativeResize="0"/>
          <p:nvPr/>
        </p:nvPicPr>
        <p:blipFill rotWithShape="1">
          <a:blip r:embed="rId4">
            <a:alphaModFix/>
          </a:blip>
          <a:srcRect b="0" l="0" r="0" t="0"/>
          <a:stretch/>
        </p:blipFill>
        <p:spPr>
          <a:xfrm rot="-772345">
            <a:off x="-317275" y="7172373"/>
            <a:ext cx="1499829" cy="3158683"/>
          </a:xfrm>
          <a:prstGeom prst="rect">
            <a:avLst/>
          </a:prstGeom>
          <a:noFill/>
          <a:ln>
            <a:noFill/>
          </a:ln>
        </p:spPr>
      </p:pic>
      <p:pic>
        <p:nvPicPr>
          <p:cNvPr id="1644" name="Google Shape;1644;p23"/>
          <p:cNvPicPr preferRelativeResize="0"/>
          <p:nvPr/>
        </p:nvPicPr>
        <p:blipFill rotWithShape="1">
          <a:blip r:embed="rId5">
            <a:alphaModFix/>
          </a:blip>
          <a:srcRect b="0" l="0" r="0" t="0"/>
          <a:stretch/>
        </p:blipFill>
        <p:spPr>
          <a:xfrm>
            <a:off x="16673357" y="-371267"/>
            <a:ext cx="2106146" cy="1936296"/>
          </a:xfrm>
          <a:prstGeom prst="rect">
            <a:avLst/>
          </a:prstGeom>
          <a:noFill/>
          <a:ln>
            <a:noFill/>
          </a:ln>
        </p:spPr>
      </p:pic>
      <p:grpSp>
        <p:nvGrpSpPr>
          <p:cNvPr id="1645" name="Google Shape;1645;p23"/>
          <p:cNvGrpSpPr/>
          <p:nvPr/>
        </p:nvGrpSpPr>
        <p:grpSpPr>
          <a:xfrm>
            <a:off x="609600" y="123787"/>
            <a:ext cx="5257800" cy="1441242"/>
            <a:chOff x="-521000" y="-20521"/>
            <a:chExt cx="7912401" cy="1749479"/>
          </a:xfrm>
        </p:grpSpPr>
        <p:pic>
          <p:nvPicPr>
            <p:cNvPr id="1646" name="Google Shape;1646;p23"/>
            <p:cNvPicPr preferRelativeResize="0"/>
            <p:nvPr/>
          </p:nvPicPr>
          <p:blipFill rotWithShape="1">
            <a:blip r:embed="rId6">
              <a:alphaModFix/>
            </a:blip>
            <a:srcRect b="0" l="0" r="0" t="0"/>
            <a:stretch/>
          </p:blipFill>
          <p:spPr>
            <a:xfrm>
              <a:off x="-123239" y="-20521"/>
              <a:ext cx="7514640" cy="1749479"/>
            </a:xfrm>
            <a:prstGeom prst="rect">
              <a:avLst/>
            </a:prstGeom>
            <a:noFill/>
            <a:ln>
              <a:noFill/>
            </a:ln>
          </p:spPr>
        </p:pic>
        <p:sp>
          <p:nvSpPr>
            <p:cNvPr id="1647" name="Google Shape;1647;p23"/>
            <p:cNvSpPr txBox="1"/>
            <p:nvPr/>
          </p:nvSpPr>
          <p:spPr>
            <a:xfrm>
              <a:off x="-521000" y="303933"/>
              <a:ext cx="7589068" cy="1174117"/>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Th</a:t>
              </a:r>
              <a:r>
                <a:rPr b="1" lang="en-US" sz="4800">
                  <a:solidFill>
                    <a:srgbClr val="000000"/>
                  </a:solidFill>
                  <a:latin typeface="Arial"/>
                  <a:ea typeface="Arial"/>
                  <a:cs typeface="Arial"/>
                  <a:sym typeface="Arial"/>
                </a:rPr>
                <a:t>ực hành 3</a:t>
              </a:r>
              <a:endParaRPr b="1" i="0" sz="4800" u="none" cap="none" strike="noStrike">
                <a:solidFill>
                  <a:srgbClr val="000000"/>
                </a:solidFill>
                <a:latin typeface="Arial"/>
                <a:ea typeface="Arial"/>
                <a:cs typeface="Arial"/>
                <a:sym typeface="Arial"/>
              </a:endParaRPr>
            </a:p>
          </p:txBody>
        </p:sp>
      </p:grpSp>
      <p:sp>
        <p:nvSpPr>
          <p:cNvPr id="1648" name="Google Shape;1648;p23"/>
          <p:cNvSpPr txBox="1"/>
          <p:nvPr/>
        </p:nvSpPr>
        <p:spPr>
          <a:xfrm>
            <a:off x="609600" y="1832318"/>
            <a:ext cx="1551599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a) Các</a:t>
            </a:r>
            <a:r>
              <a:rPr b="0" i="0" lang="en-US" sz="4000" u="none" cap="none" strike="noStrike">
                <a:solidFill>
                  <a:srgbClr val="000000"/>
                </a:solidFill>
                <a:latin typeface="Arial"/>
                <a:ea typeface="Arial"/>
                <a:cs typeface="Arial"/>
                <a:sym typeface="Arial"/>
              </a:rPr>
              <a:t> điểm M, N, P trong Hình 6 biểu diễn các số hữu tỉ nào?</a:t>
            </a:r>
            <a:endParaRPr b="0" i="0" sz="4000" u="none" cap="none" strike="noStrike">
              <a:solidFill>
                <a:srgbClr val="000000"/>
              </a:solidFill>
              <a:latin typeface="Arial"/>
              <a:ea typeface="Arial"/>
              <a:cs typeface="Arial"/>
              <a:sym typeface="Arial"/>
            </a:endParaRPr>
          </a:p>
        </p:txBody>
      </p:sp>
      <p:pic>
        <p:nvPicPr>
          <p:cNvPr id="1649" name="Google Shape;1649;p23"/>
          <p:cNvPicPr preferRelativeResize="0"/>
          <p:nvPr/>
        </p:nvPicPr>
        <p:blipFill rotWithShape="1">
          <a:blip r:embed="rId7">
            <a:alphaModFix/>
          </a:blip>
          <a:srcRect b="0" l="0" r="0" t="0"/>
          <a:stretch/>
        </p:blipFill>
        <p:spPr>
          <a:xfrm>
            <a:off x="5108575" y="2829674"/>
            <a:ext cx="8070850" cy="1562100"/>
          </a:xfrm>
          <a:prstGeom prst="rect">
            <a:avLst/>
          </a:prstGeom>
          <a:noFill/>
          <a:ln>
            <a:noFill/>
          </a:ln>
        </p:spPr>
      </p:pic>
      <p:sp>
        <p:nvSpPr>
          <p:cNvPr id="1650" name="Google Shape;1650;p23"/>
          <p:cNvSpPr txBox="1"/>
          <p:nvPr/>
        </p:nvSpPr>
        <p:spPr>
          <a:xfrm>
            <a:off x="152400" y="4391774"/>
            <a:ext cx="15515998" cy="961545"/>
          </a:xfrm>
          <a:prstGeom prst="rect">
            <a:avLst/>
          </a:prstGeom>
          <a:blipFill rotWithShape="1">
            <a:blip r:embed="rId8">
              <a:alphaModFix/>
            </a:blip>
            <a:stretch>
              <a:fillRect b="-1139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651" name="Google Shape;1651;p23"/>
          <p:cNvPicPr preferRelativeResize="0"/>
          <p:nvPr/>
        </p:nvPicPr>
        <p:blipFill rotWithShape="1">
          <a:blip r:embed="rId9">
            <a:alphaModFix/>
          </a:blip>
          <a:srcRect b="0" l="0" r="0" t="0"/>
          <a:stretch/>
        </p:blipFill>
        <p:spPr>
          <a:xfrm>
            <a:off x="4092131" y="6469703"/>
            <a:ext cx="9087294" cy="22820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5"/>
                                        </p:tgtEl>
                                        <p:attrNameLst>
                                          <p:attrName>style.visibility</p:attrName>
                                        </p:attrNameLst>
                                      </p:cBhvr>
                                      <p:to>
                                        <p:strVal val="visible"/>
                                      </p:to>
                                    </p:set>
                                    <p:animEffect filter="fade" transition="in">
                                      <p:cBhvr>
                                        <p:cTn dur="500"/>
                                        <p:tgtEl>
                                          <p:spTgt spid="1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649"/>
                                        </p:tgtEl>
                                        <p:attrNameLst>
                                          <p:attrName>style.visibility</p:attrName>
                                        </p:attrNameLst>
                                      </p:cBhvr>
                                      <p:to>
                                        <p:strVal val="visible"/>
                                      </p:to>
                                    </p:set>
                                    <p:animEffect filter="fade" transition="in">
                                      <p:cBhvr>
                                        <p:cTn dur="500"/>
                                        <p:tgtEl>
                                          <p:spTgt spid="1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1"/>
                                        </p:tgtEl>
                                        <p:attrNameLst>
                                          <p:attrName>style.visibility</p:attrName>
                                        </p:attrNameLst>
                                      </p:cBhvr>
                                      <p:to>
                                        <p:strVal val="visible"/>
                                      </p:to>
                                    </p:set>
                                    <p:anim calcmode="lin" valueType="num">
                                      <p:cBhvr additive="base">
                                        <p:cTn dur="500"/>
                                        <p:tgtEl>
                                          <p:spTgt spid="16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5" name="Shape 1655"/>
        <p:cNvGrpSpPr/>
        <p:nvPr/>
      </p:nvGrpSpPr>
      <p:grpSpPr>
        <a:xfrm>
          <a:off x="0" y="0"/>
          <a:ext cx="0" cy="0"/>
          <a:chOff x="0" y="0"/>
          <a:chExt cx="0" cy="0"/>
        </a:xfrm>
      </p:grpSpPr>
      <p:sp>
        <p:nvSpPr>
          <p:cNvPr id="1656" name="Google Shape;1656;p24"/>
          <p:cNvSpPr/>
          <p:nvPr/>
        </p:nvSpPr>
        <p:spPr>
          <a:xfrm>
            <a:off x="2521760" y="2372089"/>
            <a:ext cx="13434976" cy="7169185"/>
          </a:xfrm>
          <a:custGeom>
            <a:rect b="b" l="l" r="r" t="t"/>
            <a:pathLst>
              <a:path extrusionOk="0" h="5776630"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2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4"/>
          <p:cNvSpPr/>
          <p:nvPr/>
        </p:nvSpPr>
        <p:spPr>
          <a:xfrm>
            <a:off x="6354754" y="1801983"/>
            <a:ext cx="5884531" cy="2138213"/>
          </a:xfrm>
          <a:custGeom>
            <a:rect b="b" l="l" r="r" t="t"/>
            <a:pathLst>
              <a:path extrusionOk="0" h="1144961" w="3443102">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D995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8" name="Google Shape;1658;p24"/>
          <p:cNvPicPr preferRelativeResize="0"/>
          <p:nvPr/>
        </p:nvPicPr>
        <p:blipFill rotWithShape="1">
          <a:blip r:embed="rId3">
            <a:alphaModFix/>
          </a:blip>
          <a:srcRect b="0" l="0" r="0" t="0"/>
          <a:stretch/>
        </p:blipFill>
        <p:spPr>
          <a:xfrm>
            <a:off x="7729041" y="1235099"/>
            <a:ext cx="3020414" cy="720862"/>
          </a:xfrm>
          <a:prstGeom prst="rect">
            <a:avLst/>
          </a:prstGeom>
          <a:noFill/>
          <a:ln>
            <a:noFill/>
          </a:ln>
        </p:spPr>
      </p:pic>
      <p:sp>
        <p:nvSpPr>
          <p:cNvPr id="1659" name="Google Shape;1659;p24"/>
          <p:cNvSpPr txBox="1"/>
          <p:nvPr/>
        </p:nvSpPr>
        <p:spPr>
          <a:xfrm>
            <a:off x="6520641" y="2435023"/>
            <a:ext cx="5941248" cy="1107419"/>
          </a:xfrm>
          <a:prstGeom prst="rect">
            <a:avLst/>
          </a:prstGeom>
          <a:noFill/>
          <a:ln>
            <a:noFill/>
          </a:ln>
        </p:spPr>
        <p:txBody>
          <a:bodyPr anchorCtr="0" anchor="t" bIns="0" lIns="0" spcFirstLastPara="1" rIns="0" wrap="square" tIns="0">
            <a:spAutoFit/>
          </a:bodyPr>
          <a:lstStyle/>
          <a:p>
            <a:pPr indent="0" lvl="0" marL="0" marR="0" rtl="0" algn="ctr">
              <a:lnSpc>
                <a:spcPct val="98181"/>
              </a:lnSpc>
              <a:spcBef>
                <a:spcPts val="0"/>
              </a:spcBef>
              <a:spcAft>
                <a:spcPts val="0"/>
              </a:spcAft>
              <a:buClr>
                <a:srgbClr val="FFFFFF"/>
              </a:buClr>
              <a:buSzPts val="8800"/>
              <a:buFont typeface="Arial"/>
              <a:buNone/>
            </a:pPr>
            <a:r>
              <a:rPr b="1" i="0" lang="en-US" sz="8800" u="none" cap="none" strike="noStrike">
                <a:solidFill>
                  <a:srgbClr val="FFFFFF"/>
                </a:solidFill>
                <a:latin typeface="Arial"/>
                <a:ea typeface="Arial"/>
                <a:cs typeface="Arial"/>
                <a:sym typeface="Arial"/>
              </a:rPr>
              <a:t>4</a:t>
            </a:r>
            <a:endParaRPr/>
          </a:p>
        </p:txBody>
      </p:sp>
      <p:pic>
        <p:nvPicPr>
          <p:cNvPr id="1660" name="Google Shape;1660;p24"/>
          <p:cNvPicPr preferRelativeResize="0"/>
          <p:nvPr/>
        </p:nvPicPr>
        <p:blipFill rotWithShape="1">
          <a:blip r:embed="rId4">
            <a:alphaModFix/>
          </a:blip>
          <a:srcRect b="0" l="0" r="0" t="0"/>
          <a:stretch/>
        </p:blipFill>
        <p:spPr>
          <a:xfrm rot="803959">
            <a:off x="14313332" y="2145280"/>
            <a:ext cx="2122534" cy="1966751"/>
          </a:xfrm>
          <a:prstGeom prst="rect">
            <a:avLst/>
          </a:prstGeom>
          <a:noFill/>
          <a:ln>
            <a:noFill/>
          </a:ln>
        </p:spPr>
      </p:pic>
      <p:pic>
        <p:nvPicPr>
          <p:cNvPr id="1661" name="Google Shape;1661;p24"/>
          <p:cNvPicPr preferRelativeResize="0"/>
          <p:nvPr/>
        </p:nvPicPr>
        <p:blipFill rotWithShape="1">
          <a:blip r:embed="rId5">
            <a:alphaModFix/>
          </a:blip>
          <a:srcRect b="0" l="0" r="0" t="0"/>
          <a:stretch/>
        </p:blipFill>
        <p:spPr>
          <a:xfrm rot="-2627376">
            <a:off x="3129658" y="1422052"/>
            <a:ext cx="947383" cy="2122534"/>
          </a:xfrm>
          <a:prstGeom prst="rect">
            <a:avLst/>
          </a:prstGeom>
          <a:noFill/>
          <a:ln>
            <a:noFill/>
          </a:ln>
        </p:spPr>
      </p:pic>
      <p:sp>
        <p:nvSpPr>
          <p:cNvPr id="1662" name="Google Shape;1662;p24"/>
          <p:cNvSpPr txBox="1"/>
          <p:nvPr/>
        </p:nvSpPr>
        <p:spPr>
          <a:xfrm>
            <a:off x="3886200" y="5085160"/>
            <a:ext cx="11488399" cy="154901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C00000"/>
              </a:buClr>
              <a:buSzPts val="7200"/>
              <a:buFont typeface="Arial"/>
              <a:buNone/>
            </a:pPr>
            <a:r>
              <a:rPr b="1" i="0" lang="en-US" sz="7200" u="none" cap="none" strike="noStrike">
                <a:solidFill>
                  <a:srgbClr val="C00000"/>
                </a:solidFill>
                <a:latin typeface="Arial"/>
                <a:ea typeface="Arial"/>
                <a:cs typeface="Arial"/>
                <a:sym typeface="Arial"/>
              </a:rPr>
              <a:t>Số đối của số hữu tỉ</a:t>
            </a:r>
            <a:endParaRPr b="1" i="0" sz="7200" u="none" cap="none" strike="noStrike">
              <a:solidFill>
                <a:srgbClr val="C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CEE9"/>
        </a:solidFill>
      </p:bgPr>
    </p:bg>
    <p:spTree>
      <p:nvGrpSpPr>
        <p:cNvPr id="1666" name="Shape 1666"/>
        <p:cNvGrpSpPr/>
        <p:nvPr/>
      </p:nvGrpSpPr>
      <p:grpSpPr>
        <a:xfrm>
          <a:off x="0" y="0"/>
          <a:ext cx="0" cy="0"/>
          <a:chOff x="0" y="0"/>
          <a:chExt cx="0" cy="0"/>
        </a:xfrm>
      </p:grpSpPr>
      <p:sp>
        <p:nvSpPr>
          <p:cNvPr id="1667" name="Google Shape;1667;p25"/>
          <p:cNvSpPr txBox="1"/>
          <p:nvPr/>
        </p:nvSpPr>
        <p:spPr>
          <a:xfrm>
            <a:off x="2029784" y="418505"/>
            <a:ext cx="2679736" cy="738664"/>
          </a:xfrm>
          <a:prstGeom prst="rect">
            <a:avLst/>
          </a:prstGeom>
          <a:solidFill>
            <a:srgbClr val="FABF8E"/>
          </a:solidFill>
          <a:ln cap="flat" cmpd="sng" w="9525">
            <a:solidFill>
              <a:schemeClr val="dk1"/>
            </a:solidFill>
            <a:prstDash val="dash"/>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b="1" i="1" lang="en-US" sz="4800">
                <a:solidFill>
                  <a:schemeClr val="dk1"/>
                </a:solidFill>
                <a:latin typeface="Arial"/>
                <a:ea typeface="Arial"/>
                <a:cs typeface="Arial"/>
                <a:sym typeface="Arial"/>
              </a:rPr>
              <a:t>HĐKP4</a:t>
            </a:r>
            <a:endParaRPr b="1" sz="4800">
              <a:solidFill>
                <a:schemeClr val="dk1"/>
              </a:solidFill>
              <a:latin typeface="Arial"/>
              <a:ea typeface="Arial"/>
              <a:cs typeface="Arial"/>
              <a:sym typeface="Arial"/>
            </a:endParaRPr>
          </a:p>
        </p:txBody>
      </p:sp>
      <p:pic>
        <p:nvPicPr>
          <p:cNvPr id="1668" name="Google Shape;1668;p25"/>
          <p:cNvPicPr preferRelativeResize="0"/>
          <p:nvPr/>
        </p:nvPicPr>
        <p:blipFill rotWithShape="1">
          <a:blip r:embed="rId3">
            <a:alphaModFix/>
          </a:blip>
          <a:srcRect b="0" l="0" r="0" t="0"/>
          <a:stretch/>
        </p:blipFill>
        <p:spPr>
          <a:xfrm>
            <a:off x="16473422" y="137708"/>
            <a:ext cx="2122534" cy="2089649"/>
          </a:xfrm>
          <a:prstGeom prst="rect">
            <a:avLst/>
          </a:prstGeom>
          <a:noFill/>
          <a:ln>
            <a:noFill/>
          </a:ln>
        </p:spPr>
      </p:pic>
      <p:pic>
        <p:nvPicPr>
          <p:cNvPr id="1669" name="Google Shape;1669;p25"/>
          <p:cNvPicPr preferRelativeResize="0"/>
          <p:nvPr/>
        </p:nvPicPr>
        <p:blipFill rotWithShape="1">
          <a:blip r:embed="rId4">
            <a:alphaModFix/>
          </a:blip>
          <a:srcRect b="0" l="0" r="0" t="0"/>
          <a:stretch/>
        </p:blipFill>
        <p:spPr>
          <a:xfrm rot="-404314">
            <a:off x="-223075" y="8042023"/>
            <a:ext cx="3137285" cy="2748247"/>
          </a:xfrm>
          <a:prstGeom prst="rect">
            <a:avLst/>
          </a:prstGeom>
          <a:noFill/>
          <a:ln>
            <a:noFill/>
          </a:ln>
        </p:spPr>
      </p:pic>
      <p:pic>
        <p:nvPicPr>
          <p:cNvPr id="1670" name="Google Shape;1670;p25"/>
          <p:cNvPicPr preferRelativeResize="0"/>
          <p:nvPr/>
        </p:nvPicPr>
        <p:blipFill rotWithShape="1">
          <a:blip r:embed="rId5">
            <a:alphaModFix/>
          </a:blip>
          <a:srcRect b="0" l="0" r="0" t="0"/>
          <a:stretch/>
        </p:blipFill>
        <p:spPr>
          <a:xfrm flipH="1">
            <a:off x="16592254" y="7526906"/>
            <a:ext cx="2195826" cy="3135793"/>
          </a:xfrm>
          <a:prstGeom prst="rect">
            <a:avLst/>
          </a:prstGeom>
          <a:noFill/>
          <a:ln>
            <a:noFill/>
          </a:ln>
        </p:spPr>
      </p:pic>
      <p:pic>
        <p:nvPicPr>
          <p:cNvPr id="1671" name="Google Shape;1671;p25"/>
          <p:cNvPicPr preferRelativeResize="0"/>
          <p:nvPr/>
        </p:nvPicPr>
        <p:blipFill rotWithShape="1">
          <a:blip r:embed="rId6">
            <a:alphaModFix/>
          </a:blip>
          <a:srcRect b="0" l="0" r="0" t="0"/>
          <a:stretch/>
        </p:blipFill>
        <p:spPr>
          <a:xfrm rot="-548903">
            <a:off x="-341012" y="-739391"/>
            <a:ext cx="2482113" cy="2635449"/>
          </a:xfrm>
          <a:prstGeom prst="rect">
            <a:avLst/>
          </a:prstGeom>
          <a:noFill/>
          <a:ln>
            <a:noFill/>
          </a:ln>
        </p:spPr>
      </p:pic>
      <p:pic>
        <p:nvPicPr>
          <p:cNvPr id="1672" name="Google Shape;1672;p25"/>
          <p:cNvPicPr preferRelativeResize="0"/>
          <p:nvPr/>
        </p:nvPicPr>
        <p:blipFill rotWithShape="1">
          <a:blip r:embed="rId7">
            <a:alphaModFix/>
          </a:blip>
          <a:srcRect b="0" l="0" r="0" t="0"/>
          <a:stretch/>
        </p:blipFill>
        <p:spPr>
          <a:xfrm>
            <a:off x="2945192" y="1775194"/>
            <a:ext cx="10264016" cy="2343150"/>
          </a:xfrm>
          <a:prstGeom prst="rect">
            <a:avLst/>
          </a:prstGeom>
          <a:noFill/>
          <a:ln>
            <a:noFill/>
          </a:ln>
        </p:spPr>
      </p:pic>
      <p:sp>
        <p:nvSpPr>
          <p:cNvPr id="1673" name="Google Shape;1673;p25"/>
          <p:cNvSpPr/>
          <p:nvPr/>
        </p:nvSpPr>
        <p:spPr>
          <a:xfrm>
            <a:off x="9557553" y="5221391"/>
            <a:ext cx="8012448" cy="2710798"/>
          </a:xfrm>
          <a:prstGeom prst="cloudCallout">
            <a:avLst>
              <a:gd fmla="val -30114" name="adj1"/>
              <a:gd fmla="val -81748" name="adj2"/>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674" name="Google Shape;1674;p25"/>
          <p:cNvPicPr preferRelativeResize="0"/>
          <p:nvPr/>
        </p:nvPicPr>
        <p:blipFill rotWithShape="1">
          <a:blip r:embed="rId9">
            <a:alphaModFix/>
          </a:blip>
          <a:srcRect b="0" l="0" r="0" t="0"/>
          <a:stretch/>
        </p:blipFill>
        <p:spPr>
          <a:xfrm>
            <a:off x="13796005" y="1775194"/>
            <a:ext cx="2428875" cy="1876425"/>
          </a:xfrm>
          <a:prstGeom prst="rect">
            <a:avLst/>
          </a:prstGeom>
          <a:noFill/>
          <a:ln>
            <a:noFill/>
          </a:ln>
        </p:spPr>
      </p:pic>
      <p:sp>
        <p:nvSpPr>
          <p:cNvPr id="1675" name="Google Shape;1675;p25"/>
          <p:cNvSpPr txBox="1"/>
          <p:nvPr/>
        </p:nvSpPr>
        <p:spPr>
          <a:xfrm>
            <a:off x="1524000" y="5795057"/>
            <a:ext cx="20834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u="sng">
                <a:solidFill>
                  <a:schemeClr val="dk1"/>
                </a:solidFill>
                <a:latin typeface="Arial"/>
                <a:ea typeface="Arial"/>
                <a:cs typeface="Arial"/>
                <a:sym typeface="Arial"/>
              </a:rPr>
              <a:t>Trả lời: </a:t>
            </a:r>
            <a:endParaRPr b="1" sz="4000" u="sng">
              <a:solidFill>
                <a:schemeClr val="dk1"/>
              </a:solidFill>
              <a:latin typeface="Arial"/>
              <a:ea typeface="Arial"/>
              <a:cs typeface="Arial"/>
              <a:sym typeface="Arial"/>
            </a:endParaRPr>
          </a:p>
        </p:txBody>
      </p:sp>
      <p:sp>
        <p:nvSpPr>
          <p:cNvPr id="1676" name="Google Shape;1676;p25"/>
          <p:cNvSpPr txBox="1"/>
          <p:nvPr/>
        </p:nvSpPr>
        <p:spPr>
          <a:xfrm>
            <a:off x="2945192" y="7305903"/>
            <a:ext cx="12575921" cy="1595373"/>
          </a:xfrm>
          <a:prstGeom prst="rect">
            <a:avLst/>
          </a:prstGeom>
          <a:blipFill rotWithShape="1">
            <a:blip r:embed="rId10">
              <a:alphaModFix/>
            </a:blip>
            <a:stretch>
              <a:fillRect b="-15264" l="-169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7"/>
                                        </p:tgtEl>
                                        <p:attrNameLst>
                                          <p:attrName>style.visibility</p:attrName>
                                        </p:attrNameLst>
                                      </p:cBhvr>
                                      <p:to>
                                        <p:strVal val="visible"/>
                                      </p:to>
                                    </p:set>
                                    <p:animEffect filter="fade" transition="in">
                                      <p:cBhvr>
                                        <p:cTn dur="500"/>
                                        <p:tgtEl>
                                          <p:spTgt spid="1667"/>
                                        </p:tgtEl>
                                      </p:cBhvr>
                                    </p:animEffect>
                                  </p:childTnLst>
                                </p:cTn>
                              </p:par>
                              <p:par>
                                <p:cTn fill="hold" nodeType="withEffect" presetClass="entr" presetID="10" presetSubtype="0">
                                  <p:stCondLst>
                                    <p:cond delay="0"/>
                                  </p:stCondLst>
                                  <p:childTnLst>
                                    <p:set>
                                      <p:cBhvr>
                                        <p:cTn dur="1" fill="hold">
                                          <p:stCondLst>
                                            <p:cond delay="0"/>
                                          </p:stCondLst>
                                        </p:cTn>
                                        <p:tgtEl>
                                          <p:spTgt spid="1672"/>
                                        </p:tgtEl>
                                        <p:attrNameLst>
                                          <p:attrName>style.visibility</p:attrName>
                                        </p:attrNameLst>
                                      </p:cBhvr>
                                      <p:to>
                                        <p:strVal val="visible"/>
                                      </p:to>
                                    </p:set>
                                    <p:animEffect filter="fade" transition="in">
                                      <p:cBhvr>
                                        <p:cTn dur="500"/>
                                        <p:tgtEl>
                                          <p:spTgt spid="1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3"/>
                                        </p:tgtEl>
                                        <p:attrNameLst>
                                          <p:attrName>style.visibility</p:attrName>
                                        </p:attrNameLst>
                                      </p:cBhvr>
                                      <p:to>
                                        <p:strVal val="visible"/>
                                      </p:to>
                                    </p:set>
                                    <p:animEffect filter="fade" transition="in">
                                      <p:cBhvr>
                                        <p:cTn dur="500"/>
                                        <p:tgtEl>
                                          <p:spTgt spid="16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74"/>
                                        </p:tgtEl>
                                        <p:attrNameLst>
                                          <p:attrName>style.visibility</p:attrName>
                                        </p:attrNameLst>
                                      </p:cBhvr>
                                      <p:to>
                                        <p:strVal val="visible"/>
                                      </p:to>
                                    </p:set>
                                    <p:animEffect filter="fade" transition="in">
                                      <p:cBhvr>
                                        <p:cTn dur="500"/>
                                        <p:tgtEl>
                                          <p:spTgt spid="1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73"/>
                                        </p:tgtEl>
                                      </p:cBhvr>
                                    </p:animEffect>
                                    <p:set>
                                      <p:cBhvr>
                                        <p:cTn dur="1" fill="hold">
                                          <p:stCondLst>
                                            <p:cond delay="500"/>
                                          </p:stCondLst>
                                        </p:cTn>
                                        <p:tgtEl>
                                          <p:spTgt spid="167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75"/>
                                        </p:tgtEl>
                                        <p:attrNameLst>
                                          <p:attrName>style.visibility</p:attrName>
                                        </p:attrNameLst>
                                      </p:cBhvr>
                                      <p:to>
                                        <p:strVal val="visible"/>
                                      </p:to>
                                    </p:set>
                                    <p:animEffect filter="fade" transition="in">
                                      <p:cBhvr>
                                        <p:cTn dur="500"/>
                                        <p:tgtEl>
                                          <p:spTgt spid="1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6"/>
                                        </p:tgtEl>
                                        <p:attrNameLst>
                                          <p:attrName>style.visibility</p:attrName>
                                        </p:attrNameLst>
                                      </p:cBhvr>
                                      <p:to>
                                        <p:strVal val="visible"/>
                                      </p:to>
                                    </p:set>
                                    <p:animEffect filter="fade" transition="in">
                                      <p:cBhvr>
                                        <p:cTn dur="500"/>
                                        <p:tgtEl>
                                          <p:spTgt spid="16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0" name="Shape 1680"/>
        <p:cNvGrpSpPr/>
        <p:nvPr/>
      </p:nvGrpSpPr>
      <p:grpSpPr>
        <a:xfrm>
          <a:off x="0" y="0"/>
          <a:ext cx="0" cy="0"/>
          <a:chOff x="0" y="0"/>
          <a:chExt cx="0" cy="0"/>
        </a:xfrm>
      </p:grpSpPr>
      <p:grpSp>
        <p:nvGrpSpPr>
          <p:cNvPr id="1681" name="Google Shape;1681;p26"/>
          <p:cNvGrpSpPr/>
          <p:nvPr/>
        </p:nvGrpSpPr>
        <p:grpSpPr>
          <a:xfrm>
            <a:off x="527145" y="1599349"/>
            <a:ext cx="16334458" cy="6058751"/>
            <a:chOff x="-6989" y="0"/>
            <a:chExt cx="18249773" cy="12091182"/>
          </a:xfrm>
        </p:grpSpPr>
        <p:sp>
          <p:nvSpPr>
            <p:cNvPr id="1682" name="Google Shape;1682;p26"/>
            <p:cNvSpPr/>
            <p:nvPr/>
          </p:nvSpPr>
          <p:spPr>
            <a:xfrm>
              <a:off x="-6989" y="281638"/>
              <a:ext cx="17931505" cy="11809544"/>
            </a:xfrm>
            <a:custGeom>
              <a:rect b="b" l="l" r="r" t="t"/>
              <a:pathLst>
                <a:path extrusionOk="0" h="7119301" w="10809882">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6"/>
            <p:cNvSpPr/>
            <p:nvPr/>
          </p:nvSpPr>
          <p:spPr>
            <a:xfrm>
              <a:off x="329481" y="0"/>
              <a:ext cx="17913303" cy="11727398"/>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4" name="Google Shape;1684;p26"/>
          <p:cNvSpPr txBox="1"/>
          <p:nvPr/>
        </p:nvSpPr>
        <p:spPr>
          <a:xfrm>
            <a:off x="2093189" y="2228964"/>
            <a:ext cx="14101622" cy="3937168"/>
          </a:xfrm>
          <a:prstGeom prst="rect">
            <a:avLst/>
          </a:prstGeom>
          <a:noFill/>
          <a:ln>
            <a:noFill/>
          </a:ln>
        </p:spPr>
        <p:txBody>
          <a:bodyPr anchorCtr="0" anchor="t" bIns="0" lIns="0" spcFirstLastPara="1" rIns="0" wrap="square" tIns="0">
            <a:spAutoFit/>
          </a:bodyPr>
          <a:lstStyle/>
          <a:p>
            <a:pPr indent="-685800" lvl="0" marL="685800" marR="0" rtl="0" algn="just">
              <a:lnSpc>
                <a:spcPct val="15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Hai </a:t>
            </a:r>
            <a:r>
              <a:rPr lang="en-US" sz="4400">
                <a:solidFill>
                  <a:srgbClr val="000000"/>
                </a:solidFill>
                <a:latin typeface="Arial"/>
                <a:ea typeface="Arial"/>
                <a:cs typeface="Arial"/>
                <a:sym typeface="Arial"/>
              </a:rPr>
              <a:t>số hữu tỉ có điểm biểu diễn trên trục số cách đều và nằm về hai phía điểm gốc O là hai số đối nhau, số này gọi là số đối của số kia.</a:t>
            </a:r>
            <a:endParaRPr b="0" i="0" sz="4400" u="none" cap="none" strike="noStrike">
              <a:solidFill>
                <a:srgbClr val="000000"/>
              </a:solidFill>
              <a:latin typeface="Arial"/>
              <a:ea typeface="Arial"/>
              <a:cs typeface="Arial"/>
              <a:sym typeface="Arial"/>
            </a:endParaRPr>
          </a:p>
          <a:p>
            <a:pPr indent="-685800" lvl="0" marL="685800" marR="0" rtl="0" algn="just">
              <a:lnSpc>
                <a:spcPct val="150000"/>
              </a:lnSpc>
              <a:spcBef>
                <a:spcPts val="0"/>
              </a:spcBef>
              <a:spcAft>
                <a:spcPts val="0"/>
              </a:spcAft>
              <a:buClr>
                <a:srgbClr val="000000"/>
              </a:buClr>
              <a:buSzPts val="4400"/>
              <a:buFont typeface="Arial"/>
              <a:buChar char="-"/>
            </a:pPr>
            <a:r>
              <a:rPr b="0" i="0" lang="en-US" sz="4400" u="none" cap="none" strike="noStrike">
                <a:solidFill>
                  <a:srgbClr val="000000"/>
                </a:solidFill>
                <a:latin typeface="Arial"/>
                <a:ea typeface="Arial"/>
                <a:cs typeface="Arial"/>
                <a:sym typeface="Arial"/>
              </a:rPr>
              <a:t>Số đối</a:t>
            </a:r>
            <a:r>
              <a:rPr b="0" i="0" lang="en-US" sz="4400" u="none" cap="none" strike="noStrike">
                <a:solidFill>
                  <a:srgbClr val="000000"/>
                </a:solidFill>
                <a:latin typeface="Arial"/>
                <a:ea typeface="Arial"/>
                <a:cs typeface="Arial"/>
                <a:sym typeface="Arial"/>
              </a:rPr>
              <a:t> của  số hữu tỉ x kí hiệu là –x.</a:t>
            </a:r>
            <a:endParaRPr b="0" i="1" sz="4400" u="none" cap="none" strike="noStrike">
              <a:solidFill>
                <a:srgbClr val="000000"/>
              </a:solidFill>
              <a:latin typeface="Arial"/>
              <a:ea typeface="Arial"/>
              <a:cs typeface="Arial"/>
              <a:sym typeface="Arial"/>
            </a:endParaRPr>
          </a:p>
        </p:txBody>
      </p:sp>
      <p:pic>
        <p:nvPicPr>
          <p:cNvPr id="1685" name="Google Shape;1685;p26"/>
          <p:cNvPicPr preferRelativeResize="0"/>
          <p:nvPr/>
        </p:nvPicPr>
        <p:blipFill rotWithShape="1">
          <a:blip r:embed="rId3">
            <a:alphaModFix/>
          </a:blip>
          <a:srcRect b="0" l="0" r="0" t="0"/>
          <a:stretch/>
        </p:blipFill>
        <p:spPr>
          <a:xfrm rot="553163">
            <a:off x="16438081" y="-104035"/>
            <a:ext cx="1681715" cy="2235323"/>
          </a:xfrm>
          <a:prstGeom prst="rect">
            <a:avLst/>
          </a:prstGeom>
          <a:noFill/>
          <a:ln>
            <a:noFill/>
          </a:ln>
        </p:spPr>
      </p:pic>
      <p:pic>
        <p:nvPicPr>
          <p:cNvPr id="1686" name="Google Shape;1686;p26"/>
          <p:cNvPicPr preferRelativeResize="0"/>
          <p:nvPr/>
        </p:nvPicPr>
        <p:blipFill rotWithShape="1">
          <a:blip r:embed="rId4">
            <a:alphaModFix/>
          </a:blip>
          <a:srcRect b="0" l="0" r="0" t="0"/>
          <a:stretch/>
        </p:blipFill>
        <p:spPr>
          <a:xfrm rot="-8762934">
            <a:off x="-142691" y="9372958"/>
            <a:ext cx="1579701" cy="516993"/>
          </a:xfrm>
          <a:prstGeom prst="rect">
            <a:avLst/>
          </a:prstGeom>
          <a:noFill/>
          <a:ln>
            <a:noFill/>
          </a:ln>
        </p:spPr>
      </p:pic>
      <p:pic>
        <p:nvPicPr>
          <p:cNvPr id="1687" name="Google Shape;1687;p26"/>
          <p:cNvPicPr preferRelativeResize="0"/>
          <p:nvPr/>
        </p:nvPicPr>
        <p:blipFill rotWithShape="1">
          <a:blip r:embed="rId5">
            <a:alphaModFix/>
          </a:blip>
          <a:srcRect b="0" l="0" r="0" t="0"/>
          <a:stretch/>
        </p:blipFill>
        <p:spPr>
          <a:xfrm rot="-720983">
            <a:off x="194220" y="7251517"/>
            <a:ext cx="1207141" cy="2077131"/>
          </a:xfrm>
          <a:prstGeom prst="rect">
            <a:avLst/>
          </a:prstGeom>
          <a:noFill/>
          <a:ln>
            <a:noFill/>
          </a:ln>
        </p:spPr>
      </p:pic>
      <p:pic>
        <p:nvPicPr>
          <p:cNvPr id="1688" name="Google Shape;1688;p26"/>
          <p:cNvPicPr preferRelativeResize="0"/>
          <p:nvPr/>
        </p:nvPicPr>
        <p:blipFill rotWithShape="1">
          <a:blip r:embed="rId6">
            <a:alphaModFix/>
          </a:blip>
          <a:srcRect b="0" l="0" r="0" t="0"/>
          <a:stretch/>
        </p:blipFill>
        <p:spPr>
          <a:xfrm>
            <a:off x="883335" y="1839638"/>
            <a:ext cx="1284093" cy="15965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1"/>
                                        </p:tgtEl>
                                        <p:attrNameLst>
                                          <p:attrName>style.visibility</p:attrName>
                                        </p:attrNameLst>
                                      </p:cBhvr>
                                      <p:to>
                                        <p:strVal val="visible"/>
                                      </p:to>
                                    </p:set>
                                    <p:animEffect filter="fade" transition="in">
                                      <p:cBhvr>
                                        <p:cTn dur="750"/>
                                        <p:tgtEl>
                                          <p:spTgt spid="1681"/>
                                        </p:tgtEl>
                                      </p:cBhvr>
                                    </p:animEffect>
                                  </p:childTnLst>
                                </p:cTn>
                              </p:par>
                              <p:par>
                                <p:cTn fill="hold" nodeType="withEffect" presetClass="entr" presetID="10" presetSubtype="0">
                                  <p:stCondLst>
                                    <p:cond delay="0"/>
                                  </p:stCondLst>
                                  <p:childTnLst>
                                    <p:set>
                                      <p:cBhvr>
                                        <p:cTn dur="1" fill="hold">
                                          <p:stCondLst>
                                            <p:cond delay="0"/>
                                          </p:stCondLst>
                                        </p:cTn>
                                        <p:tgtEl>
                                          <p:spTgt spid="1688"/>
                                        </p:tgtEl>
                                        <p:attrNameLst>
                                          <p:attrName>style.visibility</p:attrName>
                                        </p:attrNameLst>
                                      </p:cBhvr>
                                      <p:to>
                                        <p:strVal val="visible"/>
                                      </p:to>
                                    </p:set>
                                    <p:animEffect filter="fade" transition="in">
                                      <p:cBhvr>
                                        <p:cTn dur="500"/>
                                        <p:tgtEl>
                                          <p:spTgt spid="1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4">
                                            <p:txEl>
                                              <p:pRg end="0" st="0"/>
                                            </p:txEl>
                                          </p:spTgt>
                                        </p:tgtEl>
                                        <p:attrNameLst>
                                          <p:attrName>style.visibility</p:attrName>
                                        </p:attrNameLst>
                                      </p:cBhvr>
                                      <p:to>
                                        <p:strVal val="visible"/>
                                      </p:to>
                                    </p:set>
                                    <p:animEffect filter="fade" transition="in">
                                      <p:cBhvr>
                                        <p:cTn dur="1000"/>
                                        <p:tgtEl>
                                          <p:spTgt spid="16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4">
                                            <p:txEl>
                                              <p:pRg end="1" st="1"/>
                                            </p:txEl>
                                          </p:spTgt>
                                        </p:tgtEl>
                                        <p:attrNameLst>
                                          <p:attrName>style.visibility</p:attrName>
                                        </p:attrNameLst>
                                      </p:cBhvr>
                                      <p:to>
                                        <p:strVal val="visible"/>
                                      </p:to>
                                    </p:set>
                                    <p:animEffect filter="fade" transition="in">
                                      <p:cBhvr>
                                        <p:cTn dur="1000"/>
                                        <p:tgtEl>
                                          <p:spTgt spid="168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CEE9"/>
        </a:solidFill>
      </p:bgPr>
    </p:bg>
    <p:spTree>
      <p:nvGrpSpPr>
        <p:cNvPr id="1692" name="Shape 1692"/>
        <p:cNvGrpSpPr/>
        <p:nvPr/>
      </p:nvGrpSpPr>
      <p:grpSpPr>
        <a:xfrm>
          <a:off x="0" y="0"/>
          <a:ext cx="0" cy="0"/>
          <a:chOff x="0" y="0"/>
          <a:chExt cx="0" cy="0"/>
        </a:xfrm>
      </p:grpSpPr>
      <p:pic>
        <p:nvPicPr>
          <p:cNvPr id="1693" name="Google Shape;1693;p27"/>
          <p:cNvPicPr preferRelativeResize="0"/>
          <p:nvPr/>
        </p:nvPicPr>
        <p:blipFill rotWithShape="1">
          <a:blip r:embed="rId3">
            <a:alphaModFix amt="19999"/>
          </a:blip>
          <a:srcRect b="43786" l="0" r="0" t="0"/>
          <a:stretch/>
        </p:blipFill>
        <p:spPr>
          <a:xfrm>
            <a:off x="0" y="6607"/>
            <a:ext cx="18288000" cy="10280393"/>
          </a:xfrm>
          <a:prstGeom prst="rect">
            <a:avLst/>
          </a:prstGeom>
          <a:noFill/>
          <a:ln>
            <a:noFill/>
          </a:ln>
        </p:spPr>
      </p:pic>
      <p:grpSp>
        <p:nvGrpSpPr>
          <p:cNvPr id="1694" name="Google Shape;1694;p27"/>
          <p:cNvGrpSpPr/>
          <p:nvPr/>
        </p:nvGrpSpPr>
        <p:grpSpPr>
          <a:xfrm>
            <a:off x="3576000" y="2633189"/>
            <a:ext cx="14102399" cy="6183441"/>
            <a:chOff x="-6989" y="0"/>
            <a:chExt cx="18249771" cy="12091182"/>
          </a:xfrm>
        </p:grpSpPr>
        <p:sp>
          <p:nvSpPr>
            <p:cNvPr id="1695" name="Google Shape;1695;p27"/>
            <p:cNvSpPr/>
            <p:nvPr/>
          </p:nvSpPr>
          <p:spPr>
            <a:xfrm>
              <a:off x="-6989" y="281638"/>
              <a:ext cx="17931505" cy="11809544"/>
            </a:xfrm>
            <a:custGeom>
              <a:rect b="b" l="l" r="r" t="t"/>
              <a:pathLst>
                <a:path extrusionOk="0" h="7119301" w="10809882">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7"/>
            <p:cNvSpPr/>
            <p:nvPr/>
          </p:nvSpPr>
          <p:spPr>
            <a:xfrm>
              <a:off x="329481" y="0"/>
              <a:ext cx="17913301" cy="11727398"/>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97" name="Google Shape;1697;p27"/>
          <p:cNvPicPr preferRelativeResize="0"/>
          <p:nvPr/>
        </p:nvPicPr>
        <p:blipFill rotWithShape="1">
          <a:blip r:embed="rId4">
            <a:alphaModFix/>
          </a:blip>
          <a:srcRect b="0" l="0" r="0" t="0"/>
          <a:stretch/>
        </p:blipFill>
        <p:spPr>
          <a:xfrm flipH="1">
            <a:off x="-212074" y="-451175"/>
            <a:ext cx="6090210" cy="5751865"/>
          </a:xfrm>
          <a:prstGeom prst="rect">
            <a:avLst/>
          </a:prstGeom>
          <a:noFill/>
          <a:ln>
            <a:noFill/>
          </a:ln>
        </p:spPr>
      </p:pic>
      <p:sp>
        <p:nvSpPr>
          <p:cNvPr id="1698" name="Google Shape;1698;p27"/>
          <p:cNvSpPr txBox="1"/>
          <p:nvPr/>
        </p:nvSpPr>
        <p:spPr>
          <a:xfrm>
            <a:off x="-56086" y="1470370"/>
            <a:ext cx="5198981" cy="110741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8000"/>
              <a:buFont typeface="Arial"/>
              <a:buNone/>
            </a:pPr>
            <a:r>
              <a:rPr b="0" i="0" lang="en-US" sz="8000" u="none" cap="none" strike="noStrike">
                <a:solidFill>
                  <a:srgbClr val="000000"/>
                </a:solidFill>
                <a:latin typeface="Arial"/>
                <a:ea typeface="Arial"/>
                <a:cs typeface="Arial"/>
                <a:sym typeface="Arial"/>
              </a:rPr>
              <a:t>Nhận</a:t>
            </a:r>
            <a:r>
              <a:rPr b="0" i="0" lang="en-US" sz="8000" u="none" cap="none" strike="noStrike">
                <a:solidFill>
                  <a:srgbClr val="000000"/>
                </a:solidFill>
                <a:latin typeface="Arial"/>
                <a:ea typeface="Arial"/>
                <a:cs typeface="Arial"/>
                <a:sym typeface="Arial"/>
              </a:rPr>
              <a:t> xét</a:t>
            </a:r>
            <a:endParaRPr b="0" i="0" sz="8000" u="none" cap="none" strike="noStrike">
              <a:solidFill>
                <a:srgbClr val="000000"/>
              </a:solidFill>
              <a:latin typeface="Arial"/>
              <a:ea typeface="Arial"/>
              <a:cs typeface="Arial"/>
              <a:sym typeface="Arial"/>
            </a:endParaRPr>
          </a:p>
        </p:txBody>
      </p:sp>
      <p:sp>
        <p:nvSpPr>
          <p:cNvPr id="1699" name="Google Shape;1699;p27"/>
          <p:cNvSpPr txBox="1"/>
          <p:nvPr/>
        </p:nvSpPr>
        <p:spPr>
          <a:xfrm>
            <a:off x="5213476" y="3223052"/>
            <a:ext cx="11534306" cy="4693914"/>
          </a:xfrm>
          <a:prstGeom prst="rect">
            <a:avLst/>
          </a:prstGeom>
          <a:blipFill rotWithShape="1">
            <a:blip r:embed="rId5">
              <a:alphaModFix/>
            </a:blip>
            <a:stretch>
              <a:fillRect b="-2726" l="-2905" r="-2958" t="-142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700" name="Google Shape;1700;p27"/>
          <p:cNvPicPr preferRelativeResize="0"/>
          <p:nvPr/>
        </p:nvPicPr>
        <p:blipFill rotWithShape="1">
          <a:blip r:embed="rId6">
            <a:alphaModFix/>
          </a:blip>
          <a:srcRect b="0" l="0" r="0" t="0"/>
          <a:stretch/>
        </p:blipFill>
        <p:spPr>
          <a:xfrm rot="553163">
            <a:off x="15544718" y="6670181"/>
            <a:ext cx="2406129" cy="3198209"/>
          </a:xfrm>
          <a:prstGeom prst="rect">
            <a:avLst/>
          </a:prstGeom>
          <a:noFill/>
          <a:ln>
            <a:noFill/>
          </a:ln>
        </p:spPr>
      </p:pic>
      <p:pic>
        <p:nvPicPr>
          <p:cNvPr id="1701" name="Google Shape;1701;p27"/>
          <p:cNvPicPr preferRelativeResize="0"/>
          <p:nvPr/>
        </p:nvPicPr>
        <p:blipFill rotWithShape="1">
          <a:blip r:embed="rId7">
            <a:alphaModFix/>
          </a:blip>
          <a:srcRect b="0" l="0" r="0" t="0"/>
          <a:stretch/>
        </p:blipFill>
        <p:spPr>
          <a:xfrm rot="-8762934">
            <a:off x="369179" y="8435125"/>
            <a:ext cx="2348424" cy="768575"/>
          </a:xfrm>
          <a:prstGeom prst="rect">
            <a:avLst/>
          </a:prstGeom>
          <a:noFill/>
          <a:ln>
            <a:noFill/>
          </a:ln>
        </p:spPr>
      </p:pic>
      <p:pic>
        <p:nvPicPr>
          <p:cNvPr id="1702" name="Google Shape;1702;p27"/>
          <p:cNvPicPr preferRelativeResize="0"/>
          <p:nvPr/>
        </p:nvPicPr>
        <p:blipFill rotWithShape="1">
          <a:blip r:embed="rId8">
            <a:alphaModFix/>
          </a:blip>
          <a:srcRect b="0" l="0" r="0" t="0"/>
          <a:stretch/>
        </p:blipFill>
        <p:spPr>
          <a:xfrm rot="-720983">
            <a:off x="716596" y="5028817"/>
            <a:ext cx="1794567" cy="30879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7"/>
                                        </p:tgtEl>
                                        <p:attrNameLst>
                                          <p:attrName>style.visibility</p:attrName>
                                        </p:attrNameLst>
                                      </p:cBhvr>
                                      <p:to>
                                        <p:strVal val="visible"/>
                                      </p:to>
                                    </p:set>
                                    <p:animEffect filter="fade" transition="in">
                                      <p:cBhvr>
                                        <p:cTn dur="500"/>
                                        <p:tgtEl>
                                          <p:spTgt spid="16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98"/>
                                        </p:tgtEl>
                                        <p:attrNameLst>
                                          <p:attrName>style.visibility</p:attrName>
                                        </p:attrNameLst>
                                      </p:cBhvr>
                                      <p:to>
                                        <p:strVal val="visible"/>
                                      </p:to>
                                    </p:set>
                                    <p:animEffect filter="fade" transition="in">
                                      <p:cBhvr>
                                        <p:cTn dur="500"/>
                                        <p:tgtEl>
                                          <p:spTgt spid="1698"/>
                                        </p:tgtEl>
                                      </p:cBhvr>
                                    </p:animEffect>
                                  </p:childTnLst>
                                </p:cTn>
                              </p:par>
                              <p:par>
                                <p:cTn fill="hold" nodeType="withEffect" presetClass="entr" presetID="10" presetSubtype="0">
                                  <p:stCondLst>
                                    <p:cond delay="0"/>
                                  </p:stCondLst>
                                  <p:childTnLst>
                                    <p:set>
                                      <p:cBhvr>
                                        <p:cTn dur="1" fill="hold">
                                          <p:stCondLst>
                                            <p:cond delay="0"/>
                                          </p:stCondLst>
                                        </p:cTn>
                                        <p:tgtEl>
                                          <p:spTgt spid="1694"/>
                                        </p:tgtEl>
                                        <p:attrNameLst>
                                          <p:attrName>style.visibility</p:attrName>
                                        </p:attrNameLst>
                                      </p:cBhvr>
                                      <p:to>
                                        <p:strVal val="visible"/>
                                      </p:to>
                                    </p:set>
                                    <p:animEffect filter="fade" transition="in">
                                      <p:cBhvr>
                                        <p:cTn dur="750"/>
                                        <p:tgtEl>
                                          <p:spTgt spid="1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9">
                                            <p:txEl>
                                              <p:pRg end="0" st="0"/>
                                            </p:txEl>
                                          </p:spTgt>
                                        </p:tgtEl>
                                        <p:attrNameLst>
                                          <p:attrName>style.visibility</p:attrName>
                                        </p:attrNameLst>
                                      </p:cBhvr>
                                      <p:to>
                                        <p:strVal val="visible"/>
                                      </p:to>
                                    </p:set>
                                    <p:animEffect filter="fade" transition="in">
                                      <p:cBhvr>
                                        <p:cTn dur="750"/>
                                        <p:tgtEl>
                                          <p:spTgt spid="16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6" name="Shape 1706"/>
        <p:cNvGrpSpPr/>
        <p:nvPr/>
      </p:nvGrpSpPr>
      <p:grpSpPr>
        <a:xfrm>
          <a:off x="0" y="0"/>
          <a:ext cx="0" cy="0"/>
          <a:chOff x="0" y="0"/>
          <a:chExt cx="0" cy="0"/>
        </a:xfrm>
      </p:grpSpPr>
      <p:pic>
        <p:nvPicPr>
          <p:cNvPr id="1707" name="Google Shape;1707;p28"/>
          <p:cNvPicPr preferRelativeResize="0"/>
          <p:nvPr/>
        </p:nvPicPr>
        <p:blipFill rotWithShape="1">
          <a:blip r:embed="rId3">
            <a:alphaModFix/>
          </a:blip>
          <a:srcRect b="0" l="0" r="0" t="0"/>
          <a:stretch/>
        </p:blipFill>
        <p:spPr>
          <a:xfrm>
            <a:off x="16001999" y="7679219"/>
            <a:ext cx="2605378" cy="1414250"/>
          </a:xfrm>
          <a:prstGeom prst="rect">
            <a:avLst/>
          </a:prstGeom>
          <a:noFill/>
          <a:ln>
            <a:noFill/>
          </a:ln>
        </p:spPr>
      </p:pic>
      <p:pic>
        <p:nvPicPr>
          <p:cNvPr id="1708" name="Google Shape;1708;p28"/>
          <p:cNvPicPr preferRelativeResize="0"/>
          <p:nvPr/>
        </p:nvPicPr>
        <p:blipFill rotWithShape="1">
          <a:blip r:embed="rId4">
            <a:alphaModFix/>
          </a:blip>
          <a:srcRect b="0" l="0" r="0" t="0"/>
          <a:stretch/>
        </p:blipFill>
        <p:spPr>
          <a:xfrm rot="-651484">
            <a:off x="15584187" y="229060"/>
            <a:ext cx="2741489" cy="1444243"/>
          </a:xfrm>
          <a:prstGeom prst="rect">
            <a:avLst/>
          </a:prstGeom>
          <a:noFill/>
          <a:ln>
            <a:noFill/>
          </a:ln>
        </p:spPr>
      </p:pic>
      <p:pic>
        <p:nvPicPr>
          <p:cNvPr id="1709" name="Google Shape;1709;p28"/>
          <p:cNvPicPr preferRelativeResize="0"/>
          <p:nvPr/>
        </p:nvPicPr>
        <p:blipFill rotWithShape="1">
          <a:blip r:embed="rId5">
            <a:alphaModFix/>
          </a:blip>
          <a:srcRect b="0" l="0" r="0" t="0"/>
          <a:stretch/>
        </p:blipFill>
        <p:spPr>
          <a:xfrm>
            <a:off x="0" y="7645828"/>
            <a:ext cx="2986993" cy="2616592"/>
          </a:xfrm>
          <a:prstGeom prst="rect">
            <a:avLst/>
          </a:prstGeom>
          <a:noFill/>
          <a:ln>
            <a:noFill/>
          </a:ln>
        </p:spPr>
      </p:pic>
      <p:pic>
        <p:nvPicPr>
          <p:cNvPr id="1710" name="Google Shape;1710;p28"/>
          <p:cNvPicPr preferRelativeResize="0"/>
          <p:nvPr/>
        </p:nvPicPr>
        <p:blipFill rotWithShape="1">
          <a:blip r:embed="rId6">
            <a:alphaModFix/>
          </a:blip>
          <a:srcRect b="0" l="0" r="0" t="0"/>
          <a:stretch/>
        </p:blipFill>
        <p:spPr>
          <a:xfrm>
            <a:off x="16954932" y="1999193"/>
            <a:ext cx="1061203" cy="1061203"/>
          </a:xfrm>
          <a:prstGeom prst="rect">
            <a:avLst/>
          </a:prstGeom>
          <a:noFill/>
          <a:ln>
            <a:noFill/>
          </a:ln>
        </p:spPr>
      </p:pic>
      <p:sp>
        <p:nvSpPr>
          <p:cNvPr id="1711" name="Google Shape;1711;p28"/>
          <p:cNvSpPr txBox="1"/>
          <p:nvPr/>
        </p:nvSpPr>
        <p:spPr>
          <a:xfrm>
            <a:off x="2209800" y="419100"/>
            <a:ext cx="4115194" cy="788614"/>
          </a:xfrm>
          <a:prstGeom prst="rect">
            <a:avLst/>
          </a:prstGeom>
          <a:solidFill>
            <a:srgbClr val="EAF1DD"/>
          </a:solid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B050"/>
              </a:buClr>
              <a:buSzPts val="4400"/>
              <a:buFont typeface="Arial"/>
              <a:buNone/>
            </a:pPr>
            <a:r>
              <a:rPr b="1" i="0" lang="en-US" sz="4400" u="none" cap="none" strike="noStrike">
                <a:solidFill>
                  <a:srgbClr val="00B050"/>
                </a:solidFill>
                <a:latin typeface="Arial"/>
                <a:ea typeface="Arial"/>
                <a:cs typeface="Arial"/>
                <a:sym typeface="Arial"/>
              </a:rPr>
              <a:t>Th</a:t>
            </a:r>
            <a:r>
              <a:rPr b="1" lang="en-US" sz="4400">
                <a:solidFill>
                  <a:srgbClr val="00B050"/>
                </a:solidFill>
                <a:latin typeface="Arial"/>
                <a:ea typeface="Arial"/>
                <a:cs typeface="Arial"/>
                <a:sym typeface="Arial"/>
              </a:rPr>
              <a:t>ực hành 4</a:t>
            </a:r>
            <a:endParaRPr b="1" i="0" sz="4400" u="none" cap="none" strike="noStrike">
              <a:solidFill>
                <a:srgbClr val="00B050"/>
              </a:solidFill>
              <a:latin typeface="Arial"/>
              <a:ea typeface="Arial"/>
              <a:cs typeface="Arial"/>
              <a:sym typeface="Arial"/>
            </a:endParaRPr>
          </a:p>
        </p:txBody>
      </p:sp>
      <p:pic>
        <p:nvPicPr>
          <p:cNvPr id="1712" name="Google Shape;1712;p28"/>
          <p:cNvPicPr preferRelativeResize="0"/>
          <p:nvPr/>
        </p:nvPicPr>
        <p:blipFill rotWithShape="1">
          <a:blip r:embed="rId7">
            <a:alphaModFix/>
          </a:blip>
          <a:srcRect b="0" l="0" r="0" t="0"/>
          <a:stretch/>
        </p:blipFill>
        <p:spPr>
          <a:xfrm rot="-1115936">
            <a:off x="-259828" y="-613317"/>
            <a:ext cx="2307514" cy="2494791"/>
          </a:xfrm>
          <a:prstGeom prst="rect">
            <a:avLst/>
          </a:prstGeom>
          <a:noFill/>
          <a:ln>
            <a:noFill/>
          </a:ln>
        </p:spPr>
      </p:pic>
      <p:sp>
        <p:nvSpPr>
          <p:cNvPr id="1713" name="Google Shape;1713;p28"/>
          <p:cNvSpPr txBox="1"/>
          <p:nvPr/>
        </p:nvSpPr>
        <p:spPr>
          <a:xfrm>
            <a:off x="3024164" y="1696869"/>
            <a:ext cx="11658600" cy="974882"/>
          </a:xfrm>
          <a:prstGeom prst="rect">
            <a:avLst/>
          </a:prstGeom>
          <a:blipFill rotWithShape="1">
            <a:blip r:embed="rId8">
              <a:alphaModFix/>
            </a:blip>
            <a:stretch>
              <a:fillRect b="-1124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14" name="Google Shape;1714;p28"/>
          <p:cNvSpPr txBox="1"/>
          <p:nvPr/>
        </p:nvSpPr>
        <p:spPr>
          <a:xfrm>
            <a:off x="1089877" y="3519563"/>
            <a:ext cx="25908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chemeClr val="dk1"/>
                </a:solidFill>
                <a:latin typeface="Arial"/>
                <a:ea typeface="Arial"/>
                <a:cs typeface="Arial"/>
                <a:sym typeface="Arial"/>
              </a:rPr>
              <a:t>Trả lời:</a:t>
            </a:r>
            <a:endParaRPr b="1" sz="4000" u="sng">
              <a:solidFill>
                <a:schemeClr val="dk1"/>
              </a:solidFill>
              <a:latin typeface="Arial"/>
              <a:ea typeface="Arial"/>
              <a:cs typeface="Arial"/>
              <a:sym typeface="Arial"/>
            </a:endParaRPr>
          </a:p>
        </p:txBody>
      </p:sp>
      <p:sp>
        <p:nvSpPr>
          <p:cNvPr id="1715" name="Google Shape;1715;p28"/>
          <p:cNvSpPr txBox="1"/>
          <p:nvPr/>
        </p:nvSpPr>
        <p:spPr>
          <a:xfrm>
            <a:off x="2209799" y="4983600"/>
            <a:ext cx="13792200" cy="2629694"/>
          </a:xfrm>
          <a:prstGeom prst="rect">
            <a:avLst/>
          </a:prstGeom>
          <a:blipFill rotWithShape="1">
            <a:blip r:embed="rId9">
              <a:alphaModFix/>
            </a:blip>
            <a:stretch>
              <a:fillRect b="-3711"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1"/>
                                        </p:tgtEl>
                                        <p:attrNameLst>
                                          <p:attrName>style.visibility</p:attrName>
                                        </p:attrNameLst>
                                      </p:cBhvr>
                                      <p:to>
                                        <p:strVal val="visible"/>
                                      </p:to>
                                    </p:set>
                                    <p:anim calcmode="lin" valueType="num">
                                      <p:cBhvr additive="base">
                                        <p:cTn dur="500"/>
                                        <p:tgtEl>
                                          <p:spTgt spid="171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713"/>
                                        </p:tgtEl>
                                        <p:attrNameLst>
                                          <p:attrName>style.visibility</p:attrName>
                                        </p:attrNameLst>
                                      </p:cBhvr>
                                      <p:to>
                                        <p:strVal val="visible"/>
                                      </p:to>
                                    </p:set>
                                    <p:anim calcmode="lin" valueType="num">
                                      <p:cBhvr additive="base">
                                        <p:cTn dur="500"/>
                                        <p:tgtEl>
                                          <p:spTgt spid="17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4"/>
                                        </p:tgtEl>
                                        <p:attrNameLst>
                                          <p:attrName>style.visibility</p:attrName>
                                        </p:attrNameLst>
                                      </p:cBhvr>
                                      <p:to>
                                        <p:strVal val="visible"/>
                                      </p:to>
                                    </p:set>
                                    <p:anim calcmode="lin" valueType="num">
                                      <p:cBhvr additive="base">
                                        <p:cTn dur="500"/>
                                        <p:tgtEl>
                                          <p:spTgt spid="17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5"/>
                                        </p:tgtEl>
                                        <p:attrNameLst>
                                          <p:attrName>style.visibility</p:attrName>
                                        </p:attrNameLst>
                                      </p:cBhvr>
                                      <p:to>
                                        <p:strVal val="visible"/>
                                      </p:to>
                                    </p:set>
                                    <p:anim calcmode="lin" valueType="num">
                                      <p:cBhvr additive="base">
                                        <p:cTn dur="500"/>
                                        <p:tgtEl>
                                          <p:spTgt spid="17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9" name="Shape 1719"/>
        <p:cNvGrpSpPr/>
        <p:nvPr/>
      </p:nvGrpSpPr>
      <p:grpSpPr>
        <a:xfrm>
          <a:off x="0" y="0"/>
          <a:ext cx="0" cy="0"/>
          <a:chOff x="0" y="0"/>
          <a:chExt cx="0" cy="0"/>
        </a:xfrm>
      </p:grpSpPr>
      <p:pic>
        <p:nvPicPr>
          <p:cNvPr id="1720" name="Google Shape;1720;p29"/>
          <p:cNvPicPr preferRelativeResize="0"/>
          <p:nvPr/>
        </p:nvPicPr>
        <p:blipFill rotWithShape="1">
          <a:blip r:embed="rId3">
            <a:alphaModFix/>
          </a:blip>
          <a:srcRect b="0" l="0" r="0" t="0"/>
          <a:stretch/>
        </p:blipFill>
        <p:spPr>
          <a:xfrm>
            <a:off x="15824245" y="-228944"/>
            <a:ext cx="2574510" cy="2003221"/>
          </a:xfrm>
          <a:prstGeom prst="rect">
            <a:avLst/>
          </a:prstGeom>
          <a:noFill/>
          <a:ln>
            <a:noFill/>
          </a:ln>
        </p:spPr>
      </p:pic>
      <p:pic>
        <p:nvPicPr>
          <p:cNvPr id="1721" name="Google Shape;1721;p29"/>
          <p:cNvPicPr preferRelativeResize="0"/>
          <p:nvPr/>
        </p:nvPicPr>
        <p:blipFill rotWithShape="1">
          <a:blip r:embed="rId4">
            <a:alphaModFix/>
          </a:blip>
          <a:srcRect b="0" l="0" r="0" t="0"/>
          <a:stretch/>
        </p:blipFill>
        <p:spPr>
          <a:xfrm>
            <a:off x="5650739" y="-104690"/>
            <a:ext cx="7760461" cy="1738610"/>
          </a:xfrm>
          <a:prstGeom prst="rect">
            <a:avLst/>
          </a:prstGeom>
          <a:noFill/>
          <a:ln>
            <a:noFill/>
          </a:ln>
        </p:spPr>
      </p:pic>
      <p:pic>
        <p:nvPicPr>
          <p:cNvPr id="1722" name="Google Shape;1722;p29"/>
          <p:cNvPicPr preferRelativeResize="0"/>
          <p:nvPr/>
        </p:nvPicPr>
        <p:blipFill rotWithShape="1">
          <a:blip r:embed="rId5">
            <a:alphaModFix/>
          </a:blip>
          <a:srcRect b="0" l="0" r="0" t="0"/>
          <a:stretch/>
        </p:blipFill>
        <p:spPr>
          <a:xfrm>
            <a:off x="42464" y="-10820"/>
            <a:ext cx="1462949" cy="1436350"/>
          </a:xfrm>
          <a:prstGeom prst="rect">
            <a:avLst/>
          </a:prstGeom>
          <a:noFill/>
          <a:ln>
            <a:noFill/>
          </a:ln>
        </p:spPr>
      </p:pic>
      <p:sp>
        <p:nvSpPr>
          <p:cNvPr id="1723" name="Google Shape;1723;p29"/>
          <p:cNvSpPr txBox="1"/>
          <p:nvPr/>
        </p:nvSpPr>
        <p:spPr>
          <a:xfrm>
            <a:off x="6254369" y="172503"/>
            <a:ext cx="65532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chemeClr val="dk1"/>
                </a:solidFill>
                <a:latin typeface="Arial"/>
                <a:ea typeface="Arial"/>
                <a:cs typeface="Arial"/>
                <a:sym typeface="Arial"/>
              </a:rPr>
              <a:t>LUYỆN TẬP</a:t>
            </a:r>
            <a:endParaRPr b="1" sz="7200">
              <a:solidFill>
                <a:schemeClr val="dk1"/>
              </a:solidFill>
              <a:latin typeface="Arial"/>
              <a:ea typeface="Arial"/>
              <a:cs typeface="Arial"/>
              <a:sym typeface="Arial"/>
            </a:endParaRPr>
          </a:p>
        </p:txBody>
      </p:sp>
      <p:sp>
        <p:nvSpPr>
          <p:cNvPr id="1724" name="Google Shape;1724;p29"/>
          <p:cNvSpPr txBox="1"/>
          <p:nvPr/>
        </p:nvSpPr>
        <p:spPr>
          <a:xfrm>
            <a:off x="1121978" y="2051470"/>
            <a:ext cx="16817981" cy="880947"/>
          </a:xfrm>
          <a:prstGeom prst="rect">
            <a:avLst/>
          </a:prstGeom>
          <a:blipFill rotWithShape="1">
            <a:blip r:embed="rId6">
              <a:alphaModFix/>
            </a:blip>
            <a:stretch>
              <a:fillRect b="-31942" l="-1449" r="0" t="-277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25" name="Google Shape;1725;p29"/>
          <p:cNvSpPr/>
          <p:nvPr/>
        </p:nvSpPr>
        <p:spPr>
          <a:xfrm>
            <a:off x="1491712" y="4676842"/>
            <a:ext cx="714644" cy="674984"/>
          </a:xfrm>
          <a:prstGeom prst="rect">
            <a:avLst/>
          </a:prstGeom>
          <a:solidFill>
            <a:srgbClr val="FFFFFF"/>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263248"/>
                </a:solidFill>
                <a:latin typeface="Arial"/>
                <a:ea typeface="Arial"/>
                <a:cs typeface="Arial"/>
                <a:sym typeface="Arial"/>
              </a:rPr>
              <a:t>?</a:t>
            </a:r>
            <a:endParaRPr sz="4400">
              <a:solidFill>
                <a:srgbClr val="FFFFFF"/>
              </a:solidFill>
              <a:latin typeface="Arial"/>
              <a:ea typeface="Arial"/>
              <a:cs typeface="Arial"/>
              <a:sym typeface="Arial"/>
            </a:endParaRPr>
          </a:p>
        </p:txBody>
      </p:sp>
      <p:sp>
        <p:nvSpPr>
          <p:cNvPr id="1726" name="Google Shape;1726;p29"/>
          <p:cNvSpPr txBox="1"/>
          <p:nvPr/>
        </p:nvSpPr>
        <p:spPr>
          <a:xfrm>
            <a:off x="381001" y="4646039"/>
            <a:ext cx="96835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000000"/>
                </a:solidFill>
                <a:latin typeface="Arial"/>
                <a:ea typeface="Arial"/>
                <a:cs typeface="Arial"/>
                <a:sym typeface="Arial"/>
              </a:rPr>
              <a:t>-7</a:t>
            </a:r>
            <a:endParaRPr sz="4400">
              <a:solidFill>
                <a:srgbClr val="000000"/>
              </a:solidFill>
              <a:latin typeface="Arial"/>
              <a:ea typeface="Arial"/>
              <a:cs typeface="Arial"/>
              <a:sym typeface="Arial"/>
            </a:endParaRPr>
          </a:p>
        </p:txBody>
      </p:sp>
      <p:sp>
        <p:nvSpPr>
          <p:cNvPr id="1727" name="Google Shape;1727;p29"/>
          <p:cNvSpPr/>
          <p:nvPr/>
        </p:nvSpPr>
        <p:spPr>
          <a:xfrm>
            <a:off x="2663620" y="4387142"/>
            <a:ext cx="735711" cy="110799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28" name="Google Shape;1728;p29"/>
          <p:cNvSpPr/>
          <p:nvPr/>
        </p:nvSpPr>
        <p:spPr>
          <a:xfrm>
            <a:off x="1514131" y="4691942"/>
            <a:ext cx="818400" cy="734015"/>
          </a:xfrm>
          <a:prstGeom prst="rect">
            <a:avLst/>
          </a:prstGeom>
          <a:blipFill rotWithShape="1">
            <a:blip r:embed="rId8">
              <a:alphaModFix/>
            </a:blip>
            <a:stretch>
              <a:fillRect b="0" l="0" r="0" t="0"/>
            </a:stretch>
          </a:blipFill>
          <a:ln cap="flat" cmpd="sng" w="25400">
            <a:solidFill>
              <a:srgbClr val="2D3C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29" name="Google Shape;1729;p29"/>
          <p:cNvSpPr/>
          <p:nvPr/>
        </p:nvSpPr>
        <p:spPr>
          <a:xfrm>
            <a:off x="6360491" y="4676840"/>
            <a:ext cx="714644" cy="674984"/>
          </a:xfrm>
          <a:prstGeom prst="rect">
            <a:avLst/>
          </a:prstGeom>
          <a:solidFill>
            <a:srgbClr val="FFFFFF"/>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263248"/>
                </a:solidFill>
                <a:latin typeface="Arial"/>
                <a:ea typeface="Arial"/>
                <a:cs typeface="Arial"/>
                <a:sym typeface="Arial"/>
              </a:rPr>
              <a:t>?</a:t>
            </a:r>
            <a:endParaRPr sz="4400">
              <a:solidFill>
                <a:srgbClr val="FFFFFF"/>
              </a:solidFill>
              <a:latin typeface="Arial"/>
              <a:ea typeface="Arial"/>
              <a:cs typeface="Arial"/>
              <a:sym typeface="Arial"/>
            </a:endParaRPr>
          </a:p>
        </p:txBody>
      </p:sp>
      <p:sp>
        <p:nvSpPr>
          <p:cNvPr id="1730" name="Google Shape;1730;p29"/>
          <p:cNvSpPr txBox="1"/>
          <p:nvPr/>
        </p:nvSpPr>
        <p:spPr>
          <a:xfrm>
            <a:off x="5249780" y="4646038"/>
            <a:ext cx="96835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4400">
              <a:solidFill>
                <a:srgbClr val="000000"/>
              </a:solidFill>
              <a:latin typeface="Arial"/>
              <a:ea typeface="Arial"/>
              <a:cs typeface="Arial"/>
              <a:sym typeface="Arial"/>
            </a:endParaRPr>
          </a:p>
        </p:txBody>
      </p:sp>
      <p:sp>
        <p:nvSpPr>
          <p:cNvPr id="1731" name="Google Shape;1731;p29"/>
          <p:cNvSpPr/>
          <p:nvPr/>
        </p:nvSpPr>
        <p:spPr>
          <a:xfrm>
            <a:off x="7532398" y="4387142"/>
            <a:ext cx="735711" cy="1107996"/>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32" name="Google Shape;1732;p29"/>
          <p:cNvSpPr txBox="1"/>
          <p:nvPr/>
        </p:nvSpPr>
        <p:spPr>
          <a:xfrm>
            <a:off x="5167754" y="4691941"/>
            <a:ext cx="120394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00000"/>
                </a:solidFill>
                <a:latin typeface="Arial"/>
                <a:ea typeface="Arial"/>
                <a:cs typeface="Arial"/>
                <a:sym typeface="Arial"/>
              </a:rPr>
              <a:t>-17</a:t>
            </a:r>
            <a:endParaRPr sz="4400">
              <a:solidFill>
                <a:srgbClr val="000000"/>
              </a:solidFill>
              <a:latin typeface="Arial"/>
              <a:ea typeface="Arial"/>
              <a:cs typeface="Arial"/>
              <a:sym typeface="Arial"/>
            </a:endParaRPr>
          </a:p>
        </p:txBody>
      </p:sp>
      <p:sp>
        <p:nvSpPr>
          <p:cNvPr id="1733" name="Google Shape;1733;p29"/>
          <p:cNvSpPr/>
          <p:nvPr/>
        </p:nvSpPr>
        <p:spPr>
          <a:xfrm>
            <a:off x="6382909" y="4691941"/>
            <a:ext cx="818400" cy="734015"/>
          </a:xfrm>
          <a:prstGeom prst="rect">
            <a:avLst/>
          </a:prstGeom>
          <a:blipFill rotWithShape="1">
            <a:blip r:embed="rId10">
              <a:alphaModFix/>
            </a:blip>
            <a:stretch>
              <a:fillRect b="0" l="0" r="0" t="0"/>
            </a:stretch>
          </a:blipFill>
          <a:ln cap="flat" cmpd="sng" w="25400">
            <a:solidFill>
              <a:srgbClr val="2D3C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34" name="Google Shape;1734;p29"/>
          <p:cNvSpPr/>
          <p:nvPr/>
        </p:nvSpPr>
        <p:spPr>
          <a:xfrm>
            <a:off x="11550111" y="4813877"/>
            <a:ext cx="714644" cy="674984"/>
          </a:xfrm>
          <a:prstGeom prst="rect">
            <a:avLst/>
          </a:prstGeom>
          <a:solidFill>
            <a:srgbClr val="FFFFFF"/>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263248"/>
                </a:solidFill>
                <a:latin typeface="Arial"/>
                <a:ea typeface="Arial"/>
                <a:cs typeface="Arial"/>
                <a:sym typeface="Arial"/>
              </a:rPr>
              <a:t>?</a:t>
            </a:r>
            <a:endParaRPr sz="4400">
              <a:solidFill>
                <a:srgbClr val="FFFFFF"/>
              </a:solidFill>
              <a:latin typeface="Arial"/>
              <a:ea typeface="Arial"/>
              <a:cs typeface="Arial"/>
              <a:sym typeface="Arial"/>
            </a:endParaRPr>
          </a:p>
        </p:txBody>
      </p:sp>
      <p:sp>
        <p:nvSpPr>
          <p:cNvPr id="1735" name="Google Shape;1735;p29"/>
          <p:cNvSpPr txBox="1"/>
          <p:nvPr/>
        </p:nvSpPr>
        <p:spPr>
          <a:xfrm>
            <a:off x="10140080" y="4842844"/>
            <a:ext cx="137106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000000"/>
                </a:solidFill>
                <a:latin typeface="Arial"/>
                <a:ea typeface="Arial"/>
                <a:cs typeface="Arial"/>
                <a:sym typeface="Arial"/>
              </a:rPr>
              <a:t>-38</a:t>
            </a:r>
            <a:endParaRPr sz="4400">
              <a:solidFill>
                <a:srgbClr val="000000"/>
              </a:solidFill>
              <a:latin typeface="Arial"/>
              <a:ea typeface="Arial"/>
              <a:cs typeface="Arial"/>
              <a:sym typeface="Arial"/>
            </a:endParaRPr>
          </a:p>
        </p:txBody>
      </p:sp>
      <p:sp>
        <p:nvSpPr>
          <p:cNvPr id="1736" name="Google Shape;1736;p29"/>
          <p:cNvSpPr/>
          <p:nvPr/>
        </p:nvSpPr>
        <p:spPr>
          <a:xfrm>
            <a:off x="12722020" y="4524179"/>
            <a:ext cx="735711" cy="1107996"/>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37" name="Google Shape;1737;p29"/>
          <p:cNvSpPr/>
          <p:nvPr/>
        </p:nvSpPr>
        <p:spPr>
          <a:xfrm>
            <a:off x="11572529" y="4828978"/>
            <a:ext cx="818400" cy="734015"/>
          </a:xfrm>
          <a:prstGeom prst="rect">
            <a:avLst/>
          </a:prstGeom>
          <a:blipFill rotWithShape="1">
            <a:blip r:embed="rId12">
              <a:alphaModFix/>
            </a:blip>
            <a:stretch>
              <a:fillRect b="0" l="0" r="0" t="0"/>
            </a:stretch>
          </a:blipFill>
          <a:ln cap="flat" cmpd="sng" w="25400">
            <a:solidFill>
              <a:srgbClr val="2D3C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38" name="Google Shape;1738;p29"/>
          <p:cNvSpPr/>
          <p:nvPr/>
        </p:nvSpPr>
        <p:spPr>
          <a:xfrm>
            <a:off x="1491711" y="6060373"/>
            <a:ext cx="714644" cy="674984"/>
          </a:xfrm>
          <a:prstGeom prst="rect">
            <a:avLst/>
          </a:prstGeom>
          <a:solidFill>
            <a:srgbClr val="FFFFFF"/>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263248"/>
                </a:solidFill>
                <a:latin typeface="Arial"/>
                <a:ea typeface="Arial"/>
                <a:cs typeface="Arial"/>
                <a:sym typeface="Arial"/>
              </a:rPr>
              <a:t>?</a:t>
            </a:r>
            <a:endParaRPr sz="4400">
              <a:solidFill>
                <a:srgbClr val="FFFFFF"/>
              </a:solidFill>
              <a:latin typeface="Arial"/>
              <a:ea typeface="Arial"/>
              <a:cs typeface="Arial"/>
              <a:sym typeface="Arial"/>
            </a:endParaRPr>
          </a:p>
        </p:txBody>
      </p:sp>
      <p:sp>
        <p:nvSpPr>
          <p:cNvPr id="1739" name="Google Shape;1739;p29"/>
          <p:cNvSpPr txBox="1"/>
          <p:nvPr/>
        </p:nvSpPr>
        <p:spPr>
          <a:xfrm>
            <a:off x="381000" y="6029570"/>
            <a:ext cx="968351" cy="1051185"/>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40" name="Google Shape;1740;p29"/>
          <p:cNvSpPr/>
          <p:nvPr/>
        </p:nvSpPr>
        <p:spPr>
          <a:xfrm>
            <a:off x="2663620" y="5770675"/>
            <a:ext cx="735711" cy="1107996"/>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41" name="Google Shape;1741;p29"/>
          <p:cNvSpPr/>
          <p:nvPr/>
        </p:nvSpPr>
        <p:spPr>
          <a:xfrm>
            <a:off x="1514129" y="6075473"/>
            <a:ext cx="818400" cy="734015"/>
          </a:xfrm>
          <a:prstGeom prst="rect">
            <a:avLst/>
          </a:prstGeom>
          <a:blipFill rotWithShape="1">
            <a:blip r:embed="rId15">
              <a:alphaModFix/>
            </a:blip>
            <a:stretch>
              <a:fillRect b="0" l="0" r="0" t="0"/>
            </a:stretch>
          </a:blipFill>
          <a:ln cap="flat" cmpd="sng" w="25400">
            <a:solidFill>
              <a:srgbClr val="2D3C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42" name="Google Shape;1742;p29"/>
          <p:cNvSpPr/>
          <p:nvPr/>
        </p:nvSpPr>
        <p:spPr>
          <a:xfrm>
            <a:off x="6218130" y="6117788"/>
            <a:ext cx="714644" cy="674984"/>
          </a:xfrm>
          <a:prstGeom prst="rect">
            <a:avLst/>
          </a:prstGeom>
          <a:solidFill>
            <a:srgbClr val="FFFFFF"/>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263248"/>
                </a:solidFill>
                <a:latin typeface="Arial"/>
                <a:ea typeface="Arial"/>
                <a:cs typeface="Arial"/>
                <a:sym typeface="Arial"/>
              </a:rPr>
              <a:t>?</a:t>
            </a:r>
            <a:endParaRPr sz="4400">
              <a:solidFill>
                <a:srgbClr val="FFFFFF"/>
              </a:solidFill>
              <a:latin typeface="Arial"/>
              <a:ea typeface="Arial"/>
              <a:cs typeface="Arial"/>
              <a:sym typeface="Arial"/>
            </a:endParaRPr>
          </a:p>
        </p:txBody>
      </p:sp>
      <p:sp>
        <p:nvSpPr>
          <p:cNvPr id="1743" name="Google Shape;1743;p29"/>
          <p:cNvSpPr txBox="1"/>
          <p:nvPr/>
        </p:nvSpPr>
        <p:spPr>
          <a:xfrm>
            <a:off x="4953000" y="6086985"/>
            <a:ext cx="1336667" cy="1051185"/>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44" name="Google Shape;1744;p29"/>
          <p:cNvSpPr/>
          <p:nvPr/>
        </p:nvSpPr>
        <p:spPr>
          <a:xfrm>
            <a:off x="7390039" y="5828090"/>
            <a:ext cx="735711" cy="1107996"/>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45" name="Google Shape;1745;p29"/>
          <p:cNvSpPr/>
          <p:nvPr/>
        </p:nvSpPr>
        <p:spPr>
          <a:xfrm>
            <a:off x="6240549" y="6132889"/>
            <a:ext cx="818400" cy="734015"/>
          </a:xfrm>
          <a:prstGeom prst="rect">
            <a:avLst/>
          </a:prstGeom>
          <a:blipFill rotWithShape="1">
            <a:blip r:embed="rId18">
              <a:alphaModFix/>
            </a:blip>
            <a:stretch>
              <a:fillRect b="0" l="0" r="0" t="0"/>
            </a:stretch>
          </a:blipFill>
          <a:ln cap="flat" cmpd="sng" w="25400">
            <a:solidFill>
              <a:srgbClr val="2D3C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46" name="Google Shape;1746;p29"/>
          <p:cNvSpPr/>
          <p:nvPr/>
        </p:nvSpPr>
        <p:spPr>
          <a:xfrm>
            <a:off x="11620027" y="6230623"/>
            <a:ext cx="714644" cy="674984"/>
          </a:xfrm>
          <a:prstGeom prst="rect">
            <a:avLst/>
          </a:prstGeom>
          <a:solidFill>
            <a:srgbClr val="FFFFFF"/>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263248"/>
                </a:solidFill>
                <a:latin typeface="Arial"/>
                <a:ea typeface="Arial"/>
                <a:cs typeface="Arial"/>
                <a:sym typeface="Arial"/>
              </a:rPr>
              <a:t>?</a:t>
            </a:r>
            <a:endParaRPr sz="4400">
              <a:solidFill>
                <a:srgbClr val="FFFFFF"/>
              </a:solidFill>
              <a:latin typeface="Arial"/>
              <a:ea typeface="Arial"/>
              <a:cs typeface="Arial"/>
              <a:sym typeface="Arial"/>
            </a:endParaRPr>
          </a:p>
        </p:txBody>
      </p:sp>
      <p:sp>
        <p:nvSpPr>
          <p:cNvPr id="1747" name="Google Shape;1747;p29"/>
          <p:cNvSpPr txBox="1"/>
          <p:nvPr/>
        </p:nvSpPr>
        <p:spPr>
          <a:xfrm>
            <a:off x="10162252" y="6199820"/>
            <a:ext cx="131541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000000"/>
                </a:solidFill>
                <a:latin typeface="Arial"/>
                <a:ea typeface="Arial"/>
                <a:cs typeface="Arial"/>
                <a:sym typeface="Arial"/>
              </a:rPr>
              <a:t>0,25</a:t>
            </a:r>
            <a:endParaRPr sz="4400">
              <a:solidFill>
                <a:srgbClr val="000000"/>
              </a:solidFill>
              <a:latin typeface="Arial"/>
              <a:ea typeface="Arial"/>
              <a:cs typeface="Arial"/>
              <a:sym typeface="Arial"/>
            </a:endParaRPr>
          </a:p>
        </p:txBody>
      </p:sp>
      <p:sp>
        <p:nvSpPr>
          <p:cNvPr id="1748" name="Google Shape;1748;p29"/>
          <p:cNvSpPr/>
          <p:nvPr/>
        </p:nvSpPr>
        <p:spPr>
          <a:xfrm>
            <a:off x="12791936" y="5940925"/>
            <a:ext cx="735711" cy="1107996"/>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49" name="Google Shape;1749;p29"/>
          <p:cNvSpPr/>
          <p:nvPr/>
        </p:nvSpPr>
        <p:spPr>
          <a:xfrm>
            <a:off x="11642446" y="6245723"/>
            <a:ext cx="818400" cy="734015"/>
          </a:xfrm>
          <a:prstGeom prst="rect">
            <a:avLst/>
          </a:prstGeom>
          <a:blipFill rotWithShape="1">
            <a:blip r:embed="rId20">
              <a:alphaModFix/>
            </a:blip>
            <a:stretch>
              <a:fillRect b="0" l="0" r="0" t="0"/>
            </a:stretch>
          </a:blipFill>
          <a:ln cap="flat" cmpd="sng" w="25400">
            <a:solidFill>
              <a:srgbClr val="2D3C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50" name="Google Shape;1750;p29"/>
          <p:cNvSpPr/>
          <p:nvPr/>
        </p:nvSpPr>
        <p:spPr>
          <a:xfrm>
            <a:off x="16151780" y="6243278"/>
            <a:ext cx="714644" cy="674984"/>
          </a:xfrm>
          <a:prstGeom prst="rect">
            <a:avLst/>
          </a:prstGeom>
          <a:solidFill>
            <a:srgbClr val="FFFFFF"/>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rgbClr val="263248"/>
                </a:solidFill>
                <a:latin typeface="Arial"/>
                <a:ea typeface="Arial"/>
                <a:cs typeface="Arial"/>
                <a:sym typeface="Arial"/>
              </a:rPr>
              <a:t>?</a:t>
            </a:r>
            <a:endParaRPr sz="4400">
              <a:solidFill>
                <a:srgbClr val="FFFFFF"/>
              </a:solidFill>
              <a:latin typeface="Arial"/>
              <a:ea typeface="Arial"/>
              <a:cs typeface="Arial"/>
              <a:sym typeface="Arial"/>
            </a:endParaRPr>
          </a:p>
        </p:txBody>
      </p:sp>
      <p:sp>
        <p:nvSpPr>
          <p:cNvPr id="1751" name="Google Shape;1751;p29"/>
          <p:cNvSpPr txBox="1"/>
          <p:nvPr/>
        </p:nvSpPr>
        <p:spPr>
          <a:xfrm>
            <a:off x="15041069" y="6212475"/>
            <a:ext cx="968351" cy="769441"/>
          </a:xfrm>
          <a:prstGeom prst="rect">
            <a:avLst/>
          </a:prstGeom>
          <a:blipFill rotWithShape="1">
            <a:blip r:embed="rId21">
              <a:alphaModFix/>
            </a:blip>
            <a:stretch>
              <a:fillRect b="0" l="-817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52" name="Google Shape;1752;p29"/>
          <p:cNvSpPr/>
          <p:nvPr/>
        </p:nvSpPr>
        <p:spPr>
          <a:xfrm>
            <a:off x="17323689" y="5953580"/>
            <a:ext cx="735711" cy="1107996"/>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53" name="Google Shape;1753;p29"/>
          <p:cNvSpPr/>
          <p:nvPr/>
        </p:nvSpPr>
        <p:spPr>
          <a:xfrm>
            <a:off x="16174199" y="6258378"/>
            <a:ext cx="818400" cy="734015"/>
          </a:xfrm>
          <a:prstGeom prst="rect">
            <a:avLst/>
          </a:prstGeom>
          <a:blipFill rotWithShape="1">
            <a:blip r:embed="rId23">
              <a:alphaModFix/>
            </a:blip>
            <a:stretch>
              <a:fillRect b="0" l="0" r="0" t="0"/>
            </a:stretch>
          </a:blipFill>
          <a:ln cap="flat" cmpd="sng" w="25400">
            <a:solidFill>
              <a:srgbClr val="2D3C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24"/>
                                        </p:tgtEl>
                                        <p:attrNameLst>
                                          <p:attrName>style.visibility</p:attrName>
                                        </p:attrNameLst>
                                      </p:cBhvr>
                                      <p:to>
                                        <p:strVal val="visible"/>
                                      </p:to>
                                    </p:set>
                                    <p:anim calcmode="lin" valueType="num">
                                      <p:cBhvr additive="base">
                                        <p:cTn dur="500"/>
                                        <p:tgtEl>
                                          <p:spTgt spid="1724"/>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1725"/>
                                        </p:tgtEl>
                                        <p:attrNameLst>
                                          <p:attrName>style.visibility</p:attrName>
                                        </p:attrNameLst>
                                      </p:cBhvr>
                                      <p:to>
                                        <p:strVal val="visible"/>
                                      </p:to>
                                    </p:set>
                                    <p:anim calcmode="lin" valueType="num">
                                      <p:cBhvr additive="base">
                                        <p:cTn dur="500"/>
                                        <p:tgtEl>
                                          <p:spTgt spid="1725"/>
                                        </p:tgtEl>
                                        <p:attrNameLst>
                                          <p:attrName>ppt_w</p:attrName>
                                        </p:attrNameLst>
                                      </p:cBhvr>
                                      <p:tavLst>
                                        <p:tav fmla="" tm="0">
                                          <p:val>
                                            <p:strVal val="0"/>
                                          </p:val>
                                        </p:tav>
                                        <p:tav fmla="" tm="100000">
                                          <p:val>
                                            <p:strVal val="#ppt_w"/>
                                          </p:val>
                                        </p:tav>
                                      </p:tavLst>
                                    </p:anim>
                                    <p:anim calcmode="lin" valueType="num">
                                      <p:cBhvr additive="base">
                                        <p:cTn dur="500"/>
                                        <p:tgtEl>
                                          <p:spTgt spid="17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6"/>
                                        </p:tgtEl>
                                        <p:attrNameLst>
                                          <p:attrName>style.visibility</p:attrName>
                                        </p:attrNameLst>
                                      </p:cBhvr>
                                      <p:to>
                                        <p:strVal val="visible"/>
                                      </p:to>
                                    </p:set>
                                    <p:anim calcmode="lin" valueType="num">
                                      <p:cBhvr additive="base">
                                        <p:cTn dur="500"/>
                                        <p:tgtEl>
                                          <p:spTgt spid="1726"/>
                                        </p:tgtEl>
                                        <p:attrNameLst>
                                          <p:attrName>ppt_w</p:attrName>
                                        </p:attrNameLst>
                                      </p:cBhvr>
                                      <p:tavLst>
                                        <p:tav fmla="" tm="0">
                                          <p:val>
                                            <p:strVal val="0"/>
                                          </p:val>
                                        </p:tav>
                                        <p:tav fmla="" tm="100000">
                                          <p:val>
                                            <p:strVal val="#ppt_w"/>
                                          </p:val>
                                        </p:tav>
                                      </p:tavLst>
                                    </p:anim>
                                    <p:anim calcmode="lin" valueType="num">
                                      <p:cBhvr additive="base">
                                        <p:cTn dur="500"/>
                                        <p:tgtEl>
                                          <p:spTgt spid="17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7"/>
                                        </p:tgtEl>
                                        <p:attrNameLst>
                                          <p:attrName>style.visibility</p:attrName>
                                        </p:attrNameLst>
                                      </p:cBhvr>
                                      <p:to>
                                        <p:strVal val="visible"/>
                                      </p:to>
                                    </p:set>
                                    <p:anim calcmode="lin" valueType="num">
                                      <p:cBhvr additive="base">
                                        <p:cTn dur="500"/>
                                        <p:tgtEl>
                                          <p:spTgt spid="1727"/>
                                        </p:tgtEl>
                                        <p:attrNameLst>
                                          <p:attrName>ppt_w</p:attrName>
                                        </p:attrNameLst>
                                      </p:cBhvr>
                                      <p:tavLst>
                                        <p:tav fmla="" tm="0">
                                          <p:val>
                                            <p:strVal val="0"/>
                                          </p:val>
                                        </p:tav>
                                        <p:tav fmla="" tm="100000">
                                          <p:val>
                                            <p:strVal val="#ppt_w"/>
                                          </p:val>
                                        </p:tav>
                                      </p:tavLst>
                                    </p:anim>
                                    <p:anim calcmode="lin" valueType="num">
                                      <p:cBhvr additive="base">
                                        <p:cTn dur="500"/>
                                        <p:tgtEl>
                                          <p:spTgt spid="17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29"/>
                                        </p:tgtEl>
                                        <p:attrNameLst>
                                          <p:attrName>style.visibility</p:attrName>
                                        </p:attrNameLst>
                                      </p:cBhvr>
                                      <p:to>
                                        <p:strVal val="visible"/>
                                      </p:to>
                                    </p:set>
                                    <p:anim calcmode="lin" valueType="num">
                                      <p:cBhvr additive="base">
                                        <p:cTn dur="500"/>
                                        <p:tgtEl>
                                          <p:spTgt spid="1729"/>
                                        </p:tgtEl>
                                        <p:attrNameLst>
                                          <p:attrName>ppt_w</p:attrName>
                                        </p:attrNameLst>
                                      </p:cBhvr>
                                      <p:tavLst>
                                        <p:tav fmla="" tm="0">
                                          <p:val>
                                            <p:strVal val="0"/>
                                          </p:val>
                                        </p:tav>
                                        <p:tav fmla="" tm="100000">
                                          <p:val>
                                            <p:strVal val="#ppt_w"/>
                                          </p:val>
                                        </p:tav>
                                      </p:tavLst>
                                    </p:anim>
                                    <p:anim calcmode="lin" valueType="num">
                                      <p:cBhvr additive="base">
                                        <p:cTn dur="500"/>
                                        <p:tgtEl>
                                          <p:spTgt spid="17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0"/>
                                        </p:tgtEl>
                                        <p:attrNameLst>
                                          <p:attrName>style.visibility</p:attrName>
                                        </p:attrNameLst>
                                      </p:cBhvr>
                                      <p:to>
                                        <p:strVal val="visible"/>
                                      </p:to>
                                    </p:set>
                                    <p:anim calcmode="lin" valueType="num">
                                      <p:cBhvr additive="base">
                                        <p:cTn dur="500"/>
                                        <p:tgtEl>
                                          <p:spTgt spid="1730"/>
                                        </p:tgtEl>
                                        <p:attrNameLst>
                                          <p:attrName>ppt_w</p:attrName>
                                        </p:attrNameLst>
                                      </p:cBhvr>
                                      <p:tavLst>
                                        <p:tav fmla="" tm="0">
                                          <p:val>
                                            <p:strVal val="0"/>
                                          </p:val>
                                        </p:tav>
                                        <p:tav fmla="" tm="100000">
                                          <p:val>
                                            <p:strVal val="#ppt_w"/>
                                          </p:val>
                                        </p:tav>
                                      </p:tavLst>
                                    </p:anim>
                                    <p:anim calcmode="lin" valueType="num">
                                      <p:cBhvr additive="base">
                                        <p:cTn dur="500"/>
                                        <p:tgtEl>
                                          <p:spTgt spid="17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1"/>
                                        </p:tgtEl>
                                        <p:attrNameLst>
                                          <p:attrName>style.visibility</p:attrName>
                                        </p:attrNameLst>
                                      </p:cBhvr>
                                      <p:to>
                                        <p:strVal val="visible"/>
                                      </p:to>
                                    </p:set>
                                    <p:anim calcmode="lin" valueType="num">
                                      <p:cBhvr additive="base">
                                        <p:cTn dur="500"/>
                                        <p:tgtEl>
                                          <p:spTgt spid="1731"/>
                                        </p:tgtEl>
                                        <p:attrNameLst>
                                          <p:attrName>ppt_w</p:attrName>
                                        </p:attrNameLst>
                                      </p:cBhvr>
                                      <p:tavLst>
                                        <p:tav fmla="" tm="0">
                                          <p:val>
                                            <p:strVal val="0"/>
                                          </p:val>
                                        </p:tav>
                                        <p:tav fmla="" tm="100000">
                                          <p:val>
                                            <p:strVal val="#ppt_w"/>
                                          </p:val>
                                        </p:tav>
                                      </p:tavLst>
                                    </p:anim>
                                    <p:anim calcmode="lin" valueType="num">
                                      <p:cBhvr additive="base">
                                        <p:cTn dur="500"/>
                                        <p:tgtEl>
                                          <p:spTgt spid="17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2"/>
                                        </p:tgtEl>
                                        <p:attrNameLst>
                                          <p:attrName>style.visibility</p:attrName>
                                        </p:attrNameLst>
                                      </p:cBhvr>
                                      <p:to>
                                        <p:strVal val="visible"/>
                                      </p:to>
                                    </p:set>
                                    <p:anim calcmode="lin" valueType="num">
                                      <p:cBhvr additive="base">
                                        <p:cTn dur="500"/>
                                        <p:tgtEl>
                                          <p:spTgt spid="1732"/>
                                        </p:tgtEl>
                                        <p:attrNameLst>
                                          <p:attrName>ppt_w</p:attrName>
                                        </p:attrNameLst>
                                      </p:cBhvr>
                                      <p:tavLst>
                                        <p:tav fmla="" tm="0">
                                          <p:val>
                                            <p:strVal val="0"/>
                                          </p:val>
                                        </p:tav>
                                        <p:tav fmla="" tm="100000">
                                          <p:val>
                                            <p:strVal val="#ppt_w"/>
                                          </p:val>
                                        </p:tav>
                                      </p:tavLst>
                                    </p:anim>
                                    <p:anim calcmode="lin" valueType="num">
                                      <p:cBhvr additive="base">
                                        <p:cTn dur="500"/>
                                        <p:tgtEl>
                                          <p:spTgt spid="17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4"/>
                                        </p:tgtEl>
                                        <p:attrNameLst>
                                          <p:attrName>style.visibility</p:attrName>
                                        </p:attrNameLst>
                                      </p:cBhvr>
                                      <p:to>
                                        <p:strVal val="visible"/>
                                      </p:to>
                                    </p:set>
                                    <p:anim calcmode="lin" valueType="num">
                                      <p:cBhvr additive="base">
                                        <p:cTn dur="500"/>
                                        <p:tgtEl>
                                          <p:spTgt spid="1734"/>
                                        </p:tgtEl>
                                        <p:attrNameLst>
                                          <p:attrName>ppt_w</p:attrName>
                                        </p:attrNameLst>
                                      </p:cBhvr>
                                      <p:tavLst>
                                        <p:tav fmla="" tm="0">
                                          <p:val>
                                            <p:strVal val="0"/>
                                          </p:val>
                                        </p:tav>
                                        <p:tav fmla="" tm="100000">
                                          <p:val>
                                            <p:strVal val="#ppt_w"/>
                                          </p:val>
                                        </p:tav>
                                      </p:tavLst>
                                    </p:anim>
                                    <p:anim calcmode="lin" valueType="num">
                                      <p:cBhvr additive="base">
                                        <p:cTn dur="500"/>
                                        <p:tgtEl>
                                          <p:spTgt spid="17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5"/>
                                        </p:tgtEl>
                                        <p:attrNameLst>
                                          <p:attrName>style.visibility</p:attrName>
                                        </p:attrNameLst>
                                      </p:cBhvr>
                                      <p:to>
                                        <p:strVal val="visible"/>
                                      </p:to>
                                    </p:set>
                                    <p:anim calcmode="lin" valueType="num">
                                      <p:cBhvr additive="base">
                                        <p:cTn dur="500"/>
                                        <p:tgtEl>
                                          <p:spTgt spid="1735"/>
                                        </p:tgtEl>
                                        <p:attrNameLst>
                                          <p:attrName>ppt_w</p:attrName>
                                        </p:attrNameLst>
                                      </p:cBhvr>
                                      <p:tavLst>
                                        <p:tav fmla="" tm="0">
                                          <p:val>
                                            <p:strVal val="0"/>
                                          </p:val>
                                        </p:tav>
                                        <p:tav fmla="" tm="100000">
                                          <p:val>
                                            <p:strVal val="#ppt_w"/>
                                          </p:val>
                                        </p:tav>
                                      </p:tavLst>
                                    </p:anim>
                                    <p:anim calcmode="lin" valueType="num">
                                      <p:cBhvr additive="base">
                                        <p:cTn dur="500"/>
                                        <p:tgtEl>
                                          <p:spTgt spid="17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6"/>
                                        </p:tgtEl>
                                        <p:attrNameLst>
                                          <p:attrName>style.visibility</p:attrName>
                                        </p:attrNameLst>
                                      </p:cBhvr>
                                      <p:to>
                                        <p:strVal val="visible"/>
                                      </p:to>
                                    </p:set>
                                    <p:anim calcmode="lin" valueType="num">
                                      <p:cBhvr additive="base">
                                        <p:cTn dur="500"/>
                                        <p:tgtEl>
                                          <p:spTgt spid="1736"/>
                                        </p:tgtEl>
                                        <p:attrNameLst>
                                          <p:attrName>ppt_w</p:attrName>
                                        </p:attrNameLst>
                                      </p:cBhvr>
                                      <p:tavLst>
                                        <p:tav fmla="" tm="0">
                                          <p:val>
                                            <p:strVal val="0"/>
                                          </p:val>
                                        </p:tav>
                                        <p:tav fmla="" tm="100000">
                                          <p:val>
                                            <p:strVal val="#ppt_w"/>
                                          </p:val>
                                        </p:tav>
                                      </p:tavLst>
                                    </p:anim>
                                    <p:anim calcmode="lin" valueType="num">
                                      <p:cBhvr additive="base">
                                        <p:cTn dur="500"/>
                                        <p:tgtEl>
                                          <p:spTgt spid="17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8"/>
                                        </p:tgtEl>
                                        <p:attrNameLst>
                                          <p:attrName>style.visibility</p:attrName>
                                        </p:attrNameLst>
                                      </p:cBhvr>
                                      <p:to>
                                        <p:strVal val="visible"/>
                                      </p:to>
                                    </p:set>
                                    <p:anim calcmode="lin" valueType="num">
                                      <p:cBhvr additive="base">
                                        <p:cTn dur="500"/>
                                        <p:tgtEl>
                                          <p:spTgt spid="1738"/>
                                        </p:tgtEl>
                                        <p:attrNameLst>
                                          <p:attrName>ppt_w</p:attrName>
                                        </p:attrNameLst>
                                      </p:cBhvr>
                                      <p:tavLst>
                                        <p:tav fmla="" tm="0">
                                          <p:val>
                                            <p:strVal val="0"/>
                                          </p:val>
                                        </p:tav>
                                        <p:tav fmla="" tm="100000">
                                          <p:val>
                                            <p:strVal val="#ppt_w"/>
                                          </p:val>
                                        </p:tav>
                                      </p:tavLst>
                                    </p:anim>
                                    <p:anim calcmode="lin" valueType="num">
                                      <p:cBhvr additive="base">
                                        <p:cTn dur="500"/>
                                        <p:tgtEl>
                                          <p:spTgt spid="17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9"/>
                                        </p:tgtEl>
                                        <p:attrNameLst>
                                          <p:attrName>style.visibility</p:attrName>
                                        </p:attrNameLst>
                                      </p:cBhvr>
                                      <p:to>
                                        <p:strVal val="visible"/>
                                      </p:to>
                                    </p:set>
                                    <p:anim calcmode="lin" valueType="num">
                                      <p:cBhvr additive="base">
                                        <p:cTn dur="500"/>
                                        <p:tgtEl>
                                          <p:spTgt spid="1739"/>
                                        </p:tgtEl>
                                        <p:attrNameLst>
                                          <p:attrName>ppt_w</p:attrName>
                                        </p:attrNameLst>
                                      </p:cBhvr>
                                      <p:tavLst>
                                        <p:tav fmla="" tm="0">
                                          <p:val>
                                            <p:strVal val="0"/>
                                          </p:val>
                                        </p:tav>
                                        <p:tav fmla="" tm="100000">
                                          <p:val>
                                            <p:strVal val="#ppt_w"/>
                                          </p:val>
                                        </p:tav>
                                      </p:tavLst>
                                    </p:anim>
                                    <p:anim calcmode="lin" valueType="num">
                                      <p:cBhvr additive="base">
                                        <p:cTn dur="500"/>
                                        <p:tgtEl>
                                          <p:spTgt spid="17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0"/>
                                        </p:tgtEl>
                                        <p:attrNameLst>
                                          <p:attrName>style.visibility</p:attrName>
                                        </p:attrNameLst>
                                      </p:cBhvr>
                                      <p:to>
                                        <p:strVal val="visible"/>
                                      </p:to>
                                    </p:set>
                                    <p:anim calcmode="lin" valueType="num">
                                      <p:cBhvr additive="base">
                                        <p:cTn dur="500"/>
                                        <p:tgtEl>
                                          <p:spTgt spid="1740"/>
                                        </p:tgtEl>
                                        <p:attrNameLst>
                                          <p:attrName>ppt_w</p:attrName>
                                        </p:attrNameLst>
                                      </p:cBhvr>
                                      <p:tavLst>
                                        <p:tav fmla="" tm="0">
                                          <p:val>
                                            <p:strVal val="0"/>
                                          </p:val>
                                        </p:tav>
                                        <p:tav fmla="" tm="100000">
                                          <p:val>
                                            <p:strVal val="#ppt_w"/>
                                          </p:val>
                                        </p:tav>
                                      </p:tavLst>
                                    </p:anim>
                                    <p:anim calcmode="lin" valueType="num">
                                      <p:cBhvr additive="base">
                                        <p:cTn dur="500"/>
                                        <p:tgtEl>
                                          <p:spTgt spid="17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2"/>
                                        </p:tgtEl>
                                        <p:attrNameLst>
                                          <p:attrName>style.visibility</p:attrName>
                                        </p:attrNameLst>
                                      </p:cBhvr>
                                      <p:to>
                                        <p:strVal val="visible"/>
                                      </p:to>
                                    </p:set>
                                    <p:anim calcmode="lin" valueType="num">
                                      <p:cBhvr additive="base">
                                        <p:cTn dur="500"/>
                                        <p:tgtEl>
                                          <p:spTgt spid="1742"/>
                                        </p:tgtEl>
                                        <p:attrNameLst>
                                          <p:attrName>ppt_w</p:attrName>
                                        </p:attrNameLst>
                                      </p:cBhvr>
                                      <p:tavLst>
                                        <p:tav fmla="" tm="0">
                                          <p:val>
                                            <p:strVal val="0"/>
                                          </p:val>
                                        </p:tav>
                                        <p:tav fmla="" tm="100000">
                                          <p:val>
                                            <p:strVal val="#ppt_w"/>
                                          </p:val>
                                        </p:tav>
                                      </p:tavLst>
                                    </p:anim>
                                    <p:anim calcmode="lin" valueType="num">
                                      <p:cBhvr additive="base">
                                        <p:cTn dur="500"/>
                                        <p:tgtEl>
                                          <p:spTgt spid="17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3"/>
                                        </p:tgtEl>
                                        <p:attrNameLst>
                                          <p:attrName>style.visibility</p:attrName>
                                        </p:attrNameLst>
                                      </p:cBhvr>
                                      <p:to>
                                        <p:strVal val="visible"/>
                                      </p:to>
                                    </p:set>
                                    <p:anim calcmode="lin" valueType="num">
                                      <p:cBhvr additive="base">
                                        <p:cTn dur="500"/>
                                        <p:tgtEl>
                                          <p:spTgt spid="1743"/>
                                        </p:tgtEl>
                                        <p:attrNameLst>
                                          <p:attrName>ppt_w</p:attrName>
                                        </p:attrNameLst>
                                      </p:cBhvr>
                                      <p:tavLst>
                                        <p:tav fmla="" tm="0">
                                          <p:val>
                                            <p:strVal val="0"/>
                                          </p:val>
                                        </p:tav>
                                        <p:tav fmla="" tm="100000">
                                          <p:val>
                                            <p:strVal val="#ppt_w"/>
                                          </p:val>
                                        </p:tav>
                                      </p:tavLst>
                                    </p:anim>
                                    <p:anim calcmode="lin" valueType="num">
                                      <p:cBhvr additive="base">
                                        <p:cTn dur="500"/>
                                        <p:tgtEl>
                                          <p:spTgt spid="17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4"/>
                                        </p:tgtEl>
                                        <p:attrNameLst>
                                          <p:attrName>style.visibility</p:attrName>
                                        </p:attrNameLst>
                                      </p:cBhvr>
                                      <p:to>
                                        <p:strVal val="visible"/>
                                      </p:to>
                                    </p:set>
                                    <p:anim calcmode="lin" valueType="num">
                                      <p:cBhvr additive="base">
                                        <p:cTn dur="500"/>
                                        <p:tgtEl>
                                          <p:spTgt spid="1744"/>
                                        </p:tgtEl>
                                        <p:attrNameLst>
                                          <p:attrName>ppt_w</p:attrName>
                                        </p:attrNameLst>
                                      </p:cBhvr>
                                      <p:tavLst>
                                        <p:tav fmla="" tm="0">
                                          <p:val>
                                            <p:strVal val="0"/>
                                          </p:val>
                                        </p:tav>
                                        <p:tav fmla="" tm="100000">
                                          <p:val>
                                            <p:strVal val="#ppt_w"/>
                                          </p:val>
                                        </p:tav>
                                      </p:tavLst>
                                    </p:anim>
                                    <p:anim calcmode="lin" valueType="num">
                                      <p:cBhvr additive="base">
                                        <p:cTn dur="500"/>
                                        <p:tgtEl>
                                          <p:spTgt spid="17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6"/>
                                        </p:tgtEl>
                                        <p:attrNameLst>
                                          <p:attrName>style.visibility</p:attrName>
                                        </p:attrNameLst>
                                      </p:cBhvr>
                                      <p:to>
                                        <p:strVal val="visible"/>
                                      </p:to>
                                    </p:set>
                                    <p:anim calcmode="lin" valueType="num">
                                      <p:cBhvr additive="base">
                                        <p:cTn dur="500"/>
                                        <p:tgtEl>
                                          <p:spTgt spid="1746"/>
                                        </p:tgtEl>
                                        <p:attrNameLst>
                                          <p:attrName>ppt_w</p:attrName>
                                        </p:attrNameLst>
                                      </p:cBhvr>
                                      <p:tavLst>
                                        <p:tav fmla="" tm="0">
                                          <p:val>
                                            <p:strVal val="0"/>
                                          </p:val>
                                        </p:tav>
                                        <p:tav fmla="" tm="100000">
                                          <p:val>
                                            <p:strVal val="#ppt_w"/>
                                          </p:val>
                                        </p:tav>
                                      </p:tavLst>
                                    </p:anim>
                                    <p:anim calcmode="lin" valueType="num">
                                      <p:cBhvr additive="base">
                                        <p:cTn dur="500"/>
                                        <p:tgtEl>
                                          <p:spTgt spid="17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7"/>
                                        </p:tgtEl>
                                        <p:attrNameLst>
                                          <p:attrName>style.visibility</p:attrName>
                                        </p:attrNameLst>
                                      </p:cBhvr>
                                      <p:to>
                                        <p:strVal val="visible"/>
                                      </p:to>
                                    </p:set>
                                    <p:anim calcmode="lin" valueType="num">
                                      <p:cBhvr additive="base">
                                        <p:cTn dur="500"/>
                                        <p:tgtEl>
                                          <p:spTgt spid="1747"/>
                                        </p:tgtEl>
                                        <p:attrNameLst>
                                          <p:attrName>ppt_w</p:attrName>
                                        </p:attrNameLst>
                                      </p:cBhvr>
                                      <p:tavLst>
                                        <p:tav fmla="" tm="0">
                                          <p:val>
                                            <p:strVal val="0"/>
                                          </p:val>
                                        </p:tav>
                                        <p:tav fmla="" tm="100000">
                                          <p:val>
                                            <p:strVal val="#ppt_w"/>
                                          </p:val>
                                        </p:tav>
                                      </p:tavLst>
                                    </p:anim>
                                    <p:anim calcmode="lin" valueType="num">
                                      <p:cBhvr additive="base">
                                        <p:cTn dur="500"/>
                                        <p:tgtEl>
                                          <p:spTgt spid="17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8"/>
                                        </p:tgtEl>
                                        <p:attrNameLst>
                                          <p:attrName>style.visibility</p:attrName>
                                        </p:attrNameLst>
                                      </p:cBhvr>
                                      <p:to>
                                        <p:strVal val="visible"/>
                                      </p:to>
                                    </p:set>
                                    <p:anim calcmode="lin" valueType="num">
                                      <p:cBhvr additive="base">
                                        <p:cTn dur="500"/>
                                        <p:tgtEl>
                                          <p:spTgt spid="1748"/>
                                        </p:tgtEl>
                                        <p:attrNameLst>
                                          <p:attrName>ppt_w</p:attrName>
                                        </p:attrNameLst>
                                      </p:cBhvr>
                                      <p:tavLst>
                                        <p:tav fmla="" tm="0">
                                          <p:val>
                                            <p:strVal val="0"/>
                                          </p:val>
                                        </p:tav>
                                        <p:tav fmla="" tm="100000">
                                          <p:val>
                                            <p:strVal val="#ppt_w"/>
                                          </p:val>
                                        </p:tav>
                                      </p:tavLst>
                                    </p:anim>
                                    <p:anim calcmode="lin" valueType="num">
                                      <p:cBhvr additive="base">
                                        <p:cTn dur="500"/>
                                        <p:tgtEl>
                                          <p:spTgt spid="17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50"/>
                                        </p:tgtEl>
                                        <p:attrNameLst>
                                          <p:attrName>style.visibility</p:attrName>
                                        </p:attrNameLst>
                                      </p:cBhvr>
                                      <p:to>
                                        <p:strVal val="visible"/>
                                      </p:to>
                                    </p:set>
                                    <p:anim calcmode="lin" valueType="num">
                                      <p:cBhvr additive="base">
                                        <p:cTn dur="500"/>
                                        <p:tgtEl>
                                          <p:spTgt spid="1750"/>
                                        </p:tgtEl>
                                        <p:attrNameLst>
                                          <p:attrName>ppt_w</p:attrName>
                                        </p:attrNameLst>
                                      </p:cBhvr>
                                      <p:tavLst>
                                        <p:tav fmla="" tm="0">
                                          <p:val>
                                            <p:strVal val="0"/>
                                          </p:val>
                                        </p:tav>
                                        <p:tav fmla="" tm="100000">
                                          <p:val>
                                            <p:strVal val="#ppt_w"/>
                                          </p:val>
                                        </p:tav>
                                      </p:tavLst>
                                    </p:anim>
                                    <p:anim calcmode="lin" valueType="num">
                                      <p:cBhvr additive="base">
                                        <p:cTn dur="500"/>
                                        <p:tgtEl>
                                          <p:spTgt spid="17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51"/>
                                        </p:tgtEl>
                                        <p:attrNameLst>
                                          <p:attrName>style.visibility</p:attrName>
                                        </p:attrNameLst>
                                      </p:cBhvr>
                                      <p:to>
                                        <p:strVal val="visible"/>
                                      </p:to>
                                    </p:set>
                                    <p:anim calcmode="lin" valueType="num">
                                      <p:cBhvr additive="base">
                                        <p:cTn dur="500"/>
                                        <p:tgtEl>
                                          <p:spTgt spid="1751"/>
                                        </p:tgtEl>
                                        <p:attrNameLst>
                                          <p:attrName>ppt_w</p:attrName>
                                        </p:attrNameLst>
                                      </p:cBhvr>
                                      <p:tavLst>
                                        <p:tav fmla="" tm="0">
                                          <p:val>
                                            <p:strVal val="0"/>
                                          </p:val>
                                        </p:tav>
                                        <p:tav fmla="" tm="100000">
                                          <p:val>
                                            <p:strVal val="#ppt_w"/>
                                          </p:val>
                                        </p:tav>
                                      </p:tavLst>
                                    </p:anim>
                                    <p:anim calcmode="lin" valueType="num">
                                      <p:cBhvr additive="base">
                                        <p:cTn dur="500"/>
                                        <p:tgtEl>
                                          <p:spTgt spid="17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52"/>
                                        </p:tgtEl>
                                        <p:attrNameLst>
                                          <p:attrName>style.visibility</p:attrName>
                                        </p:attrNameLst>
                                      </p:cBhvr>
                                      <p:to>
                                        <p:strVal val="visible"/>
                                      </p:to>
                                    </p:set>
                                    <p:anim calcmode="lin" valueType="num">
                                      <p:cBhvr additive="base">
                                        <p:cTn dur="500"/>
                                        <p:tgtEl>
                                          <p:spTgt spid="1752"/>
                                        </p:tgtEl>
                                        <p:attrNameLst>
                                          <p:attrName>ppt_w</p:attrName>
                                        </p:attrNameLst>
                                      </p:cBhvr>
                                      <p:tavLst>
                                        <p:tav fmla="" tm="0">
                                          <p:val>
                                            <p:strVal val="0"/>
                                          </p:val>
                                        </p:tav>
                                        <p:tav fmla="" tm="100000">
                                          <p:val>
                                            <p:strVal val="#ppt_w"/>
                                          </p:val>
                                        </p:tav>
                                      </p:tavLst>
                                    </p:anim>
                                    <p:anim calcmode="lin" valueType="num">
                                      <p:cBhvr additive="base">
                                        <p:cTn dur="500"/>
                                        <p:tgtEl>
                                          <p:spTgt spid="17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2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2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3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3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4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4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5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grpSp>
        <p:nvGrpSpPr>
          <p:cNvPr id="1316" name="Google Shape;1316;p3"/>
          <p:cNvGrpSpPr/>
          <p:nvPr/>
        </p:nvGrpSpPr>
        <p:grpSpPr>
          <a:xfrm>
            <a:off x="2324783" y="1333500"/>
            <a:ext cx="9176156" cy="4035852"/>
            <a:chOff x="2147573" y="1477013"/>
            <a:chExt cx="5228823" cy="2395471"/>
          </a:xfrm>
        </p:grpSpPr>
        <p:grpSp>
          <p:nvGrpSpPr>
            <p:cNvPr id="1317" name="Google Shape;1317;p3"/>
            <p:cNvGrpSpPr/>
            <p:nvPr/>
          </p:nvGrpSpPr>
          <p:grpSpPr>
            <a:xfrm>
              <a:off x="2147573" y="1477013"/>
              <a:ext cx="5228823" cy="2395471"/>
              <a:chOff x="2389177" y="1283834"/>
              <a:chExt cx="5228823" cy="2395471"/>
            </a:xfrm>
          </p:grpSpPr>
          <p:sp>
            <p:nvSpPr>
              <p:cNvPr id="1318" name="Google Shape;1318;p3"/>
              <p:cNvSpPr/>
              <p:nvPr/>
            </p:nvSpPr>
            <p:spPr>
              <a:xfrm>
                <a:off x="2389177" y="1283834"/>
                <a:ext cx="5228823" cy="2395471"/>
              </a:xfrm>
              <a:prstGeom prst="ellipse">
                <a:avLst/>
              </a:prstGeom>
              <a:solidFill>
                <a:schemeClr val="l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5400" u="none" cap="none" strike="noStrike">
                  <a:solidFill>
                    <a:srgbClr val="FFFFFF"/>
                  </a:solidFill>
                  <a:latin typeface="Arial"/>
                  <a:ea typeface="Arial"/>
                  <a:cs typeface="Arial"/>
                  <a:sym typeface="Arial"/>
                </a:endParaRPr>
              </a:p>
            </p:txBody>
          </p:sp>
          <p:sp>
            <p:nvSpPr>
              <p:cNvPr id="1319" name="Google Shape;1319;p3"/>
              <p:cNvSpPr txBox="1"/>
              <p:nvPr/>
            </p:nvSpPr>
            <p:spPr>
              <a:xfrm>
                <a:off x="6334275" y="1763573"/>
                <a:ext cx="639274" cy="54804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 </a:t>
                </a:r>
                <a:endParaRPr/>
              </a:p>
            </p:txBody>
          </p:sp>
        </p:grpSp>
        <p:grpSp>
          <p:nvGrpSpPr>
            <p:cNvPr id="1320" name="Google Shape;1320;p3"/>
            <p:cNvGrpSpPr/>
            <p:nvPr/>
          </p:nvGrpSpPr>
          <p:grpSpPr>
            <a:xfrm>
              <a:off x="2820472" y="1956752"/>
              <a:ext cx="3421101" cy="1435995"/>
              <a:chOff x="2897745" y="1365162"/>
              <a:chExt cx="3554076" cy="2060618"/>
            </a:xfrm>
          </p:grpSpPr>
          <p:sp>
            <p:nvSpPr>
              <p:cNvPr id="1321" name="Google Shape;1321;p3"/>
              <p:cNvSpPr/>
              <p:nvPr/>
            </p:nvSpPr>
            <p:spPr>
              <a:xfrm>
                <a:off x="2897745" y="1365162"/>
                <a:ext cx="3554076" cy="2060618"/>
              </a:xfrm>
              <a:prstGeom prst="ellipse">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rgbClr val="FFFFFF"/>
                  </a:solidFill>
                  <a:latin typeface="Arial"/>
                  <a:ea typeface="Arial"/>
                  <a:cs typeface="Arial"/>
                  <a:sym typeface="Arial"/>
                </a:endParaRPr>
              </a:p>
            </p:txBody>
          </p:sp>
          <p:sp>
            <p:nvSpPr>
              <p:cNvPr id="1322" name="Google Shape;1322;p3"/>
              <p:cNvSpPr txBox="1"/>
              <p:nvPr/>
            </p:nvSpPr>
            <p:spPr>
              <a:xfrm>
                <a:off x="5071189" y="1993011"/>
                <a:ext cx="1062318" cy="78642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sp>
          <p:nvSpPr>
            <p:cNvPr id="1323" name="Google Shape;1323;p3"/>
            <p:cNvSpPr/>
            <p:nvPr/>
          </p:nvSpPr>
          <p:spPr>
            <a:xfrm>
              <a:off x="3569900" y="2394285"/>
              <a:ext cx="1342697" cy="682580"/>
            </a:xfrm>
            <a:prstGeom prst="ellipse">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cxnSp>
        <p:nvCxnSpPr>
          <p:cNvPr id="1324" name="Google Shape;1324;p3"/>
          <p:cNvCxnSpPr/>
          <p:nvPr/>
        </p:nvCxnSpPr>
        <p:spPr>
          <a:xfrm flipH="1" rot="10800000">
            <a:off x="3071131" y="3597898"/>
            <a:ext cx="2567669" cy="2301833"/>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325" name="Google Shape;1325;p3"/>
          <p:cNvCxnSpPr/>
          <p:nvPr/>
        </p:nvCxnSpPr>
        <p:spPr>
          <a:xfrm flipH="1">
            <a:off x="9902102" y="1900075"/>
            <a:ext cx="2846429" cy="165903"/>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326" name="Google Shape;1326;p3"/>
          <p:cNvCxnSpPr/>
          <p:nvPr/>
        </p:nvCxnSpPr>
        <p:spPr>
          <a:xfrm rot="10800000">
            <a:off x="8683443" y="3597898"/>
            <a:ext cx="3535117" cy="1598388"/>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1327" name="Google Shape;1327;p3"/>
          <p:cNvSpPr txBox="1"/>
          <p:nvPr/>
        </p:nvSpPr>
        <p:spPr>
          <a:xfrm>
            <a:off x="1233323" y="5676246"/>
            <a:ext cx="3422053" cy="19981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4400">
                <a:solidFill>
                  <a:srgbClr val="000000"/>
                </a:solidFill>
                <a:latin typeface="Arial"/>
                <a:ea typeface="Arial"/>
                <a:cs typeface="Arial"/>
                <a:sym typeface="Arial"/>
              </a:rPr>
              <a:t>Tập hợp các số tự nhiên</a:t>
            </a:r>
            <a:endParaRPr sz="4400">
              <a:solidFill>
                <a:srgbClr val="000000"/>
              </a:solidFill>
              <a:latin typeface="Arial"/>
              <a:ea typeface="Arial"/>
              <a:cs typeface="Arial"/>
              <a:sym typeface="Arial"/>
            </a:endParaRPr>
          </a:p>
        </p:txBody>
      </p:sp>
      <p:sp>
        <p:nvSpPr>
          <p:cNvPr id="1328" name="Google Shape;1328;p3"/>
          <p:cNvSpPr txBox="1"/>
          <p:nvPr/>
        </p:nvSpPr>
        <p:spPr>
          <a:xfrm>
            <a:off x="12919614" y="856830"/>
            <a:ext cx="4024965" cy="19981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rgbClr val="000000"/>
                </a:solidFill>
                <a:latin typeface="Arial"/>
                <a:ea typeface="Arial"/>
                <a:cs typeface="Arial"/>
                <a:sym typeface="Arial"/>
              </a:rPr>
              <a:t>Tập hợp các số hữu tỉ</a:t>
            </a:r>
            <a:endParaRPr b="1" sz="4400">
              <a:solidFill>
                <a:srgbClr val="000000"/>
              </a:solidFill>
              <a:latin typeface="Arial"/>
              <a:ea typeface="Arial"/>
              <a:cs typeface="Arial"/>
              <a:sym typeface="Arial"/>
            </a:endParaRPr>
          </a:p>
        </p:txBody>
      </p:sp>
      <p:sp>
        <p:nvSpPr>
          <p:cNvPr id="1329" name="Google Shape;1329;p3"/>
          <p:cNvSpPr txBox="1"/>
          <p:nvPr/>
        </p:nvSpPr>
        <p:spPr>
          <a:xfrm>
            <a:off x="11754502" y="4832587"/>
            <a:ext cx="5428918" cy="19981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4400">
                <a:solidFill>
                  <a:srgbClr val="000000"/>
                </a:solidFill>
                <a:latin typeface="Arial"/>
                <a:ea typeface="Arial"/>
                <a:cs typeface="Arial"/>
                <a:sym typeface="Arial"/>
              </a:rPr>
              <a:t>Tập hợp các số nguyên</a:t>
            </a:r>
            <a:endParaRPr sz="4400">
              <a:solidFill>
                <a:srgbClr val="000000"/>
              </a:solidFill>
              <a:latin typeface="Arial"/>
              <a:ea typeface="Arial"/>
              <a:cs typeface="Arial"/>
              <a:sym typeface="Arial"/>
            </a:endParaRPr>
          </a:p>
        </p:txBody>
      </p:sp>
      <p:sp>
        <p:nvSpPr>
          <p:cNvPr id="1330" name="Google Shape;1330;p3"/>
          <p:cNvSpPr txBox="1"/>
          <p:nvPr/>
        </p:nvSpPr>
        <p:spPr>
          <a:xfrm>
            <a:off x="1001363" y="5988894"/>
            <a:ext cx="5955968" cy="1446550"/>
          </a:xfrm>
          <a:prstGeom prst="rect">
            <a:avLst/>
          </a:prstGeom>
          <a:blipFill rotWithShape="1">
            <a:blip r:embed="rId6">
              <a:alphaModFix/>
            </a:blip>
            <a:stretch>
              <a:fillRect b="0" l="0" r="0" t="-882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331" name="Google Shape;1331;p3"/>
          <p:cNvSpPr txBox="1"/>
          <p:nvPr/>
        </p:nvSpPr>
        <p:spPr>
          <a:xfrm>
            <a:off x="10471054" y="5676246"/>
            <a:ext cx="8362975" cy="1446550"/>
          </a:xfrm>
          <a:prstGeom prst="rect">
            <a:avLst/>
          </a:prstGeom>
          <a:blipFill rotWithShape="1">
            <a:blip r:embed="rId7">
              <a:alphaModFix/>
            </a:blip>
            <a:stretch>
              <a:fillRect b="0" l="0" r="0" t="-88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332" name="Google Shape;1332;p3"/>
          <p:cNvSpPr txBox="1"/>
          <p:nvPr/>
        </p:nvSpPr>
        <p:spPr>
          <a:xfrm>
            <a:off x="13460218" y="3452204"/>
            <a:ext cx="485986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5400">
              <a:solidFill>
                <a:srgbClr val="000000"/>
              </a:solidFill>
              <a:latin typeface="Arial"/>
              <a:ea typeface="Arial"/>
              <a:cs typeface="Arial"/>
              <a:sym typeface="Arial"/>
            </a:endParaRPr>
          </a:p>
        </p:txBody>
      </p:sp>
      <p:sp>
        <p:nvSpPr>
          <p:cNvPr id="1333" name="Google Shape;1333;p3"/>
          <p:cNvSpPr txBox="1"/>
          <p:nvPr/>
        </p:nvSpPr>
        <p:spPr>
          <a:xfrm>
            <a:off x="11313284" y="2921825"/>
            <a:ext cx="7520745" cy="769441"/>
          </a:xfrm>
          <a:prstGeom prst="rect">
            <a:avLst/>
          </a:prstGeom>
          <a:blipFill rotWithShape="1">
            <a:blip r:embed="rId8">
              <a:alphaModFix/>
            </a:blip>
            <a:stretch>
              <a:fillRect b="-35432" l="0" r="0" t="-1653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334" name="Google Shape;1334;p3"/>
          <p:cNvSpPr/>
          <p:nvPr/>
        </p:nvSpPr>
        <p:spPr>
          <a:xfrm>
            <a:off x="1676626" y="7844959"/>
            <a:ext cx="14590153" cy="2217082"/>
          </a:xfrm>
          <a:prstGeom prst="rect">
            <a:avLst/>
          </a:prstGeom>
          <a:blipFill rotWithShape="1">
            <a:blip r:embed="rId9">
              <a:alphaModFix/>
            </a:blip>
            <a:stretch>
              <a:fillRect b="-6432" l="-872" r="-872" t="0"/>
            </a:stretch>
          </a:blipFill>
          <a:ln cap="flat" cmpd="sng" w="57150">
            <a:solidFill>
              <a:srgbClr val="17365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6"/>
                                        </p:tgtEl>
                                        <p:attrNameLst>
                                          <p:attrName>style.visibility</p:attrName>
                                        </p:attrNameLst>
                                      </p:cBhvr>
                                      <p:to>
                                        <p:strVal val="visible"/>
                                      </p:to>
                                    </p:set>
                                    <p:animEffect filter="fade" transition="in">
                                      <p:cBhvr>
                                        <p:cTn dur="500"/>
                                        <p:tgtEl>
                                          <p:spTgt spid="1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4"/>
                                        </p:tgtEl>
                                        <p:attrNameLst>
                                          <p:attrName>style.visibility</p:attrName>
                                        </p:attrNameLst>
                                      </p:cBhvr>
                                      <p:to>
                                        <p:strVal val="visible"/>
                                      </p:to>
                                    </p:set>
                                    <p:animEffect filter="fade" transition="in">
                                      <p:cBhvr>
                                        <p:cTn dur="500"/>
                                        <p:tgtEl>
                                          <p:spTgt spid="1324"/>
                                        </p:tgtEl>
                                      </p:cBhvr>
                                    </p:animEffect>
                                  </p:childTnLst>
                                </p:cTn>
                              </p:par>
                              <p:par>
                                <p:cTn fill="hold" nodeType="withEffect" presetClass="entr" presetID="10" presetSubtype="0">
                                  <p:stCondLst>
                                    <p:cond delay="0"/>
                                  </p:stCondLst>
                                  <p:childTnLst>
                                    <p:set>
                                      <p:cBhvr>
                                        <p:cTn dur="1" fill="hold">
                                          <p:stCondLst>
                                            <p:cond delay="0"/>
                                          </p:stCondLst>
                                        </p:cTn>
                                        <p:tgtEl>
                                          <p:spTgt spid="1327"/>
                                        </p:tgtEl>
                                        <p:attrNameLst>
                                          <p:attrName>style.visibility</p:attrName>
                                        </p:attrNameLst>
                                      </p:cBhvr>
                                      <p:to>
                                        <p:strVal val="visible"/>
                                      </p:to>
                                    </p:set>
                                    <p:animEffect filter="fade" transition="in">
                                      <p:cBhvr>
                                        <p:cTn dur="500"/>
                                        <p:tgtEl>
                                          <p:spTgt spid="1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27"/>
                                        </p:tgtEl>
                                      </p:cBhvr>
                                    </p:animEffect>
                                    <p:set>
                                      <p:cBhvr>
                                        <p:cTn dur="1" fill="hold">
                                          <p:stCondLst>
                                            <p:cond delay="500"/>
                                          </p:stCondLst>
                                        </p:cTn>
                                        <p:tgtEl>
                                          <p:spTgt spid="132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330"/>
                                        </p:tgtEl>
                                        <p:attrNameLst>
                                          <p:attrName>style.visibility</p:attrName>
                                        </p:attrNameLst>
                                      </p:cBhvr>
                                      <p:to>
                                        <p:strVal val="visible"/>
                                      </p:to>
                                    </p:set>
                                    <p:animEffect filter="fade" transition="in">
                                      <p:cBhvr>
                                        <p:cTn dur="500"/>
                                        <p:tgtEl>
                                          <p:spTgt spid="1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6"/>
                                        </p:tgtEl>
                                        <p:attrNameLst>
                                          <p:attrName>style.visibility</p:attrName>
                                        </p:attrNameLst>
                                      </p:cBhvr>
                                      <p:to>
                                        <p:strVal val="visible"/>
                                      </p:to>
                                    </p:set>
                                    <p:animEffect filter="fade" transition="in">
                                      <p:cBhvr>
                                        <p:cTn dur="500"/>
                                        <p:tgtEl>
                                          <p:spTgt spid="1326"/>
                                        </p:tgtEl>
                                      </p:cBhvr>
                                    </p:animEffect>
                                  </p:childTnLst>
                                </p:cTn>
                              </p:par>
                              <p:par>
                                <p:cTn fill="hold" nodeType="withEffect" presetClass="entr" presetID="10" presetSubtype="0">
                                  <p:stCondLst>
                                    <p:cond delay="0"/>
                                  </p:stCondLst>
                                  <p:childTnLst>
                                    <p:set>
                                      <p:cBhvr>
                                        <p:cTn dur="1" fill="hold">
                                          <p:stCondLst>
                                            <p:cond delay="0"/>
                                          </p:stCondLst>
                                        </p:cTn>
                                        <p:tgtEl>
                                          <p:spTgt spid="1329"/>
                                        </p:tgtEl>
                                        <p:attrNameLst>
                                          <p:attrName>style.visibility</p:attrName>
                                        </p:attrNameLst>
                                      </p:cBhvr>
                                      <p:to>
                                        <p:strVal val="visible"/>
                                      </p:to>
                                    </p:set>
                                    <p:animEffect filter="fade" transition="in">
                                      <p:cBhvr>
                                        <p:cTn dur="500"/>
                                        <p:tgtEl>
                                          <p:spTgt spid="1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29"/>
                                        </p:tgtEl>
                                      </p:cBhvr>
                                    </p:animEffect>
                                    <p:set>
                                      <p:cBhvr>
                                        <p:cTn dur="1" fill="hold">
                                          <p:stCondLst>
                                            <p:cond delay="500"/>
                                          </p:stCondLst>
                                        </p:cTn>
                                        <p:tgtEl>
                                          <p:spTgt spid="132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gtEl>
                                        <p:attrNameLst>
                                          <p:attrName>style.visibility</p:attrName>
                                        </p:attrNameLst>
                                      </p:cBhvr>
                                      <p:to>
                                        <p:strVal val="visible"/>
                                      </p:to>
                                    </p:set>
                                    <p:animEffect filter="fade" transition="in">
                                      <p:cBhvr>
                                        <p:cTn dur="500"/>
                                        <p:tgtEl>
                                          <p:spTgt spid="1328"/>
                                        </p:tgtEl>
                                      </p:cBhvr>
                                    </p:animEffect>
                                  </p:childTnLst>
                                </p:cTn>
                              </p:par>
                              <p:par>
                                <p:cTn fill="hold" nodeType="withEffect" presetClass="entr" presetID="10" presetSubtype="0">
                                  <p:stCondLst>
                                    <p:cond delay="0"/>
                                  </p:stCondLst>
                                  <p:childTnLst>
                                    <p:set>
                                      <p:cBhvr>
                                        <p:cTn dur="1" fill="hold">
                                          <p:stCondLst>
                                            <p:cond delay="0"/>
                                          </p:stCondLst>
                                        </p:cTn>
                                        <p:tgtEl>
                                          <p:spTgt spid="1325"/>
                                        </p:tgtEl>
                                        <p:attrNameLst>
                                          <p:attrName>style.visibility</p:attrName>
                                        </p:attrNameLst>
                                      </p:cBhvr>
                                      <p:to>
                                        <p:strVal val="visible"/>
                                      </p:to>
                                    </p:set>
                                    <p:animEffect filter="fade" transition="in">
                                      <p:cBhvr>
                                        <p:cTn dur="500"/>
                                        <p:tgtEl>
                                          <p:spTgt spid="1325"/>
                                        </p:tgtEl>
                                      </p:cBhvr>
                                    </p:animEffect>
                                  </p:childTnLst>
                                </p:cTn>
                              </p:par>
                            </p:childTnLst>
                          </p:cTn>
                        </p:par>
                        <p:par>
                          <p:cTn fill="hold">
                            <p:stCondLst>
                              <p:cond delay="500"/>
                            </p:stCondLst>
                            <p:childTnLst>
                              <p:par>
                                <p:cTn fill="hold" nodeType="afterEffect" presetClass="entr" presetID="1" presetSubtype="0">
                                  <p:stCondLst>
                                    <p:cond delay="500"/>
                                  </p:stCondLst>
                                  <p:childTnLst>
                                    <p:set>
                                      <p:cBhvr>
                                        <p:cTn dur="1" fill="hold">
                                          <p:stCondLst>
                                            <p:cond delay="0"/>
                                          </p:stCondLst>
                                        </p:cTn>
                                        <p:tgtEl>
                                          <p:spTgt spid="1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4"/>
                                        </p:tgtEl>
                                        <p:attrNameLst>
                                          <p:attrName>style.visibility</p:attrName>
                                        </p:attrNameLst>
                                      </p:cBhvr>
                                      <p:to>
                                        <p:strVal val="visible"/>
                                      </p:to>
                                    </p:set>
                                    <p:animEffect filter="fade" transition="in">
                                      <p:cBhvr>
                                        <p:cTn dur="500"/>
                                        <p:tgtEl>
                                          <p:spTgt spid="1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8" name="Shape 1758"/>
        <p:cNvGrpSpPr/>
        <p:nvPr/>
      </p:nvGrpSpPr>
      <p:grpSpPr>
        <a:xfrm>
          <a:off x="0" y="0"/>
          <a:ext cx="0" cy="0"/>
          <a:chOff x="0" y="0"/>
          <a:chExt cx="0" cy="0"/>
        </a:xfrm>
      </p:grpSpPr>
      <p:sp>
        <p:nvSpPr>
          <p:cNvPr id="1759" name="Google Shape;1759;p30"/>
          <p:cNvSpPr/>
          <p:nvPr/>
        </p:nvSpPr>
        <p:spPr>
          <a:xfrm>
            <a:off x="938846" y="647208"/>
            <a:ext cx="16611600" cy="8915400"/>
          </a:xfrm>
          <a:custGeom>
            <a:rect b="b" l="l" r="r" t="t"/>
            <a:pathLst>
              <a:path extrusionOk="0" h="1913890" w="2690255">
                <a:moveTo>
                  <a:pt x="2565795" y="1913890"/>
                </a:moveTo>
                <a:lnTo>
                  <a:pt x="124460" y="1913890"/>
                </a:lnTo>
                <a:cubicBezTo>
                  <a:pt x="55880" y="1913890"/>
                  <a:pt x="0" y="1858010"/>
                  <a:pt x="0" y="1789430"/>
                </a:cubicBezTo>
                <a:lnTo>
                  <a:pt x="0" y="124460"/>
                </a:lnTo>
                <a:cubicBezTo>
                  <a:pt x="0" y="55880"/>
                  <a:pt x="55880" y="0"/>
                  <a:pt x="124460" y="0"/>
                </a:cubicBezTo>
                <a:lnTo>
                  <a:pt x="2565795" y="0"/>
                </a:lnTo>
                <a:cubicBezTo>
                  <a:pt x="2634375" y="0"/>
                  <a:pt x="2690255" y="55880"/>
                  <a:pt x="2690255" y="124460"/>
                </a:cubicBezTo>
                <a:lnTo>
                  <a:pt x="2690255" y="1789430"/>
                </a:lnTo>
                <a:cubicBezTo>
                  <a:pt x="2690255" y="1858010"/>
                  <a:pt x="2634375" y="1913890"/>
                  <a:pt x="2565795" y="1913890"/>
                </a:cubicBezTo>
                <a:close/>
              </a:path>
            </a:pathLst>
          </a:cu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0" name="Google Shape;1760;p30"/>
          <p:cNvPicPr preferRelativeResize="0"/>
          <p:nvPr/>
        </p:nvPicPr>
        <p:blipFill rotWithShape="1">
          <a:blip r:embed="rId3">
            <a:alphaModFix/>
          </a:blip>
          <a:srcRect b="0" l="0" r="0" t="0"/>
          <a:stretch/>
        </p:blipFill>
        <p:spPr>
          <a:xfrm rot="1310612">
            <a:off x="427375" y="500567"/>
            <a:ext cx="1387832" cy="1504425"/>
          </a:xfrm>
          <a:prstGeom prst="rect">
            <a:avLst/>
          </a:prstGeom>
          <a:noFill/>
          <a:ln>
            <a:noFill/>
          </a:ln>
        </p:spPr>
      </p:pic>
      <p:pic>
        <p:nvPicPr>
          <p:cNvPr id="1761" name="Google Shape;1761;p30"/>
          <p:cNvPicPr preferRelativeResize="0"/>
          <p:nvPr/>
        </p:nvPicPr>
        <p:blipFill rotWithShape="1">
          <a:blip r:embed="rId4">
            <a:alphaModFix/>
          </a:blip>
          <a:srcRect b="0" l="0" r="0" t="0"/>
          <a:stretch/>
        </p:blipFill>
        <p:spPr>
          <a:xfrm>
            <a:off x="17091353" y="769001"/>
            <a:ext cx="697446" cy="1177124"/>
          </a:xfrm>
          <a:prstGeom prst="rect">
            <a:avLst/>
          </a:prstGeom>
          <a:noFill/>
          <a:ln>
            <a:noFill/>
          </a:ln>
        </p:spPr>
      </p:pic>
      <p:pic>
        <p:nvPicPr>
          <p:cNvPr id="1762" name="Google Shape;1762;p30"/>
          <p:cNvPicPr preferRelativeResize="0"/>
          <p:nvPr/>
        </p:nvPicPr>
        <p:blipFill rotWithShape="1">
          <a:blip r:embed="rId5">
            <a:alphaModFix/>
          </a:blip>
          <a:srcRect b="0" l="0" r="0" t="0"/>
          <a:stretch/>
        </p:blipFill>
        <p:spPr>
          <a:xfrm rot="1579568">
            <a:off x="15709463" y="8830411"/>
            <a:ext cx="2104332" cy="1465382"/>
          </a:xfrm>
          <a:prstGeom prst="rect">
            <a:avLst/>
          </a:prstGeom>
          <a:noFill/>
          <a:ln>
            <a:noFill/>
          </a:ln>
        </p:spPr>
      </p:pic>
      <p:pic>
        <p:nvPicPr>
          <p:cNvPr id="1763" name="Google Shape;1763;p30"/>
          <p:cNvPicPr preferRelativeResize="0"/>
          <p:nvPr/>
        </p:nvPicPr>
        <p:blipFill rotWithShape="1">
          <a:blip r:embed="rId6">
            <a:alphaModFix/>
          </a:blip>
          <a:srcRect b="0" l="0" r="0" t="0"/>
          <a:stretch/>
        </p:blipFill>
        <p:spPr>
          <a:xfrm>
            <a:off x="15000542" y="114755"/>
            <a:ext cx="1871924" cy="2295435"/>
          </a:xfrm>
          <a:prstGeom prst="rect">
            <a:avLst/>
          </a:prstGeom>
          <a:noFill/>
          <a:ln>
            <a:noFill/>
          </a:ln>
        </p:spPr>
      </p:pic>
      <p:pic>
        <p:nvPicPr>
          <p:cNvPr id="1764" name="Google Shape;1764;p30"/>
          <p:cNvPicPr preferRelativeResize="0"/>
          <p:nvPr/>
        </p:nvPicPr>
        <p:blipFill rotWithShape="1">
          <a:blip r:embed="rId7">
            <a:alphaModFix/>
          </a:blip>
          <a:srcRect b="0" l="0" r="0" t="0"/>
          <a:stretch/>
        </p:blipFill>
        <p:spPr>
          <a:xfrm rot="-10084651">
            <a:off x="16551659" y="449153"/>
            <a:ext cx="1392791" cy="1561137"/>
          </a:xfrm>
          <a:prstGeom prst="rect">
            <a:avLst/>
          </a:prstGeom>
          <a:noFill/>
          <a:ln>
            <a:noFill/>
          </a:ln>
        </p:spPr>
      </p:pic>
      <p:pic>
        <p:nvPicPr>
          <p:cNvPr id="1765" name="Google Shape;1765;p30"/>
          <p:cNvPicPr preferRelativeResize="0"/>
          <p:nvPr/>
        </p:nvPicPr>
        <p:blipFill rotWithShape="1">
          <a:blip r:embed="rId8">
            <a:alphaModFix/>
          </a:blip>
          <a:srcRect b="0" l="0" r="0" t="0"/>
          <a:stretch/>
        </p:blipFill>
        <p:spPr>
          <a:xfrm>
            <a:off x="227824" y="5143500"/>
            <a:ext cx="1401782" cy="4788696"/>
          </a:xfrm>
          <a:prstGeom prst="rect">
            <a:avLst/>
          </a:prstGeom>
          <a:noFill/>
          <a:ln>
            <a:noFill/>
          </a:ln>
        </p:spPr>
      </p:pic>
      <p:sp>
        <p:nvSpPr>
          <p:cNvPr id="1766" name="Google Shape;1766;p30"/>
          <p:cNvSpPr txBox="1"/>
          <p:nvPr/>
        </p:nvSpPr>
        <p:spPr>
          <a:xfrm>
            <a:off x="2299303" y="638152"/>
            <a:ext cx="12725400" cy="3597331"/>
          </a:xfrm>
          <a:prstGeom prst="rect">
            <a:avLst/>
          </a:prstGeom>
          <a:blipFill rotWithShape="1">
            <a:blip r:embed="rId9">
              <a:alphaModFix/>
            </a:blip>
            <a:stretch>
              <a:fillRect b="-506" l="-1435" r="0" t="-1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67" name="Google Shape;1767;p30"/>
          <p:cNvSpPr txBox="1"/>
          <p:nvPr/>
        </p:nvSpPr>
        <p:spPr>
          <a:xfrm>
            <a:off x="8001000" y="4551659"/>
            <a:ext cx="2286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Arial"/>
                <a:ea typeface="Arial"/>
                <a:cs typeface="Arial"/>
                <a:sym typeface="Arial"/>
              </a:rPr>
              <a:t>Giải:</a:t>
            </a:r>
            <a:endParaRPr b="1" sz="3600">
              <a:solidFill>
                <a:schemeClr val="dk1"/>
              </a:solidFill>
              <a:latin typeface="Arial"/>
              <a:ea typeface="Arial"/>
              <a:cs typeface="Arial"/>
              <a:sym typeface="Arial"/>
            </a:endParaRPr>
          </a:p>
        </p:txBody>
      </p:sp>
      <p:sp>
        <p:nvSpPr>
          <p:cNvPr id="1768" name="Google Shape;1768;p30"/>
          <p:cNvSpPr txBox="1"/>
          <p:nvPr/>
        </p:nvSpPr>
        <p:spPr>
          <a:xfrm>
            <a:off x="2319747" y="5381484"/>
            <a:ext cx="12725400" cy="3162019"/>
          </a:xfrm>
          <a:prstGeom prst="rect">
            <a:avLst/>
          </a:prstGeom>
          <a:blipFill rotWithShape="1">
            <a:blip r:embed="rId10">
              <a:alphaModFix/>
            </a:blip>
            <a:stretch>
              <a:fillRect b="-2508" l="-148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5"/>
                                        </p:tgtEl>
                                        <p:attrNameLst>
                                          <p:attrName>style.visibility</p:attrName>
                                        </p:attrNameLst>
                                      </p:cBhvr>
                                      <p:to>
                                        <p:strVal val="visible"/>
                                      </p:to>
                                    </p:set>
                                    <p:animEffect filter="fade" transition="in">
                                      <p:cBhvr>
                                        <p:cTn dur="500"/>
                                        <p:tgtEl>
                                          <p:spTgt spid="1765"/>
                                        </p:tgtEl>
                                      </p:cBhvr>
                                    </p:animEffect>
                                  </p:childTnLst>
                                </p:cTn>
                              </p:par>
                              <p:par>
                                <p:cTn fill="hold" nodeType="withEffect" presetClass="entr" presetID="10" presetSubtype="0">
                                  <p:stCondLst>
                                    <p:cond delay="0"/>
                                  </p:stCondLst>
                                  <p:childTnLst>
                                    <p:set>
                                      <p:cBhvr>
                                        <p:cTn dur="1" fill="hold">
                                          <p:stCondLst>
                                            <p:cond delay="0"/>
                                          </p:stCondLst>
                                        </p:cTn>
                                        <p:tgtEl>
                                          <p:spTgt spid="1763"/>
                                        </p:tgtEl>
                                        <p:attrNameLst>
                                          <p:attrName>style.visibility</p:attrName>
                                        </p:attrNameLst>
                                      </p:cBhvr>
                                      <p:to>
                                        <p:strVal val="visible"/>
                                      </p:to>
                                    </p:set>
                                    <p:animEffect filter="fade" transition="in">
                                      <p:cBhvr>
                                        <p:cTn dur="500"/>
                                        <p:tgtEl>
                                          <p:spTgt spid="1763"/>
                                        </p:tgtEl>
                                      </p:cBhvr>
                                    </p:animEffect>
                                  </p:childTnLst>
                                </p:cTn>
                              </p:par>
                              <p:par>
                                <p:cTn fill="hold" nodeType="withEffect" presetClass="entr" presetID="10" presetSubtype="0">
                                  <p:stCondLst>
                                    <p:cond delay="0"/>
                                  </p:stCondLst>
                                  <p:childTnLst>
                                    <p:set>
                                      <p:cBhvr>
                                        <p:cTn dur="1" fill="hold">
                                          <p:stCondLst>
                                            <p:cond delay="0"/>
                                          </p:stCondLst>
                                        </p:cTn>
                                        <p:tgtEl>
                                          <p:spTgt spid="1764"/>
                                        </p:tgtEl>
                                        <p:attrNameLst>
                                          <p:attrName>style.visibility</p:attrName>
                                        </p:attrNameLst>
                                      </p:cBhvr>
                                      <p:to>
                                        <p:strVal val="visible"/>
                                      </p:to>
                                    </p:set>
                                    <p:animEffect filter="fade" transition="in">
                                      <p:cBhvr>
                                        <p:cTn dur="500"/>
                                        <p:tgtEl>
                                          <p:spTgt spid="176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766">
                                            <p:txEl>
                                              <p:pRg end="0" st="0"/>
                                            </p:txEl>
                                          </p:spTgt>
                                        </p:tgtEl>
                                        <p:attrNameLst>
                                          <p:attrName>style.visibility</p:attrName>
                                        </p:attrNameLst>
                                      </p:cBhvr>
                                      <p:to>
                                        <p:strVal val="visible"/>
                                      </p:to>
                                    </p:set>
                                    <p:anim calcmode="lin" valueType="num">
                                      <p:cBhvr additive="base">
                                        <p:cTn dur="500"/>
                                        <p:tgtEl>
                                          <p:spTgt spid="176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7"/>
                                        </p:tgtEl>
                                        <p:attrNameLst>
                                          <p:attrName>style.visibility</p:attrName>
                                        </p:attrNameLst>
                                      </p:cBhvr>
                                      <p:to>
                                        <p:strVal val="visible"/>
                                      </p:to>
                                    </p:set>
                                    <p:animEffect filter="fade" transition="in">
                                      <p:cBhvr>
                                        <p:cTn dur="500"/>
                                        <p:tgtEl>
                                          <p:spTgt spid="17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8">
                                            <p:txEl>
                                              <p:pRg end="0" st="0"/>
                                            </p:txEl>
                                          </p:spTgt>
                                        </p:tgtEl>
                                        <p:attrNameLst>
                                          <p:attrName>style.visibility</p:attrName>
                                        </p:attrNameLst>
                                      </p:cBhvr>
                                      <p:to>
                                        <p:strVal val="visible"/>
                                      </p:to>
                                    </p:set>
                                    <p:anim calcmode="lin" valueType="num">
                                      <p:cBhvr additive="base">
                                        <p:cTn dur="500"/>
                                        <p:tgtEl>
                                          <p:spTgt spid="176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2" name="Shape 1772"/>
        <p:cNvGrpSpPr/>
        <p:nvPr/>
      </p:nvGrpSpPr>
      <p:grpSpPr>
        <a:xfrm>
          <a:off x="0" y="0"/>
          <a:ext cx="0" cy="0"/>
          <a:chOff x="0" y="0"/>
          <a:chExt cx="0" cy="0"/>
        </a:xfrm>
      </p:grpSpPr>
      <p:pic>
        <p:nvPicPr>
          <p:cNvPr id="1773" name="Google Shape;1773;p31"/>
          <p:cNvPicPr preferRelativeResize="0"/>
          <p:nvPr/>
        </p:nvPicPr>
        <p:blipFill rotWithShape="1">
          <a:blip r:embed="rId3">
            <a:alphaModFix/>
          </a:blip>
          <a:srcRect b="0" l="0" r="0" t="0"/>
          <a:stretch/>
        </p:blipFill>
        <p:spPr>
          <a:xfrm rot="-8762934">
            <a:off x="540142" y="7931636"/>
            <a:ext cx="2348424" cy="768575"/>
          </a:xfrm>
          <a:prstGeom prst="rect">
            <a:avLst/>
          </a:prstGeom>
          <a:noFill/>
          <a:ln>
            <a:noFill/>
          </a:ln>
        </p:spPr>
      </p:pic>
      <p:sp>
        <p:nvSpPr>
          <p:cNvPr id="1774" name="Google Shape;1774;p31"/>
          <p:cNvSpPr txBox="1"/>
          <p:nvPr/>
        </p:nvSpPr>
        <p:spPr>
          <a:xfrm>
            <a:off x="1295400" y="0"/>
            <a:ext cx="14173200" cy="1365438"/>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70C0"/>
              </a:buClr>
              <a:buSzPts val="3600"/>
              <a:buFont typeface="Arial"/>
              <a:buNone/>
            </a:pPr>
            <a:r>
              <a:rPr b="1" i="0" lang="en-US" sz="3600" u="none" cap="none" strike="noStrike">
                <a:solidFill>
                  <a:srgbClr val="0070C0"/>
                </a:solidFill>
                <a:latin typeface="Arial"/>
                <a:ea typeface="Arial"/>
                <a:cs typeface="Arial"/>
                <a:sym typeface="Arial"/>
              </a:rPr>
              <a:t>3.</a:t>
            </a:r>
            <a:endParaRPr/>
          </a:p>
          <a:p>
            <a:pPr indent="0" lvl="0" marL="0" marR="0" rtl="0" algn="just">
              <a:lnSpc>
                <a:spcPct val="130000"/>
              </a:lnSpc>
              <a:spcBef>
                <a:spcPts val="0"/>
              </a:spcBef>
              <a:spcAft>
                <a:spcPts val="0"/>
              </a:spcAft>
              <a:buClr>
                <a:srgbClr val="000000"/>
              </a:buClr>
              <a:buSzPts val="3600"/>
              <a:buFont typeface="Arial"/>
              <a:buNone/>
            </a:pPr>
            <a:r>
              <a:rPr lang="en-US" sz="3600">
                <a:solidFill>
                  <a:srgbClr val="000000"/>
                </a:solidFill>
                <a:latin typeface="Arial"/>
                <a:ea typeface="Arial"/>
                <a:cs typeface="Arial"/>
                <a:sym typeface="Arial"/>
              </a:rPr>
              <a:t>a) Các điểm A, B, C trong Hình 8 biểu diễn số hữu tỉ nào?</a:t>
            </a:r>
            <a:endParaRPr i="0" sz="3600" u="none" cap="none" strike="noStrike">
              <a:solidFill>
                <a:srgbClr val="000000"/>
              </a:solidFill>
              <a:latin typeface="Arial"/>
              <a:ea typeface="Arial"/>
              <a:cs typeface="Arial"/>
              <a:sym typeface="Arial"/>
            </a:endParaRPr>
          </a:p>
        </p:txBody>
      </p:sp>
      <p:pic>
        <p:nvPicPr>
          <p:cNvPr id="1775" name="Google Shape;1775;p31"/>
          <p:cNvPicPr preferRelativeResize="0"/>
          <p:nvPr/>
        </p:nvPicPr>
        <p:blipFill rotWithShape="1">
          <a:blip r:embed="rId4">
            <a:alphaModFix/>
          </a:blip>
          <a:srcRect b="0" l="0" r="0" t="0"/>
          <a:stretch/>
        </p:blipFill>
        <p:spPr>
          <a:xfrm rot="-720983">
            <a:off x="-84943" y="7925943"/>
            <a:ext cx="1324256" cy="2278652"/>
          </a:xfrm>
          <a:prstGeom prst="rect">
            <a:avLst/>
          </a:prstGeom>
          <a:noFill/>
          <a:ln>
            <a:noFill/>
          </a:ln>
        </p:spPr>
      </p:pic>
      <p:pic>
        <p:nvPicPr>
          <p:cNvPr id="1776" name="Google Shape;1776;p31"/>
          <p:cNvPicPr preferRelativeResize="0"/>
          <p:nvPr/>
        </p:nvPicPr>
        <p:blipFill rotWithShape="1">
          <a:blip r:embed="rId5">
            <a:alphaModFix/>
          </a:blip>
          <a:srcRect b="0" l="0" r="0" t="0"/>
          <a:stretch/>
        </p:blipFill>
        <p:spPr>
          <a:xfrm rot="553163">
            <a:off x="17120798" y="-1061737"/>
            <a:ext cx="1561645" cy="2075727"/>
          </a:xfrm>
          <a:prstGeom prst="rect">
            <a:avLst/>
          </a:prstGeom>
          <a:noFill/>
          <a:ln>
            <a:noFill/>
          </a:ln>
        </p:spPr>
      </p:pic>
      <p:pic>
        <p:nvPicPr>
          <p:cNvPr id="1777" name="Google Shape;1777;p31"/>
          <p:cNvPicPr preferRelativeResize="0"/>
          <p:nvPr/>
        </p:nvPicPr>
        <p:blipFill rotWithShape="1">
          <a:blip r:embed="rId6">
            <a:alphaModFix/>
          </a:blip>
          <a:srcRect b="0" l="0" r="0" t="0"/>
          <a:stretch/>
        </p:blipFill>
        <p:spPr>
          <a:xfrm>
            <a:off x="2442099" y="1565450"/>
            <a:ext cx="11879801" cy="2295872"/>
          </a:xfrm>
          <a:prstGeom prst="rect">
            <a:avLst/>
          </a:prstGeom>
          <a:noFill/>
          <a:ln>
            <a:noFill/>
          </a:ln>
        </p:spPr>
      </p:pic>
      <p:sp>
        <p:nvSpPr>
          <p:cNvPr id="1778" name="Google Shape;1778;p31"/>
          <p:cNvSpPr txBox="1"/>
          <p:nvPr/>
        </p:nvSpPr>
        <p:spPr>
          <a:xfrm>
            <a:off x="1282390" y="3711228"/>
            <a:ext cx="14173200" cy="980268"/>
          </a:xfrm>
          <a:prstGeom prst="rect">
            <a:avLst/>
          </a:prstGeom>
          <a:blipFill rotWithShape="1">
            <a:blip r:embed="rId7">
              <a:alphaModFix/>
            </a:blip>
            <a:stretch>
              <a:fillRect b="-13664" l="-1934"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79" name="Google Shape;1779;p31"/>
          <p:cNvSpPr/>
          <p:nvPr/>
        </p:nvSpPr>
        <p:spPr>
          <a:xfrm>
            <a:off x="7449500" y="4919552"/>
            <a:ext cx="2787319" cy="811960"/>
          </a:xfrm>
          <a:prstGeom prst="wedgeEllipseCallout">
            <a:avLst>
              <a:gd fmla="val -7528" name="adj1"/>
              <a:gd fmla="val 113214"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Trả lời</a:t>
            </a:r>
            <a:endParaRPr b="1" sz="3600">
              <a:solidFill>
                <a:schemeClr val="lt1"/>
              </a:solidFill>
              <a:latin typeface="Arial"/>
              <a:ea typeface="Arial"/>
              <a:cs typeface="Arial"/>
              <a:sym typeface="Arial"/>
            </a:endParaRPr>
          </a:p>
        </p:txBody>
      </p:sp>
      <p:sp>
        <p:nvSpPr>
          <p:cNvPr id="1780" name="Google Shape;1780;p31"/>
          <p:cNvSpPr txBox="1"/>
          <p:nvPr/>
        </p:nvSpPr>
        <p:spPr>
          <a:xfrm>
            <a:off x="2442099" y="6211915"/>
            <a:ext cx="14478000" cy="645241"/>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3600">
                <a:solidFill>
                  <a:srgbClr val="000000"/>
                </a:solidFill>
                <a:latin typeface="Arial"/>
                <a:ea typeface="Arial"/>
                <a:cs typeface="Arial"/>
                <a:sym typeface="Arial"/>
              </a:rPr>
              <a:t>a) Các điểm A, B, C trong hình 8 biểu diễn các số hữu tỉ:</a:t>
            </a:r>
            <a:endParaRPr/>
          </a:p>
        </p:txBody>
      </p:sp>
      <p:pic>
        <p:nvPicPr>
          <p:cNvPr id="1781" name="Google Shape;1781;p31"/>
          <p:cNvPicPr preferRelativeResize="0"/>
          <p:nvPr/>
        </p:nvPicPr>
        <p:blipFill rotWithShape="1">
          <a:blip r:embed="rId8">
            <a:alphaModFix/>
          </a:blip>
          <a:srcRect b="0" l="0" r="0" t="0"/>
          <a:stretch/>
        </p:blipFill>
        <p:spPr>
          <a:xfrm>
            <a:off x="7809783" y="7004699"/>
            <a:ext cx="2066751" cy="953367"/>
          </a:xfrm>
          <a:prstGeom prst="rect">
            <a:avLst/>
          </a:prstGeom>
          <a:noFill/>
          <a:ln>
            <a:noFill/>
          </a:ln>
        </p:spPr>
      </p:pic>
      <p:sp>
        <p:nvSpPr>
          <p:cNvPr id="1782" name="Google Shape;1782;p31"/>
          <p:cNvSpPr txBox="1"/>
          <p:nvPr/>
        </p:nvSpPr>
        <p:spPr>
          <a:xfrm>
            <a:off x="2432806" y="7895584"/>
            <a:ext cx="13022784" cy="963982"/>
          </a:xfrm>
          <a:prstGeom prst="rect">
            <a:avLst/>
          </a:prstGeom>
          <a:blipFill rotWithShape="1">
            <a:blip r:embed="rId9">
              <a:alphaModFix/>
            </a:blip>
            <a:stretch>
              <a:fillRect b="-14556" l="-2106"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783" name="Google Shape;1783;p31"/>
          <p:cNvPicPr preferRelativeResize="0"/>
          <p:nvPr/>
        </p:nvPicPr>
        <p:blipFill rotWithShape="1">
          <a:blip r:embed="rId10">
            <a:alphaModFix/>
          </a:blip>
          <a:srcRect b="-16" l="5460" r="0" t="1"/>
          <a:stretch/>
        </p:blipFill>
        <p:spPr>
          <a:xfrm>
            <a:off x="4328795" y="8882688"/>
            <a:ext cx="9771623" cy="1254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4"/>
                                        </p:tgtEl>
                                        <p:attrNameLst>
                                          <p:attrName>style.visibility</p:attrName>
                                        </p:attrNameLst>
                                      </p:cBhvr>
                                      <p:to>
                                        <p:strVal val="visible"/>
                                      </p:to>
                                    </p:set>
                                    <p:anim calcmode="lin" valueType="num">
                                      <p:cBhvr additive="base">
                                        <p:cTn dur="500"/>
                                        <p:tgtEl>
                                          <p:spTgt spid="177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777"/>
                                        </p:tgtEl>
                                        <p:attrNameLst>
                                          <p:attrName>style.visibility</p:attrName>
                                        </p:attrNameLst>
                                      </p:cBhvr>
                                      <p:to>
                                        <p:strVal val="visible"/>
                                      </p:to>
                                    </p:set>
                                    <p:anim calcmode="lin" valueType="num">
                                      <p:cBhvr additive="base">
                                        <p:cTn dur="500"/>
                                        <p:tgtEl>
                                          <p:spTgt spid="17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8"/>
                                        </p:tgtEl>
                                        <p:attrNameLst>
                                          <p:attrName>style.visibility</p:attrName>
                                        </p:attrNameLst>
                                      </p:cBhvr>
                                      <p:to>
                                        <p:strVal val="visible"/>
                                      </p:to>
                                    </p:set>
                                    <p:anim calcmode="lin" valueType="num">
                                      <p:cBhvr additive="base">
                                        <p:cTn dur="500"/>
                                        <p:tgtEl>
                                          <p:spTgt spid="17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9"/>
                                        </p:tgtEl>
                                        <p:attrNameLst>
                                          <p:attrName>style.visibility</p:attrName>
                                        </p:attrNameLst>
                                      </p:cBhvr>
                                      <p:to>
                                        <p:strVal val="visible"/>
                                      </p:to>
                                    </p:set>
                                    <p:anim calcmode="lin" valueType="num">
                                      <p:cBhvr additive="base">
                                        <p:cTn dur="500"/>
                                        <p:tgtEl>
                                          <p:spTgt spid="17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0"/>
                                        </p:tgtEl>
                                        <p:attrNameLst>
                                          <p:attrName>style.visibility</p:attrName>
                                        </p:attrNameLst>
                                      </p:cBhvr>
                                      <p:to>
                                        <p:strVal val="visible"/>
                                      </p:to>
                                    </p:set>
                                    <p:anim calcmode="lin" valueType="num">
                                      <p:cBhvr additive="base">
                                        <p:cTn dur="500"/>
                                        <p:tgtEl>
                                          <p:spTgt spid="17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2"/>
                                        </p:tgtEl>
                                        <p:attrNameLst>
                                          <p:attrName>style.visibility</p:attrName>
                                        </p:attrNameLst>
                                      </p:cBhvr>
                                      <p:to>
                                        <p:strVal val="visible"/>
                                      </p:to>
                                    </p:set>
                                    <p:anim calcmode="lin" valueType="num">
                                      <p:cBhvr additive="base">
                                        <p:cTn dur="500"/>
                                        <p:tgtEl>
                                          <p:spTgt spid="178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783"/>
                                        </p:tgtEl>
                                        <p:attrNameLst>
                                          <p:attrName>style.visibility</p:attrName>
                                        </p:attrNameLst>
                                      </p:cBhvr>
                                      <p:to>
                                        <p:strVal val="visible"/>
                                      </p:to>
                                    </p:set>
                                    <p:anim calcmode="lin" valueType="num">
                                      <p:cBhvr additive="base">
                                        <p:cTn dur="500"/>
                                        <p:tgtEl>
                                          <p:spTgt spid="17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CEE9"/>
        </a:solidFill>
      </p:bgPr>
    </p:bg>
    <p:spTree>
      <p:nvGrpSpPr>
        <p:cNvPr id="1787" name="Shape 1787"/>
        <p:cNvGrpSpPr/>
        <p:nvPr/>
      </p:nvGrpSpPr>
      <p:grpSpPr>
        <a:xfrm>
          <a:off x="0" y="0"/>
          <a:ext cx="0" cy="0"/>
          <a:chOff x="0" y="0"/>
          <a:chExt cx="0" cy="0"/>
        </a:xfrm>
      </p:grpSpPr>
      <p:pic>
        <p:nvPicPr>
          <p:cNvPr id="1788" name="Google Shape;1788;p32"/>
          <p:cNvPicPr preferRelativeResize="0"/>
          <p:nvPr/>
        </p:nvPicPr>
        <p:blipFill rotWithShape="1">
          <a:blip r:embed="rId3">
            <a:alphaModFix amt="19999"/>
          </a:blip>
          <a:srcRect b="43786" l="0" r="0" t="0"/>
          <a:stretch/>
        </p:blipFill>
        <p:spPr>
          <a:xfrm>
            <a:off x="0" y="6607"/>
            <a:ext cx="18288000" cy="10280393"/>
          </a:xfrm>
          <a:prstGeom prst="rect">
            <a:avLst/>
          </a:prstGeom>
          <a:noFill/>
          <a:ln>
            <a:noFill/>
          </a:ln>
        </p:spPr>
      </p:pic>
      <p:sp>
        <p:nvSpPr>
          <p:cNvPr id="1789" name="Google Shape;1789;p32"/>
          <p:cNvSpPr/>
          <p:nvPr/>
        </p:nvSpPr>
        <p:spPr>
          <a:xfrm>
            <a:off x="5630520" y="334137"/>
            <a:ext cx="7467600" cy="1281815"/>
          </a:xfrm>
          <a:custGeom>
            <a:rect b="b" l="l" r="r" t="t"/>
            <a:pathLst>
              <a:path extrusionOk="0" h="1688333" w="1745507">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7200"/>
              <a:buFont typeface="Arial"/>
              <a:buNone/>
            </a:pPr>
            <a:r>
              <a:rPr b="1" i="0" lang="en-US" sz="7200" u="none" cap="none" strike="noStrike">
                <a:solidFill>
                  <a:srgbClr val="C00000"/>
                </a:solidFill>
                <a:latin typeface="Arial"/>
                <a:ea typeface="Arial"/>
                <a:cs typeface="Arial"/>
                <a:sym typeface="Arial"/>
              </a:rPr>
              <a:t>Vận dụng</a:t>
            </a:r>
            <a:endParaRPr b="1" i="0" sz="7200" u="none" cap="none" strike="noStrike">
              <a:solidFill>
                <a:srgbClr val="C00000"/>
              </a:solidFill>
              <a:latin typeface="Arial"/>
              <a:ea typeface="Arial"/>
              <a:cs typeface="Arial"/>
              <a:sym typeface="Arial"/>
            </a:endParaRPr>
          </a:p>
        </p:txBody>
      </p:sp>
      <p:pic>
        <p:nvPicPr>
          <p:cNvPr id="1790" name="Google Shape;1790;p32"/>
          <p:cNvPicPr preferRelativeResize="0"/>
          <p:nvPr/>
        </p:nvPicPr>
        <p:blipFill rotWithShape="1">
          <a:blip r:embed="rId4">
            <a:alphaModFix/>
          </a:blip>
          <a:srcRect b="0" l="0" r="0" t="0"/>
          <a:stretch/>
        </p:blipFill>
        <p:spPr>
          <a:xfrm>
            <a:off x="8051493" y="-85926"/>
            <a:ext cx="2625654" cy="672504"/>
          </a:xfrm>
          <a:prstGeom prst="rect">
            <a:avLst/>
          </a:prstGeom>
          <a:noFill/>
          <a:ln>
            <a:noFill/>
          </a:ln>
        </p:spPr>
      </p:pic>
      <p:pic>
        <p:nvPicPr>
          <p:cNvPr id="1791" name="Google Shape;1791;p32"/>
          <p:cNvPicPr preferRelativeResize="0"/>
          <p:nvPr/>
        </p:nvPicPr>
        <p:blipFill rotWithShape="1">
          <a:blip r:embed="rId5">
            <a:alphaModFix/>
          </a:blip>
          <a:srcRect b="0" l="0" r="0" t="0"/>
          <a:stretch/>
        </p:blipFill>
        <p:spPr>
          <a:xfrm rot="-752723">
            <a:off x="-171549" y="8088512"/>
            <a:ext cx="1617528" cy="2125259"/>
          </a:xfrm>
          <a:prstGeom prst="rect">
            <a:avLst/>
          </a:prstGeom>
          <a:noFill/>
          <a:ln>
            <a:noFill/>
          </a:ln>
        </p:spPr>
      </p:pic>
      <p:pic>
        <p:nvPicPr>
          <p:cNvPr id="1792" name="Google Shape;1792;p32"/>
          <p:cNvPicPr preferRelativeResize="0"/>
          <p:nvPr/>
        </p:nvPicPr>
        <p:blipFill rotWithShape="1">
          <a:blip r:embed="rId6">
            <a:alphaModFix/>
          </a:blip>
          <a:srcRect b="0" l="0" r="0" t="0"/>
          <a:stretch/>
        </p:blipFill>
        <p:spPr>
          <a:xfrm rot="1925915">
            <a:off x="17237801" y="9541374"/>
            <a:ext cx="2053504" cy="1597827"/>
          </a:xfrm>
          <a:prstGeom prst="rect">
            <a:avLst/>
          </a:prstGeom>
          <a:noFill/>
          <a:ln>
            <a:noFill/>
          </a:ln>
        </p:spPr>
      </p:pic>
      <p:sp>
        <p:nvSpPr>
          <p:cNvPr id="1793" name="Google Shape;1793;p32"/>
          <p:cNvSpPr txBox="1"/>
          <p:nvPr/>
        </p:nvSpPr>
        <p:spPr>
          <a:xfrm>
            <a:off x="668810" y="2189254"/>
            <a:ext cx="17237759" cy="182492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FF0000"/>
              </a:buClr>
              <a:buSzPts val="4000"/>
              <a:buFont typeface="Arial"/>
              <a:buNone/>
            </a:pPr>
            <a:r>
              <a:rPr b="1" i="0" lang="en-US" sz="4000" u="none" cap="none" strike="noStrike">
                <a:solidFill>
                  <a:srgbClr val="FF0000"/>
                </a:solidFill>
                <a:latin typeface="Arial"/>
                <a:ea typeface="Arial"/>
                <a:cs typeface="Arial"/>
                <a:sym typeface="Arial"/>
              </a:rPr>
              <a:t>Vận</a:t>
            </a:r>
            <a:r>
              <a:rPr b="1" i="0" lang="en-US" sz="4000" u="none" cap="none" strike="noStrike">
                <a:solidFill>
                  <a:srgbClr val="FF0000"/>
                </a:solidFill>
                <a:latin typeface="Arial"/>
                <a:ea typeface="Arial"/>
                <a:cs typeface="Arial"/>
                <a:sym typeface="Arial"/>
              </a:rPr>
              <a:t> dụng 2. </a:t>
            </a:r>
            <a:r>
              <a:rPr i="0" lang="en-US" sz="4000" u="none" cap="none" strike="noStrike">
                <a:solidFill>
                  <a:schemeClr val="dk1"/>
                </a:solidFill>
                <a:latin typeface="Arial"/>
                <a:ea typeface="Arial"/>
                <a:cs typeface="Arial"/>
                <a:sym typeface="Arial"/>
              </a:rPr>
              <a:t>Bạn Hồng đã phát biểu</a:t>
            </a:r>
            <a:r>
              <a:rPr lang="en-US" sz="4000">
                <a:solidFill>
                  <a:schemeClr val="dk1"/>
                </a:solidFill>
                <a:latin typeface="Arial"/>
                <a:ea typeface="Arial"/>
                <a:cs typeface="Arial"/>
                <a:sym typeface="Arial"/>
              </a:rPr>
              <a:t>: “4,1 lớn hơn 3,5. Vì thế -4,1 cũng lớn hơn -3,5”. Theo em, phát biểu của bạn Hồng có đúng  không? Tại sao?</a:t>
            </a:r>
            <a:endParaRPr i="0" sz="4000" u="none" cap="none" strike="noStrike">
              <a:solidFill>
                <a:schemeClr val="dk1"/>
              </a:solidFill>
              <a:latin typeface="Arial"/>
              <a:ea typeface="Arial"/>
              <a:cs typeface="Arial"/>
              <a:sym typeface="Arial"/>
            </a:endParaRPr>
          </a:p>
        </p:txBody>
      </p:sp>
      <p:sp>
        <p:nvSpPr>
          <p:cNvPr id="1794" name="Google Shape;1794;p32"/>
          <p:cNvSpPr txBox="1"/>
          <p:nvPr/>
        </p:nvSpPr>
        <p:spPr>
          <a:xfrm>
            <a:off x="-35312" y="4993511"/>
            <a:ext cx="4191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u="sng">
                <a:solidFill>
                  <a:srgbClr val="002060"/>
                </a:solidFill>
                <a:latin typeface="Arial"/>
                <a:ea typeface="Arial"/>
                <a:cs typeface="Arial"/>
                <a:sym typeface="Arial"/>
              </a:rPr>
              <a:t>Trả lời:</a:t>
            </a:r>
            <a:endParaRPr b="1" sz="4400" u="sng">
              <a:solidFill>
                <a:srgbClr val="002060"/>
              </a:solidFill>
              <a:latin typeface="Arial"/>
              <a:ea typeface="Arial"/>
              <a:cs typeface="Arial"/>
              <a:sym typeface="Arial"/>
            </a:endParaRPr>
          </a:p>
        </p:txBody>
      </p:sp>
      <p:sp>
        <p:nvSpPr>
          <p:cNvPr id="1795" name="Google Shape;1795;p32"/>
          <p:cNvSpPr/>
          <p:nvPr/>
        </p:nvSpPr>
        <p:spPr>
          <a:xfrm>
            <a:off x="3884110" y="6186768"/>
            <a:ext cx="11651397" cy="2425865"/>
          </a:xfrm>
          <a:prstGeom prst="roundRect">
            <a:avLst>
              <a:gd fmla="val 16667" name="adj"/>
            </a:avLst>
          </a:prstGeom>
          <a:solidFill>
            <a:srgbClr val="F2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796" name="Google Shape;1796;p32"/>
          <p:cNvSpPr/>
          <p:nvPr/>
        </p:nvSpPr>
        <p:spPr>
          <a:xfrm>
            <a:off x="4261313" y="7014979"/>
            <a:ext cx="1130950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400">
                <a:solidFill>
                  <a:srgbClr val="C00000"/>
                </a:solidFill>
                <a:latin typeface="Arial"/>
                <a:ea typeface="Arial"/>
                <a:cs typeface="Arial"/>
                <a:sym typeface="Arial"/>
              </a:rPr>
              <a:t>Phát biểu của bạn Hồng sai. Vì -4,1 &lt; -3,5.</a:t>
            </a:r>
            <a:endParaRPr b="1" sz="4400">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93"/>
                                        </p:tgtEl>
                                        <p:attrNameLst>
                                          <p:attrName>style.visibility</p:attrName>
                                        </p:attrNameLst>
                                      </p:cBhvr>
                                      <p:to>
                                        <p:strVal val="visible"/>
                                      </p:to>
                                    </p:set>
                                    <p:animEffect filter="fade" transition="in">
                                      <p:cBhvr>
                                        <p:cTn dur="500"/>
                                        <p:tgtEl>
                                          <p:spTgt spid="17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4"/>
                                        </p:tgtEl>
                                        <p:attrNameLst>
                                          <p:attrName>style.visibility</p:attrName>
                                        </p:attrNameLst>
                                      </p:cBhvr>
                                      <p:to>
                                        <p:strVal val="visible"/>
                                      </p:to>
                                    </p:set>
                                    <p:anim calcmode="lin" valueType="num">
                                      <p:cBhvr additive="base">
                                        <p:cTn dur="500"/>
                                        <p:tgtEl>
                                          <p:spTgt spid="17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5"/>
                                        </p:tgtEl>
                                        <p:attrNameLst>
                                          <p:attrName>style.visibility</p:attrName>
                                        </p:attrNameLst>
                                      </p:cBhvr>
                                      <p:to>
                                        <p:strVal val="visible"/>
                                      </p:to>
                                    </p:set>
                                    <p:anim calcmode="lin" valueType="num">
                                      <p:cBhvr additive="base">
                                        <p:cTn dur="500"/>
                                        <p:tgtEl>
                                          <p:spTgt spid="179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796"/>
                                        </p:tgtEl>
                                        <p:attrNameLst>
                                          <p:attrName>style.visibility</p:attrName>
                                        </p:attrNameLst>
                                      </p:cBhvr>
                                      <p:to>
                                        <p:strVal val="visible"/>
                                      </p:to>
                                    </p:set>
                                    <p:anim calcmode="lin" valueType="num">
                                      <p:cBhvr additive="base">
                                        <p:cTn dur="500"/>
                                        <p:tgtEl>
                                          <p:spTgt spid="17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0" name="Shape 1800"/>
        <p:cNvGrpSpPr/>
        <p:nvPr/>
      </p:nvGrpSpPr>
      <p:grpSpPr>
        <a:xfrm>
          <a:off x="0" y="0"/>
          <a:ext cx="0" cy="0"/>
          <a:chOff x="0" y="0"/>
          <a:chExt cx="0" cy="0"/>
        </a:xfrm>
      </p:grpSpPr>
      <p:pic>
        <p:nvPicPr>
          <p:cNvPr id="1801" name="Google Shape;1801;p33"/>
          <p:cNvPicPr preferRelativeResize="0"/>
          <p:nvPr/>
        </p:nvPicPr>
        <p:blipFill rotWithShape="1">
          <a:blip r:embed="rId3">
            <a:alphaModFix/>
          </a:blip>
          <a:srcRect b="0" l="0" r="0" t="0"/>
          <a:stretch/>
        </p:blipFill>
        <p:spPr>
          <a:xfrm rot="553163">
            <a:off x="17063006" y="79648"/>
            <a:ext cx="1113611" cy="1480203"/>
          </a:xfrm>
          <a:prstGeom prst="rect">
            <a:avLst/>
          </a:prstGeom>
          <a:noFill/>
          <a:ln>
            <a:noFill/>
          </a:ln>
        </p:spPr>
      </p:pic>
      <p:pic>
        <p:nvPicPr>
          <p:cNvPr id="1802" name="Google Shape;1802;p33"/>
          <p:cNvPicPr preferRelativeResize="0"/>
          <p:nvPr/>
        </p:nvPicPr>
        <p:blipFill rotWithShape="1">
          <a:blip r:embed="rId4">
            <a:alphaModFix/>
          </a:blip>
          <a:srcRect b="0" l="0" r="0" t="0"/>
          <a:stretch/>
        </p:blipFill>
        <p:spPr>
          <a:xfrm rot="-8762934">
            <a:off x="-442768" y="9296708"/>
            <a:ext cx="2348424" cy="768575"/>
          </a:xfrm>
          <a:prstGeom prst="rect">
            <a:avLst/>
          </a:prstGeom>
          <a:noFill/>
          <a:ln>
            <a:noFill/>
          </a:ln>
        </p:spPr>
      </p:pic>
      <p:pic>
        <p:nvPicPr>
          <p:cNvPr id="1803" name="Google Shape;1803;p33"/>
          <p:cNvPicPr preferRelativeResize="0"/>
          <p:nvPr/>
        </p:nvPicPr>
        <p:blipFill rotWithShape="1">
          <a:blip r:embed="rId5">
            <a:alphaModFix/>
          </a:blip>
          <a:srcRect b="0" l="0" r="0" t="0"/>
          <a:stretch/>
        </p:blipFill>
        <p:spPr>
          <a:xfrm rot="-720983">
            <a:off x="576007" y="7615890"/>
            <a:ext cx="1267566" cy="2181104"/>
          </a:xfrm>
          <a:prstGeom prst="rect">
            <a:avLst/>
          </a:prstGeom>
          <a:noFill/>
          <a:ln>
            <a:noFill/>
          </a:ln>
        </p:spPr>
      </p:pic>
      <p:sp>
        <p:nvSpPr>
          <p:cNvPr id="1804" name="Google Shape;1804;p33"/>
          <p:cNvSpPr txBox="1"/>
          <p:nvPr/>
        </p:nvSpPr>
        <p:spPr>
          <a:xfrm>
            <a:off x="1920089" y="267060"/>
            <a:ext cx="13944600" cy="1457771"/>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1" lang="en-US" sz="3600">
                <a:solidFill>
                  <a:srgbClr val="0070C0"/>
                </a:solidFill>
                <a:latin typeface="Arial"/>
                <a:ea typeface="Arial"/>
                <a:cs typeface="Arial"/>
                <a:sym typeface="Arial"/>
              </a:rPr>
              <a:t>7. </a:t>
            </a:r>
            <a:r>
              <a:rPr lang="en-US" sz="3600">
                <a:solidFill>
                  <a:schemeClr val="dk1"/>
                </a:solidFill>
                <a:latin typeface="Arial"/>
                <a:ea typeface="Arial"/>
                <a:cs typeface="Arial"/>
                <a:sym typeface="Arial"/>
              </a:rPr>
              <a:t>Bảng dưới đây cho biết độ cao của bốn rãnh đại dương so với mực nước biển.</a:t>
            </a:r>
            <a:endParaRPr sz="3600">
              <a:solidFill>
                <a:schemeClr val="dk1"/>
              </a:solidFill>
              <a:latin typeface="Arial"/>
              <a:ea typeface="Arial"/>
              <a:cs typeface="Arial"/>
              <a:sym typeface="Arial"/>
            </a:endParaRPr>
          </a:p>
        </p:txBody>
      </p:sp>
      <p:graphicFrame>
        <p:nvGraphicFramePr>
          <p:cNvPr id="1805" name="Google Shape;1805;p33"/>
          <p:cNvGraphicFramePr/>
          <p:nvPr/>
        </p:nvGraphicFramePr>
        <p:xfrm>
          <a:off x="2056730" y="2475332"/>
          <a:ext cx="3000000" cy="3000000"/>
        </p:xfrm>
        <a:graphic>
          <a:graphicData uri="http://schemas.openxmlformats.org/drawingml/2006/table">
            <a:tbl>
              <a:tblPr bandRow="1" firstRow="1">
                <a:noFill/>
                <a:tableStyleId>{C3B20234-D11D-4C66-865F-31632079499A}</a:tableStyleId>
              </a:tblPr>
              <a:tblGrid>
                <a:gridCol w="2904275"/>
                <a:gridCol w="2904275"/>
                <a:gridCol w="2904275"/>
                <a:gridCol w="2904275"/>
                <a:gridCol w="2904275"/>
              </a:tblGrid>
              <a:tr h="1704425">
                <a:tc>
                  <a:txBody>
                    <a:bodyPr/>
                    <a:lstStyle/>
                    <a:p>
                      <a:pPr indent="0" lvl="0" marL="0" marR="0" rtl="0" algn="ctr">
                        <a:spcBef>
                          <a:spcPts val="0"/>
                        </a:spcBef>
                        <a:spcAft>
                          <a:spcPts val="0"/>
                        </a:spcAft>
                        <a:buNone/>
                      </a:pPr>
                      <a:r>
                        <a:rPr lang="en-US" sz="3200" u="none" cap="none" strike="noStrike"/>
                        <a:t>Tên rãnh</a:t>
                      </a:r>
                      <a:endParaRPr sz="3200" u="none" cap="none" strike="noStrike"/>
                    </a:p>
                  </a:txBody>
                  <a:tcPr marT="45725" marB="45725" marR="91450" marL="91450">
                    <a:solidFill>
                      <a:srgbClr val="C5D8F1"/>
                    </a:solidFill>
                  </a:tcPr>
                </a:tc>
                <a:tc>
                  <a:txBody>
                    <a:bodyPr/>
                    <a:lstStyle/>
                    <a:p>
                      <a:pPr indent="0" lvl="0" marL="0" marR="0" rtl="0" algn="ctr">
                        <a:spcBef>
                          <a:spcPts val="0"/>
                        </a:spcBef>
                        <a:spcAft>
                          <a:spcPts val="0"/>
                        </a:spcAft>
                        <a:buNone/>
                      </a:pPr>
                      <a:r>
                        <a:rPr lang="en-US" sz="3200" u="none" cap="none" strike="noStrike"/>
                        <a:t>Rãnh Puerto Rico</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Rãnh Romanche</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Rãnh Philippine</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Rãnh Peru - Chile</a:t>
                      </a:r>
                      <a:endParaRPr sz="3200" u="none" cap="none" strike="noStrike"/>
                    </a:p>
                  </a:txBody>
                  <a:tcPr marT="45725" marB="45725" marR="91450" marL="91450"/>
                </a:tc>
              </a:tr>
              <a:tr h="1800775">
                <a:tc>
                  <a:txBody>
                    <a:bodyPr/>
                    <a:lstStyle/>
                    <a:p>
                      <a:pPr indent="0" lvl="0" marL="0" marR="0" rtl="0" algn="ctr">
                        <a:spcBef>
                          <a:spcPts val="0"/>
                        </a:spcBef>
                        <a:spcAft>
                          <a:spcPts val="0"/>
                        </a:spcAft>
                        <a:buNone/>
                      </a:pPr>
                      <a:r>
                        <a:rPr lang="en-US" sz="3200" u="none" cap="none" strike="noStrike"/>
                        <a:t>Độ cao so với mực nước biển (km)</a:t>
                      </a:r>
                      <a:endParaRPr sz="3200" u="none" cap="none" strike="noStrike"/>
                    </a:p>
                  </a:txBody>
                  <a:tcPr marT="45725" marB="45725" marR="91450" marL="91450">
                    <a:solidFill>
                      <a:srgbClr val="C5D8F1"/>
                    </a:solidFill>
                  </a:tcPr>
                </a:tc>
                <a:tc>
                  <a:txBody>
                    <a:bodyPr/>
                    <a:lstStyle/>
                    <a:p>
                      <a:pPr indent="0" lvl="0" marL="0" marR="0" rtl="0" algn="ctr">
                        <a:spcBef>
                          <a:spcPts val="0"/>
                        </a:spcBef>
                        <a:spcAft>
                          <a:spcPts val="0"/>
                        </a:spcAft>
                        <a:buNone/>
                      </a:pPr>
                      <a:r>
                        <a:rPr lang="en-US" sz="3200" u="none" cap="none" strike="noStrike"/>
                        <a:t>-8,6</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-7,7</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-10,5</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-8,0</a:t>
                      </a:r>
                      <a:endParaRPr sz="3200" u="none" cap="none" strike="noStrike"/>
                    </a:p>
                  </a:txBody>
                  <a:tcPr marT="45725" marB="45725" marR="91450" marL="91450"/>
                </a:tc>
              </a:tr>
            </a:tbl>
          </a:graphicData>
        </a:graphic>
      </p:graphicFrame>
      <p:sp>
        <p:nvSpPr>
          <p:cNvPr id="1806" name="Google Shape;1806;p33"/>
          <p:cNvSpPr txBox="1"/>
          <p:nvPr/>
        </p:nvSpPr>
        <p:spPr>
          <a:xfrm>
            <a:off x="2171700" y="6731032"/>
            <a:ext cx="13944600" cy="2807400"/>
          </a:xfrm>
          <a:prstGeom prst="rect">
            <a:avLst/>
          </a:prstGeom>
          <a:noFill/>
          <a:ln>
            <a:noFill/>
          </a:ln>
        </p:spPr>
        <p:txBody>
          <a:bodyPr anchorCtr="0" anchor="t" bIns="45700" lIns="91425" spcFirstLastPara="1" rIns="91425" wrap="square" tIns="45700">
            <a:spAutoFit/>
          </a:bodyPr>
          <a:lstStyle/>
          <a:p>
            <a:pPr indent="-742950" lvl="0" marL="742950" marR="0" rtl="0" algn="just">
              <a:lnSpc>
                <a:spcPct val="130000"/>
              </a:lnSpc>
              <a:spcBef>
                <a:spcPts val="0"/>
              </a:spcBef>
              <a:spcAft>
                <a:spcPts val="0"/>
              </a:spcAft>
              <a:buClr>
                <a:schemeClr val="dk1"/>
              </a:buClr>
              <a:buSzPts val="3600"/>
              <a:buFont typeface="Arial"/>
              <a:buAutoNum type="alphaLcParenR"/>
            </a:pPr>
            <a:r>
              <a:rPr lang="en-US" sz="3600">
                <a:solidFill>
                  <a:schemeClr val="dk1"/>
                </a:solidFill>
                <a:latin typeface="Arial"/>
                <a:ea typeface="Arial"/>
                <a:cs typeface="Arial"/>
                <a:sym typeface="Arial"/>
              </a:rPr>
              <a:t>Những r</a:t>
            </a:r>
            <a:r>
              <a:rPr lang="en-US" sz="3600">
                <a:solidFill>
                  <a:schemeClr val="dk1"/>
                </a:solidFill>
              </a:rPr>
              <a:t>ã</a:t>
            </a:r>
            <a:r>
              <a:rPr lang="en-US" sz="3600">
                <a:solidFill>
                  <a:schemeClr val="dk1"/>
                </a:solidFill>
                <a:latin typeface="Arial"/>
                <a:ea typeface="Arial"/>
                <a:cs typeface="Arial"/>
                <a:sym typeface="Arial"/>
              </a:rPr>
              <a:t>nh đại dương nào có độ cao hơn rãnh Puerto Rico? Giải thích.</a:t>
            </a:r>
            <a:endParaRPr/>
          </a:p>
          <a:p>
            <a:pPr indent="-742950" lvl="0" marL="742950" marR="0" rtl="0" algn="just">
              <a:lnSpc>
                <a:spcPct val="130000"/>
              </a:lnSpc>
              <a:spcBef>
                <a:spcPts val="0"/>
              </a:spcBef>
              <a:spcAft>
                <a:spcPts val="0"/>
              </a:spcAft>
              <a:buClr>
                <a:schemeClr val="dk1"/>
              </a:buClr>
              <a:buSzPts val="3600"/>
              <a:buFont typeface="Arial"/>
              <a:buAutoNum type="alphaLcParenR"/>
            </a:pPr>
            <a:r>
              <a:rPr lang="en-US" sz="3600">
                <a:solidFill>
                  <a:schemeClr val="dk1"/>
                </a:solidFill>
                <a:latin typeface="Arial"/>
                <a:ea typeface="Arial"/>
                <a:cs typeface="Arial"/>
                <a:sym typeface="Arial"/>
              </a:rPr>
              <a:t>Rãnh đại dương nào có độ cao thấp nhất trong bốn r</a:t>
            </a:r>
            <a:r>
              <a:rPr lang="en-US" sz="3600">
                <a:solidFill>
                  <a:schemeClr val="dk1"/>
                </a:solidFill>
              </a:rPr>
              <a:t>ã</a:t>
            </a:r>
            <a:r>
              <a:rPr lang="en-US" sz="3600">
                <a:solidFill>
                  <a:schemeClr val="dk1"/>
                </a:solidFill>
                <a:latin typeface="Arial"/>
                <a:ea typeface="Arial"/>
                <a:cs typeface="Arial"/>
                <a:sym typeface="Arial"/>
              </a:rPr>
              <a:t>nh trên? Giải thích.</a:t>
            </a:r>
            <a:endParaRPr sz="3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4"/>
                                        </p:tgtEl>
                                        <p:attrNameLst>
                                          <p:attrName>style.visibility</p:attrName>
                                        </p:attrNameLst>
                                      </p:cBhvr>
                                      <p:to>
                                        <p:strVal val="visible"/>
                                      </p:to>
                                    </p:set>
                                    <p:anim calcmode="lin" valueType="num">
                                      <p:cBhvr additive="base">
                                        <p:cTn dur="500"/>
                                        <p:tgtEl>
                                          <p:spTgt spid="180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05"/>
                                        </p:tgtEl>
                                        <p:attrNameLst>
                                          <p:attrName>style.visibility</p:attrName>
                                        </p:attrNameLst>
                                      </p:cBhvr>
                                      <p:to>
                                        <p:strVal val="visible"/>
                                      </p:to>
                                    </p:set>
                                    <p:animEffect filter="fade" transition="in">
                                      <p:cBhvr>
                                        <p:cTn dur="500"/>
                                        <p:tgtEl>
                                          <p:spTgt spid="18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6">
                                            <p:txEl>
                                              <p:pRg end="0" st="0"/>
                                            </p:txEl>
                                          </p:spTgt>
                                        </p:tgtEl>
                                        <p:attrNameLst>
                                          <p:attrName>style.visibility</p:attrName>
                                        </p:attrNameLst>
                                      </p:cBhvr>
                                      <p:to>
                                        <p:strVal val="visible"/>
                                      </p:to>
                                    </p:set>
                                    <p:anim calcmode="lin" valueType="num">
                                      <p:cBhvr additive="base">
                                        <p:cTn dur="500"/>
                                        <p:tgtEl>
                                          <p:spTgt spid="18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6">
                                            <p:txEl>
                                              <p:pRg end="1" st="1"/>
                                            </p:txEl>
                                          </p:spTgt>
                                        </p:tgtEl>
                                        <p:attrNameLst>
                                          <p:attrName>style.visibility</p:attrName>
                                        </p:attrNameLst>
                                      </p:cBhvr>
                                      <p:to>
                                        <p:strVal val="visible"/>
                                      </p:to>
                                    </p:set>
                                    <p:anim calcmode="lin" valueType="num">
                                      <p:cBhvr additive="base">
                                        <p:cTn dur="500"/>
                                        <p:tgtEl>
                                          <p:spTgt spid="18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0" name="Shape 1810"/>
        <p:cNvGrpSpPr/>
        <p:nvPr/>
      </p:nvGrpSpPr>
      <p:grpSpPr>
        <a:xfrm>
          <a:off x="0" y="0"/>
          <a:ext cx="0" cy="0"/>
          <a:chOff x="0" y="0"/>
          <a:chExt cx="0" cy="0"/>
        </a:xfrm>
      </p:grpSpPr>
      <p:pic>
        <p:nvPicPr>
          <p:cNvPr id="1811" name="Google Shape;1811;p34"/>
          <p:cNvPicPr preferRelativeResize="0"/>
          <p:nvPr/>
        </p:nvPicPr>
        <p:blipFill rotWithShape="1">
          <a:blip r:embed="rId3">
            <a:alphaModFix/>
          </a:blip>
          <a:srcRect b="0" l="0" r="0" t="0"/>
          <a:stretch/>
        </p:blipFill>
        <p:spPr>
          <a:xfrm rot="553163">
            <a:off x="17063006" y="79648"/>
            <a:ext cx="1113611" cy="1480203"/>
          </a:xfrm>
          <a:prstGeom prst="rect">
            <a:avLst/>
          </a:prstGeom>
          <a:noFill/>
          <a:ln>
            <a:noFill/>
          </a:ln>
        </p:spPr>
      </p:pic>
      <p:pic>
        <p:nvPicPr>
          <p:cNvPr id="1812" name="Google Shape;1812;p34"/>
          <p:cNvPicPr preferRelativeResize="0"/>
          <p:nvPr/>
        </p:nvPicPr>
        <p:blipFill rotWithShape="1">
          <a:blip r:embed="rId4">
            <a:alphaModFix/>
          </a:blip>
          <a:srcRect b="0" l="0" r="0" t="0"/>
          <a:stretch/>
        </p:blipFill>
        <p:spPr>
          <a:xfrm rot="-8762934">
            <a:off x="-442768" y="9296708"/>
            <a:ext cx="2348424" cy="768575"/>
          </a:xfrm>
          <a:prstGeom prst="rect">
            <a:avLst/>
          </a:prstGeom>
          <a:noFill/>
          <a:ln>
            <a:noFill/>
          </a:ln>
        </p:spPr>
      </p:pic>
      <p:pic>
        <p:nvPicPr>
          <p:cNvPr id="1813" name="Google Shape;1813;p34"/>
          <p:cNvPicPr preferRelativeResize="0"/>
          <p:nvPr/>
        </p:nvPicPr>
        <p:blipFill rotWithShape="1">
          <a:blip r:embed="rId5">
            <a:alphaModFix/>
          </a:blip>
          <a:srcRect b="0" l="0" r="0" t="0"/>
          <a:stretch/>
        </p:blipFill>
        <p:spPr>
          <a:xfrm rot="-720983">
            <a:off x="576007" y="7615890"/>
            <a:ext cx="1267566" cy="2181104"/>
          </a:xfrm>
          <a:prstGeom prst="rect">
            <a:avLst/>
          </a:prstGeom>
          <a:noFill/>
          <a:ln>
            <a:noFill/>
          </a:ln>
        </p:spPr>
      </p:pic>
      <p:sp>
        <p:nvSpPr>
          <p:cNvPr id="1814" name="Google Shape;1814;p34"/>
          <p:cNvSpPr txBox="1"/>
          <p:nvPr/>
        </p:nvSpPr>
        <p:spPr>
          <a:xfrm>
            <a:off x="1920089" y="267060"/>
            <a:ext cx="13944600" cy="1457771"/>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Clr>
                <a:srgbClr val="0070C0"/>
              </a:buClr>
              <a:buSzPts val="3600"/>
              <a:buFont typeface="Arial"/>
              <a:buNone/>
            </a:pPr>
            <a:r>
              <a:rPr b="1" i="0" lang="en-US" sz="3600" u="none" cap="none" strike="noStrike">
                <a:solidFill>
                  <a:srgbClr val="0070C0"/>
                </a:solidFill>
                <a:latin typeface="Arial"/>
                <a:ea typeface="Arial"/>
                <a:cs typeface="Arial"/>
                <a:sym typeface="Arial"/>
              </a:rPr>
              <a:t>7. </a:t>
            </a:r>
            <a:r>
              <a:rPr b="0" i="0" lang="en-US" sz="3600" u="none" cap="none" strike="noStrike">
                <a:solidFill>
                  <a:srgbClr val="000000"/>
                </a:solidFill>
                <a:latin typeface="Arial"/>
                <a:ea typeface="Arial"/>
                <a:cs typeface="Arial"/>
                <a:sym typeface="Arial"/>
              </a:rPr>
              <a:t>Bảng dưới đây cho biết độ cao của bốn rãnh đại dương so với mực nước biển.</a:t>
            </a:r>
            <a:endParaRPr b="0" i="0" sz="3600" u="none" cap="none" strike="noStrike">
              <a:solidFill>
                <a:srgbClr val="000000"/>
              </a:solidFill>
              <a:latin typeface="Arial"/>
              <a:ea typeface="Arial"/>
              <a:cs typeface="Arial"/>
              <a:sym typeface="Arial"/>
            </a:endParaRPr>
          </a:p>
        </p:txBody>
      </p:sp>
      <p:graphicFrame>
        <p:nvGraphicFramePr>
          <p:cNvPr id="1815" name="Google Shape;1815;p34"/>
          <p:cNvGraphicFramePr/>
          <p:nvPr/>
        </p:nvGraphicFramePr>
        <p:xfrm>
          <a:off x="2056730" y="2475332"/>
          <a:ext cx="3000000" cy="3000000"/>
        </p:xfrm>
        <a:graphic>
          <a:graphicData uri="http://schemas.openxmlformats.org/drawingml/2006/table">
            <a:tbl>
              <a:tblPr bandRow="1" firstRow="1">
                <a:noFill/>
                <a:tableStyleId>{C3B20234-D11D-4C66-865F-31632079499A}</a:tableStyleId>
              </a:tblPr>
              <a:tblGrid>
                <a:gridCol w="2904275"/>
                <a:gridCol w="2904275"/>
                <a:gridCol w="2904275"/>
                <a:gridCol w="2904275"/>
                <a:gridCol w="2904275"/>
              </a:tblGrid>
              <a:tr h="1704425">
                <a:tc>
                  <a:txBody>
                    <a:bodyPr/>
                    <a:lstStyle/>
                    <a:p>
                      <a:pPr indent="0" lvl="0" marL="0" marR="0" rtl="0" algn="ctr">
                        <a:spcBef>
                          <a:spcPts val="0"/>
                        </a:spcBef>
                        <a:spcAft>
                          <a:spcPts val="0"/>
                        </a:spcAft>
                        <a:buNone/>
                      </a:pPr>
                      <a:r>
                        <a:rPr lang="en-US" sz="3200" u="none" cap="none" strike="noStrike"/>
                        <a:t>Tên rãnh</a:t>
                      </a:r>
                      <a:endParaRPr sz="3200" u="none" cap="none" strike="noStrike"/>
                    </a:p>
                  </a:txBody>
                  <a:tcPr marT="45725" marB="45725" marR="91450" marL="91450">
                    <a:solidFill>
                      <a:srgbClr val="C5D8F1"/>
                    </a:solidFill>
                  </a:tcPr>
                </a:tc>
                <a:tc>
                  <a:txBody>
                    <a:bodyPr/>
                    <a:lstStyle/>
                    <a:p>
                      <a:pPr indent="0" lvl="0" marL="0" marR="0" rtl="0" algn="ctr">
                        <a:spcBef>
                          <a:spcPts val="0"/>
                        </a:spcBef>
                        <a:spcAft>
                          <a:spcPts val="0"/>
                        </a:spcAft>
                        <a:buNone/>
                      </a:pPr>
                      <a:r>
                        <a:rPr lang="en-US" sz="3200" u="none" cap="none" strike="noStrike"/>
                        <a:t>Rãnh Puerto Rico</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Rãnh Romanche</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Rãnh Philippine</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Rãnh Peru - Chile</a:t>
                      </a:r>
                      <a:endParaRPr sz="3200" u="none" cap="none" strike="noStrike"/>
                    </a:p>
                  </a:txBody>
                  <a:tcPr marT="45725" marB="45725" marR="91450" marL="91450"/>
                </a:tc>
              </a:tr>
              <a:tr h="1800775">
                <a:tc>
                  <a:txBody>
                    <a:bodyPr/>
                    <a:lstStyle/>
                    <a:p>
                      <a:pPr indent="0" lvl="0" marL="0" marR="0" rtl="0" algn="ctr">
                        <a:spcBef>
                          <a:spcPts val="0"/>
                        </a:spcBef>
                        <a:spcAft>
                          <a:spcPts val="0"/>
                        </a:spcAft>
                        <a:buNone/>
                      </a:pPr>
                      <a:r>
                        <a:rPr lang="en-US" sz="3200" u="none" cap="none" strike="noStrike"/>
                        <a:t>Độ cao so với mực nước biển (km)</a:t>
                      </a:r>
                      <a:endParaRPr sz="3200" u="none" cap="none" strike="noStrike"/>
                    </a:p>
                  </a:txBody>
                  <a:tcPr marT="45725" marB="45725" marR="91450" marL="91450">
                    <a:solidFill>
                      <a:srgbClr val="C5D8F1"/>
                    </a:solidFill>
                  </a:tcPr>
                </a:tc>
                <a:tc>
                  <a:txBody>
                    <a:bodyPr/>
                    <a:lstStyle/>
                    <a:p>
                      <a:pPr indent="0" lvl="0" marL="0" marR="0" rtl="0" algn="ctr">
                        <a:spcBef>
                          <a:spcPts val="0"/>
                        </a:spcBef>
                        <a:spcAft>
                          <a:spcPts val="0"/>
                        </a:spcAft>
                        <a:buNone/>
                      </a:pPr>
                      <a:r>
                        <a:rPr lang="en-US" sz="3200" u="none" cap="none" strike="noStrike"/>
                        <a:t>-8,6</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-7,7</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-10,5</a:t>
                      </a:r>
                      <a:endParaRPr sz="3200" u="none" cap="none" strike="noStrike"/>
                    </a:p>
                  </a:txBody>
                  <a:tcPr marT="45725" marB="45725" marR="91450" marL="91450"/>
                </a:tc>
                <a:tc>
                  <a:txBody>
                    <a:bodyPr/>
                    <a:lstStyle/>
                    <a:p>
                      <a:pPr indent="0" lvl="0" marL="0" marR="0" rtl="0" algn="ctr">
                        <a:spcBef>
                          <a:spcPts val="0"/>
                        </a:spcBef>
                        <a:spcAft>
                          <a:spcPts val="0"/>
                        </a:spcAft>
                        <a:buNone/>
                      </a:pPr>
                      <a:r>
                        <a:rPr lang="en-US" sz="3200" u="none" cap="none" strike="noStrike"/>
                        <a:t>-8,0</a:t>
                      </a:r>
                      <a:endParaRPr sz="3200" u="none" cap="none" strike="noStrike"/>
                    </a:p>
                  </a:txBody>
                  <a:tcPr marT="45725" marB="45725" marR="91450" marL="91450"/>
                </a:tc>
              </a:tr>
            </a:tbl>
          </a:graphicData>
        </a:graphic>
      </p:graphicFrame>
      <p:sp>
        <p:nvSpPr>
          <p:cNvPr id="1816" name="Google Shape;1816;p34"/>
          <p:cNvSpPr/>
          <p:nvPr/>
        </p:nvSpPr>
        <p:spPr>
          <a:xfrm>
            <a:off x="2552697" y="6321304"/>
            <a:ext cx="13505057" cy="155536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200">
                <a:solidFill>
                  <a:srgbClr val="000000"/>
                </a:solidFill>
                <a:latin typeface="Arial"/>
                <a:ea typeface="Arial"/>
                <a:cs typeface="Arial"/>
                <a:sym typeface="Arial"/>
              </a:rPr>
              <a:t>a) Có : -10,5 &lt; -8,6 &lt; -8,0 &lt; -7,7</a:t>
            </a:r>
            <a:endParaRPr sz="3200">
              <a:solidFill>
                <a:schemeClr val="dk1"/>
              </a:solidFill>
              <a:latin typeface="Arial"/>
              <a:ea typeface="Arial"/>
              <a:cs typeface="Arial"/>
              <a:sym typeface="Arial"/>
            </a:endParaRPr>
          </a:p>
          <a:p>
            <a:pPr indent="0" lvl="0" marL="0" marR="0" rtl="0" algn="just">
              <a:lnSpc>
                <a:spcPct val="150000"/>
              </a:lnSpc>
              <a:spcBef>
                <a:spcPts val="600"/>
              </a:spcBef>
              <a:spcAft>
                <a:spcPts val="0"/>
              </a:spcAft>
              <a:buNone/>
            </a:pPr>
            <a:r>
              <a:rPr i="1" lang="en-US" sz="3200">
                <a:solidFill>
                  <a:srgbClr val="000000"/>
                </a:solidFill>
                <a:latin typeface="Arial"/>
                <a:ea typeface="Arial"/>
                <a:cs typeface="Arial"/>
                <a:sym typeface="Arial"/>
              </a:rPr>
              <a:t>Vậy rãnh Philippine có độ cao cao hơn rãnh Peurto Rico.</a:t>
            </a:r>
            <a:endParaRPr sz="3200">
              <a:solidFill>
                <a:schemeClr val="dk1"/>
              </a:solidFill>
              <a:latin typeface="Arial"/>
              <a:ea typeface="Arial"/>
              <a:cs typeface="Arial"/>
              <a:sym typeface="Arial"/>
            </a:endParaRPr>
          </a:p>
        </p:txBody>
      </p:sp>
      <p:sp>
        <p:nvSpPr>
          <p:cNvPr id="1817" name="Google Shape;1817;p34"/>
          <p:cNvSpPr/>
          <p:nvPr/>
        </p:nvSpPr>
        <p:spPr>
          <a:xfrm>
            <a:off x="2552697" y="8217440"/>
            <a:ext cx="14005003" cy="155536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3200">
                <a:solidFill>
                  <a:srgbClr val="000000"/>
                </a:solidFill>
                <a:latin typeface="Arial"/>
                <a:ea typeface="Arial"/>
                <a:cs typeface="Arial"/>
                <a:sym typeface="Arial"/>
              </a:rPr>
              <a:t>b) Có : -7,7 &gt; -8,0 &gt; -8,6 &gt; -10,5</a:t>
            </a:r>
            <a:endParaRPr sz="3200">
              <a:solidFill>
                <a:schemeClr val="dk1"/>
              </a:solidFill>
              <a:latin typeface="Arial"/>
              <a:ea typeface="Arial"/>
              <a:cs typeface="Arial"/>
              <a:sym typeface="Arial"/>
            </a:endParaRPr>
          </a:p>
          <a:p>
            <a:pPr indent="0" lvl="0" marL="0" marR="0" rtl="0" algn="just">
              <a:lnSpc>
                <a:spcPct val="150000"/>
              </a:lnSpc>
              <a:spcBef>
                <a:spcPts val="600"/>
              </a:spcBef>
              <a:spcAft>
                <a:spcPts val="0"/>
              </a:spcAft>
              <a:buNone/>
            </a:pPr>
            <a:r>
              <a:rPr i="1" lang="en-US" sz="3200">
                <a:solidFill>
                  <a:srgbClr val="000000"/>
                </a:solidFill>
                <a:latin typeface="Arial"/>
                <a:ea typeface="Arial"/>
                <a:cs typeface="Arial"/>
                <a:sym typeface="Arial"/>
              </a:rPr>
              <a:t>Vậy rãnh Romanche có độ cao thấp nhất trong bốn rãnh trên.</a:t>
            </a:r>
            <a:endParaRPr sz="3200">
              <a:solidFill>
                <a:schemeClr val="dk1"/>
              </a:solidFill>
              <a:latin typeface="Arial"/>
              <a:ea typeface="Arial"/>
              <a:cs typeface="Arial"/>
              <a:sym typeface="Arial"/>
            </a:endParaRPr>
          </a:p>
        </p:txBody>
      </p:sp>
      <p:sp>
        <p:nvSpPr>
          <p:cNvPr id="1818" name="Google Shape;1818;p34"/>
          <p:cNvSpPr txBox="1"/>
          <p:nvPr/>
        </p:nvSpPr>
        <p:spPr>
          <a:xfrm>
            <a:off x="389216" y="6495726"/>
            <a:ext cx="18410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chemeClr val="dk1"/>
                </a:solidFill>
                <a:latin typeface="Arial"/>
                <a:ea typeface="Arial"/>
                <a:cs typeface="Arial"/>
                <a:sym typeface="Arial"/>
              </a:rPr>
              <a:t>Trả lời:</a:t>
            </a:r>
            <a:endParaRPr b="1" sz="3600" u="sng">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8"/>
                                        </p:tgtEl>
                                        <p:attrNameLst>
                                          <p:attrName>style.visibility</p:attrName>
                                        </p:attrNameLst>
                                      </p:cBhvr>
                                      <p:to>
                                        <p:strVal val="visible"/>
                                      </p:to>
                                    </p:set>
                                    <p:animEffect filter="fade" transition="in">
                                      <p:cBhvr>
                                        <p:cTn dur="500"/>
                                        <p:tgtEl>
                                          <p:spTgt spid="18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6"/>
                                        </p:tgtEl>
                                        <p:attrNameLst>
                                          <p:attrName>style.visibility</p:attrName>
                                        </p:attrNameLst>
                                      </p:cBhvr>
                                      <p:to>
                                        <p:strVal val="visible"/>
                                      </p:to>
                                    </p:set>
                                    <p:anim calcmode="lin" valueType="num">
                                      <p:cBhvr additive="base">
                                        <p:cTn dur="500"/>
                                        <p:tgtEl>
                                          <p:spTgt spid="18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7"/>
                                        </p:tgtEl>
                                        <p:attrNameLst>
                                          <p:attrName>style.visibility</p:attrName>
                                        </p:attrNameLst>
                                      </p:cBhvr>
                                      <p:to>
                                        <p:strVal val="visible"/>
                                      </p:to>
                                    </p:set>
                                    <p:anim calcmode="lin" valueType="num">
                                      <p:cBhvr additive="base">
                                        <p:cTn dur="500"/>
                                        <p:tgtEl>
                                          <p:spTgt spid="18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2" name="Shape 1822"/>
        <p:cNvGrpSpPr/>
        <p:nvPr/>
      </p:nvGrpSpPr>
      <p:grpSpPr>
        <a:xfrm>
          <a:off x="0" y="0"/>
          <a:ext cx="0" cy="0"/>
          <a:chOff x="0" y="0"/>
          <a:chExt cx="0" cy="0"/>
        </a:xfrm>
      </p:grpSpPr>
      <p:pic>
        <p:nvPicPr>
          <p:cNvPr id="1823" name="Google Shape;1823;p35"/>
          <p:cNvPicPr preferRelativeResize="0"/>
          <p:nvPr/>
        </p:nvPicPr>
        <p:blipFill rotWithShape="1">
          <a:blip r:embed="rId4">
            <a:alphaModFix/>
          </a:blip>
          <a:srcRect b="0" l="0" r="0" t="0"/>
          <a:stretch/>
        </p:blipFill>
        <p:spPr>
          <a:xfrm>
            <a:off x="1615284" y="7303739"/>
            <a:ext cx="3240360" cy="3240360"/>
          </a:xfrm>
          <a:prstGeom prst="rect">
            <a:avLst/>
          </a:prstGeom>
          <a:noFill/>
          <a:ln>
            <a:noFill/>
          </a:ln>
        </p:spPr>
      </p:pic>
      <p:sp>
        <p:nvSpPr>
          <p:cNvPr id="1824" name="Google Shape;1824;p35"/>
          <p:cNvSpPr/>
          <p:nvPr/>
        </p:nvSpPr>
        <p:spPr>
          <a:xfrm>
            <a:off x="1907196" y="5194952"/>
            <a:ext cx="11989332" cy="4570482"/>
          </a:xfrm>
          <a:prstGeom prst="rect">
            <a:avLst/>
          </a:prstGeom>
          <a:noFill/>
          <a:ln>
            <a:noFill/>
          </a:ln>
        </p:spPr>
        <p:txBody>
          <a:bodyPr anchorCtr="0" anchor="t" bIns="68575" lIns="137150" spcFirstLastPara="1" rIns="137150" wrap="square" tIns="68575">
            <a:spAutoFit/>
          </a:bodyPr>
          <a:lstStyle/>
          <a:p>
            <a:pPr indent="0" lvl="0" marL="0" marR="0" rtl="0" algn="ctr">
              <a:spcBef>
                <a:spcPts val="0"/>
              </a:spcBef>
              <a:spcAft>
                <a:spcPts val="0"/>
              </a:spcAft>
              <a:buNone/>
            </a:pPr>
            <a:r>
              <a:rPr b="1" lang="en-US" sz="14400" cap="none">
                <a:solidFill>
                  <a:srgbClr val="FF0000"/>
                </a:solidFill>
                <a:latin typeface="Calibri"/>
                <a:ea typeface="Calibri"/>
                <a:cs typeface="Calibri"/>
                <a:sym typeface="Calibri"/>
              </a:rPr>
              <a:t>BẢO VỆ </a:t>
            </a:r>
            <a:endParaRPr/>
          </a:p>
          <a:p>
            <a:pPr indent="0" lvl="0" marL="0" marR="0" rtl="0" algn="ctr">
              <a:spcBef>
                <a:spcPts val="0"/>
              </a:spcBef>
              <a:spcAft>
                <a:spcPts val="0"/>
              </a:spcAft>
              <a:buNone/>
            </a:pPr>
            <a:r>
              <a:rPr b="1" lang="en-US" sz="14400" cap="none">
                <a:solidFill>
                  <a:srgbClr val="FF0000"/>
                </a:solidFill>
                <a:latin typeface="Calibri"/>
                <a:ea typeface="Calibri"/>
                <a:cs typeface="Calibri"/>
                <a:sym typeface="Calibri"/>
              </a:rPr>
              <a:t>KHU PHỐ</a:t>
            </a:r>
            <a:endParaRPr/>
          </a:p>
        </p:txBody>
      </p:sp>
      <p:pic>
        <p:nvPicPr>
          <p:cNvPr id="1825" name="Google Shape;1825;p35"/>
          <p:cNvPicPr preferRelativeResize="0"/>
          <p:nvPr/>
        </p:nvPicPr>
        <p:blipFill rotWithShape="1">
          <a:blip r:embed="rId5">
            <a:alphaModFix/>
          </a:blip>
          <a:srcRect b="0" l="0" r="0" t="0"/>
          <a:stretch/>
        </p:blipFill>
        <p:spPr>
          <a:xfrm>
            <a:off x="10328812" y="7990208"/>
            <a:ext cx="3243683" cy="3243683"/>
          </a:xfrm>
          <a:prstGeom prst="rect">
            <a:avLst/>
          </a:prstGeom>
          <a:noFill/>
          <a:ln>
            <a:noFill/>
          </a:ln>
        </p:spPr>
      </p:pic>
      <p:pic>
        <p:nvPicPr>
          <p:cNvPr id="1826" name="Google Shape;1826;p35"/>
          <p:cNvPicPr preferRelativeResize="0"/>
          <p:nvPr/>
        </p:nvPicPr>
        <p:blipFill rotWithShape="1">
          <a:blip r:embed="rId6">
            <a:alphaModFix/>
          </a:blip>
          <a:srcRect b="0" l="0" r="0" t="0"/>
          <a:stretch/>
        </p:blipFill>
        <p:spPr>
          <a:xfrm>
            <a:off x="14762285" y="-1828800"/>
            <a:ext cx="914400" cy="914400"/>
          </a:xfrm>
          <a:prstGeom prst="rect">
            <a:avLst/>
          </a:prstGeom>
          <a:noFill/>
          <a:ln>
            <a:noFill/>
          </a:ln>
        </p:spPr>
      </p:pic>
      <p:pic>
        <p:nvPicPr>
          <p:cNvPr id="1827" name="Google Shape;1827;p35"/>
          <p:cNvPicPr preferRelativeResize="0"/>
          <p:nvPr/>
        </p:nvPicPr>
        <p:blipFill rotWithShape="1">
          <a:blip r:embed="rId7">
            <a:alphaModFix/>
          </a:blip>
          <a:srcRect b="0" l="0" r="0" t="0"/>
          <a:stretch/>
        </p:blipFill>
        <p:spPr>
          <a:xfrm>
            <a:off x="10180925" y="4701277"/>
            <a:ext cx="5929313" cy="5557838"/>
          </a:xfrm>
          <a:prstGeom prst="rect">
            <a:avLst/>
          </a:prstGeom>
          <a:noFill/>
          <a:ln>
            <a:noFill/>
          </a:ln>
        </p:spPr>
      </p:pic>
    </p:spTree>
  </p:cSld>
  <p:clrMapOvr>
    <a:masterClrMapping/>
  </p:clrMapOvr>
  <p:transition spd="slow" p14:dur="1500">
    <p:split orient="ver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1" name="Shape 1831"/>
        <p:cNvGrpSpPr/>
        <p:nvPr/>
      </p:nvGrpSpPr>
      <p:grpSpPr>
        <a:xfrm>
          <a:off x="0" y="0"/>
          <a:ext cx="0" cy="0"/>
          <a:chOff x="0" y="0"/>
          <a:chExt cx="0" cy="0"/>
        </a:xfrm>
      </p:grpSpPr>
      <p:pic>
        <p:nvPicPr>
          <p:cNvPr id="1832" name="Google Shape;1832;p36">
            <a:hlinkClick action="ppaction://hlinksldjump" r:id="rId4"/>
          </p:cNvPr>
          <p:cNvPicPr preferRelativeResize="0"/>
          <p:nvPr/>
        </p:nvPicPr>
        <p:blipFill rotWithShape="1">
          <a:blip r:embed="rId5">
            <a:alphaModFix/>
          </a:blip>
          <a:srcRect b="0" l="0" r="0" t="0"/>
          <a:stretch/>
        </p:blipFill>
        <p:spPr>
          <a:xfrm>
            <a:off x="309416" y="1686421"/>
            <a:ext cx="1404156" cy="1339433"/>
          </a:xfrm>
          <a:prstGeom prst="rect">
            <a:avLst/>
          </a:prstGeom>
          <a:noFill/>
          <a:ln>
            <a:noFill/>
          </a:ln>
        </p:spPr>
      </p:pic>
      <p:pic>
        <p:nvPicPr>
          <p:cNvPr id="1833" name="Google Shape;1833;p36">
            <a:hlinkClick action="ppaction://hlinksldjump" r:id="rId6"/>
          </p:cNvPr>
          <p:cNvPicPr preferRelativeResize="0"/>
          <p:nvPr/>
        </p:nvPicPr>
        <p:blipFill rotWithShape="1">
          <a:blip r:embed="rId7">
            <a:alphaModFix/>
          </a:blip>
          <a:srcRect b="0" l="0" r="0" t="0"/>
          <a:stretch/>
        </p:blipFill>
        <p:spPr>
          <a:xfrm>
            <a:off x="12353578" y="753060"/>
            <a:ext cx="1190546" cy="1135668"/>
          </a:xfrm>
          <a:prstGeom prst="rect">
            <a:avLst/>
          </a:prstGeom>
          <a:noFill/>
          <a:ln>
            <a:noFill/>
          </a:ln>
        </p:spPr>
      </p:pic>
      <p:pic>
        <p:nvPicPr>
          <p:cNvPr id="1834" name="Google Shape;1834;p36">
            <a:hlinkClick action="ppaction://hlinksldjump" r:id="rId8"/>
          </p:cNvPr>
          <p:cNvPicPr preferRelativeResize="0"/>
          <p:nvPr/>
        </p:nvPicPr>
        <p:blipFill rotWithShape="1">
          <a:blip r:embed="rId9">
            <a:alphaModFix/>
          </a:blip>
          <a:srcRect b="0" l="0" r="0" t="0"/>
          <a:stretch/>
        </p:blipFill>
        <p:spPr>
          <a:xfrm>
            <a:off x="7685149" y="1686422"/>
            <a:ext cx="1297598" cy="1237787"/>
          </a:xfrm>
          <a:prstGeom prst="rect">
            <a:avLst/>
          </a:prstGeom>
          <a:noFill/>
          <a:ln>
            <a:noFill/>
          </a:ln>
        </p:spPr>
      </p:pic>
      <p:pic>
        <p:nvPicPr>
          <p:cNvPr id="1835" name="Google Shape;1835;p36">
            <a:hlinkClick action="ppaction://hlinksldjump" r:id="rId10"/>
          </p:cNvPr>
          <p:cNvPicPr preferRelativeResize="0"/>
          <p:nvPr/>
        </p:nvPicPr>
        <p:blipFill rotWithShape="1">
          <a:blip r:embed="rId11">
            <a:alphaModFix/>
          </a:blip>
          <a:srcRect b="0" l="0" r="0" t="0"/>
          <a:stretch/>
        </p:blipFill>
        <p:spPr>
          <a:xfrm>
            <a:off x="3280452" y="355271"/>
            <a:ext cx="1582452" cy="1509510"/>
          </a:xfrm>
          <a:prstGeom prst="rect">
            <a:avLst/>
          </a:prstGeom>
          <a:noFill/>
          <a:ln>
            <a:noFill/>
          </a:ln>
        </p:spPr>
      </p:pic>
      <p:pic>
        <p:nvPicPr>
          <p:cNvPr id="1836" name="Google Shape;1836;p36">
            <a:hlinkClick action="ppaction://hlinksldjump" r:id="rId12"/>
          </p:cNvPr>
          <p:cNvPicPr preferRelativeResize="0"/>
          <p:nvPr/>
        </p:nvPicPr>
        <p:blipFill rotWithShape="1">
          <a:blip r:embed="rId13">
            <a:alphaModFix/>
          </a:blip>
          <a:srcRect b="0" l="0" r="0" t="0"/>
          <a:stretch/>
        </p:blipFill>
        <p:spPr>
          <a:xfrm>
            <a:off x="12353577" y="8198002"/>
            <a:ext cx="2640870" cy="2145707"/>
          </a:xfrm>
          <a:prstGeom prst="rect">
            <a:avLst/>
          </a:prstGeom>
          <a:noFill/>
          <a:ln>
            <a:noFill/>
          </a:ln>
        </p:spPr>
      </p:pic>
      <p:sp>
        <p:nvSpPr>
          <p:cNvPr id="1837" name="Google Shape;1837;p36"/>
          <p:cNvSpPr/>
          <p:nvPr/>
        </p:nvSpPr>
        <p:spPr>
          <a:xfrm>
            <a:off x="2286000" y="-28632"/>
            <a:ext cx="13393488" cy="969496"/>
          </a:xfrm>
          <a:prstGeom prst="rect">
            <a:avLst/>
          </a:prstGeom>
          <a:noFill/>
          <a:ln>
            <a:noFill/>
          </a:ln>
        </p:spPr>
        <p:txBody>
          <a:bodyPr anchorCtr="0" anchor="t" bIns="68575" lIns="137150" spcFirstLastPara="1" rIns="137150" wrap="square" tIns="68575">
            <a:spAutoFit/>
          </a:bodyPr>
          <a:lstStyle/>
          <a:p>
            <a:pPr indent="0" lvl="0" marL="0" marR="0" rtl="0" algn="ctr">
              <a:spcBef>
                <a:spcPts val="0"/>
              </a:spcBef>
              <a:spcAft>
                <a:spcPts val="0"/>
              </a:spcAft>
              <a:buNone/>
            </a:pPr>
            <a:r>
              <a:rPr b="1" lang="en-US" sz="5400" cap="none">
                <a:solidFill>
                  <a:srgbClr val="FF0000"/>
                </a:solidFill>
                <a:latin typeface="Calibri"/>
                <a:ea typeface="Calibri"/>
                <a:cs typeface="Calibri"/>
                <a:sym typeface="Calibri"/>
              </a:rPr>
              <a:t>BẢO VỆ KHU PHỐ</a:t>
            </a:r>
            <a:endParaRPr/>
          </a:p>
        </p:txBody>
      </p:sp>
      <p:pic>
        <p:nvPicPr>
          <p:cNvPr id="1838" name="Google Shape;1838;p36"/>
          <p:cNvPicPr preferRelativeResize="0"/>
          <p:nvPr/>
        </p:nvPicPr>
        <p:blipFill rotWithShape="1">
          <a:blip r:embed="rId14">
            <a:alphaModFix/>
          </a:blip>
          <a:srcRect b="0" l="0" r="0" t="0"/>
          <a:stretch/>
        </p:blipFill>
        <p:spPr>
          <a:xfrm>
            <a:off x="14722721" y="-1828800"/>
            <a:ext cx="914400" cy="914400"/>
          </a:xfrm>
          <a:prstGeom prst="rect">
            <a:avLst/>
          </a:prstGeom>
          <a:noFill/>
          <a:ln>
            <a:noFill/>
          </a:ln>
        </p:spPr>
      </p:pic>
    </p:spTree>
  </p:cSld>
  <p:clrMapOvr>
    <a:masterClrMapping/>
  </p:clrMapOvr>
  <p:transition advClick="0"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832"/>
                                        </p:tgtEl>
                                        <p:attrNameLst>
                                          <p:attrName>r</p:attrName>
                                        </p:attrNameLst>
                                      </p:cBhvr>
                                    </p:animRo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832"/>
                                        </p:tgtEl>
                                      </p:cBhvr>
                                    </p:animEffect>
                                    <p:set>
                                      <p:cBhvr>
                                        <p:cTn dur="1" fill="hold">
                                          <p:stCondLst>
                                            <p:cond delay="1000"/>
                                          </p:stCondLst>
                                        </p:cTn>
                                        <p:tgtEl>
                                          <p:spTgt spid="18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833"/>
                                        </p:tgtEl>
                                        <p:attrNameLst>
                                          <p:attrName>r</p:attrName>
                                        </p:attrNameLst>
                                      </p:cBhvr>
                                    </p:animRo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833"/>
                                        </p:tgtEl>
                                      </p:cBhvr>
                                    </p:animEffect>
                                    <p:set>
                                      <p:cBhvr>
                                        <p:cTn dur="1" fill="hold">
                                          <p:stCondLst>
                                            <p:cond delay="1000"/>
                                          </p:stCondLst>
                                        </p:cTn>
                                        <p:tgtEl>
                                          <p:spTgt spid="18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834"/>
                                        </p:tgtEl>
                                        <p:attrNameLst>
                                          <p:attrName>r</p:attrName>
                                        </p:attrNameLst>
                                      </p:cBhvr>
                                    </p:animRo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834"/>
                                        </p:tgtEl>
                                      </p:cBhvr>
                                    </p:animEffect>
                                    <p:set>
                                      <p:cBhvr>
                                        <p:cTn dur="1" fill="hold">
                                          <p:stCondLst>
                                            <p:cond delay="1000"/>
                                          </p:stCondLst>
                                        </p:cTn>
                                        <p:tgtEl>
                                          <p:spTgt spid="18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835"/>
                                        </p:tgtEl>
                                        <p:attrNameLst>
                                          <p:attrName>r</p:attrName>
                                        </p:attrNameLst>
                                      </p:cBhvr>
                                    </p:animRo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1835"/>
                                        </p:tgtEl>
                                      </p:cBhvr>
                                    </p:animEffect>
                                    <p:set>
                                      <p:cBhvr>
                                        <p:cTn dur="1" fill="hold">
                                          <p:stCondLst>
                                            <p:cond delay="1000"/>
                                          </p:stCondLst>
                                        </p:cTn>
                                        <p:tgtEl>
                                          <p:spTgt spid="18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2" name="Shape 1842"/>
        <p:cNvGrpSpPr/>
        <p:nvPr/>
      </p:nvGrpSpPr>
      <p:grpSpPr>
        <a:xfrm>
          <a:off x="0" y="0"/>
          <a:ext cx="0" cy="0"/>
          <a:chOff x="0" y="0"/>
          <a:chExt cx="0" cy="0"/>
        </a:xfrm>
      </p:grpSpPr>
      <p:sp>
        <p:nvSpPr>
          <p:cNvPr id="1843" name="Google Shape;1843;p37"/>
          <p:cNvSpPr/>
          <p:nvPr/>
        </p:nvSpPr>
        <p:spPr>
          <a:xfrm>
            <a:off x="1330036" y="498984"/>
            <a:ext cx="15572510" cy="1620180"/>
          </a:xfrm>
          <a:prstGeom prst="snip2DiagRect">
            <a:avLst>
              <a:gd fmla="val 0" name="adj1"/>
              <a:gd fmla="val 16667" name="adj2"/>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rgbClr val="FFFFFF"/>
                </a:solidFill>
                <a:latin typeface="Arial"/>
                <a:ea typeface="Arial"/>
                <a:cs typeface="Arial"/>
                <a:sym typeface="Arial"/>
              </a:rPr>
              <a:t>Câu hỏi 1:Tập hợp các số hữu tỉ kí hiệu là</a:t>
            </a:r>
            <a:endParaRPr sz="4800">
              <a:solidFill>
                <a:srgbClr val="FFFFFF"/>
              </a:solidFill>
              <a:latin typeface="Arial"/>
              <a:ea typeface="Arial"/>
              <a:cs typeface="Arial"/>
              <a:sym typeface="Arial"/>
            </a:endParaRPr>
          </a:p>
        </p:txBody>
      </p:sp>
      <p:pic>
        <p:nvPicPr>
          <p:cNvPr id="1844" name="Google Shape;1844;p37">
            <a:hlinkClick action="ppaction://hlinksldjump" r:id="rId4"/>
          </p:cNvPr>
          <p:cNvPicPr preferRelativeResize="0"/>
          <p:nvPr/>
        </p:nvPicPr>
        <p:blipFill rotWithShape="1">
          <a:blip r:embed="rId5">
            <a:alphaModFix/>
          </a:blip>
          <a:srcRect b="0" l="0" r="0" t="0"/>
          <a:stretch/>
        </p:blipFill>
        <p:spPr>
          <a:xfrm>
            <a:off x="13569856" y="7843804"/>
            <a:ext cx="3002135" cy="3002135"/>
          </a:xfrm>
          <a:prstGeom prst="rect">
            <a:avLst/>
          </a:prstGeom>
          <a:noFill/>
          <a:ln>
            <a:noFill/>
          </a:ln>
        </p:spPr>
      </p:pic>
      <p:pic>
        <p:nvPicPr>
          <p:cNvPr id="1845" name="Google Shape;1845;p37"/>
          <p:cNvPicPr preferRelativeResize="0"/>
          <p:nvPr/>
        </p:nvPicPr>
        <p:blipFill rotWithShape="1">
          <a:blip r:embed="rId6">
            <a:alphaModFix/>
          </a:blip>
          <a:srcRect b="0" l="0" r="0" t="0"/>
          <a:stretch/>
        </p:blipFill>
        <p:spPr>
          <a:xfrm>
            <a:off x="-1808112" y="851874"/>
            <a:ext cx="914400" cy="914400"/>
          </a:xfrm>
          <a:prstGeom prst="rect">
            <a:avLst/>
          </a:prstGeom>
          <a:noFill/>
          <a:ln>
            <a:noFill/>
          </a:ln>
        </p:spPr>
      </p:pic>
      <p:sp>
        <p:nvSpPr>
          <p:cNvPr id="1846" name="Google Shape;1846;p37"/>
          <p:cNvSpPr/>
          <p:nvPr/>
        </p:nvSpPr>
        <p:spPr>
          <a:xfrm>
            <a:off x="3461423" y="2551212"/>
            <a:ext cx="5400600" cy="1944216"/>
          </a:xfrm>
          <a:prstGeom prst="snip2DiagRect">
            <a:avLst>
              <a:gd fmla="val 0" name="adj1"/>
              <a:gd fmla="val 16667" name="adj2"/>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847" name="Google Shape;1847;p37"/>
          <p:cNvSpPr/>
          <p:nvPr/>
        </p:nvSpPr>
        <p:spPr>
          <a:xfrm>
            <a:off x="9468036" y="2551212"/>
            <a:ext cx="5400600" cy="1944216"/>
          </a:xfrm>
          <a:prstGeom prst="snip2DiagRect">
            <a:avLst>
              <a:gd fmla="val 0" name="adj1"/>
              <a:gd fmla="val 16667" name="adj2"/>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848" name="Google Shape;1848;p37"/>
          <p:cNvPicPr preferRelativeResize="0"/>
          <p:nvPr/>
        </p:nvPicPr>
        <p:blipFill rotWithShape="1">
          <a:blip r:embed="rId6">
            <a:alphaModFix/>
          </a:blip>
          <a:srcRect b="0" l="0" r="0" t="0"/>
          <a:stretch/>
        </p:blipFill>
        <p:spPr>
          <a:xfrm>
            <a:off x="8276897" y="10388735"/>
            <a:ext cx="914400" cy="914400"/>
          </a:xfrm>
          <a:prstGeom prst="rect">
            <a:avLst/>
          </a:prstGeom>
          <a:noFill/>
          <a:ln>
            <a:noFill/>
          </a:ln>
        </p:spPr>
      </p:pic>
      <p:sp>
        <p:nvSpPr>
          <p:cNvPr id="1849" name="Google Shape;1849;p37"/>
          <p:cNvSpPr/>
          <p:nvPr/>
        </p:nvSpPr>
        <p:spPr>
          <a:xfrm>
            <a:off x="3441509" y="5143500"/>
            <a:ext cx="5400600" cy="1944216"/>
          </a:xfrm>
          <a:prstGeom prst="snip2DiagRect">
            <a:avLst>
              <a:gd fmla="val 0" name="adj1"/>
              <a:gd fmla="val 16667" name="adj2"/>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850" name="Google Shape;1850;p37"/>
          <p:cNvSpPr/>
          <p:nvPr/>
        </p:nvSpPr>
        <p:spPr>
          <a:xfrm>
            <a:off x="9468036" y="5143500"/>
            <a:ext cx="5400600" cy="1944216"/>
          </a:xfrm>
          <a:prstGeom prst="snip2DiagRect">
            <a:avLst>
              <a:gd fmla="val 0" name="adj1"/>
              <a:gd fmla="val 16667" name="adj2"/>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851" name="Google Shape;1851;p37"/>
          <p:cNvPicPr preferRelativeResize="0"/>
          <p:nvPr/>
        </p:nvPicPr>
        <p:blipFill rotWithShape="1">
          <a:blip r:embed="rId6">
            <a:alphaModFix/>
          </a:blip>
          <a:srcRect b="0" l="0" r="0" t="0"/>
          <a:stretch/>
        </p:blipFill>
        <p:spPr>
          <a:xfrm>
            <a:off x="11711136" y="10663151"/>
            <a:ext cx="914400" cy="914400"/>
          </a:xfrm>
          <a:prstGeom prst="rect">
            <a:avLst/>
          </a:prstGeom>
          <a:noFill/>
          <a:ln>
            <a:noFill/>
          </a:ln>
        </p:spPr>
      </p:pic>
      <p:pic>
        <p:nvPicPr>
          <p:cNvPr id="1852" name="Google Shape;1852;p37"/>
          <p:cNvPicPr preferRelativeResize="0"/>
          <p:nvPr/>
        </p:nvPicPr>
        <p:blipFill rotWithShape="1">
          <a:blip r:embed="rId6">
            <a:alphaModFix/>
          </a:blip>
          <a:srcRect b="0" l="0" r="0" t="0"/>
          <a:stretch/>
        </p:blipFill>
        <p:spPr>
          <a:xfrm>
            <a:off x="15070920" y="10766366"/>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3"/>
                                        </p:tgtEl>
                                        <p:attrNameLst>
                                          <p:attrName>style.visibility</p:attrName>
                                        </p:attrNameLst>
                                      </p:cBhvr>
                                      <p:to>
                                        <p:strVal val="visible"/>
                                      </p:to>
                                    </p:set>
                                    <p:animEffect filter="fade" transition="in">
                                      <p:cBhvr>
                                        <p:cTn dur="500"/>
                                        <p:tgtEl>
                                          <p:spTgt spid="1843"/>
                                        </p:tgtEl>
                                      </p:cBhvr>
                                    </p:animEffect>
                                  </p:childTnLst>
                                </p:cTn>
                              </p:par>
                              <p:par>
                                <p:cTn fill="hold" nodeType="withEffect" presetClass="entr" presetID="10" presetSubtype="0">
                                  <p:stCondLst>
                                    <p:cond delay="0"/>
                                  </p:stCondLst>
                                  <p:childTnLst>
                                    <p:set>
                                      <p:cBhvr>
                                        <p:cTn dur="1" fill="hold">
                                          <p:stCondLst>
                                            <p:cond delay="0"/>
                                          </p:stCondLst>
                                        </p:cTn>
                                        <p:tgtEl>
                                          <p:spTgt spid="1846"/>
                                        </p:tgtEl>
                                        <p:attrNameLst>
                                          <p:attrName>style.visibility</p:attrName>
                                        </p:attrNameLst>
                                      </p:cBhvr>
                                      <p:to>
                                        <p:strVal val="visible"/>
                                      </p:to>
                                    </p:set>
                                    <p:animEffect filter="fade" transition="in">
                                      <p:cBhvr>
                                        <p:cTn dur="500"/>
                                        <p:tgtEl>
                                          <p:spTgt spid="1846"/>
                                        </p:tgtEl>
                                      </p:cBhvr>
                                    </p:animEffect>
                                  </p:childTnLst>
                                </p:cTn>
                              </p:par>
                              <p:par>
                                <p:cTn fill="hold" nodeType="withEffect" presetClass="entr" presetID="10" presetSubtype="0">
                                  <p:stCondLst>
                                    <p:cond delay="0"/>
                                  </p:stCondLst>
                                  <p:childTnLst>
                                    <p:set>
                                      <p:cBhvr>
                                        <p:cTn dur="1" fill="hold">
                                          <p:stCondLst>
                                            <p:cond delay="0"/>
                                          </p:stCondLst>
                                        </p:cTn>
                                        <p:tgtEl>
                                          <p:spTgt spid="1847"/>
                                        </p:tgtEl>
                                        <p:attrNameLst>
                                          <p:attrName>style.visibility</p:attrName>
                                        </p:attrNameLst>
                                      </p:cBhvr>
                                      <p:to>
                                        <p:strVal val="visible"/>
                                      </p:to>
                                    </p:set>
                                    <p:animEffect filter="fade" transition="in">
                                      <p:cBhvr>
                                        <p:cTn dur="500"/>
                                        <p:tgtEl>
                                          <p:spTgt spid="1847"/>
                                        </p:tgtEl>
                                      </p:cBhvr>
                                    </p:animEffect>
                                  </p:childTnLst>
                                </p:cTn>
                              </p:par>
                              <p:par>
                                <p:cTn fill="hold" nodeType="withEffect" presetClass="entr" presetID="10" presetSubtype="0">
                                  <p:stCondLst>
                                    <p:cond delay="0"/>
                                  </p:stCondLst>
                                  <p:childTnLst>
                                    <p:set>
                                      <p:cBhvr>
                                        <p:cTn dur="1" fill="hold">
                                          <p:stCondLst>
                                            <p:cond delay="0"/>
                                          </p:stCondLst>
                                        </p:cTn>
                                        <p:tgtEl>
                                          <p:spTgt spid="1849"/>
                                        </p:tgtEl>
                                        <p:attrNameLst>
                                          <p:attrName>style.visibility</p:attrName>
                                        </p:attrNameLst>
                                      </p:cBhvr>
                                      <p:to>
                                        <p:strVal val="visible"/>
                                      </p:to>
                                    </p:set>
                                    <p:animEffect filter="fade" transition="in">
                                      <p:cBhvr>
                                        <p:cTn dur="500"/>
                                        <p:tgtEl>
                                          <p:spTgt spid="1849"/>
                                        </p:tgtEl>
                                      </p:cBhvr>
                                    </p:animEffect>
                                  </p:childTnLst>
                                </p:cTn>
                              </p:par>
                              <p:par>
                                <p:cTn fill="hold" nodeType="withEffect" presetClass="entr" presetID="10" presetSubtype="0">
                                  <p:stCondLst>
                                    <p:cond delay="0"/>
                                  </p:stCondLst>
                                  <p:childTnLst>
                                    <p:set>
                                      <p:cBhvr>
                                        <p:cTn dur="1" fill="hold">
                                          <p:stCondLst>
                                            <p:cond delay="0"/>
                                          </p:stCondLst>
                                        </p:cTn>
                                        <p:tgtEl>
                                          <p:spTgt spid="1850"/>
                                        </p:tgtEl>
                                        <p:attrNameLst>
                                          <p:attrName>style.visibility</p:attrName>
                                        </p:attrNameLst>
                                      </p:cBhvr>
                                      <p:to>
                                        <p:strVal val="visible"/>
                                      </p:to>
                                    </p:set>
                                    <p:animEffect filter="fade" transition="in">
                                      <p:cBhvr>
                                        <p:cTn dur="500"/>
                                        <p:tgtEl>
                                          <p:spTgt spid="1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8"/>
                                        </p:tgtEl>
                                        <p:attrNameLst>
                                          <p:attrName>style.visibility</p:attrName>
                                        </p:attrNameLst>
                                      </p:cBhvr>
                                      <p:to>
                                        <p:strVal val="visible"/>
                                      </p:to>
                                    </p:set>
                                    <p:animEffect filter="fade" transition="in">
                                      <p:cBhvr>
                                        <p:cTn dur="3000"/>
                                        <p:tgtEl>
                                          <p:spTgt spid="18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1"/>
                                        </p:tgtEl>
                                        <p:attrNameLst>
                                          <p:attrName>style.visibility</p:attrName>
                                        </p:attrNameLst>
                                      </p:cBhvr>
                                      <p:to>
                                        <p:strVal val="visible"/>
                                      </p:to>
                                    </p:set>
                                    <p:animEffect filter="fade" transition="in">
                                      <p:cBhvr>
                                        <p:cTn dur="2992"/>
                                        <p:tgtEl>
                                          <p:spTgt spid="1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2"/>
                                        </p:tgtEl>
                                        <p:attrNameLst>
                                          <p:attrName>style.visibility</p:attrName>
                                        </p:attrNameLst>
                                      </p:cBhvr>
                                      <p:to>
                                        <p:strVal val="visible"/>
                                      </p:to>
                                    </p:set>
                                    <p:animEffect filter="fade" transition="in">
                                      <p:cBhvr>
                                        <p:cTn dur="2992"/>
                                        <p:tgtEl>
                                          <p:spTgt spid="18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6" name="Shape 1856"/>
        <p:cNvGrpSpPr/>
        <p:nvPr/>
      </p:nvGrpSpPr>
      <p:grpSpPr>
        <a:xfrm>
          <a:off x="0" y="0"/>
          <a:ext cx="0" cy="0"/>
          <a:chOff x="0" y="0"/>
          <a:chExt cx="0" cy="0"/>
        </a:xfrm>
      </p:grpSpPr>
      <p:sp>
        <p:nvSpPr>
          <p:cNvPr id="1857" name="Google Shape;1857;p38"/>
          <p:cNvSpPr/>
          <p:nvPr/>
        </p:nvSpPr>
        <p:spPr>
          <a:xfrm>
            <a:off x="2653049" y="498984"/>
            <a:ext cx="13332272" cy="1620180"/>
          </a:xfrm>
          <a:prstGeom prst="snip2DiagRect">
            <a:avLst>
              <a:gd fmla="val 0" name="adj1"/>
              <a:gd fmla="val 16667" name="adj2"/>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rgbClr val="FFFFFF"/>
                </a:solidFill>
                <a:latin typeface="Arial"/>
                <a:ea typeface="Arial"/>
                <a:cs typeface="Arial"/>
                <a:sym typeface="Arial"/>
              </a:rPr>
              <a:t>Câu hỏi 2: Chọn câu đúng</a:t>
            </a:r>
            <a:endParaRPr sz="4800">
              <a:solidFill>
                <a:srgbClr val="FFFFFF"/>
              </a:solidFill>
              <a:latin typeface="Arial"/>
              <a:ea typeface="Arial"/>
              <a:cs typeface="Arial"/>
              <a:sym typeface="Arial"/>
            </a:endParaRPr>
          </a:p>
        </p:txBody>
      </p:sp>
      <p:pic>
        <p:nvPicPr>
          <p:cNvPr id="1858" name="Google Shape;1858;p38">
            <a:hlinkClick action="ppaction://hlinksldjump" r:id="rId4"/>
          </p:cNvPr>
          <p:cNvPicPr preferRelativeResize="0"/>
          <p:nvPr/>
        </p:nvPicPr>
        <p:blipFill rotWithShape="1">
          <a:blip r:embed="rId5">
            <a:alphaModFix/>
          </a:blip>
          <a:srcRect b="0" l="0" r="0" t="0"/>
          <a:stretch/>
        </p:blipFill>
        <p:spPr>
          <a:xfrm>
            <a:off x="13569856" y="7843804"/>
            <a:ext cx="3002135" cy="3002135"/>
          </a:xfrm>
          <a:prstGeom prst="rect">
            <a:avLst/>
          </a:prstGeom>
          <a:noFill/>
          <a:ln>
            <a:noFill/>
          </a:ln>
        </p:spPr>
      </p:pic>
      <p:pic>
        <p:nvPicPr>
          <p:cNvPr id="1859" name="Google Shape;1859;p38"/>
          <p:cNvPicPr preferRelativeResize="0"/>
          <p:nvPr/>
        </p:nvPicPr>
        <p:blipFill rotWithShape="1">
          <a:blip r:embed="rId6">
            <a:alphaModFix/>
          </a:blip>
          <a:srcRect b="0" l="0" r="0" t="0"/>
          <a:stretch/>
        </p:blipFill>
        <p:spPr>
          <a:xfrm>
            <a:off x="-1808112" y="851874"/>
            <a:ext cx="914400" cy="914400"/>
          </a:xfrm>
          <a:prstGeom prst="rect">
            <a:avLst/>
          </a:prstGeom>
          <a:noFill/>
          <a:ln>
            <a:noFill/>
          </a:ln>
        </p:spPr>
      </p:pic>
      <p:sp>
        <p:nvSpPr>
          <p:cNvPr id="1860" name="Google Shape;1860;p38"/>
          <p:cNvSpPr/>
          <p:nvPr/>
        </p:nvSpPr>
        <p:spPr>
          <a:xfrm>
            <a:off x="9416058" y="5143500"/>
            <a:ext cx="5400600" cy="1944216"/>
          </a:xfrm>
          <a:prstGeom prst="snip2DiagRect">
            <a:avLst>
              <a:gd fmla="val 0" name="adj1"/>
              <a:gd fmla="val 16667" name="adj2"/>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861" name="Google Shape;1861;p38"/>
          <p:cNvSpPr/>
          <p:nvPr/>
        </p:nvSpPr>
        <p:spPr>
          <a:xfrm>
            <a:off x="9468036" y="2551212"/>
            <a:ext cx="5400600" cy="1944216"/>
          </a:xfrm>
          <a:prstGeom prst="snip2DiagRect">
            <a:avLst>
              <a:gd fmla="val 0" name="adj1"/>
              <a:gd fmla="val 16667" name="adj2"/>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862" name="Google Shape;1862;p38"/>
          <p:cNvPicPr preferRelativeResize="0"/>
          <p:nvPr/>
        </p:nvPicPr>
        <p:blipFill rotWithShape="1">
          <a:blip r:embed="rId6">
            <a:alphaModFix/>
          </a:blip>
          <a:srcRect b="0" l="0" r="0" t="0"/>
          <a:stretch/>
        </p:blipFill>
        <p:spPr>
          <a:xfrm>
            <a:off x="8276897" y="10388735"/>
            <a:ext cx="914400" cy="914400"/>
          </a:xfrm>
          <a:prstGeom prst="rect">
            <a:avLst/>
          </a:prstGeom>
          <a:noFill/>
          <a:ln>
            <a:noFill/>
          </a:ln>
        </p:spPr>
      </p:pic>
      <p:sp>
        <p:nvSpPr>
          <p:cNvPr id="1863" name="Google Shape;1863;p38"/>
          <p:cNvSpPr/>
          <p:nvPr/>
        </p:nvSpPr>
        <p:spPr>
          <a:xfrm>
            <a:off x="3441509" y="5143500"/>
            <a:ext cx="5400600" cy="1944216"/>
          </a:xfrm>
          <a:prstGeom prst="snip2DiagRect">
            <a:avLst>
              <a:gd fmla="val 0" name="adj1"/>
              <a:gd fmla="val 16667" name="adj2"/>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864" name="Google Shape;1864;p38"/>
          <p:cNvSpPr/>
          <p:nvPr/>
        </p:nvSpPr>
        <p:spPr>
          <a:xfrm>
            <a:off x="3358016" y="2551212"/>
            <a:ext cx="5400600" cy="1944216"/>
          </a:xfrm>
          <a:prstGeom prst="snip2DiagRect">
            <a:avLst>
              <a:gd fmla="val 0" name="adj1"/>
              <a:gd fmla="val 16667" name="adj2"/>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865" name="Google Shape;1865;p38"/>
          <p:cNvPicPr preferRelativeResize="0"/>
          <p:nvPr/>
        </p:nvPicPr>
        <p:blipFill rotWithShape="1">
          <a:blip r:embed="rId6">
            <a:alphaModFix/>
          </a:blip>
          <a:srcRect b="0" l="0" r="0" t="0"/>
          <a:stretch/>
        </p:blipFill>
        <p:spPr>
          <a:xfrm>
            <a:off x="11711136" y="10663151"/>
            <a:ext cx="914400" cy="914400"/>
          </a:xfrm>
          <a:prstGeom prst="rect">
            <a:avLst/>
          </a:prstGeom>
          <a:noFill/>
          <a:ln>
            <a:noFill/>
          </a:ln>
        </p:spPr>
      </p:pic>
      <p:pic>
        <p:nvPicPr>
          <p:cNvPr id="1866" name="Google Shape;1866;p38"/>
          <p:cNvPicPr preferRelativeResize="0"/>
          <p:nvPr/>
        </p:nvPicPr>
        <p:blipFill rotWithShape="1">
          <a:blip r:embed="rId6">
            <a:alphaModFix/>
          </a:blip>
          <a:srcRect b="0" l="0" r="0" t="0"/>
          <a:stretch/>
        </p:blipFill>
        <p:spPr>
          <a:xfrm>
            <a:off x="15070920" y="10766366"/>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7"/>
                                        </p:tgtEl>
                                        <p:attrNameLst>
                                          <p:attrName>style.visibility</p:attrName>
                                        </p:attrNameLst>
                                      </p:cBhvr>
                                      <p:to>
                                        <p:strVal val="visible"/>
                                      </p:to>
                                    </p:set>
                                    <p:animEffect filter="fade" transition="in">
                                      <p:cBhvr>
                                        <p:cTn dur="500"/>
                                        <p:tgtEl>
                                          <p:spTgt spid="1857"/>
                                        </p:tgtEl>
                                      </p:cBhvr>
                                    </p:animEffect>
                                  </p:childTnLst>
                                </p:cTn>
                              </p:par>
                              <p:par>
                                <p:cTn fill="hold" nodeType="withEffect" presetClass="entr" presetID="10" presetSubtype="0">
                                  <p:stCondLst>
                                    <p:cond delay="0"/>
                                  </p:stCondLst>
                                  <p:childTnLst>
                                    <p:set>
                                      <p:cBhvr>
                                        <p:cTn dur="1" fill="hold">
                                          <p:stCondLst>
                                            <p:cond delay="0"/>
                                          </p:stCondLst>
                                        </p:cTn>
                                        <p:tgtEl>
                                          <p:spTgt spid="1860"/>
                                        </p:tgtEl>
                                        <p:attrNameLst>
                                          <p:attrName>style.visibility</p:attrName>
                                        </p:attrNameLst>
                                      </p:cBhvr>
                                      <p:to>
                                        <p:strVal val="visible"/>
                                      </p:to>
                                    </p:set>
                                    <p:animEffect filter="fade" transition="in">
                                      <p:cBhvr>
                                        <p:cTn dur="500"/>
                                        <p:tgtEl>
                                          <p:spTgt spid="1860"/>
                                        </p:tgtEl>
                                      </p:cBhvr>
                                    </p:animEffect>
                                  </p:childTnLst>
                                </p:cTn>
                              </p:par>
                              <p:par>
                                <p:cTn fill="hold" nodeType="withEffect" presetClass="entr" presetID="10" presetSubtype="0">
                                  <p:stCondLst>
                                    <p:cond delay="0"/>
                                  </p:stCondLst>
                                  <p:childTnLst>
                                    <p:set>
                                      <p:cBhvr>
                                        <p:cTn dur="1" fill="hold">
                                          <p:stCondLst>
                                            <p:cond delay="0"/>
                                          </p:stCondLst>
                                        </p:cTn>
                                        <p:tgtEl>
                                          <p:spTgt spid="1861"/>
                                        </p:tgtEl>
                                        <p:attrNameLst>
                                          <p:attrName>style.visibility</p:attrName>
                                        </p:attrNameLst>
                                      </p:cBhvr>
                                      <p:to>
                                        <p:strVal val="visible"/>
                                      </p:to>
                                    </p:set>
                                    <p:animEffect filter="fade" transition="in">
                                      <p:cBhvr>
                                        <p:cTn dur="500"/>
                                        <p:tgtEl>
                                          <p:spTgt spid="1861"/>
                                        </p:tgtEl>
                                      </p:cBhvr>
                                    </p:animEffect>
                                  </p:childTnLst>
                                </p:cTn>
                              </p:par>
                              <p:par>
                                <p:cTn fill="hold" nodeType="withEffect" presetClass="entr" presetID="10" presetSubtype="0">
                                  <p:stCondLst>
                                    <p:cond delay="0"/>
                                  </p:stCondLst>
                                  <p:childTnLst>
                                    <p:set>
                                      <p:cBhvr>
                                        <p:cTn dur="1" fill="hold">
                                          <p:stCondLst>
                                            <p:cond delay="0"/>
                                          </p:stCondLst>
                                        </p:cTn>
                                        <p:tgtEl>
                                          <p:spTgt spid="1863"/>
                                        </p:tgtEl>
                                        <p:attrNameLst>
                                          <p:attrName>style.visibility</p:attrName>
                                        </p:attrNameLst>
                                      </p:cBhvr>
                                      <p:to>
                                        <p:strVal val="visible"/>
                                      </p:to>
                                    </p:set>
                                    <p:animEffect filter="fade" transition="in">
                                      <p:cBhvr>
                                        <p:cTn dur="500"/>
                                        <p:tgtEl>
                                          <p:spTgt spid="1863"/>
                                        </p:tgtEl>
                                      </p:cBhvr>
                                    </p:animEffect>
                                  </p:childTnLst>
                                </p:cTn>
                              </p:par>
                              <p:par>
                                <p:cTn fill="hold" nodeType="withEffect" presetClass="entr" presetID="10" presetSubtype="0">
                                  <p:stCondLst>
                                    <p:cond delay="0"/>
                                  </p:stCondLst>
                                  <p:childTnLst>
                                    <p:set>
                                      <p:cBhvr>
                                        <p:cTn dur="1" fill="hold">
                                          <p:stCondLst>
                                            <p:cond delay="0"/>
                                          </p:stCondLst>
                                        </p:cTn>
                                        <p:tgtEl>
                                          <p:spTgt spid="1864"/>
                                        </p:tgtEl>
                                        <p:attrNameLst>
                                          <p:attrName>style.visibility</p:attrName>
                                        </p:attrNameLst>
                                      </p:cBhvr>
                                      <p:to>
                                        <p:strVal val="visible"/>
                                      </p:to>
                                    </p:set>
                                    <p:animEffect filter="fade" transition="in">
                                      <p:cBhvr>
                                        <p:cTn dur="500"/>
                                        <p:tgtEl>
                                          <p:spTgt spid="18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2"/>
                                        </p:tgtEl>
                                        <p:attrNameLst>
                                          <p:attrName>style.visibility</p:attrName>
                                        </p:attrNameLst>
                                      </p:cBhvr>
                                      <p:to>
                                        <p:strVal val="visible"/>
                                      </p:to>
                                    </p:set>
                                    <p:animEffect filter="fade" transition="in">
                                      <p:cBhvr>
                                        <p:cTn dur="3000"/>
                                        <p:tgtEl>
                                          <p:spTgt spid="18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5"/>
                                        </p:tgtEl>
                                        <p:attrNameLst>
                                          <p:attrName>style.visibility</p:attrName>
                                        </p:attrNameLst>
                                      </p:cBhvr>
                                      <p:to>
                                        <p:strVal val="visible"/>
                                      </p:to>
                                    </p:set>
                                    <p:animEffect filter="fade" transition="in">
                                      <p:cBhvr>
                                        <p:cTn dur="3000"/>
                                        <p:tgtEl>
                                          <p:spTgt spid="18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6"/>
                                        </p:tgtEl>
                                        <p:attrNameLst>
                                          <p:attrName>style.visibility</p:attrName>
                                        </p:attrNameLst>
                                      </p:cBhvr>
                                      <p:to>
                                        <p:strVal val="visible"/>
                                      </p:to>
                                    </p:set>
                                    <p:animEffect filter="fade" transition="in">
                                      <p:cBhvr>
                                        <p:cTn dur="3000"/>
                                        <p:tgtEl>
                                          <p:spTgt spid="18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0" name="Shape 1870"/>
        <p:cNvGrpSpPr/>
        <p:nvPr/>
      </p:nvGrpSpPr>
      <p:grpSpPr>
        <a:xfrm>
          <a:off x="0" y="0"/>
          <a:ext cx="0" cy="0"/>
          <a:chOff x="0" y="0"/>
          <a:chExt cx="0" cy="0"/>
        </a:xfrm>
      </p:grpSpPr>
      <p:sp>
        <p:nvSpPr>
          <p:cNvPr id="1871" name="Google Shape;1871;p39"/>
          <p:cNvSpPr/>
          <p:nvPr/>
        </p:nvSpPr>
        <p:spPr>
          <a:xfrm>
            <a:off x="1409886" y="120941"/>
            <a:ext cx="16116300" cy="2052228"/>
          </a:xfrm>
          <a:prstGeom prst="snip2DiagRect">
            <a:avLst>
              <a:gd fmla="val 0" name="adj1"/>
              <a:gd fmla="val 16667" name="adj2"/>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872" name="Google Shape;1872;p39">
            <a:hlinkClick action="ppaction://hlinksldjump" r:id="rId5"/>
          </p:cNvPr>
          <p:cNvPicPr preferRelativeResize="0"/>
          <p:nvPr/>
        </p:nvPicPr>
        <p:blipFill rotWithShape="1">
          <a:blip r:embed="rId6">
            <a:alphaModFix/>
          </a:blip>
          <a:srcRect b="0" l="0" r="0" t="0"/>
          <a:stretch/>
        </p:blipFill>
        <p:spPr>
          <a:xfrm>
            <a:off x="13569856" y="7843804"/>
            <a:ext cx="3002135" cy="3002135"/>
          </a:xfrm>
          <a:prstGeom prst="rect">
            <a:avLst/>
          </a:prstGeom>
          <a:noFill/>
          <a:ln>
            <a:noFill/>
          </a:ln>
        </p:spPr>
      </p:pic>
      <p:pic>
        <p:nvPicPr>
          <p:cNvPr id="1873" name="Google Shape;1873;p39"/>
          <p:cNvPicPr preferRelativeResize="0"/>
          <p:nvPr/>
        </p:nvPicPr>
        <p:blipFill rotWithShape="1">
          <a:blip r:embed="rId7">
            <a:alphaModFix/>
          </a:blip>
          <a:srcRect b="0" l="0" r="0" t="0"/>
          <a:stretch/>
        </p:blipFill>
        <p:spPr>
          <a:xfrm>
            <a:off x="-1808112" y="851874"/>
            <a:ext cx="914400" cy="914400"/>
          </a:xfrm>
          <a:prstGeom prst="rect">
            <a:avLst/>
          </a:prstGeom>
          <a:noFill/>
          <a:ln>
            <a:noFill/>
          </a:ln>
        </p:spPr>
      </p:pic>
      <p:sp>
        <p:nvSpPr>
          <p:cNvPr id="1874" name="Google Shape;1874;p39"/>
          <p:cNvSpPr/>
          <p:nvPr/>
        </p:nvSpPr>
        <p:spPr>
          <a:xfrm>
            <a:off x="9468036" y="2551212"/>
            <a:ext cx="5400600" cy="1944216"/>
          </a:xfrm>
          <a:prstGeom prst="snip2DiagRect">
            <a:avLst>
              <a:gd fmla="val 0" name="adj1"/>
              <a:gd fmla="val 16667" name="adj2"/>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875" name="Google Shape;1875;p39"/>
          <p:cNvSpPr/>
          <p:nvPr/>
        </p:nvSpPr>
        <p:spPr>
          <a:xfrm>
            <a:off x="3005622" y="5143500"/>
            <a:ext cx="5400600" cy="1944216"/>
          </a:xfrm>
          <a:prstGeom prst="snip2DiagRect">
            <a:avLst>
              <a:gd fmla="val 0" name="adj1"/>
              <a:gd fmla="val 16667" name="adj2"/>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876" name="Google Shape;1876;p39"/>
          <p:cNvPicPr preferRelativeResize="0"/>
          <p:nvPr/>
        </p:nvPicPr>
        <p:blipFill rotWithShape="1">
          <a:blip r:embed="rId7">
            <a:alphaModFix/>
          </a:blip>
          <a:srcRect b="0" l="0" r="0" t="0"/>
          <a:stretch/>
        </p:blipFill>
        <p:spPr>
          <a:xfrm>
            <a:off x="8276897" y="10388735"/>
            <a:ext cx="914400" cy="914400"/>
          </a:xfrm>
          <a:prstGeom prst="rect">
            <a:avLst/>
          </a:prstGeom>
          <a:noFill/>
          <a:ln>
            <a:noFill/>
          </a:ln>
        </p:spPr>
      </p:pic>
      <p:sp>
        <p:nvSpPr>
          <p:cNvPr id="1877" name="Google Shape;1877;p39"/>
          <p:cNvSpPr/>
          <p:nvPr/>
        </p:nvSpPr>
        <p:spPr>
          <a:xfrm>
            <a:off x="2929391" y="2551212"/>
            <a:ext cx="5400600" cy="1944216"/>
          </a:xfrm>
          <a:prstGeom prst="snip2DiagRect">
            <a:avLst>
              <a:gd fmla="val 0" name="adj1"/>
              <a:gd fmla="val 16667" name="adj2"/>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878" name="Google Shape;1878;p39"/>
          <p:cNvSpPr/>
          <p:nvPr/>
        </p:nvSpPr>
        <p:spPr>
          <a:xfrm>
            <a:off x="9468036" y="5143500"/>
            <a:ext cx="5400600" cy="1944216"/>
          </a:xfrm>
          <a:prstGeom prst="snip2DiagRect">
            <a:avLst>
              <a:gd fmla="val 0" name="adj1"/>
              <a:gd fmla="val 16667" name="adj2"/>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id="1879" name="Google Shape;1879;p39"/>
          <p:cNvPicPr preferRelativeResize="0"/>
          <p:nvPr/>
        </p:nvPicPr>
        <p:blipFill rotWithShape="1">
          <a:blip r:embed="rId7">
            <a:alphaModFix/>
          </a:blip>
          <a:srcRect b="0" l="0" r="0" t="0"/>
          <a:stretch/>
        </p:blipFill>
        <p:spPr>
          <a:xfrm>
            <a:off x="11711136" y="10663151"/>
            <a:ext cx="914400" cy="914400"/>
          </a:xfrm>
          <a:prstGeom prst="rect">
            <a:avLst/>
          </a:prstGeom>
          <a:noFill/>
          <a:ln>
            <a:noFill/>
          </a:ln>
        </p:spPr>
      </p:pic>
      <p:pic>
        <p:nvPicPr>
          <p:cNvPr id="1880" name="Google Shape;1880;p39"/>
          <p:cNvPicPr preferRelativeResize="0"/>
          <p:nvPr/>
        </p:nvPicPr>
        <p:blipFill rotWithShape="1">
          <a:blip r:embed="rId7">
            <a:alphaModFix/>
          </a:blip>
          <a:srcRect b="0" l="0" r="0" t="0"/>
          <a:stretch/>
        </p:blipFill>
        <p:spPr>
          <a:xfrm>
            <a:off x="15070920" y="10766366"/>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1"/>
                                        </p:tgtEl>
                                        <p:attrNameLst>
                                          <p:attrName>style.visibility</p:attrName>
                                        </p:attrNameLst>
                                      </p:cBhvr>
                                      <p:to>
                                        <p:strVal val="visible"/>
                                      </p:to>
                                    </p:set>
                                    <p:animEffect filter="fade" transition="in">
                                      <p:cBhvr>
                                        <p:cTn dur="500"/>
                                        <p:tgtEl>
                                          <p:spTgt spid="1871"/>
                                        </p:tgtEl>
                                      </p:cBhvr>
                                    </p:animEffect>
                                  </p:childTnLst>
                                </p:cTn>
                              </p:par>
                              <p:par>
                                <p:cTn fill="hold" nodeType="withEffect" presetClass="entr" presetID="10" presetSubtype="0">
                                  <p:stCondLst>
                                    <p:cond delay="0"/>
                                  </p:stCondLst>
                                  <p:childTnLst>
                                    <p:set>
                                      <p:cBhvr>
                                        <p:cTn dur="1" fill="hold">
                                          <p:stCondLst>
                                            <p:cond delay="0"/>
                                          </p:stCondLst>
                                        </p:cTn>
                                        <p:tgtEl>
                                          <p:spTgt spid="1874"/>
                                        </p:tgtEl>
                                        <p:attrNameLst>
                                          <p:attrName>style.visibility</p:attrName>
                                        </p:attrNameLst>
                                      </p:cBhvr>
                                      <p:to>
                                        <p:strVal val="visible"/>
                                      </p:to>
                                    </p:set>
                                    <p:animEffect filter="fade" transition="in">
                                      <p:cBhvr>
                                        <p:cTn dur="500"/>
                                        <p:tgtEl>
                                          <p:spTgt spid="1874"/>
                                        </p:tgtEl>
                                      </p:cBhvr>
                                    </p:animEffect>
                                  </p:childTnLst>
                                </p:cTn>
                              </p:par>
                              <p:par>
                                <p:cTn fill="hold" nodeType="withEffect" presetClass="entr" presetID="10" presetSubtype="0">
                                  <p:stCondLst>
                                    <p:cond delay="0"/>
                                  </p:stCondLst>
                                  <p:childTnLst>
                                    <p:set>
                                      <p:cBhvr>
                                        <p:cTn dur="1" fill="hold">
                                          <p:stCondLst>
                                            <p:cond delay="0"/>
                                          </p:stCondLst>
                                        </p:cTn>
                                        <p:tgtEl>
                                          <p:spTgt spid="1875"/>
                                        </p:tgtEl>
                                        <p:attrNameLst>
                                          <p:attrName>style.visibility</p:attrName>
                                        </p:attrNameLst>
                                      </p:cBhvr>
                                      <p:to>
                                        <p:strVal val="visible"/>
                                      </p:to>
                                    </p:set>
                                    <p:animEffect filter="fade" transition="in">
                                      <p:cBhvr>
                                        <p:cTn dur="500"/>
                                        <p:tgtEl>
                                          <p:spTgt spid="1875"/>
                                        </p:tgtEl>
                                      </p:cBhvr>
                                    </p:animEffect>
                                  </p:childTnLst>
                                </p:cTn>
                              </p:par>
                              <p:par>
                                <p:cTn fill="hold" nodeType="withEffect" presetClass="entr" presetID="10" presetSubtype="0">
                                  <p:stCondLst>
                                    <p:cond delay="0"/>
                                  </p:stCondLst>
                                  <p:childTnLst>
                                    <p:set>
                                      <p:cBhvr>
                                        <p:cTn dur="1" fill="hold">
                                          <p:stCondLst>
                                            <p:cond delay="0"/>
                                          </p:stCondLst>
                                        </p:cTn>
                                        <p:tgtEl>
                                          <p:spTgt spid="1877"/>
                                        </p:tgtEl>
                                        <p:attrNameLst>
                                          <p:attrName>style.visibility</p:attrName>
                                        </p:attrNameLst>
                                      </p:cBhvr>
                                      <p:to>
                                        <p:strVal val="visible"/>
                                      </p:to>
                                    </p:set>
                                    <p:animEffect filter="fade" transition="in">
                                      <p:cBhvr>
                                        <p:cTn dur="500"/>
                                        <p:tgtEl>
                                          <p:spTgt spid="1877"/>
                                        </p:tgtEl>
                                      </p:cBhvr>
                                    </p:animEffect>
                                  </p:childTnLst>
                                </p:cTn>
                              </p:par>
                              <p:par>
                                <p:cTn fill="hold" nodeType="withEffect" presetClass="entr" presetID="10" presetSubtype="0">
                                  <p:stCondLst>
                                    <p:cond delay="0"/>
                                  </p:stCondLst>
                                  <p:childTnLst>
                                    <p:set>
                                      <p:cBhvr>
                                        <p:cTn dur="1" fill="hold">
                                          <p:stCondLst>
                                            <p:cond delay="0"/>
                                          </p:stCondLst>
                                        </p:cTn>
                                        <p:tgtEl>
                                          <p:spTgt spid="1878"/>
                                        </p:tgtEl>
                                        <p:attrNameLst>
                                          <p:attrName>style.visibility</p:attrName>
                                        </p:attrNameLst>
                                      </p:cBhvr>
                                      <p:to>
                                        <p:strVal val="visible"/>
                                      </p:to>
                                    </p:set>
                                    <p:animEffect filter="fade" transition="in">
                                      <p:cBhvr>
                                        <p:cTn dur="500"/>
                                        <p:tgtEl>
                                          <p:spTgt spid="18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6"/>
                                        </p:tgtEl>
                                        <p:attrNameLst>
                                          <p:attrName>style.visibility</p:attrName>
                                        </p:attrNameLst>
                                      </p:cBhvr>
                                      <p:to>
                                        <p:strVal val="visible"/>
                                      </p:to>
                                    </p:set>
                                    <p:animEffect filter="fade" transition="in">
                                      <p:cBhvr>
                                        <p:cTn dur="3000"/>
                                        <p:tgtEl>
                                          <p:spTgt spid="18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9"/>
                                        </p:tgtEl>
                                        <p:attrNameLst>
                                          <p:attrName>style.visibility</p:attrName>
                                        </p:attrNameLst>
                                      </p:cBhvr>
                                      <p:to>
                                        <p:strVal val="visible"/>
                                      </p:to>
                                    </p:set>
                                    <p:animEffect filter="fade" transition="in">
                                      <p:cBhvr>
                                        <p:cTn dur="3000"/>
                                        <p:tgtEl>
                                          <p:spTgt spid="18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0"/>
                                        </p:tgtEl>
                                        <p:attrNameLst>
                                          <p:attrName>style.visibility</p:attrName>
                                        </p:attrNameLst>
                                      </p:cBhvr>
                                      <p:to>
                                        <p:strVal val="visible"/>
                                      </p:to>
                                    </p:set>
                                    <p:animEffect filter="fade" transition="in">
                                      <p:cBhvr>
                                        <p:cTn dur="2992"/>
                                        <p:tgtEl>
                                          <p:spTgt spid="18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EC4"/>
        </a:solidFill>
      </p:bgPr>
    </p:bg>
    <p:spTree>
      <p:nvGrpSpPr>
        <p:cNvPr id="1338" name="Shape 1338"/>
        <p:cNvGrpSpPr/>
        <p:nvPr/>
      </p:nvGrpSpPr>
      <p:grpSpPr>
        <a:xfrm>
          <a:off x="0" y="0"/>
          <a:ext cx="0" cy="0"/>
          <a:chOff x="0" y="0"/>
          <a:chExt cx="0" cy="0"/>
        </a:xfrm>
      </p:grpSpPr>
      <p:pic>
        <p:nvPicPr>
          <p:cNvPr id="1339" name="Google Shape;1339;p4"/>
          <p:cNvPicPr preferRelativeResize="0"/>
          <p:nvPr/>
        </p:nvPicPr>
        <p:blipFill rotWithShape="1">
          <a:blip r:embed="rId3">
            <a:alphaModFix/>
          </a:blip>
          <a:srcRect b="0" l="0" r="0" t="0"/>
          <a:stretch/>
        </p:blipFill>
        <p:spPr>
          <a:xfrm rot="1054974">
            <a:off x="80239" y="7391163"/>
            <a:ext cx="1344592" cy="2757152"/>
          </a:xfrm>
          <a:prstGeom prst="rect">
            <a:avLst/>
          </a:prstGeom>
          <a:noFill/>
          <a:ln>
            <a:noFill/>
          </a:ln>
        </p:spPr>
      </p:pic>
      <p:pic>
        <p:nvPicPr>
          <p:cNvPr id="1340" name="Google Shape;1340;p4"/>
          <p:cNvPicPr preferRelativeResize="0"/>
          <p:nvPr/>
        </p:nvPicPr>
        <p:blipFill rotWithShape="1">
          <a:blip r:embed="rId4">
            <a:alphaModFix/>
          </a:blip>
          <a:srcRect b="0" l="0" r="0" t="0"/>
          <a:stretch/>
        </p:blipFill>
        <p:spPr>
          <a:xfrm>
            <a:off x="1323550" y="683631"/>
            <a:ext cx="15656841" cy="9183546"/>
          </a:xfrm>
          <a:prstGeom prst="rect">
            <a:avLst/>
          </a:prstGeom>
          <a:noFill/>
          <a:ln>
            <a:noFill/>
          </a:ln>
        </p:spPr>
      </p:pic>
      <p:pic>
        <p:nvPicPr>
          <p:cNvPr id="1341" name="Google Shape;1341;p4"/>
          <p:cNvPicPr preferRelativeResize="0"/>
          <p:nvPr/>
        </p:nvPicPr>
        <p:blipFill rotWithShape="1">
          <a:blip r:embed="rId5">
            <a:alphaModFix/>
          </a:blip>
          <a:srcRect b="0" l="0" r="0" t="0"/>
          <a:stretch/>
        </p:blipFill>
        <p:spPr>
          <a:xfrm>
            <a:off x="2549907" y="683631"/>
            <a:ext cx="1462949" cy="1436350"/>
          </a:xfrm>
          <a:prstGeom prst="rect">
            <a:avLst/>
          </a:prstGeom>
          <a:noFill/>
          <a:ln>
            <a:noFill/>
          </a:ln>
        </p:spPr>
      </p:pic>
      <p:sp>
        <p:nvSpPr>
          <p:cNvPr id="1342" name="Google Shape;1342;p4"/>
          <p:cNvSpPr txBox="1"/>
          <p:nvPr/>
        </p:nvSpPr>
        <p:spPr>
          <a:xfrm>
            <a:off x="2178643" y="2335046"/>
            <a:ext cx="14324721" cy="355751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C00000"/>
              </a:buClr>
              <a:buSzPts val="8000"/>
              <a:buFont typeface="Arial"/>
              <a:buNone/>
            </a:pPr>
            <a:r>
              <a:rPr b="1" lang="en-US" sz="8000">
                <a:solidFill>
                  <a:srgbClr val="C00000"/>
                </a:solidFill>
                <a:latin typeface="Arial"/>
                <a:ea typeface="Arial"/>
                <a:cs typeface="Arial"/>
                <a:sym typeface="Arial"/>
              </a:rPr>
              <a:t>BÀI 1: </a:t>
            </a:r>
            <a:endParaRPr/>
          </a:p>
          <a:p>
            <a:pPr indent="0" lvl="0" marL="0" marR="0" rtl="0" algn="ctr">
              <a:lnSpc>
                <a:spcPct val="150000"/>
              </a:lnSpc>
              <a:spcBef>
                <a:spcPts val="0"/>
              </a:spcBef>
              <a:spcAft>
                <a:spcPts val="0"/>
              </a:spcAft>
              <a:buClr>
                <a:srgbClr val="C00000"/>
              </a:buClr>
              <a:buSzPts val="8000"/>
              <a:buFont typeface="Arial"/>
              <a:buNone/>
            </a:pPr>
            <a:r>
              <a:rPr b="1" lang="en-US" sz="8000">
                <a:solidFill>
                  <a:srgbClr val="C00000"/>
                </a:solidFill>
                <a:latin typeface="Arial"/>
                <a:ea typeface="Arial"/>
                <a:cs typeface="Arial"/>
                <a:sym typeface="Arial"/>
              </a:rPr>
              <a:t>TẬP HỢP CÁC SỐ HỮU TỈ</a:t>
            </a:r>
            <a:endParaRPr/>
          </a:p>
        </p:txBody>
      </p:sp>
      <p:pic>
        <p:nvPicPr>
          <p:cNvPr id="1343" name="Google Shape;1343;p4"/>
          <p:cNvPicPr preferRelativeResize="0"/>
          <p:nvPr/>
        </p:nvPicPr>
        <p:blipFill rotWithShape="1">
          <a:blip r:embed="rId6">
            <a:alphaModFix/>
          </a:blip>
          <a:srcRect b="0" l="0" r="0" t="0"/>
          <a:stretch/>
        </p:blipFill>
        <p:spPr>
          <a:xfrm>
            <a:off x="16494071" y="8660834"/>
            <a:ext cx="2574510" cy="2003221"/>
          </a:xfrm>
          <a:prstGeom prst="rect">
            <a:avLst/>
          </a:prstGeom>
          <a:noFill/>
          <a:ln>
            <a:noFill/>
          </a:ln>
        </p:spPr>
      </p:pic>
      <p:pic>
        <p:nvPicPr>
          <p:cNvPr id="1344" name="Google Shape;1344;p4"/>
          <p:cNvPicPr preferRelativeResize="0"/>
          <p:nvPr/>
        </p:nvPicPr>
        <p:blipFill rotWithShape="1">
          <a:blip r:embed="rId7">
            <a:alphaModFix/>
          </a:blip>
          <a:srcRect b="0" l="0" r="0" t="0"/>
          <a:stretch/>
        </p:blipFill>
        <p:spPr>
          <a:xfrm>
            <a:off x="16494071" y="6681793"/>
            <a:ext cx="2797216" cy="1979041"/>
          </a:xfrm>
          <a:prstGeom prst="rect">
            <a:avLst/>
          </a:prstGeom>
          <a:noFill/>
          <a:ln>
            <a:noFill/>
          </a:ln>
        </p:spPr>
      </p:pic>
      <p:pic>
        <p:nvPicPr>
          <p:cNvPr id="1345" name="Google Shape;1345;p4"/>
          <p:cNvPicPr preferRelativeResize="0"/>
          <p:nvPr/>
        </p:nvPicPr>
        <p:blipFill rotWithShape="1">
          <a:blip r:embed="rId8">
            <a:alphaModFix/>
          </a:blip>
          <a:srcRect b="0" l="0" r="0" t="0"/>
          <a:stretch/>
        </p:blipFill>
        <p:spPr>
          <a:xfrm rot="8001359">
            <a:off x="14225435" y="8422175"/>
            <a:ext cx="2058223" cy="47731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4" name="Shape 1884"/>
        <p:cNvGrpSpPr/>
        <p:nvPr/>
      </p:nvGrpSpPr>
      <p:grpSpPr>
        <a:xfrm>
          <a:off x="0" y="0"/>
          <a:ext cx="0" cy="0"/>
          <a:chOff x="0" y="0"/>
          <a:chExt cx="0" cy="0"/>
        </a:xfrm>
      </p:grpSpPr>
      <p:pic>
        <p:nvPicPr>
          <p:cNvPr id="1885" name="Google Shape;1885;p40">
            <a:hlinkClick action="ppaction://hlinksldjump" r:id="rId4"/>
          </p:cNvPr>
          <p:cNvPicPr preferRelativeResize="0"/>
          <p:nvPr/>
        </p:nvPicPr>
        <p:blipFill rotWithShape="1">
          <a:blip r:embed="rId5">
            <a:alphaModFix/>
          </a:blip>
          <a:srcRect b="0" l="0" r="0" t="0"/>
          <a:stretch/>
        </p:blipFill>
        <p:spPr>
          <a:xfrm>
            <a:off x="12353577" y="8198002"/>
            <a:ext cx="2640870" cy="2145707"/>
          </a:xfrm>
          <a:prstGeom prst="rect">
            <a:avLst/>
          </a:prstGeom>
          <a:noFill/>
          <a:ln>
            <a:noFill/>
          </a:ln>
        </p:spPr>
      </p:pic>
      <p:sp>
        <p:nvSpPr>
          <p:cNvPr id="1886" name="Google Shape;1886;p40"/>
          <p:cNvSpPr/>
          <p:nvPr/>
        </p:nvSpPr>
        <p:spPr>
          <a:xfrm>
            <a:off x="2286000" y="-28632"/>
            <a:ext cx="13393488" cy="969496"/>
          </a:xfrm>
          <a:prstGeom prst="rect">
            <a:avLst/>
          </a:prstGeom>
          <a:noFill/>
          <a:ln>
            <a:noFill/>
          </a:ln>
        </p:spPr>
        <p:txBody>
          <a:bodyPr anchorCtr="0" anchor="t" bIns="68575" lIns="137150" spcFirstLastPara="1" rIns="137150" wrap="square" tIns="68575">
            <a:spAutoFit/>
          </a:bodyPr>
          <a:lstStyle/>
          <a:p>
            <a:pPr indent="0" lvl="0" marL="0" marR="0" rtl="0" algn="ctr">
              <a:spcBef>
                <a:spcPts val="0"/>
              </a:spcBef>
              <a:spcAft>
                <a:spcPts val="0"/>
              </a:spcAft>
              <a:buNone/>
            </a:pPr>
            <a:r>
              <a:rPr b="1" lang="en-US" sz="5400" cap="none">
                <a:solidFill>
                  <a:srgbClr val="FF0000"/>
                </a:solidFill>
                <a:latin typeface="Calibri"/>
                <a:ea typeface="Calibri"/>
                <a:cs typeface="Calibri"/>
                <a:sym typeface="Calibri"/>
              </a:rPr>
              <a:t>BẢO VỆ KHU PHỐ</a:t>
            </a:r>
            <a:endParaRPr/>
          </a:p>
        </p:txBody>
      </p:sp>
      <p:sp>
        <p:nvSpPr>
          <p:cNvPr id="1887" name="Google Shape;1887;p40"/>
          <p:cNvSpPr/>
          <p:nvPr/>
        </p:nvSpPr>
        <p:spPr>
          <a:xfrm>
            <a:off x="3635390" y="3790103"/>
            <a:ext cx="9619562" cy="3024336"/>
          </a:xfrm>
          <a:prstGeom prst="cloudCallout">
            <a:avLst>
              <a:gd fmla="val 43909" name="adj1"/>
              <a:gd fmla="val 99436" name="adj2"/>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000000"/>
                </a:solidFill>
                <a:latin typeface="Calibri"/>
                <a:ea typeface="Calibri"/>
                <a:cs typeface="Calibri"/>
                <a:sym typeface="Calibri"/>
              </a:rPr>
              <a:t>Yeah!!!</a:t>
            </a:r>
            <a:endParaRPr/>
          </a:p>
          <a:p>
            <a:pPr indent="0" lvl="0" marL="0" marR="0" rtl="0" algn="ctr">
              <a:spcBef>
                <a:spcPts val="0"/>
              </a:spcBef>
              <a:spcAft>
                <a:spcPts val="0"/>
              </a:spcAft>
              <a:buNone/>
            </a:pPr>
            <a:r>
              <a:rPr b="1" lang="en-US" sz="4800">
                <a:solidFill>
                  <a:srgbClr val="000000"/>
                </a:solidFill>
                <a:latin typeface="Calibri"/>
                <a:ea typeface="Calibri"/>
                <a:cs typeface="Calibri"/>
                <a:sym typeface="Calibri"/>
              </a:rPr>
              <a:t>Cảm ơn các bạn!!! </a:t>
            </a:r>
            <a:endParaRPr/>
          </a:p>
        </p:txBody>
      </p:sp>
      <p:pic>
        <p:nvPicPr>
          <p:cNvPr id="1888" name="Google Shape;1888;p40"/>
          <p:cNvPicPr preferRelativeResize="0"/>
          <p:nvPr/>
        </p:nvPicPr>
        <p:blipFill rotWithShape="1">
          <a:blip r:embed="rId6">
            <a:alphaModFix/>
          </a:blip>
          <a:srcRect b="0" l="0" r="0" t="0"/>
          <a:stretch/>
        </p:blipFill>
        <p:spPr>
          <a:xfrm>
            <a:off x="14722721" y="-1828800"/>
            <a:ext cx="914400" cy="914400"/>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7"/>
                                        </p:tgtEl>
                                        <p:attrNameLst>
                                          <p:attrName>style.visibility</p:attrName>
                                        </p:attrNameLst>
                                      </p:cBhvr>
                                      <p:to>
                                        <p:strVal val="visible"/>
                                      </p:to>
                                    </p:set>
                                    <p:animEffect filter="fade" transition="in">
                                      <p:cBhvr>
                                        <p:cTn dur="2000"/>
                                        <p:tgtEl>
                                          <p:spTgt spid="18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CEE9"/>
        </a:solidFill>
      </p:bgPr>
    </p:bg>
    <p:spTree>
      <p:nvGrpSpPr>
        <p:cNvPr id="1892" name="Shape 1892"/>
        <p:cNvGrpSpPr/>
        <p:nvPr/>
      </p:nvGrpSpPr>
      <p:grpSpPr>
        <a:xfrm>
          <a:off x="0" y="0"/>
          <a:ext cx="0" cy="0"/>
          <a:chOff x="0" y="0"/>
          <a:chExt cx="0" cy="0"/>
        </a:xfrm>
      </p:grpSpPr>
      <p:pic>
        <p:nvPicPr>
          <p:cNvPr id="1893" name="Google Shape;1893;p41"/>
          <p:cNvPicPr preferRelativeResize="0"/>
          <p:nvPr/>
        </p:nvPicPr>
        <p:blipFill rotWithShape="1">
          <a:blip r:embed="rId3">
            <a:alphaModFix amt="19999"/>
          </a:blip>
          <a:srcRect b="43786" l="0" r="0" t="0"/>
          <a:stretch/>
        </p:blipFill>
        <p:spPr>
          <a:xfrm>
            <a:off x="0" y="6607"/>
            <a:ext cx="18288000" cy="10280393"/>
          </a:xfrm>
          <a:prstGeom prst="rect">
            <a:avLst/>
          </a:prstGeom>
          <a:noFill/>
          <a:ln>
            <a:noFill/>
          </a:ln>
        </p:spPr>
      </p:pic>
      <p:grpSp>
        <p:nvGrpSpPr>
          <p:cNvPr id="1894" name="Google Shape;1894;p41"/>
          <p:cNvGrpSpPr/>
          <p:nvPr/>
        </p:nvGrpSpPr>
        <p:grpSpPr>
          <a:xfrm>
            <a:off x="1004186" y="830773"/>
            <a:ext cx="14159614" cy="9068387"/>
            <a:chOff x="-6989" y="0"/>
            <a:chExt cx="18249771" cy="12091182"/>
          </a:xfrm>
        </p:grpSpPr>
        <p:sp>
          <p:nvSpPr>
            <p:cNvPr id="1895" name="Google Shape;1895;p41"/>
            <p:cNvSpPr/>
            <p:nvPr/>
          </p:nvSpPr>
          <p:spPr>
            <a:xfrm>
              <a:off x="-6989" y="281638"/>
              <a:ext cx="17931505" cy="11809544"/>
            </a:xfrm>
            <a:custGeom>
              <a:rect b="b" l="l" r="r" t="t"/>
              <a:pathLst>
                <a:path extrusionOk="0" h="7119301" w="10809882">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1"/>
            <p:cNvSpPr/>
            <p:nvPr/>
          </p:nvSpPr>
          <p:spPr>
            <a:xfrm>
              <a:off x="329481" y="0"/>
              <a:ext cx="17913301" cy="11727398"/>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7" name="Google Shape;1897;p41"/>
          <p:cNvSpPr txBox="1"/>
          <p:nvPr/>
        </p:nvSpPr>
        <p:spPr>
          <a:xfrm>
            <a:off x="1362997" y="2611253"/>
            <a:ext cx="11318832" cy="677108"/>
          </a:xfrm>
          <a:prstGeom prst="rect">
            <a:avLst/>
          </a:prstGeom>
          <a:noFill/>
          <a:ln>
            <a:noFill/>
          </a:ln>
        </p:spPr>
        <p:txBody>
          <a:bodyPr anchorCtr="0" anchor="t" bIns="0" lIns="0" spcFirstLastPara="1" rIns="0" wrap="square" tIns="0">
            <a:spAutoFit/>
          </a:bodyPr>
          <a:lstStyle/>
          <a:p>
            <a:pPr indent="-571500" lvl="0" marL="571500" marR="0" rtl="0" algn="l">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Ghi nhớ các nội dung kiến thức đã học</a:t>
            </a:r>
            <a:endParaRPr sz="4400">
              <a:solidFill>
                <a:schemeClr val="dk1"/>
              </a:solidFill>
              <a:latin typeface="Arial"/>
              <a:ea typeface="Arial"/>
              <a:cs typeface="Arial"/>
              <a:sym typeface="Arial"/>
            </a:endParaRPr>
          </a:p>
        </p:txBody>
      </p:sp>
      <p:pic>
        <p:nvPicPr>
          <p:cNvPr id="1898" name="Google Shape;1898;p41"/>
          <p:cNvPicPr preferRelativeResize="0"/>
          <p:nvPr/>
        </p:nvPicPr>
        <p:blipFill rotWithShape="1">
          <a:blip r:embed="rId4">
            <a:alphaModFix/>
          </a:blip>
          <a:srcRect b="0" l="0" r="0" t="0"/>
          <a:stretch/>
        </p:blipFill>
        <p:spPr>
          <a:xfrm rot="807991">
            <a:off x="14215721" y="8249705"/>
            <a:ext cx="1353320" cy="2071683"/>
          </a:xfrm>
          <a:prstGeom prst="rect">
            <a:avLst/>
          </a:prstGeom>
          <a:noFill/>
          <a:ln>
            <a:noFill/>
          </a:ln>
        </p:spPr>
      </p:pic>
      <p:pic>
        <p:nvPicPr>
          <p:cNvPr id="1899" name="Google Shape;1899;p41"/>
          <p:cNvPicPr preferRelativeResize="0"/>
          <p:nvPr/>
        </p:nvPicPr>
        <p:blipFill rotWithShape="1">
          <a:blip r:embed="rId5">
            <a:alphaModFix/>
          </a:blip>
          <a:srcRect b="0" l="0" r="0" t="0"/>
          <a:stretch/>
        </p:blipFill>
        <p:spPr>
          <a:xfrm>
            <a:off x="15760692" y="5822002"/>
            <a:ext cx="2146240" cy="2655436"/>
          </a:xfrm>
          <a:prstGeom prst="rect">
            <a:avLst/>
          </a:prstGeom>
          <a:noFill/>
          <a:ln>
            <a:noFill/>
          </a:ln>
        </p:spPr>
      </p:pic>
      <p:sp>
        <p:nvSpPr>
          <p:cNvPr id="1900" name="Google Shape;1900;p41"/>
          <p:cNvSpPr/>
          <p:nvPr/>
        </p:nvSpPr>
        <p:spPr>
          <a:xfrm>
            <a:off x="4114800" y="442933"/>
            <a:ext cx="8671317" cy="1092622"/>
          </a:xfrm>
          <a:custGeom>
            <a:rect b="b" l="l" r="r" t="t"/>
            <a:pathLst>
              <a:path extrusionOk="0" h="1144961" w="3443102">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ABF8E"/>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C00000"/>
                </a:solidFill>
                <a:latin typeface="Arial"/>
                <a:ea typeface="Arial"/>
                <a:cs typeface="Arial"/>
                <a:sym typeface="Arial"/>
              </a:rPr>
              <a:t>HƯỚNG DẪN VỀ NHÀ</a:t>
            </a:r>
            <a:endParaRPr b="1" sz="4800">
              <a:solidFill>
                <a:srgbClr val="C00000"/>
              </a:solidFill>
              <a:latin typeface="Arial"/>
              <a:ea typeface="Arial"/>
              <a:cs typeface="Arial"/>
              <a:sym typeface="Arial"/>
            </a:endParaRPr>
          </a:p>
        </p:txBody>
      </p:sp>
      <p:sp>
        <p:nvSpPr>
          <p:cNvPr id="1901" name="Google Shape;1901;p41"/>
          <p:cNvSpPr txBox="1"/>
          <p:nvPr/>
        </p:nvSpPr>
        <p:spPr>
          <a:xfrm>
            <a:off x="1265245" y="4435361"/>
            <a:ext cx="13167695" cy="1550361"/>
          </a:xfrm>
          <a:prstGeom prst="rect">
            <a:avLst/>
          </a:prstGeom>
          <a:noFill/>
          <a:ln>
            <a:noFill/>
          </a:ln>
        </p:spPr>
        <p:txBody>
          <a:bodyPr anchorCtr="0" anchor="t" bIns="0" lIns="0" spcFirstLastPara="1" rIns="0" wrap="square" tIns="0">
            <a:spAutoFit/>
          </a:bodyPr>
          <a:lstStyle/>
          <a:p>
            <a:pPr indent="-571500" lvl="0" marL="571500" marR="0" rtl="0" algn="l">
              <a:lnSpc>
                <a:spcPct val="120000"/>
              </a:lnSpc>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Hoàn thành nốt các bài tập 5, 6 ( SGK – tr10)+ bài tập SBT.</a:t>
            </a:r>
            <a:endParaRPr sz="4400">
              <a:solidFill>
                <a:schemeClr val="dk1"/>
              </a:solidFill>
              <a:latin typeface="Arial"/>
              <a:ea typeface="Arial"/>
              <a:cs typeface="Arial"/>
              <a:sym typeface="Arial"/>
            </a:endParaRPr>
          </a:p>
        </p:txBody>
      </p:sp>
      <p:sp>
        <p:nvSpPr>
          <p:cNvPr id="1902" name="Google Shape;1902;p41"/>
          <p:cNvSpPr txBox="1"/>
          <p:nvPr/>
        </p:nvSpPr>
        <p:spPr>
          <a:xfrm>
            <a:off x="1362997" y="6999329"/>
            <a:ext cx="13933363" cy="677108"/>
          </a:xfrm>
          <a:prstGeom prst="rect">
            <a:avLst/>
          </a:prstGeom>
          <a:noFill/>
          <a:ln>
            <a:noFill/>
          </a:ln>
        </p:spPr>
        <p:txBody>
          <a:bodyPr anchorCtr="0" anchor="t" bIns="0" lIns="0" spcFirstLastPara="1" rIns="0" wrap="square" tIns="0">
            <a:spAutoFit/>
          </a:bodyPr>
          <a:lstStyle/>
          <a:p>
            <a:pPr indent="-571500" lvl="0" marL="571500" marR="0" rtl="0" algn="l">
              <a:spcBef>
                <a:spcPts val="0"/>
              </a:spcBef>
              <a:spcAft>
                <a:spcPts val="0"/>
              </a:spcAft>
              <a:buClr>
                <a:schemeClr val="dk1"/>
              </a:buClr>
              <a:buSzPts val="4400"/>
              <a:buFont typeface="Noto Sans Symbols"/>
              <a:buChar char="❖"/>
            </a:pPr>
            <a:r>
              <a:rPr lang="en-US" sz="4400">
                <a:solidFill>
                  <a:schemeClr val="dk1"/>
                </a:solidFill>
                <a:latin typeface="Arial"/>
                <a:ea typeface="Arial"/>
                <a:cs typeface="Arial"/>
                <a:sym typeface="Arial"/>
              </a:rPr>
              <a:t>Chuẩn bị bài mới “</a:t>
            </a:r>
            <a:r>
              <a:rPr b="1" lang="en-US" sz="4400">
                <a:solidFill>
                  <a:schemeClr val="dk1"/>
                </a:solidFill>
                <a:latin typeface="Arial"/>
                <a:ea typeface="Arial"/>
                <a:cs typeface="Arial"/>
                <a:sym typeface="Arial"/>
              </a:rPr>
              <a:t>Các phép tính với số hữu tỉ</a:t>
            </a: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7"/>
                                        </p:tgtEl>
                                        <p:attrNameLst>
                                          <p:attrName>style.visibility</p:attrName>
                                        </p:attrNameLst>
                                      </p:cBhvr>
                                      <p:to>
                                        <p:strVal val="visible"/>
                                      </p:to>
                                    </p:set>
                                    <p:animEffect filter="fade" transition="in">
                                      <p:cBhvr>
                                        <p:cTn dur="500"/>
                                        <p:tgtEl>
                                          <p:spTgt spid="1897"/>
                                        </p:tgtEl>
                                      </p:cBhvr>
                                    </p:animEffect>
                                  </p:childTnLst>
                                </p:cTn>
                              </p:par>
                            </p:childTnLst>
                          </p:cTn>
                        </p:par>
                        <p:par>
                          <p:cTn fill="hold">
                            <p:stCondLst>
                              <p:cond delay="500"/>
                            </p:stCondLst>
                            <p:childTnLst>
                              <p:par>
                                <p:cTn fill="hold" nodeType="afterEffect" presetClass="entr" presetID="2" presetSubtype="4">
                                  <p:stCondLst>
                                    <p:cond delay="250"/>
                                  </p:stCondLst>
                                  <p:childTnLst>
                                    <p:set>
                                      <p:cBhvr>
                                        <p:cTn dur="1" fill="hold">
                                          <p:stCondLst>
                                            <p:cond delay="0"/>
                                          </p:stCondLst>
                                        </p:cTn>
                                        <p:tgtEl>
                                          <p:spTgt spid="1901"/>
                                        </p:tgtEl>
                                        <p:attrNameLst>
                                          <p:attrName>style.visibility</p:attrName>
                                        </p:attrNameLst>
                                      </p:cBhvr>
                                      <p:to>
                                        <p:strVal val="visible"/>
                                      </p:to>
                                    </p:set>
                                    <p:anim calcmode="lin" valueType="num">
                                      <p:cBhvr additive="base">
                                        <p:cTn dur="500"/>
                                        <p:tgtEl>
                                          <p:spTgt spid="190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902"/>
                                        </p:tgtEl>
                                        <p:attrNameLst>
                                          <p:attrName>style.visibility</p:attrName>
                                        </p:attrNameLst>
                                      </p:cBhvr>
                                      <p:to>
                                        <p:strVal val="visible"/>
                                      </p:to>
                                    </p:set>
                                    <p:anim calcmode="lin" valueType="num">
                                      <p:cBhvr additive="base">
                                        <p:cTn dur="500"/>
                                        <p:tgtEl>
                                          <p:spTgt spid="1902"/>
                                        </p:tgtEl>
                                        <p:attrNameLst>
                                          <p:attrName>ppt_w</p:attrName>
                                        </p:attrNameLst>
                                      </p:cBhvr>
                                      <p:tavLst>
                                        <p:tav fmla="" tm="0">
                                          <p:val>
                                            <p:strVal val="0"/>
                                          </p:val>
                                        </p:tav>
                                        <p:tav fmla="" tm="100000">
                                          <p:val>
                                            <p:strVal val="#ppt_w"/>
                                          </p:val>
                                        </p:tav>
                                      </p:tavLst>
                                    </p:anim>
                                    <p:anim calcmode="lin" valueType="num">
                                      <p:cBhvr additive="base">
                                        <p:cTn dur="500"/>
                                        <p:tgtEl>
                                          <p:spTgt spid="19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3E4"/>
        </a:solidFill>
      </p:bgPr>
    </p:bg>
    <p:spTree>
      <p:nvGrpSpPr>
        <p:cNvPr id="1906" name="Shape 1906"/>
        <p:cNvGrpSpPr/>
        <p:nvPr/>
      </p:nvGrpSpPr>
      <p:grpSpPr>
        <a:xfrm>
          <a:off x="0" y="0"/>
          <a:ext cx="0" cy="0"/>
          <a:chOff x="0" y="0"/>
          <a:chExt cx="0" cy="0"/>
        </a:xfrm>
      </p:grpSpPr>
      <p:sp>
        <p:nvSpPr>
          <p:cNvPr id="1907" name="Google Shape;1907;p42"/>
          <p:cNvSpPr/>
          <p:nvPr/>
        </p:nvSpPr>
        <p:spPr>
          <a:xfrm>
            <a:off x="2155165" y="1480317"/>
            <a:ext cx="13560325" cy="7422297"/>
          </a:xfrm>
          <a:custGeom>
            <a:rect b="b" l="l" r="r" t="t"/>
            <a:pathLst>
              <a:path extrusionOk="0" h="1688333" w="1745507">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9748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8" name="Google Shape;1908;p42"/>
          <p:cNvPicPr preferRelativeResize="0"/>
          <p:nvPr/>
        </p:nvPicPr>
        <p:blipFill rotWithShape="1">
          <a:blip r:embed="rId3">
            <a:alphaModFix/>
          </a:blip>
          <a:srcRect b="0" l="0" r="0" t="0"/>
          <a:stretch/>
        </p:blipFill>
        <p:spPr>
          <a:xfrm rot="-7680534">
            <a:off x="13796235" y="1653830"/>
            <a:ext cx="2348424" cy="768575"/>
          </a:xfrm>
          <a:prstGeom prst="rect">
            <a:avLst/>
          </a:prstGeom>
          <a:noFill/>
          <a:ln>
            <a:noFill/>
          </a:ln>
        </p:spPr>
      </p:pic>
      <p:pic>
        <p:nvPicPr>
          <p:cNvPr id="1909" name="Google Shape;1909;p42"/>
          <p:cNvPicPr preferRelativeResize="0"/>
          <p:nvPr/>
        </p:nvPicPr>
        <p:blipFill rotWithShape="1">
          <a:blip r:embed="rId4">
            <a:alphaModFix/>
          </a:blip>
          <a:srcRect b="0" l="0" r="0" t="0"/>
          <a:stretch/>
        </p:blipFill>
        <p:spPr>
          <a:xfrm rot="-3380424">
            <a:off x="2236057" y="6736163"/>
            <a:ext cx="1166687" cy="3431433"/>
          </a:xfrm>
          <a:prstGeom prst="rect">
            <a:avLst/>
          </a:prstGeom>
          <a:noFill/>
          <a:ln>
            <a:noFill/>
          </a:ln>
        </p:spPr>
      </p:pic>
      <p:pic>
        <p:nvPicPr>
          <p:cNvPr id="1910" name="Google Shape;1910;p42"/>
          <p:cNvPicPr preferRelativeResize="0"/>
          <p:nvPr/>
        </p:nvPicPr>
        <p:blipFill rotWithShape="1">
          <a:blip r:embed="rId5">
            <a:alphaModFix/>
          </a:blip>
          <a:srcRect b="0" l="0" r="0" t="0"/>
          <a:stretch/>
        </p:blipFill>
        <p:spPr>
          <a:xfrm rot="-752723">
            <a:off x="123574" y="8798531"/>
            <a:ext cx="1129079" cy="1483490"/>
          </a:xfrm>
          <a:prstGeom prst="rect">
            <a:avLst/>
          </a:prstGeom>
          <a:noFill/>
          <a:ln>
            <a:noFill/>
          </a:ln>
        </p:spPr>
      </p:pic>
      <p:sp>
        <p:nvSpPr>
          <p:cNvPr id="1911" name="Google Shape;1911;p42"/>
          <p:cNvSpPr txBox="1"/>
          <p:nvPr/>
        </p:nvSpPr>
        <p:spPr>
          <a:xfrm>
            <a:off x="3372727" y="3297899"/>
            <a:ext cx="11125200" cy="320087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8000">
                <a:solidFill>
                  <a:schemeClr val="lt1"/>
                </a:solidFill>
                <a:latin typeface="Arial"/>
                <a:ea typeface="Arial"/>
                <a:cs typeface="Arial"/>
                <a:sym typeface="Arial"/>
              </a:rPr>
              <a:t>CẢM ƠN CÁC BẠN ĐÃ CHÚ Ý BÀI GIẢNG!</a:t>
            </a:r>
            <a:endParaRPr/>
          </a:p>
        </p:txBody>
      </p:sp>
      <p:pic>
        <p:nvPicPr>
          <p:cNvPr id="1912" name="Google Shape;1912;p42"/>
          <p:cNvPicPr preferRelativeResize="0"/>
          <p:nvPr/>
        </p:nvPicPr>
        <p:blipFill rotWithShape="1">
          <a:blip r:embed="rId6">
            <a:alphaModFix/>
          </a:blip>
          <a:srcRect b="0" l="0" r="0" t="0"/>
          <a:stretch/>
        </p:blipFill>
        <p:spPr>
          <a:xfrm>
            <a:off x="16286852" y="6753935"/>
            <a:ext cx="2001148" cy="3395887"/>
          </a:xfrm>
          <a:prstGeom prst="rect">
            <a:avLst/>
          </a:prstGeom>
          <a:noFill/>
          <a:ln>
            <a:noFill/>
          </a:ln>
        </p:spPr>
      </p:pic>
      <p:pic>
        <p:nvPicPr>
          <p:cNvPr id="1913" name="Google Shape;1913;p42"/>
          <p:cNvPicPr preferRelativeResize="0"/>
          <p:nvPr/>
        </p:nvPicPr>
        <p:blipFill rotWithShape="1">
          <a:blip r:embed="rId7">
            <a:alphaModFix/>
          </a:blip>
          <a:srcRect b="0" l="0" r="0" t="0"/>
          <a:stretch/>
        </p:blipFill>
        <p:spPr>
          <a:xfrm>
            <a:off x="-140360" y="82934"/>
            <a:ext cx="2295525" cy="2190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9" name="Shape 1349"/>
        <p:cNvGrpSpPr/>
        <p:nvPr/>
      </p:nvGrpSpPr>
      <p:grpSpPr>
        <a:xfrm>
          <a:off x="0" y="0"/>
          <a:ext cx="0" cy="0"/>
          <a:chOff x="0" y="0"/>
          <a:chExt cx="0" cy="0"/>
        </a:xfrm>
      </p:grpSpPr>
      <p:grpSp>
        <p:nvGrpSpPr>
          <p:cNvPr id="1350" name="Google Shape;1350;p5"/>
          <p:cNvGrpSpPr/>
          <p:nvPr/>
        </p:nvGrpSpPr>
        <p:grpSpPr>
          <a:xfrm>
            <a:off x="4057909" y="-689643"/>
            <a:ext cx="9689995" cy="5402868"/>
            <a:chOff x="-3156596" y="2077354"/>
            <a:chExt cx="15802564" cy="8056947"/>
          </a:xfrm>
        </p:grpSpPr>
        <p:pic>
          <p:nvPicPr>
            <p:cNvPr id="1351" name="Google Shape;1351;p5"/>
            <p:cNvPicPr preferRelativeResize="0"/>
            <p:nvPr/>
          </p:nvPicPr>
          <p:blipFill rotWithShape="1">
            <a:blip r:embed="rId4">
              <a:alphaModFix/>
            </a:blip>
            <a:srcRect b="137" l="0" r="0" t="137"/>
            <a:stretch/>
          </p:blipFill>
          <p:spPr>
            <a:xfrm>
              <a:off x="-3156596" y="2077354"/>
              <a:ext cx="15802564" cy="8056947"/>
            </a:xfrm>
            <a:prstGeom prst="rect">
              <a:avLst/>
            </a:prstGeom>
            <a:noFill/>
            <a:ln>
              <a:noFill/>
            </a:ln>
          </p:spPr>
        </p:pic>
        <p:sp>
          <p:nvSpPr>
            <p:cNvPr id="1352" name="Google Shape;1352;p5"/>
            <p:cNvSpPr txBox="1"/>
            <p:nvPr/>
          </p:nvSpPr>
          <p:spPr>
            <a:xfrm>
              <a:off x="1006992" y="2621239"/>
              <a:ext cx="8862834" cy="2138214"/>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8000"/>
                <a:buFont typeface="Arial"/>
                <a:buNone/>
              </a:pPr>
              <a:r>
                <a:rPr b="1" i="0" lang="en-US" sz="8000" u="none" cap="none" strike="noStrike">
                  <a:solidFill>
                    <a:srgbClr val="000000"/>
                  </a:solidFill>
                  <a:latin typeface="Arial"/>
                  <a:ea typeface="Arial"/>
                  <a:cs typeface="Arial"/>
                  <a:sym typeface="Arial"/>
                </a:rPr>
                <a:t>NỘI DUNG</a:t>
              </a:r>
              <a:endParaRPr/>
            </a:p>
          </p:txBody>
        </p:sp>
      </p:grpSp>
      <p:pic>
        <p:nvPicPr>
          <p:cNvPr id="1353" name="Google Shape;1353;p5"/>
          <p:cNvPicPr preferRelativeResize="0"/>
          <p:nvPr/>
        </p:nvPicPr>
        <p:blipFill rotWithShape="1">
          <a:blip r:embed="rId5">
            <a:alphaModFix/>
          </a:blip>
          <a:srcRect b="0" l="0" r="0" t="0"/>
          <a:stretch/>
        </p:blipFill>
        <p:spPr>
          <a:xfrm>
            <a:off x="15238262" y="7515275"/>
            <a:ext cx="2146240" cy="2655436"/>
          </a:xfrm>
          <a:prstGeom prst="rect">
            <a:avLst/>
          </a:prstGeom>
          <a:noFill/>
          <a:ln>
            <a:noFill/>
          </a:ln>
        </p:spPr>
      </p:pic>
      <p:grpSp>
        <p:nvGrpSpPr>
          <p:cNvPr id="1354" name="Google Shape;1354;p5"/>
          <p:cNvGrpSpPr/>
          <p:nvPr/>
        </p:nvGrpSpPr>
        <p:grpSpPr>
          <a:xfrm>
            <a:off x="1228888" y="1108932"/>
            <a:ext cx="13687328" cy="9068387"/>
            <a:chOff x="-6989" y="0"/>
            <a:chExt cx="18249771" cy="12091182"/>
          </a:xfrm>
        </p:grpSpPr>
        <p:sp>
          <p:nvSpPr>
            <p:cNvPr id="1355" name="Google Shape;1355;p5"/>
            <p:cNvSpPr/>
            <p:nvPr/>
          </p:nvSpPr>
          <p:spPr>
            <a:xfrm>
              <a:off x="-6989" y="281638"/>
              <a:ext cx="17931505" cy="11809544"/>
            </a:xfrm>
            <a:custGeom>
              <a:rect b="b" l="l" r="r" t="t"/>
              <a:pathLst>
                <a:path extrusionOk="0" h="7119301" w="10809882">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
            <p:cNvSpPr/>
            <p:nvPr/>
          </p:nvSpPr>
          <p:spPr>
            <a:xfrm>
              <a:off x="329481" y="0"/>
              <a:ext cx="17913301" cy="11727398"/>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7" name="Google Shape;1357;p5"/>
          <p:cNvSpPr txBox="1"/>
          <p:nvPr/>
        </p:nvSpPr>
        <p:spPr>
          <a:xfrm>
            <a:off x="3097316" y="1485900"/>
            <a:ext cx="11678062" cy="860300"/>
          </a:xfrm>
          <a:prstGeom prst="rect">
            <a:avLst/>
          </a:prstGeom>
          <a:solidFill>
            <a:schemeClr val="accent6"/>
          </a:solid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Số hữu</a:t>
            </a:r>
            <a:r>
              <a:rPr b="0" i="0" lang="en-US" sz="4800" u="none" cap="none" strike="noStrike">
                <a:solidFill>
                  <a:srgbClr val="000000"/>
                </a:solidFill>
                <a:latin typeface="Arial"/>
                <a:ea typeface="Arial"/>
                <a:cs typeface="Arial"/>
                <a:sym typeface="Arial"/>
              </a:rPr>
              <a:t> tỉ</a:t>
            </a:r>
            <a:endParaRPr b="0" i="0" sz="4800" u="none" cap="none" strike="noStrike">
              <a:solidFill>
                <a:srgbClr val="000000"/>
              </a:solidFill>
              <a:latin typeface="Arial"/>
              <a:ea typeface="Arial"/>
              <a:cs typeface="Arial"/>
              <a:sym typeface="Arial"/>
            </a:endParaRPr>
          </a:p>
        </p:txBody>
      </p:sp>
      <p:sp>
        <p:nvSpPr>
          <p:cNvPr id="1358" name="Google Shape;1358;p5"/>
          <p:cNvSpPr txBox="1"/>
          <p:nvPr/>
        </p:nvSpPr>
        <p:spPr>
          <a:xfrm>
            <a:off x="3125293" y="3346879"/>
            <a:ext cx="11639070" cy="860300"/>
          </a:xfrm>
          <a:prstGeom prst="rect">
            <a:avLst/>
          </a:prstGeom>
          <a:solidFill>
            <a:srgbClr val="CCC0D9"/>
          </a:solid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4800"/>
              <a:buFont typeface="Arial"/>
              <a:buNone/>
            </a:pPr>
            <a:r>
              <a:rPr lang="en-US" sz="4800">
                <a:solidFill>
                  <a:srgbClr val="000000"/>
                </a:solidFill>
                <a:latin typeface="Arial"/>
                <a:ea typeface="Arial"/>
                <a:cs typeface="Arial"/>
                <a:sym typeface="Arial"/>
              </a:rPr>
              <a:t>Thứ tự trong tập hợp số hữu tỉ</a:t>
            </a:r>
            <a:endParaRPr b="0" i="0" sz="4800" u="none" cap="none" strike="noStrike">
              <a:solidFill>
                <a:srgbClr val="000000"/>
              </a:solidFill>
              <a:latin typeface="Arial"/>
              <a:ea typeface="Arial"/>
              <a:cs typeface="Arial"/>
              <a:sym typeface="Arial"/>
            </a:endParaRPr>
          </a:p>
        </p:txBody>
      </p:sp>
      <p:grpSp>
        <p:nvGrpSpPr>
          <p:cNvPr id="1359" name="Google Shape;1359;p5"/>
          <p:cNvGrpSpPr/>
          <p:nvPr/>
        </p:nvGrpSpPr>
        <p:grpSpPr>
          <a:xfrm>
            <a:off x="1884234" y="1376834"/>
            <a:ext cx="966311" cy="969366"/>
            <a:chOff x="2887" y="0"/>
            <a:chExt cx="1288414" cy="1292488"/>
          </a:xfrm>
        </p:grpSpPr>
        <p:sp>
          <p:nvSpPr>
            <p:cNvPr id="1360" name="Google Shape;1360;p5"/>
            <p:cNvSpPr/>
            <p:nvPr/>
          </p:nvSpPr>
          <p:spPr>
            <a:xfrm>
              <a:off x="2887" y="0"/>
              <a:ext cx="1288414" cy="129248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
            <p:cNvSpPr txBox="1"/>
            <p:nvPr/>
          </p:nvSpPr>
          <p:spPr>
            <a:xfrm>
              <a:off x="361375" y="228627"/>
              <a:ext cx="634729" cy="952500"/>
            </a:xfrm>
            <a:prstGeom prst="rect">
              <a:avLst/>
            </a:prstGeom>
            <a:solidFill>
              <a:schemeClr val="accent6"/>
            </a:solidFill>
            <a:ln>
              <a:noFill/>
            </a:ln>
          </p:spPr>
          <p:txBody>
            <a:bodyPr anchorCtr="0" anchor="t" bIns="0" lIns="0" spcFirstLastPara="1" rIns="0" wrap="square" tIns="0">
              <a:spAutoFit/>
            </a:bodyPr>
            <a:lstStyle/>
            <a:p>
              <a:pPr indent="0" lvl="0" marL="0" marR="0" rtl="0" algn="ctr">
                <a:lnSpc>
                  <a:spcPct val="117395"/>
                </a:lnSpc>
                <a:spcBef>
                  <a:spcPts val="0"/>
                </a:spcBef>
                <a:spcAft>
                  <a:spcPts val="0"/>
                </a:spcAft>
                <a:buClr>
                  <a:srgbClr val="FFFFFF"/>
                </a:buClr>
                <a:buSzPts val="4800"/>
                <a:buFont typeface="Arial"/>
                <a:buNone/>
              </a:pPr>
              <a:r>
                <a:rPr b="0" i="0" lang="en-US" sz="4800" u="none" cap="none" strike="noStrike">
                  <a:solidFill>
                    <a:srgbClr val="FFFFFF"/>
                  </a:solidFill>
                  <a:latin typeface="Arial"/>
                  <a:ea typeface="Arial"/>
                  <a:cs typeface="Arial"/>
                  <a:sym typeface="Arial"/>
                </a:rPr>
                <a:t>1</a:t>
              </a:r>
              <a:endParaRPr/>
            </a:p>
          </p:txBody>
        </p:sp>
      </p:grpSp>
      <p:grpSp>
        <p:nvGrpSpPr>
          <p:cNvPr id="1362" name="Google Shape;1362;p5"/>
          <p:cNvGrpSpPr/>
          <p:nvPr/>
        </p:nvGrpSpPr>
        <p:grpSpPr>
          <a:xfrm>
            <a:off x="1886400" y="3175409"/>
            <a:ext cx="966311" cy="969366"/>
            <a:chOff x="2887" y="0"/>
            <a:chExt cx="1288414" cy="1292488"/>
          </a:xfrm>
        </p:grpSpPr>
        <p:sp>
          <p:nvSpPr>
            <p:cNvPr id="1363" name="Google Shape;1363;p5"/>
            <p:cNvSpPr/>
            <p:nvPr/>
          </p:nvSpPr>
          <p:spPr>
            <a:xfrm>
              <a:off x="2887" y="0"/>
              <a:ext cx="1288414" cy="129248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C0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
            <p:cNvSpPr txBox="1"/>
            <p:nvPr/>
          </p:nvSpPr>
          <p:spPr>
            <a:xfrm>
              <a:off x="361375" y="228627"/>
              <a:ext cx="634729" cy="952500"/>
            </a:xfrm>
            <a:prstGeom prst="rect">
              <a:avLst/>
            </a:prstGeom>
            <a:solidFill>
              <a:srgbClr val="CCC0D9"/>
            </a:solidFill>
            <a:ln>
              <a:noFill/>
            </a:ln>
          </p:spPr>
          <p:txBody>
            <a:bodyPr anchorCtr="0" anchor="t" bIns="0" lIns="0" spcFirstLastPara="1" rIns="0" wrap="square" tIns="0">
              <a:spAutoFit/>
            </a:bodyPr>
            <a:lstStyle/>
            <a:p>
              <a:pPr indent="0" lvl="0" marL="0" marR="0" rtl="0" algn="ctr">
                <a:lnSpc>
                  <a:spcPct val="117395"/>
                </a:lnSpc>
                <a:spcBef>
                  <a:spcPts val="0"/>
                </a:spcBef>
                <a:spcAft>
                  <a:spcPts val="0"/>
                </a:spcAft>
                <a:buClr>
                  <a:srgbClr val="FFFFFF"/>
                </a:buClr>
                <a:buSzPts val="4800"/>
                <a:buFont typeface="Arial"/>
                <a:buNone/>
              </a:pPr>
              <a:r>
                <a:rPr lang="en-US" sz="4800">
                  <a:solidFill>
                    <a:srgbClr val="FFFFFF"/>
                  </a:solidFill>
                  <a:latin typeface="Arial"/>
                  <a:ea typeface="Arial"/>
                  <a:cs typeface="Arial"/>
                  <a:sym typeface="Arial"/>
                </a:rPr>
                <a:t>2</a:t>
              </a:r>
              <a:endParaRPr b="0" i="0" sz="4800" u="none" cap="none" strike="noStrike">
                <a:solidFill>
                  <a:srgbClr val="FFFFFF"/>
                </a:solidFill>
                <a:latin typeface="Arial"/>
                <a:ea typeface="Arial"/>
                <a:cs typeface="Arial"/>
                <a:sym typeface="Arial"/>
              </a:endParaRPr>
            </a:p>
          </p:txBody>
        </p:sp>
      </p:grpSp>
      <p:grpSp>
        <p:nvGrpSpPr>
          <p:cNvPr id="1365" name="Google Shape;1365;p5"/>
          <p:cNvGrpSpPr/>
          <p:nvPr/>
        </p:nvGrpSpPr>
        <p:grpSpPr>
          <a:xfrm>
            <a:off x="1907967" y="5375146"/>
            <a:ext cx="966311" cy="969366"/>
            <a:chOff x="2887" y="0"/>
            <a:chExt cx="1288414" cy="1292488"/>
          </a:xfrm>
        </p:grpSpPr>
        <p:sp>
          <p:nvSpPr>
            <p:cNvPr id="1366" name="Google Shape;1366;p5"/>
            <p:cNvSpPr/>
            <p:nvPr/>
          </p:nvSpPr>
          <p:spPr>
            <a:xfrm>
              <a:off x="2887" y="0"/>
              <a:ext cx="1288414" cy="129248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2C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5"/>
            <p:cNvSpPr txBox="1"/>
            <p:nvPr/>
          </p:nvSpPr>
          <p:spPr>
            <a:xfrm>
              <a:off x="212577" y="188577"/>
              <a:ext cx="915750" cy="957527"/>
            </a:xfrm>
            <a:prstGeom prst="rect">
              <a:avLst/>
            </a:prstGeom>
            <a:solidFill>
              <a:srgbClr val="92CCDC"/>
            </a:solidFill>
            <a:ln>
              <a:noFill/>
            </a:ln>
          </p:spPr>
          <p:txBody>
            <a:bodyPr anchorCtr="0" anchor="t" bIns="0" lIns="0" spcFirstLastPara="1" rIns="0" wrap="square" tIns="0">
              <a:spAutoFit/>
            </a:bodyPr>
            <a:lstStyle/>
            <a:p>
              <a:pPr indent="0" lvl="0" marL="0" marR="0" rtl="0" algn="ctr">
                <a:lnSpc>
                  <a:spcPct val="117395"/>
                </a:lnSpc>
                <a:spcBef>
                  <a:spcPts val="0"/>
                </a:spcBef>
                <a:spcAft>
                  <a:spcPts val="0"/>
                </a:spcAft>
                <a:buClr>
                  <a:srgbClr val="FFFFFF"/>
                </a:buClr>
                <a:buSzPts val="4800"/>
                <a:buFont typeface="Arial"/>
                <a:buNone/>
              </a:pPr>
              <a:r>
                <a:rPr lang="en-US" sz="4800">
                  <a:solidFill>
                    <a:srgbClr val="FFFFFF"/>
                  </a:solidFill>
                  <a:latin typeface="Arial"/>
                  <a:ea typeface="Arial"/>
                  <a:cs typeface="Arial"/>
                  <a:sym typeface="Arial"/>
                </a:rPr>
                <a:t>3</a:t>
              </a:r>
              <a:endParaRPr b="0" i="0" sz="4800" u="none" cap="none" strike="noStrike">
                <a:solidFill>
                  <a:srgbClr val="FFFFFF"/>
                </a:solidFill>
                <a:latin typeface="Arial"/>
                <a:ea typeface="Arial"/>
                <a:cs typeface="Arial"/>
                <a:sym typeface="Arial"/>
              </a:endParaRPr>
            </a:p>
          </p:txBody>
        </p:sp>
      </p:grpSp>
      <p:sp>
        <p:nvSpPr>
          <p:cNvPr id="1368" name="Google Shape;1368;p5"/>
          <p:cNvSpPr txBox="1"/>
          <p:nvPr/>
        </p:nvSpPr>
        <p:spPr>
          <a:xfrm>
            <a:off x="3025969" y="5429679"/>
            <a:ext cx="11574000" cy="860300"/>
          </a:xfrm>
          <a:prstGeom prst="rect">
            <a:avLst/>
          </a:prstGeom>
          <a:solidFill>
            <a:srgbClr val="92CCDC"/>
          </a:solid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4800"/>
              <a:buFont typeface="Arial"/>
              <a:buNone/>
            </a:pPr>
            <a:r>
              <a:rPr lang="en-US" sz="4800">
                <a:solidFill>
                  <a:srgbClr val="000000"/>
                </a:solidFill>
                <a:latin typeface="Arial"/>
                <a:ea typeface="Arial"/>
                <a:cs typeface="Arial"/>
                <a:sym typeface="Arial"/>
              </a:rPr>
              <a:t>Biểu diễn số hữu tỉ trên trục số</a:t>
            </a:r>
            <a:endParaRPr b="0" i="0" sz="4800" u="none" cap="none" strike="noStrike">
              <a:solidFill>
                <a:srgbClr val="000000"/>
              </a:solidFill>
              <a:latin typeface="Arial"/>
              <a:ea typeface="Arial"/>
              <a:cs typeface="Arial"/>
              <a:sym typeface="Arial"/>
            </a:endParaRPr>
          </a:p>
        </p:txBody>
      </p:sp>
      <p:grpSp>
        <p:nvGrpSpPr>
          <p:cNvPr id="1369" name="Google Shape;1369;p5"/>
          <p:cNvGrpSpPr/>
          <p:nvPr/>
        </p:nvGrpSpPr>
        <p:grpSpPr>
          <a:xfrm>
            <a:off x="1883806" y="7281567"/>
            <a:ext cx="966311" cy="969366"/>
            <a:chOff x="2887" y="0"/>
            <a:chExt cx="1288414" cy="1292488"/>
          </a:xfrm>
        </p:grpSpPr>
        <p:sp>
          <p:nvSpPr>
            <p:cNvPr id="1370" name="Google Shape;1370;p5"/>
            <p:cNvSpPr/>
            <p:nvPr/>
          </p:nvSpPr>
          <p:spPr>
            <a:xfrm>
              <a:off x="2887" y="0"/>
              <a:ext cx="1288414" cy="129248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B8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5"/>
            <p:cNvSpPr txBox="1"/>
            <p:nvPr/>
          </p:nvSpPr>
          <p:spPr>
            <a:xfrm>
              <a:off x="212577" y="188577"/>
              <a:ext cx="915750" cy="957527"/>
            </a:xfrm>
            <a:prstGeom prst="rect">
              <a:avLst/>
            </a:prstGeom>
            <a:solidFill>
              <a:srgbClr val="E5B8B7"/>
            </a:solidFill>
            <a:ln>
              <a:noFill/>
            </a:ln>
          </p:spPr>
          <p:txBody>
            <a:bodyPr anchorCtr="0" anchor="t" bIns="0" lIns="0" spcFirstLastPara="1" rIns="0" wrap="square" tIns="0">
              <a:spAutoFit/>
            </a:bodyPr>
            <a:lstStyle/>
            <a:p>
              <a:pPr indent="0" lvl="0" marL="0" marR="0" rtl="0" algn="ctr">
                <a:lnSpc>
                  <a:spcPct val="117395"/>
                </a:lnSpc>
                <a:spcBef>
                  <a:spcPts val="0"/>
                </a:spcBef>
                <a:spcAft>
                  <a:spcPts val="0"/>
                </a:spcAft>
                <a:buClr>
                  <a:srgbClr val="FFFFFF"/>
                </a:buClr>
                <a:buSzPts val="4800"/>
                <a:buFont typeface="Arial"/>
                <a:buNone/>
              </a:pPr>
              <a:r>
                <a:rPr lang="en-US" sz="4800">
                  <a:solidFill>
                    <a:srgbClr val="FFFFFF"/>
                  </a:solidFill>
                  <a:latin typeface="Arial"/>
                  <a:ea typeface="Arial"/>
                  <a:cs typeface="Arial"/>
                  <a:sym typeface="Arial"/>
                </a:rPr>
                <a:t>4</a:t>
              </a:r>
              <a:endParaRPr b="0" i="0" sz="4800" u="none" cap="none" strike="noStrike">
                <a:solidFill>
                  <a:srgbClr val="FFFFFF"/>
                </a:solidFill>
                <a:latin typeface="Arial"/>
                <a:ea typeface="Arial"/>
                <a:cs typeface="Arial"/>
                <a:sym typeface="Arial"/>
              </a:endParaRPr>
            </a:p>
          </p:txBody>
        </p:sp>
      </p:grpSp>
      <p:sp>
        <p:nvSpPr>
          <p:cNvPr id="1372" name="Google Shape;1372;p5"/>
          <p:cNvSpPr txBox="1"/>
          <p:nvPr/>
        </p:nvSpPr>
        <p:spPr>
          <a:xfrm>
            <a:off x="3001808" y="7336100"/>
            <a:ext cx="11574000" cy="860300"/>
          </a:xfrm>
          <a:prstGeom prst="rect">
            <a:avLst/>
          </a:prstGeom>
          <a:solidFill>
            <a:srgbClr val="E5B8B7"/>
          </a:solid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4800"/>
              <a:buFont typeface="Arial"/>
              <a:buNone/>
            </a:pPr>
            <a:r>
              <a:rPr lang="en-US" sz="4800">
                <a:solidFill>
                  <a:srgbClr val="000000"/>
                </a:solidFill>
                <a:latin typeface="Arial"/>
                <a:ea typeface="Arial"/>
                <a:cs typeface="Arial"/>
                <a:sym typeface="Arial"/>
              </a:rPr>
              <a:t>Số đối của một số hữu tỉ</a:t>
            </a:r>
            <a:endParaRPr b="0" i="0" sz="4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med">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350"/>
                                        </p:tgtEl>
                                        <p:attrNameLst>
                                          <p:attrName>style.visibility</p:attrName>
                                        </p:attrNameLst>
                                      </p:cBhvr>
                                      <p:to>
                                        <p:strVal val="visible"/>
                                      </p:to>
                                    </p:set>
                                    <p:anim calcmode="lin" valueType="num">
                                      <p:cBhvr additive="base">
                                        <p:cTn dur="500"/>
                                        <p:tgtEl>
                                          <p:spTgt spid="1350"/>
                                        </p:tgtEl>
                                        <p:attrNameLst>
                                          <p:attrName>ppt_w</p:attrName>
                                        </p:attrNameLst>
                                      </p:cBhvr>
                                      <p:tavLst>
                                        <p:tav fmla="" tm="0">
                                          <p:val>
                                            <p:strVal val="0"/>
                                          </p:val>
                                        </p:tav>
                                        <p:tav fmla="" tm="100000">
                                          <p:val>
                                            <p:strVal val="#ppt_w"/>
                                          </p:val>
                                        </p:tav>
                                      </p:tavLst>
                                    </p:anim>
                                    <p:anim calcmode="lin" valueType="num">
                                      <p:cBhvr additive="base">
                                        <p:cTn dur="500"/>
                                        <p:tgtEl>
                                          <p:spTgt spid="13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9"/>
                                        </p:tgtEl>
                                        <p:attrNameLst>
                                          <p:attrName>style.visibility</p:attrName>
                                        </p:attrNameLst>
                                      </p:cBhvr>
                                      <p:to>
                                        <p:strVal val="visible"/>
                                      </p:to>
                                    </p:set>
                                    <p:anim calcmode="lin" valueType="num">
                                      <p:cBhvr additive="base">
                                        <p:cTn dur="500"/>
                                        <p:tgtEl>
                                          <p:spTgt spid="13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57"/>
                                        </p:tgtEl>
                                        <p:attrNameLst>
                                          <p:attrName>style.visibility</p:attrName>
                                        </p:attrNameLst>
                                      </p:cBhvr>
                                      <p:to>
                                        <p:strVal val="visible"/>
                                      </p:to>
                                    </p:set>
                                    <p:anim calcmode="lin" valueType="num">
                                      <p:cBhvr additive="base">
                                        <p:cTn dur="500"/>
                                        <p:tgtEl>
                                          <p:spTgt spid="1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2"/>
                                        </p:tgtEl>
                                        <p:attrNameLst>
                                          <p:attrName>style.visibility</p:attrName>
                                        </p:attrNameLst>
                                      </p:cBhvr>
                                      <p:to>
                                        <p:strVal val="visible"/>
                                      </p:to>
                                    </p:set>
                                    <p:anim calcmode="lin" valueType="num">
                                      <p:cBhvr additive="base">
                                        <p:cTn dur="500"/>
                                        <p:tgtEl>
                                          <p:spTgt spid="1362"/>
                                        </p:tgtEl>
                                        <p:attrNameLst>
                                          <p:attrName>ppt_w</p:attrName>
                                        </p:attrNameLst>
                                      </p:cBhvr>
                                      <p:tavLst>
                                        <p:tav fmla="" tm="0">
                                          <p:val>
                                            <p:strVal val="0"/>
                                          </p:val>
                                        </p:tav>
                                        <p:tav fmla="" tm="100000">
                                          <p:val>
                                            <p:strVal val="#ppt_w"/>
                                          </p:val>
                                        </p:tav>
                                      </p:tavLst>
                                    </p:anim>
                                    <p:anim calcmode="lin" valueType="num">
                                      <p:cBhvr additive="base">
                                        <p:cTn dur="500"/>
                                        <p:tgtEl>
                                          <p:spTgt spid="13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8"/>
                                        </p:tgtEl>
                                        <p:attrNameLst>
                                          <p:attrName>style.visibility</p:attrName>
                                        </p:attrNameLst>
                                      </p:cBhvr>
                                      <p:to>
                                        <p:strVal val="visible"/>
                                      </p:to>
                                    </p:set>
                                    <p:anim calcmode="lin" valueType="num">
                                      <p:cBhvr additive="base">
                                        <p:cTn dur="500"/>
                                        <p:tgtEl>
                                          <p:spTgt spid="1358"/>
                                        </p:tgtEl>
                                        <p:attrNameLst>
                                          <p:attrName>ppt_w</p:attrName>
                                        </p:attrNameLst>
                                      </p:cBhvr>
                                      <p:tavLst>
                                        <p:tav fmla="" tm="0">
                                          <p:val>
                                            <p:strVal val="0"/>
                                          </p:val>
                                        </p:tav>
                                        <p:tav fmla="" tm="100000">
                                          <p:val>
                                            <p:strVal val="#ppt_w"/>
                                          </p:val>
                                        </p:tav>
                                      </p:tavLst>
                                    </p:anim>
                                    <p:anim calcmode="lin" valueType="num">
                                      <p:cBhvr additive="base">
                                        <p:cTn dur="500"/>
                                        <p:tgtEl>
                                          <p:spTgt spid="13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5"/>
                                        </p:tgtEl>
                                        <p:attrNameLst>
                                          <p:attrName>style.visibility</p:attrName>
                                        </p:attrNameLst>
                                      </p:cBhvr>
                                      <p:to>
                                        <p:strVal val="visible"/>
                                      </p:to>
                                    </p:set>
                                    <p:anim calcmode="lin" valueType="num">
                                      <p:cBhvr additive="base">
                                        <p:cTn dur="500"/>
                                        <p:tgtEl>
                                          <p:spTgt spid="13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68"/>
                                        </p:tgtEl>
                                        <p:attrNameLst>
                                          <p:attrName>style.visibility</p:attrName>
                                        </p:attrNameLst>
                                      </p:cBhvr>
                                      <p:to>
                                        <p:strVal val="visible"/>
                                      </p:to>
                                    </p:set>
                                    <p:anim calcmode="lin" valueType="num">
                                      <p:cBhvr additive="base">
                                        <p:cTn dur="500"/>
                                        <p:tgtEl>
                                          <p:spTgt spid="13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9"/>
                                        </p:tgtEl>
                                        <p:attrNameLst>
                                          <p:attrName>style.visibility</p:attrName>
                                        </p:attrNameLst>
                                      </p:cBhvr>
                                      <p:to>
                                        <p:strVal val="visible"/>
                                      </p:to>
                                    </p:set>
                                    <p:anim calcmode="lin" valueType="num">
                                      <p:cBhvr additive="base">
                                        <p:cTn dur="500"/>
                                        <p:tgtEl>
                                          <p:spTgt spid="13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72"/>
                                        </p:tgtEl>
                                        <p:attrNameLst>
                                          <p:attrName>style.visibility</p:attrName>
                                        </p:attrNameLst>
                                      </p:cBhvr>
                                      <p:to>
                                        <p:strVal val="visible"/>
                                      </p:to>
                                    </p:set>
                                    <p:anim calcmode="lin" valueType="num">
                                      <p:cBhvr additive="base">
                                        <p:cTn dur="500"/>
                                        <p:tgtEl>
                                          <p:spTgt spid="13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6" name="Shape 1376"/>
        <p:cNvGrpSpPr/>
        <p:nvPr/>
      </p:nvGrpSpPr>
      <p:grpSpPr>
        <a:xfrm>
          <a:off x="0" y="0"/>
          <a:ext cx="0" cy="0"/>
          <a:chOff x="0" y="0"/>
          <a:chExt cx="0" cy="0"/>
        </a:xfrm>
      </p:grpSpPr>
      <p:sp>
        <p:nvSpPr>
          <p:cNvPr id="1377" name="Google Shape;1377;p6"/>
          <p:cNvSpPr/>
          <p:nvPr/>
        </p:nvSpPr>
        <p:spPr>
          <a:xfrm>
            <a:off x="2521760" y="2372089"/>
            <a:ext cx="13434976" cy="7169185"/>
          </a:xfrm>
          <a:custGeom>
            <a:rect b="b" l="l" r="r" t="t"/>
            <a:pathLst>
              <a:path extrusionOk="0" h="5776630"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2D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
          <p:cNvSpPr/>
          <p:nvPr/>
        </p:nvSpPr>
        <p:spPr>
          <a:xfrm>
            <a:off x="6354754" y="1801983"/>
            <a:ext cx="5884531" cy="2138213"/>
          </a:xfrm>
          <a:custGeom>
            <a:rect b="b" l="l" r="r" t="t"/>
            <a:pathLst>
              <a:path extrusionOk="0" h="1144961" w="3443102">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D995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9" name="Google Shape;1379;p6"/>
          <p:cNvPicPr preferRelativeResize="0"/>
          <p:nvPr/>
        </p:nvPicPr>
        <p:blipFill rotWithShape="1">
          <a:blip r:embed="rId3">
            <a:alphaModFix/>
          </a:blip>
          <a:srcRect b="0" l="0" r="0" t="0"/>
          <a:stretch/>
        </p:blipFill>
        <p:spPr>
          <a:xfrm>
            <a:off x="7729041" y="1235099"/>
            <a:ext cx="3020414" cy="720862"/>
          </a:xfrm>
          <a:prstGeom prst="rect">
            <a:avLst/>
          </a:prstGeom>
          <a:noFill/>
          <a:ln>
            <a:noFill/>
          </a:ln>
        </p:spPr>
      </p:pic>
      <p:sp>
        <p:nvSpPr>
          <p:cNvPr id="1380" name="Google Shape;1380;p6"/>
          <p:cNvSpPr txBox="1"/>
          <p:nvPr/>
        </p:nvSpPr>
        <p:spPr>
          <a:xfrm>
            <a:off x="6520641" y="2435023"/>
            <a:ext cx="5941248" cy="1107419"/>
          </a:xfrm>
          <a:prstGeom prst="rect">
            <a:avLst/>
          </a:prstGeom>
          <a:noFill/>
          <a:ln>
            <a:noFill/>
          </a:ln>
        </p:spPr>
        <p:txBody>
          <a:bodyPr anchorCtr="0" anchor="t" bIns="0" lIns="0" spcFirstLastPara="1" rIns="0" wrap="square" tIns="0">
            <a:spAutoFit/>
          </a:bodyPr>
          <a:lstStyle/>
          <a:p>
            <a:pPr indent="0" lvl="0" marL="0" marR="0" rtl="0" algn="ctr">
              <a:lnSpc>
                <a:spcPct val="98181"/>
              </a:lnSpc>
              <a:spcBef>
                <a:spcPts val="0"/>
              </a:spcBef>
              <a:spcAft>
                <a:spcPts val="0"/>
              </a:spcAft>
              <a:buClr>
                <a:schemeClr val="lt1"/>
              </a:buClr>
              <a:buSzPts val="8800"/>
              <a:buFont typeface="Arial"/>
              <a:buNone/>
            </a:pPr>
            <a:r>
              <a:rPr b="1" i="0" lang="en-US" sz="8800" u="none" cap="none" strike="noStrike">
                <a:solidFill>
                  <a:schemeClr val="lt1"/>
                </a:solidFill>
                <a:latin typeface="Arial"/>
                <a:ea typeface="Arial"/>
                <a:cs typeface="Arial"/>
                <a:sym typeface="Arial"/>
              </a:rPr>
              <a:t>1</a:t>
            </a:r>
            <a:endParaRPr/>
          </a:p>
        </p:txBody>
      </p:sp>
      <p:pic>
        <p:nvPicPr>
          <p:cNvPr id="1381" name="Google Shape;1381;p6"/>
          <p:cNvPicPr preferRelativeResize="0"/>
          <p:nvPr/>
        </p:nvPicPr>
        <p:blipFill rotWithShape="1">
          <a:blip r:embed="rId4">
            <a:alphaModFix/>
          </a:blip>
          <a:srcRect b="0" l="0" r="0" t="0"/>
          <a:stretch/>
        </p:blipFill>
        <p:spPr>
          <a:xfrm rot="803959">
            <a:off x="14313332" y="2145280"/>
            <a:ext cx="2122534" cy="1966751"/>
          </a:xfrm>
          <a:prstGeom prst="rect">
            <a:avLst/>
          </a:prstGeom>
          <a:noFill/>
          <a:ln>
            <a:noFill/>
          </a:ln>
        </p:spPr>
      </p:pic>
      <p:pic>
        <p:nvPicPr>
          <p:cNvPr id="1382" name="Google Shape;1382;p6"/>
          <p:cNvPicPr preferRelativeResize="0"/>
          <p:nvPr/>
        </p:nvPicPr>
        <p:blipFill rotWithShape="1">
          <a:blip r:embed="rId5">
            <a:alphaModFix/>
          </a:blip>
          <a:srcRect b="0" l="0" r="0" t="0"/>
          <a:stretch/>
        </p:blipFill>
        <p:spPr>
          <a:xfrm rot="-2627376">
            <a:off x="3129658" y="1422052"/>
            <a:ext cx="947383" cy="2122534"/>
          </a:xfrm>
          <a:prstGeom prst="rect">
            <a:avLst/>
          </a:prstGeom>
          <a:noFill/>
          <a:ln>
            <a:noFill/>
          </a:ln>
        </p:spPr>
      </p:pic>
      <p:sp>
        <p:nvSpPr>
          <p:cNvPr id="1383" name="Google Shape;1383;p6"/>
          <p:cNvSpPr txBox="1"/>
          <p:nvPr/>
        </p:nvSpPr>
        <p:spPr>
          <a:xfrm>
            <a:off x="3886200" y="5085160"/>
            <a:ext cx="11488399" cy="154901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C00000"/>
              </a:buClr>
              <a:buSzPts val="7200"/>
              <a:buFont typeface="Arial"/>
              <a:buNone/>
            </a:pPr>
            <a:r>
              <a:rPr b="1" i="0" lang="en-US" sz="7200" u="none" cap="none" strike="noStrike">
                <a:solidFill>
                  <a:srgbClr val="C00000"/>
                </a:solidFill>
                <a:latin typeface="Arial"/>
                <a:ea typeface="Arial"/>
                <a:cs typeface="Arial"/>
                <a:sym typeface="Arial"/>
              </a:rPr>
              <a:t>Số h</a:t>
            </a:r>
            <a:r>
              <a:rPr b="1" lang="en-US" sz="7200">
                <a:solidFill>
                  <a:srgbClr val="C00000"/>
                </a:solidFill>
                <a:latin typeface="Arial"/>
                <a:ea typeface="Arial"/>
                <a:cs typeface="Arial"/>
                <a:sym typeface="Arial"/>
              </a:rPr>
              <a:t>ữu tỉ</a:t>
            </a:r>
            <a:endParaRPr b="1" i="0" sz="7200" u="none" cap="none" strike="noStrike">
              <a:solidFill>
                <a:srgbClr val="C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7" name="Shape 1387"/>
        <p:cNvGrpSpPr/>
        <p:nvPr/>
      </p:nvGrpSpPr>
      <p:grpSpPr>
        <a:xfrm>
          <a:off x="0" y="0"/>
          <a:ext cx="0" cy="0"/>
          <a:chOff x="0" y="0"/>
          <a:chExt cx="0" cy="0"/>
        </a:xfrm>
      </p:grpSpPr>
      <p:pic>
        <p:nvPicPr>
          <p:cNvPr id="1388" name="Google Shape;1388;p7"/>
          <p:cNvPicPr preferRelativeResize="0"/>
          <p:nvPr/>
        </p:nvPicPr>
        <p:blipFill rotWithShape="1">
          <a:blip r:embed="rId3">
            <a:alphaModFix/>
          </a:blip>
          <a:srcRect b="0" l="0" r="0" t="0"/>
          <a:stretch/>
        </p:blipFill>
        <p:spPr>
          <a:xfrm>
            <a:off x="-119041" y="419100"/>
            <a:ext cx="17860947" cy="9398913"/>
          </a:xfrm>
          <a:prstGeom prst="rect">
            <a:avLst/>
          </a:prstGeom>
          <a:noFill/>
          <a:ln>
            <a:noFill/>
          </a:ln>
        </p:spPr>
      </p:pic>
      <p:pic>
        <p:nvPicPr>
          <p:cNvPr id="1389" name="Google Shape;1389;p7"/>
          <p:cNvPicPr preferRelativeResize="0"/>
          <p:nvPr/>
        </p:nvPicPr>
        <p:blipFill rotWithShape="1">
          <a:blip r:embed="rId4">
            <a:alphaModFix/>
          </a:blip>
          <a:srcRect b="0" l="0" r="0" t="0"/>
          <a:stretch/>
        </p:blipFill>
        <p:spPr>
          <a:xfrm>
            <a:off x="16343299" y="8608036"/>
            <a:ext cx="2797216" cy="1979041"/>
          </a:xfrm>
          <a:prstGeom prst="rect">
            <a:avLst/>
          </a:prstGeom>
          <a:noFill/>
          <a:ln>
            <a:noFill/>
          </a:ln>
        </p:spPr>
      </p:pic>
      <p:pic>
        <p:nvPicPr>
          <p:cNvPr id="1390" name="Google Shape;1390;p7"/>
          <p:cNvPicPr preferRelativeResize="0"/>
          <p:nvPr/>
        </p:nvPicPr>
        <p:blipFill rotWithShape="1">
          <a:blip r:embed="rId5">
            <a:alphaModFix/>
          </a:blip>
          <a:srcRect b="0" l="0" r="0" t="0"/>
          <a:stretch/>
        </p:blipFill>
        <p:spPr>
          <a:xfrm>
            <a:off x="17031690" y="34294"/>
            <a:ext cx="1256310" cy="1233468"/>
          </a:xfrm>
          <a:prstGeom prst="rect">
            <a:avLst/>
          </a:prstGeom>
          <a:noFill/>
          <a:ln>
            <a:noFill/>
          </a:ln>
        </p:spPr>
      </p:pic>
      <p:sp>
        <p:nvSpPr>
          <p:cNvPr id="1391" name="Google Shape;1391;p7"/>
          <p:cNvSpPr txBox="1"/>
          <p:nvPr/>
        </p:nvSpPr>
        <p:spPr>
          <a:xfrm>
            <a:off x="1676400" y="1474772"/>
            <a:ext cx="2187261" cy="707886"/>
          </a:xfrm>
          <a:prstGeom prst="rect">
            <a:avLst/>
          </a:prstGeom>
          <a:solidFill>
            <a:srgbClr val="92CCDC"/>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000"/>
              <a:buFont typeface="Arial"/>
              <a:buNone/>
            </a:pPr>
            <a:r>
              <a:rPr b="1" i="0" lang="en-US" sz="4000" u="none" cap="none" strike="noStrike">
                <a:solidFill>
                  <a:srgbClr val="002060"/>
                </a:solidFill>
                <a:latin typeface="Arial"/>
                <a:ea typeface="Arial"/>
                <a:cs typeface="Arial"/>
                <a:sym typeface="Arial"/>
              </a:rPr>
              <a:t>HĐKP1</a:t>
            </a:r>
            <a:endParaRPr b="1" i="0" sz="4000" u="none" cap="none" strike="noStrike">
              <a:solidFill>
                <a:srgbClr val="002060"/>
              </a:solidFill>
              <a:latin typeface="Arial"/>
              <a:ea typeface="Arial"/>
              <a:cs typeface="Arial"/>
              <a:sym typeface="Arial"/>
            </a:endParaRPr>
          </a:p>
        </p:txBody>
      </p:sp>
      <p:sp>
        <p:nvSpPr>
          <p:cNvPr id="1392" name="Google Shape;1392;p7"/>
          <p:cNvSpPr txBox="1"/>
          <p:nvPr/>
        </p:nvSpPr>
        <p:spPr>
          <a:xfrm>
            <a:off x="1808071" y="2233309"/>
            <a:ext cx="15851774" cy="2021002"/>
          </a:xfrm>
          <a:prstGeom prst="rect">
            <a:avLst/>
          </a:prstGeom>
          <a:blipFill rotWithShape="1">
            <a:blip r:embed="rId6">
              <a:alphaModFix/>
            </a:blip>
            <a:stretch>
              <a:fillRect b="-1024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393" name="Google Shape;1393;p7"/>
          <p:cNvPicPr preferRelativeResize="0"/>
          <p:nvPr/>
        </p:nvPicPr>
        <p:blipFill rotWithShape="1">
          <a:blip r:embed="rId7">
            <a:alphaModFix/>
          </a:blip>
          <a:srcRect b="0" l="0" r="0" t="0"/>
          <a:stretch/>
        </p:blipFill>
        <p:spPr>
          <a:xfrm>
            <a:off x="16562829" y="126359"/>
            <a:ext cx="1200382" cy="1172008"/>
          </a:xfrm>
          <a:prstGeom prst="rect">
            <a:avLst/>
          </a:prstGeom>
          <a:noFill/>
          <a:ln>
            <a:noFill/>
          </a:ln>
        </p:spPr>
      </p:pic>
      <p:grpSp>
        <p:nvGrpSpPr>
          <p:cNvPr id="1394" name="Google Shape;1394;p7"/>
          <p:cNvGrpSpPr/>
          <p:nvPr/>
        </p:nvGrpSpPr>
        <p:grpSpPr>
          <a:xfrm>
            <a:off x="5811674" y="118903"/>
            <a:ext cx="7844567" cy="1148859"/>
            <a:chOff x="5573502" y="118903"/>
            <a:chExt cx="12174616" cy="1148859"/>
          </a:xfrm>
        </p:grpSpPr>
        <p:pic>
          <p:nvPicPr>
            <p:cNvPr id="1395" name="Google Shape;1395;p7"/>
            <p:cNvPicPr preferRelativeResize="0"/>
            <p:nvPr/>
          </p:nvPicPr>
          <p:blipFill rotWithShape="1">
            <a:blip r:embed="rId8">
              <a:alphaModFix/>
            </a:blip>
            <a:srcRect b="0" l="0" r="0" t="0"/>
            <a:stretch/>
          </p:blipFill>
          <p:spPr>
            <a:xfrm>
              <a:off x="5573502" y="118903"/>
              <a:ext cx="11559572" cy="1148859"/>
            </a:xfrm>
            <a:prstGeom prst="rect">
              <a:avLst/>
            </a:prstGeom>
            <a:noFill/>
            <a:ln>
              <a:noFill/>
            </a:ln>
          </p:spPr>
        </p:pic>
        <p:sp>
          <p:nvSpPr>
            <p:cNvPr id="1396" name="Google Shape;1396;p7"/>
            <p:cNvSpPr txBox="1"/>
            <p:nvPr/>
          </p:nvSpPr>
          <p:spPr>
            <a:xfrm>
              <a:off x="7199157" y="317797"/>
              <a:ext cx="10548961"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lt1"/>
                  </a:solidFill>
                  <a:latin typeface="Arial"/>
                  <a:ea typeface="Arial"/>
                  <a:cs typeface="Arial"/>
                  <a:sym typeface="Arial"/>
                </a:rPr>
                <a:t>HOẠT ĐỘNG NHÓM 4</a:t>
              </a:r>
              <a:endParaRPr b="1" sz="4400">
                <a:solidFill>
                  <a:schemeClr val="lt1"/>
                </a:solidFill>
                <a:latin typeface="Arial"/>
                <a:ea typeface="Arial"/>
                <a:cs typeface="Arial"/>
                <a:sym typeface="Arial"/>
              </a:endParaRPr>
            </a:p>
          </p:txBody>
        </p:sp>
      </p:grpSp>
      <p:sp>
        <p:nvSpPr>
          <p:cNvPr id="1397" name="Google Shape;1397;p7"/>
          <p:cNvSpPr txBox="1"/>
          <p:nvPr/>
        </p:nvSpPr>
        <p:spPr>
          <a:xfrm>
            <a:off x="1371600" y="4413162"/>
            <a:ext cx="32766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chemeClr val="dk1"/>
                </a:solidFill>
                <a:latin typeface="Arial"/>
                <a:ea typeface="Arial"/>
                <a:cs typeface="Arial"/>
                <a:sym typeface="Arial"/>
              </a:rPr>
              <a:t>Trả lời:</a:t>
            </a:r>
            <a:endParaRPr b="1" sz="4000" u="sng">
              <a:solidFill>
                <a:schemeClr val="dk1"/>
              </a:solidFill>
              <a:latin typeface="Arial"/>
              <a:ea typeface="Arial"/>
              <a:cs typeface="Arial"/>
              <a:sym typeface="Arial"/>
            </a:endParaRPr>
          </a:p>
        </p:txBody>
      </p:sp>
      <p:pic>
        <p:nvPicPr>
          <p:cNvPr id="1398" name="Google Shape;1398;p7"/>
          <p:cNvPicPr preferRelativeResize="0"/>
          <p:nvPr/>
        </p:nvPicPr>
        <p:blipFill rotWithShape="1">
          <a:blip r:embed="rId9">
            <a:alphaModFix/>
          </a:blip>
          <a:srcRect b="0" l="0" r="0" t="0"/>
          <a:stretch/>
        </p:blipFill>
        <p:spPr>
          <a:xfrm>
            <a:off x="4210974" y="5199021"/>
            <a:ext cx="1766888" cy="1101725"/>
          </a:xfrm>
          <a:prstGeom prst="rect">
            <a:avLst/>
          </a:prstGeom>
          <a:noFill/>
          <a:ln>
            <a:noFill/>
          </a:ln>
        </p:spPr>
      </p:pic>
      <p:pic>
        <p:nvPicPr>
          <p:cNvPr id="1399" name="Google Shape;1399;p7"/>
          <p:cNvPicPr preferRelativeResize="0"/>
          <p:nvPr/>
        </p:nvPicPr>
        <p:blipFill rotWithShape="1">
          <a:blip r:embed="rId10">
            <a:alphaModFix/>
          </a:blip>
          <a:srcRect b="0" l="0" r="0" t="0"/>
          <a:stretch/>
        </p:blipFill>
        <p:spPr>
          <a:xfrm>
            <a:off x="7161309" y="5113979"/>
            <a:ext cx="1608138" cy="1101725"/>
          </a:xfrm>
          <a:prstGeom prst="rect">
            <a:avLst/>
          </a:prstGeom>
          <a:noFill/>
          <a:ln>
            <a:noFill/>
          </a:ln>
        </p:spPr>
      </p:pic>
      <p:pic>
        <p:nvPicPr>
          <p:cNvPr id="1400" name="Google Shape;1400;p7"/>
          <p:cNvPicPr preferRelativeResize="0"/>
          <p:nvPr/>
        </p:nvPicPr>
        <p:blipFill rotWithShape="1">
          <a:blip r:embed="rId11">
            <a:alphaModFix/>
          </a:blip>
          <a:srcRect b="0" l="0" r="0" t="0"/>
          <a:stretch/>
        </p:blipFill>
        <p:spPr>
          <a:xfrm>
            <a:off x="11430000" y="5081300"/>
            <a:ext cx="1514475" cy="1133475"/>
          </a:xfrm>
          <a:prstGeom prst="rect">
            <a:avLst/>
          </a:prstGeom>
          <a:noFill/>
          <a:ln>
            <a:noFill/>
          </a:ln>
        </p:spPr>
      </p:pic>
      <p:sp>
        <p:nvSpPr>
          <p:cNvPr id="1401" name="Google Shape;1401;p7"/>
          <p:cNvSpPr txBox="1"/>
          <p:nvPr/>
        </p:nvSpPr>
        <p:spPr>
          <a:xfrm>
            <a:off x="1711263" y="6247249"/>
            <a:ext cx="15753448" cy="1432572"/>
          </a:xfrm>
          <a:prstGeom prst="rect">
            <a:avLst/>
          </a:prstGeom>
          <a:blipFill rotWithShape="1">
            <a:blip r:embed="rId12">
              <a:alphaModFix/>
            </a:blip>
            <a:stretch>
              <a:fillRect b="-15318" l="-1198" r="-116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402" name="Google Shape;1402;p7"/>
          <p:cNvSpPr/>
          <p:nvPr/>
        </p:nvSpPr>
        <p:spPr>
          <a:xfrm>
            <a:off x="5977862" y="8352532"/>
            <a:ext cx="6631362" cy="792770"/>
          </a:xfrm>
          <a:prstGeom prst="roundRect">
            <a:avLst>
              <a:gd fmla="val 16667" name="adj"/>
            </a:avLst>
          </a:prstGeom>
          <a:solidFill>
            <a:srgbClr val="FABF8E"/>
          </a:solidFill>
          <a:ln cap="flat" cmpd="sng" w="25400">
            <a:solidFill>
              <a:srgbClr val="395E89"/>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4000">
                <a:solidFill>
                  <a:srgbClr val="FF0000"/>
                </a:solidFill>
                <a:latin typeface="Arial"/>
                <a:ea typeface="Arial"/>
                <a:cs typeface="Arial"/>
                <a:sym typeface="Arial"/>
              </a:rPr>
              <a:t>Vậy số hữu tỉ là gì?</a:t>
            </a:r>
            <a:endParaRPr i="1" sz="4000">
              <a:solidFill>
                <a:srgbClr val="FF0000"/>
              </a:solidFill>
              <a:latin typeface="Arial"/>
              <a:ea typeface="Arial"/>
              <a:cs typeface="Arial"/>
              <a:sym typeface="Arial"/>
            </a:endParaRPr>
          </a:p>
        </p:txBody>
      </p:sp>
      <p:pic>
        <p:nvPicPr>
          <p:cNvPr descr="Hình ảnh Câu Hỏi Biểu Tượng Phong Cách Hoạt Hình, Biểu Tượng Câu Hỏi, Biểu  Tượng Phong Cách, Biểu Tượng Hoạt Hình Vector và PNG với nền trong suốt để  tải xuống" id="1403" name="Google Shape;1403;p7"/>
          <p:cNvPicPr preferRelativeResize="0"/>
          <p:nvPr/>
        </p:nvPicPr>
        <p:blipFill rotWithShape="1">
          <a:blip r:embed="rId13">
            <a:alphaModFix/>
          </a:blip>
          <a:srcRect b="0" l="0" r="0" t="0"/>
          <a:stretch/>
        </p:blipFill>
        <p:spPr>
          <a:xfrm>
            <a:off x="3790184" y="7818967"/>
            <a:ext cx="1578137" cy="1578137"/>
          </a:xfrm>
          <a:prstGeom prst="rect">
            <a:avLst/>
          </a:prstGeom>
          <a:noFill/>
          <a:ln>
            <a:noFill/>
          </a:ln>
        </p:spPr>
      </p:pic>
      <p:sp>
        <p:nvSpPr>
          <p:cNvPr id="1404" name="Google Shape;1404;p7"/>
          <p:cNvSpPr txBox="1"/>
          <p:nvPr/>
        </p:nvSpPr>
        <p:spPr>
          <a:xfrm>
            <a:off x="9221995" y="5099545"/>
            <a:ext cx="1755457" cy="1136850"/>
          </a:xfrm>
          <a:prstGeom prst="rect">
            <a:avLst/>
          </a:prstGeom>
          <a:blipFill rotWithShape="1">
            <a:blip r:embed="rId14">
              <a:alphaModFix/>
            </a:blip>
            <a:stretch>
              <a:fillRect b="-5374" l="-693" r="-173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4"/>
                                        </p:tgtEl>
                                        <p:attrNameLst>
                                          <p:attrName>style.visibility</p:attrName>
                                        </p:attrNameLst>
                                      </p:cBhvr>
                                      <p:to>
                                        <p:strVal val="visible"/>
                                      </p:to>
                                    </p:set>
                                    <p:animEffect filter="fade" transition="in">
                                      <p:cBhvr>
                                        <p:cTn dur="500"/>
                                        <p:tgtEl>
                                          <p:spTgt spid="1394"/>
                                        </p:tgtEl>
                                      </p:cBhvr>
                                    </p:animEffect>
                                  </p:childTnLst>
                                </p:cTn>
                              </p:par>
                              <p:par>
                                <p:cTn fill="hold" nodeType="withEffect" presetClass="entr" presetID="10" presetSubtype="0">
                                  <p:stCondLst>
                                    <p:cond delay="0"/>
                                  </p:stCondLst>
                                  <p:childTnLst>
                                    <p:set>
                                      <p:cBhvr>
                                        <p:cTn dur="1" fill="hold">
                                          <p:stCondLst>
                                            <p:cond delay="0"/>
                                          </p:stCondLst>
                                        </p:cTn>
                                        <p:tgtEl>
                                          <p:spTgt spid="1391"/>
                                        </p:tgtEl>
                                        <p:attrNameLst>
                                          <p:attrName>style.visibility</p:attrName>
                                        </p:attrNameLst>
                                      </p:cBhvr>
                                      <p:to>
                                        <p:strVal val="visible"/>
                                      </p:to>
                                    </p:set>
                                    <p:animEffect filter="fade" transition="in">
                                      <p:cBhvr>
                                        <p:cTn dur="500"/>
                                        <p:tgtEl>
                                          <p:spTgt spid="1391"/>
                                        </p:tgtEl>
                                      </p:cBhvr>
                                    </p:animEffect>
                                  </p:childTnLst>
                                </p:cTn>
                              </p:par>
                              <p:par>
                                <p:cTn fill="hold" nodeType="withEffect" presetClass="entr" presetID="10" presetSubtype="0">
                                  <p:stCondLst>
                                    <p:cond delay="0"/>
                                  </p:stCondLst>
                                  <p:childTnLst>
                                    <p:set>
                                      <p:cBhvr>
                                        <p:cTn dur="1" fill="hold">
                                          <p:stCondLst>
                                            <p:cond delay="0"/>
                                          </p:stCondLst>
                                        </p:cTn>
                                        <p:tgtEl>
                                          <p:spTgt spid="1392"/>
                                        </p:tgtEl>
                                        <p:attrNameLst>
                                          <p:attrName>style.visibility</p:attrName>
                                        </p:attrNameLst>
                                      </p:cBhvr>
                                      <p:to>
                                        <p:strVal val="visible"/>
                                      </p:to>
                                    </p:set>
                                    <p:animEffect filter="fade" transition="in">
                                      <p:cBhvr>
                                        <p:cTn dur="500"/>
                                        <p:tgtEl>
                                          <p:spTgt spid="1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7"/>
                                        </p:tgtEl>
                                        <p:attrNameLst>
                                          <p:attrName>style.visibility</p:attrName>
                                        </p:attrNameLst>
                                      </p:cBhvr>
                                      <p:to>
                                        <p:strVal val="visible"/>
                                      </p:to>
                                    </p:set>
                                    <p:anim calcmode="lin" valueType="num">
                                      <p:cBhvr additive="base">
                                        <p:cTn dur="500"/>
                                        <p:tgtEl>
                                          <p:spTgt spid="13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1"/>
                                        </p:tgtEl>
                                        <p:attrNameLst>
                                          <p:attrName>style.visibility</p:attrName>
                                        </p:attrNameLst>
                                      </p:cBhvr>
                                      <p:to>
                                        <p:strVal val="visible"/>
                                      </p:to>
                                    </p:set>
                                    <p:anim calcmode="lin" valueType="num">
                                      <p:cBhvr additive="base">
                                        <p:cTn dur="500"/>
                                        <p:tgtEl>
                                          <p:spTgt spid="14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3"/>
                                        </p:tgtEl>
                                        <p:attrNameLst>
                                          <p:attrName>style.visibility</p:attrName>
                                        </p:attrNameLst>
                                      </p:cBhvr>
                                      <p:to>
                                        <p:strVal val="visible"/>
                                      </p:to>
                                    </p:set>
                                    <p:animEffect filter="fade" transition="in">
                                      <p:cBhvr>
                                        <p:cTn dur="500"/>
                                        <p:tgtEl>
                                          <p:spTgt spid="1403"/>
                                        </p:tgtEl>
                                      </p:cBhvr>
                                    </p:animEffect>
                                  </p:childTnLst>
                                </p:cTn>
                              </p:par>
                              <p:par>
                                <p:cTn fill="hold" nodeType="withEffect" presetClass="entr" presetID="10" presetSubtype="0">
                                  <p:stCondLst>
                                    <p:cond delay="0"/>
                                  </p:stCondLst>
                                  <p:childTnLst>
                                    <p:set>
                                      <p:cBhvr>
                                        <p:cTn dur="1" fill="hold">
                                          <p:stCondLst>
                                            <p:cond delay="0"/>
                                          </p:stCondLst>
                                        </p:cTn>
                                        <p:tgtEl>
                                          <p:spTgt spid="1402"/>
                                        </p:tgtEl>
                                        <p:attrNameLst>
                                          <p:attrName>style.visibility</p:attrName>
                                        </p:attrNameLst>
                                      </p:cBhvr>
                                      <p:to>
                                        <p:strVal val="visible"/>
                                      </p:to>
                                    </p:set>
                                    <p:animEffect filter="fade" transition="in">
                                      <p:cBhvr>
                                        <p:cTn dur="500"/>
                                        <p:tgtEl>
                                          <p:spTgt spid="1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9" name="Shape 1409"/>
        <p:cNvGrpSpPr/>
        <p:nvPr/>
      </p:nvGrpSpPr>
      <p:grpSpPr>
        <a:xfrm>
          <a:off x="0" y="0"/>
          <a:ext cx="0" cy="0"/>
          <a:chOff x="0" y="0"/>
          <a:chExt cx="0" cy="0"/>
        </a:xfrm>
      </p:grpSpPr>
      <p:pic>
        <p:nvPicPr>
          <p:cNvPr id="1410" name="Google Shape;1410;p8"/>
          <p:cNvPicPr preferRelativeResize="0"/>
          <p:nvPr/>
        </p:nvPicPr>
        <p:blipFill rotWithShape="1">
          <a:blip r:embed="rId3">
            <a:alphaModFix/>
          </a:blip>
          <a:srcRect b="0" l="0" r="0" t="0"/>
          <a:stretch/>
        </p:blipFill>
        <p:spPr>
          <a:xfrm rot="553163">
            <a:off x="17104516" y="-42749"/>
            <a:ext cx="1176760" cy="1564141"/>
          </a:xfrm>
          <a:prstGeom prst="rect">
            <a:avLst/>
          </a:prstGeom>
          <a:noFill/>
          <a:ln>
            <a:noFill/>
          </a:ln>
        </p:spPr>
      </p:pic>
      <p:pic>
        <p:nvPicPr>
          <p:cNvPr id="1411" name="Google Shape;1411;p8"/>
          <p:cNvPicPr preferRelativeResize="0"/>
          <p:nvPr/>
        </p:nvPicPr>
        <p:blipFill rotWithShape="1">
          <a:blip r:embed="rId4">
            <a:alphaModFix/>
          </a:blip>
          <a:srcRect b="0" l="0" r="0" t="0"/>
          <a:stretch/>
        </p:blipFill>
        <p:spPr>
          <a:xfrm rot="-720983">
            <a:off x="-84943" y="7925943"/>
            <a:ext cx="1324256" cy="2278652"/>
          </a:xfrm>
          <a:prstGeom prst="rect">
            <a:avLst/>
          </a:prstGeom>
          <a:noFill/>
          <a:ln>
            <a:noFill/>
          </a:ln>
        </p:spPr>
      </p:pic>
      <p:sp>
        <p:nvSpPr>
          <p:cNvPr id="1412" name="Google Shape;1412;p8"/>
          <p:cNvSpPr/>
          <p:nvPr/>
        </p:nvSpPr>
        <p:spPr>
          <a:xfrm>
            <a:off x="815600" y="94661"/>
            <a:ext cx="15922330" cy="2754305"/>
          </a:xfrm>
          <a:custGeom>
            <a:rect b="b" l="l" r="r" t="t"/>
            <a:pathLst>
              <a:path extrusionOk="0" h="7087086" w="10825342">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8"/>
          <p:cNvSpPr txBox="1"/>
          <p:nvPr/>
        </p:nvSpPr>
        <p:spPr>
          <a:xfrm>
            <a:off x="1797830" y="250152"/>
            <a:ext cx="14689701" cy="1009059"/>
          </a:xfrm>
          <a:prstGeom prst="rect">
            <a:avLst/>
          </a:prstGeom>
          <a:blipFill rotWithShape="1">
            <a:blip r:embed="rId5">
              <a:alphaModFix/>
            </a:blip>
            <a:stretch>
              <a:fillRect b="-15057" l="-2115" r="-157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414" name="Google Shape;1414;p8"/>
          <p:cNvSpPr txBox="1"/>
          <p:nvPr/>
        </p:nvSpPr>
        <p:spPr>
          <a:xfrm>
            <a:off x="1928019" y="1467256"/>
            <a:ext cx="15340448" cy="716928"/>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Các</a:t>
            </a:r>
            <a:r>
              <a:rPr b="0" i="0" lang="en-US" sz="4000" u="none" cap="none" strike="noStrike">
                <a:solidFill>
                  <a:srgbClr val="000000"/>
                </a:solidFill>
                <a:latin typeface="Arial"/>
                <a:ea typeface="Arial"/>
                <a:cs typeface="Arial"/>
                <a:sym typeface="Arial"/>
              </a:rPr>
              <a:t> phân số bằng nhau</a:t>
            </a:r>
            <a:r>
              <a:rPr lang="en-US" sz="4000">
                <a:solidFill>
                  <a:srgbClr val="000000"/>
                </a:solidFill>
                <a:latin typeface="Arial"/>
                <a:ea typeface="Arial"/>
                <a:cs typeface="Arial"/>
                <a:sym typeface="Arial"/>
              </a:rPr>
              <a:t> biểu diễn </a:t>
            </a:r>
            <a:r>
              <a:rPr i="1" lang="en-US" sz="4000">
                <a:solidFill>
                  <a:srgbClr val="000000"/>
                </a:solidFill>
                <a:latin typeface="Arial"/>
                <a:ea typeface="Arial"/>
                <a:cs typeface="Arial"/>
                <a:sym typeface="Arial"/>
              </a:rPr>
              <a:t>cùng một số hữu tỉ.</a:t>
            </a:r>
            <a:endParaRPr b="0" i="1" sz="4000" u="none" cap="none" strike="noStrike">
              <a:solidFill>
                <a:srgbClr val="000000"/>
              </a:solidFill>
              <a:latin typeface="Arial"/>
              <a:ea typeface="Arial"/>
              <a:cs typeface="Arial"/>
              <a:sym typeface="Arial"/>
            </a:endParaRPr>
          </a:p>
        </p:txBody>
      </p:sp>
      <p:sp>
        <p:nvSpPr>
          <p:cNvPr id="1415" name="Google Shape;1415;p8"/>
          <p:cNvSpPr txBox="1"/>
          <p:nvPr/>
        </p:nvSpPr>
        <p:spPr>
          <a:xfrm>
            <a:off x="1096860" y="3247514"/>
            <a:ext cx="10855054" cy="707886"/>
          </a:xfrm>
          <a:prstGeom prst="rect">
            <a:avLst/>
          </a:prstGeom>
          <a:blipFill rotWithShape="1">
            <a:blip r:embed="rId6">
              <a:alphaModFix/>
            </a:blip>
            <a:stretch>
              <a:fillRect b="-36205" l="0" r="0" t="-1551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416" name="Google Shape;1416;p8"/>
          <p:cNvSpPr txBox="1"/>
          <p:nvPr/>
        </p:nvSpPr>
        <p:spPr>
          <a:xfrm>
            <a:off x="2672526" y="6262697"/>
            <a:ext cx="13796420" cy="3100721"/>
          </a:xfrm>
          <a:prstGeom prst="rect">
            <a:avLst/>
          </a:prstGeom>
          <a:blipFill rotWithShape="1">
            <a:blip r:embed="rId7">
              <a:alphaModFix/>
            </a:blip>
            <a:stretch>
              <a:fillRect b="-2749" l="-1545" r="0" t="-1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pic>
        <p:nvPicPr>
          <p:cNvPr id="1417" name="Google Shape;1417;p8"/>
          <p:cNvPicPr preferRelativeResize="0"/>
          <p:nvPr/>
        </p:nvPicPr>
        <p:blipFill rotWithShape="1">
          <a:blip r:embed="rId8">
            <a:alphaModFix/>
          </a:blip>
          <a:srcRect b="0" l="0" r="0" t="0"/>
          <a:stretch/>
        </p:blipFill>
        <p:spPr>
          <a:xfrm rot="2838082">
            <a:off x="481680" y="7824004"/>
            <a:ext cx="2348424" cy="768575"/>
          </a:xfrm>
          <a:prstGeom prst="rect">
            <a:avLst/>
          </a:prstGeom>
          <a:noFill/>
          <a:ln>
            <a:noFill/>
          </a:ln>
        </p:spPr>
      </p:pic>
      <p:pic>
        <p:nvPicPr>
          <p:cNvPr id="1418" name="Google Shape;1418;p8"/>
          <p:cNvPicPr preferRelativeResize="0"/>
          <p:nvPr/>
        </p:nvPicPr>
        <p:blipFill rotWithShape="1">
          <a:blip r:embed="rId9">
            <a:alphaModFix/>
          </a:blip>
          <a:srcRect b="0" l="0" r="0" t="0"/>
          <a:stretch/>
        </p:blipFill>
        <p:spPr>
          <a:xfrm>
            <a:off x="679032" y="212019"/>
            <a:ext cx="909999" cy="1131459"/>
          </a:xfrm>
          <a:prstGeom prst="rect">
            <a:avLst/>
          </a:prstGeom>
          <a:noFill/>
          <a:ln>
            <a:noFill/>
          </a:ln>
        </p:spPr>
      </p:pic>
      <p:grpSp>
        <p:nvGrpSpPr>
          <p:cNvPr id="1419" name="Google Shape;1419;p8"/>
          <p:cNvGrpSpPr/>
          <p:nvPr/>
        </p:nvGrpSpPr>
        <p:grpSpPr>
          <a:xfrm>
            <a:off x="5471249" y="4280105"/>
            <a:ext cx="6480665" cy="1722248"/>
            <a:chOff x="4720735" y="3975013"/>
            <a:chExt cx="6480665" cy="1722248"/>
          </a:xfrm>
        </p:grpSpPr>
        <p:sp>
          <p:nvSpPr>
            <p:cNvPr id="1420" name="Google Shape;1420;p8"/>
            <p:cNvSpPr/>
            <p:nvPr/>
          </p:nvSpPr>
          <p:spPr>
            <a:xfrm>
              <a:off x="6442983" y="4215278"/>
              <a:ext cx="4758417" cy="1299389"/>
            </a:xfrm>
            <a:prstGeom prst="roundRect">
              <a:avLst>
                <a:gd fmla="val 16667" name="adj"/>
              </a:avLst>
            </a:prstGeom>
            <a:solidFill>
              <a:srgbClr val="D995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HOẠT ĐỘNG CẶP ĐÔI</a:t>
              </a:r>
              <a:endParaRPr b="1" sz="3200">
                <a:solidFill>
                  <a:schemeClr val="lt1"/>
                </a:solidFill>
                <a:latin typeface="Arial"/>
                <a:ea typeface="Arial"/>
                <a:cs typeface="Arial"/>
                <a:sym typeface="Arial"/>
              </a:endParaRPr>
            </a:p>
          </p:txBody>
        </p:sp>
        <p:pic>
          <p:nvPicPr>
            <p:cNvPr descr="Hình ảnh Học Thảo Luận Viết Bài Tập Về Nhà Làm Bài Toán, Bé, Phiên, Dễ  Thương miễn phí tải tập tin PNG PSDComment và Vector" id="1421" name="Google Shape;1421;p8"/>
            <p:cNvPicPr preferRelativeResize="0"/>
            <p:nvPr/>
          </p:nvPicPr>
          <p:blipFill rotWithShape="1">
            <a:blip r:embed="rId10">
              <a:alphaModFix/>
            </a:blip>
            <a:srcRect b="0" l="0" r="0" t="0"/>
            <a:stretch/>
          </p:blipFill>
          <p:spPr>
            <a:xfrm>
              <a:off x="4720735" y="3975013"/>
              <a:ext cx="1722248" cy="172224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8"/>
                                        </p:tgtEl>
                                        <p:attrNameLst>
                                          <p:attrName>style.visibility</p:attrName>
                                        </p:attrNameLst>
                                      </p:cBhvr>
                                      <p:to>
                                        <p:strVal val="visible"/>
                                      </p:to>
                                    </p:set>
                                    <p:animEffect filter="fade" transition="in">
                                      <p:cBhvr>
                                        <p:cTn dur="500"/>
                                        <p:tgtEl>
                                          <p:spTgt spid="1418"/>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4"/>
                                        </p:tgtEl>
                                        <p:attrNameLst>
                                          <p:attrName>style.visibility</p:attrName>
                                        </p:attrNameLst>
                                      </p:cBhvr>
                                      <p:to>
                                        <p:strVal val="visible"/>
                                      </p:to>
                                    </p:set>
                                    <p:animEffect filter="fade" transition="in">
                                      <p:cBhvr>
                                        <p:cTn dur="500"/>
                                        <p:tgtEl>
                                          <p:spTgt spid="1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5"/>
                                        </p:tgtEl>
                                        <p:attrNameLst>
                                          <p:attrName>style.visibility</p:attrName>
                                        </p:attrNameLst>
                                      </p:cBhvr>
                                      <p:to>
                                        <p:strVal val="visible"/>
                                      </p:to>
                                    </p:set>
                                    <p:anim calcmode="lin" valueType="num">
                                      <p:cBhvr additive="base">
                                        <p:cTn dur="500"/>
                                        <p:tgtEl>
                                          <p:spTgt spid="14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9"/>
                                        </p:tgtEl>
                                        <p:attrNameLst>
                                          <p:attrName>style.visibility</p:attrName>
                                        </p:attrNameLst>
                                      </p:cBhvr>
                                      <p:to>
                                        <p:strVal val="visible"/>
                                      </p:to>
                                    </p:set>
                                    <p:anim calcmode="lin" valueType="num">
                                      <p:cBhvr additive="base">
                                        <p:cTn dur="500"/>
                                        <p:tgtEl>
                                          <p:spTgt spid="14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6"/>
                                        </p:tgtEl>
                                        <p:attrNameLst>
                                          <p:attrName>style.visibility</p:attrName>
                                        </p:attrNameLst>
                                      </p:cBhvr>
                                      <p:to>
                                        <p:strVal val="visible"/>
                                      </p:to>
                                    </p:set>
                                    <p:anim calcmode="lin" valueType="num">
                                      <p:cBhvr additive="base">
                                        <p:cTn dur="500"/>
                                        <p:tgtEl>
                                          <p:spTgt spid="14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5" name="Shape 1425"/>
        <p:cNvGrpSpPr/>
        <p:nvPr/>
      </p:nvGrpSpPr>
      <p:grpSpPr>
        <a:xfrm>
          <a:off x="0" y="0"/>
          <a:ext cx="0" cy="0"/>
          <a:chOff x="0" y="0"/>
          <a:chExt cx="0" cy="0"/>
        </a:xfrm>
      </p:grpSpPr>
      <p:sp>
        <p:nvSpPr>
          <p:cNvPr id="1426" name="Google Shape;1426;p9"/>
          <p:cNvSpPr/>
          <p:nvPr/>
        </p:nvSpPr>
        <p:spPr>
          <a:xfrm>
            <a:off x="868699" y="233859"/>
            <a:ext cx="2788901" cy="870385"/>
          </a:xfrm>
          <a:custGeom>
            <a:rect b="b" l="l" r="r" t="t"/>
            <a:pathLst>
              <a:path extrusionOk="0" h="5748858" w="8047623">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27" name="Google Shape;1427;p9"/>
          <p:cNvSpPr txBox="1"/>
          <p:nvPr/>
        </p:nvSpPr>
        <p:spPr>
          <a:xfrm>
            <a:off x="1556278" y="2340467"/>
            <a:ext cx="15117079" cy="716928"/>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chemeClr val="dk1"/>
              </a:buClr>
              <a:buSzPts val="4000"/>
              <a:buFont typeface="Arial"/>
              <a:buNone/>
            </a:pPr>
            <a:r>
              <a:t/>
            </a:r>
            <a:endParaRPr b="0" i="0" sz="4000" u="none" cap="none" strike="noStrike">
              <a:solidFill>
                <a:srgbClr val="272626"/>
              </a:solidFill>
              <a:latin typeface="Arial"/>
              <a:ea typeface="Arial"/>
              <a:cs typeface="Arial"/>
              <a:sym typeface="Arial"/>
            </a:endParaRPr>
          </a:p>
        </p:txBody>
      </p:sp>
      <p:pic>
        <p:nvPicPr>
          <p:cNvPr id="1428" name="Google Shape;1428;p9"/>
          <p:cNvPicPr preferRelativeResize="0"/>
          <p:nvPr/>
        </p:nvPicPr>
        <p:blipFill rotWithShape="1">
          <a:blip r:embed="rId3">
            <a:alphaModFix/>
          </a:blip>
          <a:srcRect b="0" l="0" r="0" t="0"/>
          <a:stretch/>
        </p:blipFill>
        <p:spPr>
          <a:xfrm rot="-2317294">
            <a:off x="-775192" y="-313195"/>
            <a:ext cx="2348424" cy="768575"/>
          </a:xfrm>
          <a:prstGeom prst="rect">
            <a:avLst/>
          </a:prstGeom>
          <a:noFill/>
          <a:ln>
            <a:noFill/>
          </a:ln>
        </p:spPr>
      </p:pic>
      <p:pic>
        <p:nvPicPr>
          <p:cNvPr id="1429" name="Google Shape;1429;p9"/>
          <p:cNvPicPr preferRelativeResize="0"/>
          <p:nvPr/>
        </p:nvPicPr>
        <p:blipFill rotWithShape="1">
          <a:blip r:embed="rId4">
            <a:alphaModFix/>
          </a:blip>
          <a:srcRect b="0" l="0" r="0" t="0"/>
          <a:stretch/>
        </p:blipFill>
        <p:spPr>
          <a:xfrm>
            <a:off x="868699" y="239469"/>
            <a:ext cx="808448" cy="808448"/>
          </a:xfrm>
          <a:prstGeom prst="rect">
            <a:avLst/>
          </a:prstGeom>
          <a:noFill/>
          <a:ln>
            <a:noFill/>
          </a:ln>
        </p:spPr>
      </p:pic>
      <p:pic>
        <p:nvPicPr>
          <p:cNvPr id="1430" name="Google Shape;1430;p9"/>
          <p:cNvPicPr preferRelativeResize="0"/>
          <p:nvPr/>
        </p:nvPicPr>
        <p:blipFill rotWithShape="1">
          <a:blip r:embed="rId5">
            <a:alphaModFix/>
          </a:blip>
          <a:srcRect b="0" l="0" r="0" t="0"/>
          <a:stretch/>
        </p:blipFill>
        <p:spPr>
          <a:xfrm>
            <a:off x="16673357" y="-371267"/>
            <a:ext cx="2106146" cy="1936296"/>
          </a:xfrm>
          <a:prstGeom prst="rect">
            <a:avLst/>
          </a:prstGeom>
          <a:noFill/>
          <a:ln>
            <a:noFill/>
          </a:ln>
        </p:spPr>
      </p:pic>
      <p:pic>
        <p:nvPicPr>
          <p:cNvPr id="1431" name="Google Shape;1431;p9"/>
          <p:cNvPicPr preferRelativeResize="0"/>
          <p:nvPr/>
        </p:nvPicPr>
        <p:blipFill rotWithShape="1">
          <a:blip r:embed="rId6">
            <a:alphaModFix/>
          </a:blip>
          <a:srcRect b="0" l="0" r="0" t="0"/>
          <a:stretch/>
        </p:blipFill>
        <p:spPr>
          <a:xfrm rot="-772345">
            <a:off x="-317275" y="7172373"/>
            <a:ext cx="1499829" cy="3158683"/>
          </a:xfrm>
          <a:prstGeom prst="rect">
            <a:avLst/>
          </a:prstGeom>
          <a:noFill/>
          <a:ln>
            <a:noFill/>
          </a:ln>
        </p:spPr>
      </p:pic>
      <p:sp>
        <p:nvSpPr>
          <p:cNvPr id="1432" name="Google Shape;1432;p9"/>
          <p:cNvSpPr txBox="1"/>
          <p:nvPr/>
        </p:nvSpPr>
        <p:spPr>
          <a:xfrm>
            <a:off x="1667853" y="183180"/>
            <a:ext cx="151536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sng" cap="none" strike="noStrike">
                <a:solidFill>
                  <a:srgbClr val="000000"/>
                </a:solidFill>
                <a:latin typeface="Arial"/>
                <a:ea typeface="Arial"/>
                <a:cs typeface="Arial"/>
                <a:sym typeface="Arial"/>
              </a:rPr>
              <a:t>Giải:</a:t>
            </a:r>
            <a:endParaRPr b="0" i="0" sz="4800" u="sng" cap="none" strike="noStrike">
              <a:solidFill>
                <a:srgbClr val="000000"/>
              </a:solidFill>
              <a:latin typeface="Arial"/>
              <a:ea typeface="Arial"/>
              <a:cs typeface="Arial"/>
              <a:sym typeface="Arial"/>
            </a:endParaRPr>
          </a:p>
        </p:txBody>
      </p:sp>
      <p:sp>
        <p:nvSpPr>
          <p:cNvPr id="1433" name="Google Shape;1433;p9"/>
          <p:cNvSpPr txBox="1"/>
          <p:nvPr/>
        </p:nvSpPr>
        <p:spPr>
          <a:xfrm>
            <a:off x="1022618" y="1154923"/>
            <a:ext cx="16274781" cy="5104346"/>
          </a:xfrm>
          <a:prstGeom prst="rect">
            <a:avLst/>
          </a:prstGeom>
          <a:blipFill rotWithShape="1">
            <a:blip r:embed="rId7">
              <a:alphaModFix/>
            </a:blip>
            <a:stretch>
              <a:fillRect b="0" l="-1348" r="-1348" t="-11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nvGrpSpPr>
          <p:cNvPr id="1434" name="Google Shape;1434;p9"/>
          <p:cNvGrpSpPr/>
          <p:nvPr/>
        </p:nvGrpSpPr>
        <p:grpSpPr>
          <a:xfrm>
            <a:off x="9982200" y="6819900"/>
            <a:ext cx="8001000" cy="2822903"/>
            <a:chOff x="1515555" y="7034707"/>
            <a:chExt cx="8001000" cy="2822903"/>
          </a:xfrm>
        </p:grpSpPr>
        <p:sp>
          <p:nvSpPr>
            <p:cNvPr id="1435" name="Google Shape;1435;p9"/>
            <p:cNvSpPr/>
            <p:nvPr/>
          </p:nvSpPr>
          <p:spPr>
            <a:xfrm>
              <a:off x="1515555" y="7034707"/>
              <a:ext cx="8001000" cy="2822903"/>
            </a:xfrm>
            <a:prstGeom prst="cloudCallout">
              <a:avLst>
                <a:gd fmla="val -98881" name="adj1"/>
                <a:gd fmla="val 22208"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436" name="Google Shape;1436;p9"/>
            <p:cNvSpPr/>
            <p:nvPr/>
          </p:nvSpPr>
          <p:spPr>
            <a:xfrm>
              <a:off x="2425533" y="7620322"/>
              <a:ext cx="6781800" cy="16516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3600"/>
                <a:buFont typeface="Arial"/>
                <a:buNone/>
              </a:pPr>
              <a:r>
                <a:rPr b="0" i="1" lang="en-US" sz="3600" u="none" cap="none" strike="noStrike">
                  <a:solidFill>
                    <a:srgbClr val="FFFFFF"/>
                  </a:solidFill>
                  <a:latin typeface="Arial"/>
                  <a:ea typeface="Arial"/>
                  <a:cs typeface="Arial"/>
                  <a:sym typeface="Arial"/>
                </a:rPr>
                <a:t>Có thể viết bao nhiêu phân số bằng các số đã cho?</a:t>
              </a:r>
              <a:endParaRPr b="0" i="0" sz="3600" u="none" cap="none" strike="noStrike">
                <a:solidFill>
                  <a:srgbClr val="FFFFFF"/>
                </a:solidFill>
                <a:latin typeface="Arial"/>
                <a:ea typeface="Arial"/>
                <a:cs typeface="Arial"/>
                <a:sym typeface="Arial"/>
              </a:endParaRPr>
            </a:p>
          </p:txBody>
        </p:sp>
      </p:grpSp>
      <p:pic>
        <p:nvPicPr>
          <p:cNvPr id="1437" name="Google Shape;1437;p9"/>
          <p:cNvPicPr preferRelativeResize="0"/>
          <p:nvPr/>
        </p:nvPicPr>
        <p:blipFill rotWithShape="1">
          <a:blip r:embed="rId8">
            <a:alphaModFix/>
          </a:blip>
          <a:srcRect b="0" l="0" r="0" t="0"/>
          <a:stretch/>
        </p:blipFill>
        <p:spPr>
          <a:xfrm>
            <a:off x="3644590" y="7034707"/>
            <a:ext cx="2733933" cy="29563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9"/>
                                        </p:tgtEl>
                                        <p:attrNameLst>
                                          <p:attrName>style.visibility</p:attrName>
                                        </p:attrNameLst>
                                      </p:cBhvr>
                                      <p:to>
                                        <p:strVal val="visible"/>
                                      </p:to>
                                    </p:set>
                                    <p:animEffect filter="fade" transition="in">
                                      <p:cBhvr>
                                        <p:cTn dur="500"/>
                                        <p:tgtEl>
                                          <p:spTgt spid="14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32"/>
                                        </p:tgtEl>
                                        <p:attrNameLst>
                                          <p:attrName>style.visibility</p:attrName>
                                        </p:attrNameLst>
                                      </p:cBhvr>
                                      <p:to>
                                        <p:strVal val="visible"/>
                                      </p:to>
                                    </p:set>
                                    <p:animEffect filter="fade" transition="in">
                                      <p:cBhvr>
                                        <p:cTn dur="500"/>
                                        <p:tgtEl>
                                          <p:spTgt spid="1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3">
                                            <p:txEl>
                                              <p:pRg end="0" st="0"/>
                                            </p:txEl>
                                          </p:spTgt>
                                        </p:tgtEl>
                                        <p:attrNameLst>
                                          <p:attrName>style.visibility</p:attrName>
                                        </p:attrNameLst>
                                      </p:cBhvr>
                                      <p:to>
                                        <p:strVal val="visible"/>
                                      </p:to>
                                    </p:set>
                                    <p:anim calcmode="lin" valueType="num">
                                      <p:cBhvr additive="base">
                                        <p:cTn dur="500"/>
                                        <p:tgtEl>
                                          <p:spTgt spid="14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7"/>
                                        </p:tgtEl>
                                        <p:attrNameLst>
                                          <p:attrName>style.visibility</p:attrName>
                                        </p:attrNameLst>
                                      </p:cBhvr>
                                      <p:to>
                                        <p:strVal val="visible"/>
                                      </p:to>
                                    </p:set>
                                    <p:animEffect filter="fade" transition="in">
                                      <p:cBhvr>
                                        <p:cTn dur="500"/>
                                        <p:tgtEl>
                                          <p:spTgt spid="1437"/>
                                        </p:tgtEl>
                                      </p:cBhvr>
                                    </p:animEffect>
                                  </p:childTnLst>
                                </p:cTn>
                              </p:par>
                              <p:par>
                                <p:cTn fill="hold" nodeType="withEffect" presetClass="entr" presetID="10" presetSubtype="0">
                                  <p:stCondLst>
                                    <p:cond delay="0"/>
                                  </p:stCondLst>
                                  <p:childTnLst>
                                    <p:set>
                                      <p:cBhvr>
                                        <p:cTn dur="1" fill="hold">
                                          <p:stCondLst>
                                            <p:cond delay="0"/>
                                          </p:stCondLst>
                                        </p:cTn>
                                        <p:tgtEl>
                                          <p:spTgt spid="1434"/>
                                        </p:tgtEl>
                                        <p:attrNameLst>
                                          <p:attrName>style.visibility</p:attrName>
                                        </p:attrNameLst>
                                      </p:cBhvr>
                                      <p:to>
                                        <p:strVal val="visible"/>
                                      </p:to>
                                    </p:set>
                                    <p:animEffect filter="fade" transition="in">
                                      <p:cBhvr>
                                        <p:cTn dur="500"/>
                                        <p:tgtEl>
                                          <p:spTgt spid="1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LaptopAZ.vn</dc:creator>
</cp:coreProperties>
</file>