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p3" ContentType="audio/unknown"/>
  <Default Extension="svg" ContentType="image/svg+xml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vml" ContentType="application/vnd.openxmlformats-officedocument.vmlDrawing"/>
  <Default Extension="gif" ContentType="image/gif"/>
  <Default Extension="mp4" ContentType="video/unknown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3" r:id="rId3"/>
    <p:sldMasterId id="2147483686" r:id="rId4"/>
    <p:sldMasterId id="2147483698" r:id="rId5"/>
    <p:sldMasterId id="2147483710" r:id="rId6"/>
  </p:sldMasterIdLst>
  <p:notesMasterIdLst>
    <p:notesMasterId r:id="rId40"/>
  </p:notesMasterIdLst>
  <p:sldIdLst>
    <p:sldId id="256" r:id="rId7"/>
    <p:sldId id="385" r:id="rId8"/>
    <p:sldId id="257" r:id="rId9"/>
    <p:sldId id="413" r:id="rId10"/>
    <p:sldId id="259" r:id="rId11"/>
    <p:sldId id="384" r:id="rId12"/>
    <p:sldId id="409" r:id="rId13"/>
    <p:sldId id="306" r:id="rId14"/>
    <p:sldId id="258" r:id="rId15"/>
    <p:sldId id="323" r:id="rId16"/>
    <p:sldId id="260" r:id="rId17"/>
    <p:sldId id="270" r:id="rId18"/>
    <p:sldId id="275" r:id="rId19"/>
    <p:sldId id="414" r:id="rId20"/>
    <p:sldId id="415" r:id="rId21"/>
    <p:sldId id="313" r:id="rId22"/>
    <p:sldId id="395" r:id="rId23"/>
    <p:sldId id="281" r:id="rId24"/>
    <p:sldId id="416" r:id="rId25"/>
    <p:sldId id="399" r:id="rId26"/>
    <p:sldId id="417" r:id="rId27"/>
    <p:sldId id="400" r:id="rId28"/>
    <p:sldId id="402" r:id="rId29"/>
    <p:sldId id="330" r:id="rId30"/>
    <p:sldId id="272" r:id="rId31"/>
    <p:sldId id="378" r:id="rId32"/>
    <p:sldId id="411" r:id="rId33"/>
    <p:sldId id="264" r:id="rId34"/>
    <p:sldId id="403" r:id="rId35"/>
    <p:sldId id="404" r:id="rId36"/>
    <p:sldId id="367" r:id="rId37"/>
    <p:sldId id="265" r:id="rId38"/>
    <p:sldId id="326" r:id="rId39"/>
  </p:sldIdLst>
  <p:sldSz cx="18288000" cy="10287000"/>
  <p:notesSz cx="6858000" cy="9144000"/>
  <p:embeddedFontLst>
    <p:embeddedFont>
      <p:font typeface="Century Gothic" pitchFamily="34" charset="0"/>
      <p:regular r:id="rId41"/>
      <p:bold r:id="rId42"/>
      <p:italic r:id="rId43"/>
      <p:boldItalic r:id="rId44"/>
    </p:embeddedFont>
    <p:embeddedFont>
      <p:font typeface="Cambria Math" pitchFamily="18" charset="0"/>
      <p:regular r:id="rId45"/>
    </p:embeddedFont>
    <p:embeddedFont>
      <p:font typeface="Calibri Light" pitchFamily="34" charset="0"/>
      <p:regular r:id="rId46"/>
      <p:italic r:id="rId47"/>
    </p:embeddedFont>
    <p:embeddedFont>
      <p:font typeface="Calibri" pitchFamily="34" charset="0"/>
      <p:regular r:id="rId48"/>
      <p:bold r:id="rId49"/>
      <p:italic r:id="rId50"/>
      <p:boldItalic r:id="rId51"/>
    </p:embeddedFont>
    <p:embeddedFont>
      <p:font typeface="SimSun" pitchFamily="2" charset="-122"/>
      <p:regular r:id="rId5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2D400"/>
    <a:srgbClr val="35CBF6"/>
    <a:srgbClr val="00C7FF"/>
    <a:srgbClr val="C5EA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1903" autoAdjust="0"/>
  </p:normalViewPr>
  <p:slideViewPr>
    <p:cSldViewPr>
      <p:cViewPr>
        <p:scale>
          <a:sx n="46" d="100"/>
          <a:sy n="46" d="100"/>
        </p:scale>
        <p:origin x="-560" y="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font" Target="fonts/font10.fntdata"/><Relationship Id="rId55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font" Target="fonts/font6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font" Target="fonts/font1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53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font" Target="fonts/font9.fntdata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font" Target="fonts/font4.fntdata"/><Relationship Id="rId52" Type="http://schemas.openxmlformats.org/officeDocument/2006/relationships/font" Target="fonts/font12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56" Type="http://schemas.openxmlformats.org/officeDocument/2006/relationships/tableStyles" Target="tableStyles.xml"/><Relationship Id="rId8" Type="http://schemas.openxmlformats.org/officeDocument/2006/relationships/slide" Target="slides/slide2.xml"/><Relationship Id="rId51" Type="http://schemas.openxmlformats.org/officeDocument/2006/relationships/font" Target="fonts/font11.fntdata"/><Relationship Id="rId3" Type="http://schemas.openxmlformats.org/officeDocument/2006/relationships/slideMaster" Target="slideMasters/slideMaster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77A5CB-667E-4DF3-8461-350DEF112C79}" type="datetimeFigureOut">
              <a:rPr lang="en-US" smtClean="0"/>
              <a:t>07/02/2025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299C29-D0A8-4F91-A547-30E989B71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745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Các nhóm chấm chéo nhau.</a:t>
            </a:r>
          </a:p>
          <a:p>
            <a:r>
              <a:rPr lang="en-US" dirty="0"/>
              <a:t>Cộng điểm </a:t>
            </a:r>
            <a:r>
              <a:rPr lang="en-US" dirty="0" err="1"/>
              <a:t>cho</a:t>
            </a:r>
            <a:r>
              <a:rPr lang="en-US" dirty="0"/>
              <a:t> 2 nhóm </a:t>
            </a:r>
            <a:r>
              <a:rPr lang="en-US" dirty="0" err="1"/>
              <a:t>kể</a:t>
            </a:r>
            <a:r>
              <a:rPr lang="en-US" dirty="0"/>
              <a:t> được nhiều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nhất.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299C29-D0A8-4F91-A547-30E989B7176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15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299C29-D0A8-4F91-A547-30E989B717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37078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72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28C8BC-32A5-41CA-88DD-3CEDC5A2DA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89778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711215" y="400058"/>
            <a:ext cx="16865571" cy="9486885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12" name="矩形: 圆角 11"/>
          <p:cNvSpPr/>
          <p:nvPr userDrawn="1"/>
        </p:nvSpPr>
        <p:spPr>
          <a:xfrm>
            <a:off x="966866" y="607951"/>
            <a:ext cx="16279319" cy="8999165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60" name="矩形: 圆角 59"/>
          <p:cNvSpPr/>
          <p:nvPr userDrawn="1"/>
        </p:nvSpPr>
        <p:spPr>
          <a:xfrm>
            <a:off x="1060551" y="685721"/>
            <a:ext cx="16092000" cy="8856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 dirty="0"/>
          </a:p>
        </p:txBody>
      </p:sp>
      <p:sp>
        <p:nvSpPr>
          <p:cNvPr id="13" name="矩形: 一个圆顶角，剪去另一个顶角 12"/>
          <p:cNvSpPr/>
          <p:nvPr userDrawn="1"/>
        </p:nvSpPr>
        <p:spPr>
          <a:xfrm rot="16200000" flipV="1">
            <a:off x="16746701" y="1278975"/>
            <a:ext cx="1350000" cy="54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grpSp>
        <p:nvGrpSpPr>
          <p:cNvPr id="20" name="组合 19"/>
          <p:cNvGrpSpPr/>
          <p:nvPr userDrawn="1"/>
        </p:nvGrpSpPr>
        <p:grpSpPr>
          <a:xfrm>
            <a:off x="1437323" y="200978"/>
            <a:ext cx="15224760" cy="92202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700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700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700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700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700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700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700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700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700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700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700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700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700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700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700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700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700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700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6746701" y="2706746"/>
            <a:ext cx="1350000" cy="54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6746701" y="4134516"/>
            <a:ext cx="1350000" cy="54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6746701" y="5562286"/>
            <a:ext cx="1350000" cy="54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6746701" y="6990057"/>
            <a:ext cx="1350000" cy="54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6746701" y="8417828"/>
            <a:ext cx="1350000" cy="54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83514101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195638"/>
            <a:ext cx="15544800" cy="22050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8B8CB9-55EC-4BA1-A6F1-9DD8A762BD80}" type="datetimeFigureOut">
              <a:rPr lang="en-US"/>
              <a:pPr>
                <a:defRPr/>
              </a:pPr>
              <a:t>07/02/2025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B892D6-7107-4503-800C-F59C8A2A55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6197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437ED1-0A30-478C-BCC3-CAFAE38E4CAA}" type="datetimeFigureOut">
              <a:rPr lang="en-US"/>
              <a:pPr>
                <a:defRPr/>
              </a:pPr>
              <a:t>07/02/2025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0FB006-92EF-4FAC-9D73-7F56554543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9400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26" y="6610351"/>
            <a:ext cx="15544800" cy="2043113"/>
          </a:xfrm>
        </p:spPr>
        <p:txBody>
          <a:bodyPr anchor="t"/>
          <a:lstStyle>
            <a:lvl1pPr algn="l">
              <a:defRPr sz="6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626" y="4360070"/>
            <a:ext cx="15544800" cy="2250281"/>
          </a:xfrm>
        </p:spPr>
        <p:txBody>
          <a:bodyPr anchor="b"/>
          <a:lstStyle>
            <a:lvl1pPr marL="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F82164-5349-4835-A8EE-5A6B3BCE424D}" type="datetimeFigureOut">
              <a:rPr lang="en-US"/>
              <a:pPr>
                <a:defRPr/>
              </a:pPr>
              <a:t>07/02/2025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E12710-7113-4233-ADD1-8B187ED088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1078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00301"/>
            <a:ext cx="80772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6400" y="2400301"/>
            <a:ext cx="80772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44FBD5-E54E-4317-B143-8A32E7E610C3}" type="datetimeFigureOut">
              <a:rPr lang="en-US"/>
              <a:pPr>
                <a:defRPr/>
              </a:pPr>
              <a:t>07/02/2025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919E6D-D74C-4672-B27E-76E12834B7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7903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302670"/>
            <a:ext cx="8080376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0" y="3262313"/>
            <a:ext cx="8080376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90051" y="2302670"/>
            <a:ext cx="8083550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0051" y="3262313"/>
            <a:ext cx="8083550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FD8F4B-669E-4B28-9DE5-D4174199CE27}" type="datetimeFigureOut">
              <a:rPr lang="en-US"/>
              <a:pPr>
                <a:defRPr/>
              </a:pPr>
              <a:t>07/02/2025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6A40A7-DA39-4B63-9AE0-16D8AAD9AB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4343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7BF88C-7AC2-4820-958D-CF6E61301F99}" type="datetimeFigureOut">
              <a:rPr lang="en-US"/>
              <a:pPr>
                <a:defRPr/>
              </a:pPr>
              <a:t>07/02/2025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67D960-88CD-48AA-A7D4-682D6246AD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5045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C68246-6F7A-47A2-AB7C-61CA197CA95C}" type="datetimeFigureOut">
              <a:rPr lang="en-US"/>
              <a:pPr>
                <a:defRPr/>
              </a:pPr>
              <a:t>07/02/2025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E650CA-707E-46FD-9BAA-898884DB03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5782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1" y="409575"/>
            <a:ext cx="6016626" cy="1743075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0100" y="409576"/>
            <a:ext cx="10223500" cy="8779670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1" y="2152651"/>
            <a:ext cx="6016626" cy="7036595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78E056-2D72-4AD5-8498-F35162B7FB79}" type="datetimeFigureOut">
              <a:rPr lang="en-US"/>
              <a:pPr>
                <a:defRPr/>
              </a:pPr>
              <a:t>07/02/2025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C605CF-0B1D-4048-906A-CBB31D9BC3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2361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4576" y="7200900"/>
            <a:ext cx="10972800" cy="850107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84576" y="919163"/>
            <a:ext cx="10972800" cy="6172200"/>
          </a:xfrm>
        </p:spPr>
        <p:txBody>
          <a:bodyPr rtlCol="0">
            <a:normAutofit/>
          </a:bodyPr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84576" y="8051007"/>
            <a:ext cx="10972800" cy="1207293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71D52E-9BDB-4D9C-86F3-5CAD85CC3695}" type="datetimeFigureOut">
              <a:rPr lang="en-US"/>
              <a:pPr>
                <a:defRPr/>
              </a:pPr>
              <a:t>07/02/2025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14F09C-A4DC-44F7-8618-8D6A04AC3F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4167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C6F7F6-7740-400B-8CC5-C5DD35ABD432}" type="datetimeFigureOut">
              <a:rPr lang="en-US"/>
              <a:pPr>
                <a:defRPr/>
              </a:pPr>
              <a:t>07/02/2025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717834-58EE-4D3B-8833-52C9916A56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2201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411958"/>
            <a:ext cx="4114800" cy="87772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11958"/>
            <a:ext cx="12039600" cy="87772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C0B358-66BF-4982-8913-567B7AD4DDEC}" type="datetimeFigureOut">
              <a:rPr lang="en-US"/>
              <a:pPr>
                <a:defRPr/>
              </a:pPr>
              <a:t>07/02/2025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CC5F35-0EA0-409F-8B66-AB4C146C10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9934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Ngữ cả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ơi giữ chỗ cho Nội dung 1"/>
          <p:cNvSpPr>
            <a:spLocks noGrp="1"/>
          </p:cNvSpPr>
          <p:nvPr>
            <p:ph/>
          </p:nvPr>
        </p:nvSpPr>
        <p:spPr>
          <a:xfrm>
            <a:off x="914400" y="411957"/>
            <a:ext cx="16459200" cy="8732043"/>
          </a:xfrm>
        </p:spPr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3" name="Nơi giữ chỗ cho Ngày tháng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11/26/2009</a:t>
            </a:r>
          </a:p>
        </p:txBody>
      </p:sp>
      <p:sp>
        <p:nvSpPr>
          <p:cNvPr id="4" name="Nơi giữ chỗ cho Chân trang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GV: ĐỖ QUANG MINH</a:t>
            </a:r>
          </a:p>
        </p:txBody>
      </p:sp>
      <p:sp>
        <p:nvSpPr>
          <p:cNvPr id="5" name="Nơi giữ chỗ cho Số hiệu Bản chiế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44D0D0-F154-4D42-84D2-A20A981272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421558"/>
      </p:ext>
    </p:extLst>
  </p:cSld>
  <p:clrMapOvr>
    <a:masterClrMapping/>
  </p:clrMapOvr>
  <p:transition spd="slow">
    <p:wheel spokes="8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195643"/>
            <a:ext cx="15544800" cy="22050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24383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36575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6095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73150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85341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97533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07/02/2025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1851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07/02/2025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93564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26" y="6610352"/>
            <a:ext cx="15544800" cy="2043112"/>
          </a:xfrm>
        </p:spPr>
        <p:txBody>
          <a:bodyPr anchor="t"/>
          <a:lstStyle>
            <a:lvl1pPr algn="l">
              <a:defRPr sz="10666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626" y="4360070"/>
            <a:ext cx="15544800" cy="2250280"/>
          </a:xfrm>
        </p:spPr>
        <p:txBody>
          <a:bodyPr anchor="b"/>
          <a:lstStyle>
            <a:lvl1pPr marL="0" indent="0">
              <a:buNone/>
              <a:defRPr sz="5334">
                <a:solidFill>
                  <a:schemeClr val="tx1">
                    <a:tint val="75000"/>
                  </a:schemeClr>
                </a:solidFill>
              </a:defRPr>
            </a:lvl1pPr>
            <a:lvl2pPr marL="121917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2pPr>
            <a:lvl3pPr marL="2438340" indent="0">
              <a:buNone/>
              <a:defRPr sz="4266">
                <a:solidFill>
                  <a:schemeClr val="tx1">
                    <a:tint val="75000"/>
                  </a:schemeClr>
                </a:solidFill>
              </a:defRPr>
            </a:lvl3pPr>
            <a:lvl4pPr marL="3657508" indent="0">
              <a:buNone/>
              <a:defRPr sz="3734">
                <a:solidFill>
                  <a:schemeClr val="tx1">
                    <a:tint val="75000"/>
                  </a:schemeClr>
                </a:solidFill>
              </a:defRPr>
            </a:lvl4pPr>
            <a:lvl5pPr marL="4876678" indent="0">
              <a:buNone/>
              <a:defRPr sz="3734">
                <a:solidFill>
                  <a:schemeClr val="tx1">
                    <a:tint val="75000"/>
                  </a:schemeClr>
                </a:solidFill>
              </a:defRPr>
            </a:lvl5pPr>
            <a:lvl6pPr marL="6095848" indent="0">
              <a:buNone/>
              <a:defRPr sz="3734">
                <a:solidFill>
                  <a:schemeClr val="tx1">
                    <a:tint val="75000"/>
                  </a:schemeClr>
                </a:solidFill>
              </a:defRPr>
            </a:lvl6pPr>
            <a:lvl7pPr marL="7315018" indent="0">
              <a:buNone/>
              <a:defRPr sz="3734">
                <a:solidFill>
                  <a:schemeClr val="tx1">
                    <a:tint val="75000"/>
                  </a:schemeClr>
                </a:solidFill>
              </a:defRPr>
            </a:lvl7pPr>
            <a:lvl8pPr marL="8534186" indent="0">
              <a:buNone/>
              <a:defRPr sz="3734">
                <a:solidFill>
                  <a:schemeClr val="tx1">
                    <a:tint val="75000"/>
                  </a:schemeClr>
                </a:solidFill>
              </a:defRPr>
            </a:lvl8pPr>
            <a:lvl9pPr marL="9753356" indent="0">
              <a:buNone/>
              <a:defRPr sz="373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07/02/2025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50343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800226"/>
            <a:ext cx="8077200" cy="5091112"/>
          </a:xfrm>
        </p:spPr>
        <p:txBody>
          <a:bodyPr/>
          <a:lstStyle>
            <a:lvl1pPr>
              <a:defRPr sz="7466"/>
            </a:lvl1pPr>
            <a:lvl2pPr>
              <a:defRPr sz="6400"/>
            </a:lvl2pPr>
            <a:lvl3pPr>
              <a:defRPr sz="5334"/>
            </a:lvl3pPr>
            <a:lvl4pPr>
              <a:defRPr sz="4800"/>
            </a:lvl4pPr>
            <a:lvl5pPr>
              <a:defRPr sz="4800"/>
            </a:lvl5pPr>
            <a:lvl6pPr>
              <a:defRPr sz="4800"/>
            </a:lvl6pPr>
            <a:lvl7pPr>
              <a:defRPr sz="4800"/>
            </a:lvl7pPr>
            <a:lvl8pPr>
              <a:defRPr sz="4800"/>
            </a:lvl8pPr>
            <a:lvl9pPr>
              <a:defRPr sz="4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6400" y="1800226"/>
            <a:ext cx="8077200" cy="5091112"/>
          </a:xfrm>
        </p:spPr>
        <p:txBody>
          <a:bodyPr/>
          <a:lstStyle>
            <a:lvl1pPr>
              <a:defRPr sz="7466"/>
            </a:lvl1pPr>
            <a:lvl2pPr>
              <a:defRPr sz="6400"/>
            </a:lvl2pPr>
            <a:lvl3pPr>
              <a:defRPr sz="5334"/>
            </a:lvl3pPr>
            <a:lvl4pPr>
              <a:defRPr sz="4800"/>
            </a:lvl4pPr>
            <a:lvl5pPr>
              <a:defRPr sz="4800"/>
            </a:lvl5pPr>
            <a:lvl6pPr>
              <a:defRPr sz="4800"/>
            </a:lvl6pPr>
            <a:lvl7pPr>
              <a:defRPr sz="4800"/>
            </a:lvl7pPr>
            <a:lvl8pPr>
              <a:defRPr sz="4800"/>
            </a:lvl8pPr>
            <a:lvl9pPr>
              <a:defRPr sz="4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07/02/2025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1888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11958"/>
            <a:ext cx="16459200" cy="17145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2" y="2302670"/>
            <a:ext cx="8080376" cy="959644"/>
          </a:xfrm>
        </p:spPr>
        <p:txBody>
          <a:bodyPr anchor="b"/>
          <a:lstStyle>
            <a:lvl1pPr marL="0" indent="0">
              <a:buNone/>
              <a:defRPr sz="6400" b="1"/>
            </a:lvl1pPr>
            <a:lvl2pPr marL="1219170" indent="0">
              <a:buNone/>
              <a:defRPr sz="5334" b="1"/>
            </a:lvl2pPr>
            <a:lvl3pPr marL="2438340" indent="0">
              <a:buNone/>
              <a:defRPr sz="4800" b="1"/>
            </a:lvl3pPr>
            <a:lvl4pPr marL="3657508" indent="0">
              <a:buNone/>
              <a:defRPr sz="4266" b="1"/>
            </a:lvl4pPr>
            <a:lvl5pPr marL="4876678" indent="0">
              <a:buNone/>
              <a:defRPr sz="4266" b="1"/>
            </a:lvl5pPr>
            <a:lvl6pPr marL="6095848" indent="0">
              <a:buNone/>
              <a:defRPr sz="4266" b="1"/>
            </a:lvl6pPr>
            <a:lvl7pPr marL="7315018" indent="0">
              <a:buNone/>
              <a:defRPr sz="4266" b="1"/>
            </a:lvl7pPr>
            <a:lvl8pPr marL="8534186" indent="0">
              <a:buNone/>
              <a:defRPr sz="4266" b="1"/>
            </a:lvl8pPr>
            <a:lvl9pPr marL="9753356" indent="0">
              <a:buNone/>
              <a:defRPr sz="426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2" y="3262312"/>
            <a:ext cx="8080376" cy="5926932"/>
          </a:xfrm>
        </p:spPr>
        <p:txBody>
          <a:bodyPr/>
          <a:lstStyle>
            <a:lvl1pPr>
              <a:defRPr sz="6400"/>
            </a:lvl1pPr>
            <a:lvl2pPr>
              <a:defRPr sz="5334"/>
            </a:lvl2pPr>
            <a:lvl3pPr>
              <a:defRPr sz="4800"/>
            </a:lvl3pPr>
            <a:lvl4pPr>
              <a:defRPr sz="4266"/>
            </a:lvl4pPr>
            <a:lvl5pPr>
              <a:defRPr sz="4266"/>
            </a:lvl5pPr>
            <a:lvl6pPr>
              <a:defRPr sz="4266"/>
            </a:lvl6pPr>
            <a:lvl7pPr>
              <a:defRPr sz="4266"/>
            </a:lvl7pPr>
            <a:lvl8pPr>
              <a:defRPr sz="4266"/>
            </a:lvl8pPr>
            <a:lvl9pPr>
              <a:defRPr sz="426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90055" y="2302670"/>
            <a:ext cx="8083550" cy="959644"/>
          </a:xfrm>
        </p:spPr>
        <p:txBody>
          <a:bodyPr anchor="b"/>
          <a:lstStyle>
            <a:lvl1pPr marL="0" indent="0">
              <a:buNone/>
              <a:defRPr sz="6400" b="1"/>
            </a:lvl1pPr>
            <a:lvl2pPr marL="1219170" indent="0">
              <a:buNone/>
              <a:defRPr sz="5334" b="1"/>
            </a:lvl2pPr>
            <a:lvl3pPr marL="2438340" indent="0">
              <a:buNone/>
              <a:defRPr sz="4800" b="1"/>
            </a:lvl3pPr>
            <a:lvl4pPr marL="3657508" indent="0">
              <a:buNone/>
              <a:defRPr sz="4266" b="1"/>
            </a:lvl4pPr>
            <a:lvl5pPr marL="4876678" indent="0">
              <a:buNone/>
              <a:defRPr sz="4266" b="1"/>
            </a:lvl5pPr>
            <a:lvl6pPr marL="6095848" indent="0">
              <a:buNone/>
              <a:defRPr sz="4266" b="1"/>
            </a:lvl6pPr>
            <a:lvl7pPr marL="7315018" indent="0">
              <a:buNone/>
              <a:defRPr sz="4266" b="1"/>
            </a:lvl7pPr>
            <a:lvl8pPr marL="8534186" indent="0">
              <a:buNone/>
              <a:defRPr sz="4266" b="1"/>
            </a:lvl8pPr>
            <a:lvl9pPr marL="9753356" indent="0">
              <a:buNone/>
              <a:defRPr sz="426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0055" y="3262312"/>
            <a:ext cx="8083550" cy="5926932"/>
          </a:xfrm>
        </p:spPr>
        <p:txBody>
          <a:bodyPr/>
          <a:lstStyle>
            <a:lvl1pPr>
              <a:defRPr sz="6400"/>
            </a:lvl1pPr>
            <a:lvl2pPr>
              <a:defRPr sz="5334"/>
            </a:lvl2pPr>
            <a:lvl3pPr>
              <a:defRPr sz="4800"/>
            </a:lvl3pPr>
            <a:lvl4pPr>
              <a:defRPr sz="4266"/>
            </a:lvl4pPr>
            <a:lvl5pPr>
              <a:defRPr sz="4266"/>
            </a:lvl5pPr>
            <a:lvl6pPr>
              <a:defRPr sz="4266"/>
            </a:lvl6pPr>
            <a:lvl7pPr>
              <a:defRPr sz="4266"/>
            </a:lvl7pPr>
            <a:lvl8pPr>
              <a:defRPr sz="4266"/>
            </a:lvl8pPr>
            <a:lvl9pPr>
              <a:defRPr sz="426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07/02/2025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4510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07/02/2025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82516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07/02/2025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96904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409574"/>
            <a:ext cx="6016626" cy="1743076"/>
          </a:xfrm>
        </p:spPr>
        <p:txBody>
          <a:bodyPr anchor="b"/>
          <a:lstStyle>
            <a:lvl1pPr algn="l">
              <a:defRPr sz="533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0101" y="409581"/>
            <a:ext cx="10223502" cy="8779670"/>
          </a:xfrm>
        </p:spPr>
        <p:txBody>
          <a:bodyPr/>
          <a:lstStyle>
            <a:lvl1pPr>
              <a:defRPr sz="8534"/>
            </a:lvl1pPr>
            <a:lvl2pPr>
              <a:defRPr sz="7466"/>
            </a:lvl2pPr>
            <a:lvl3pPr>
              <a:defRPr sz="6400"/>
            </a:lvl3pPr>
            <a:lvl4pPr>
              <a:defRPr sz="5334"/>
            </a:lvl4pPr>
            <a:lvl5pPr>
              <a:defRPr sz="5334"/>
            </a:lvl5pPr>
            <a:lvl6pPr>
              <a:defRPr sz="5334"/>
            </a:lvl6pPr>
            <a:lvl7pPr>
              <a:defRPr sz="5334"/>
            </a:lvl7pPr>
            <a:lvl8pPr>
              <a:defRPr sz="5334"/>
            </a:lvl8pPr>
            <a:lvl9pPr>
              <a:defRPr sz="533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5" y="2152657"/>
            <a:ext cx="6016626" cy="7036594"/>
          </a:xfrm>
        </p:spPr>
        <p:txBody>
          <a:bodyPr/>
          <a:lstStyle>
            <a:lvl1pPr marL="0" indent="0">
              <a:buNone/>
              <a:defRPr sz="3734"/>
            </a:lvl1pPr>
            <a:lvl2pPr marL="1219170" indent="0">
              <a:buNone/>
              <a:defRPr sz="3200"/>
            </a:lvl2pPr>
            <a:lvl3pPr marL="2438340" indent="0">
              <a:buNone/>
              <a:defRPr sz="2666"/>
            </a:lvl3pPr>
            <a:lvl4pPr marL="3657508" indent="0">
              <a:buNone/>
              <a:defRPr sz="2400"/>
            </a:lvl4pPr>
            <a:lvl5pPr marL="4876678" indent="0">
              <a:buNone/>
              <a:defRPr sz="2400"/>
            </a:lvl5pPr>
            <a:lvl6pPr marL="6095848" indent="0">
              <a:buNone/>
              <a:defRPr sz="2400"/>
            </a:lvl6pPr>
            <a:lvl7pPr marL="7315018" indent="0">
              <a:buNone/>
              <a:defRPr sz="2400"/>
            </a:lvl7pPr>
            <a:lvl8pPr marL="8534186" indent="0">
              <a:buNone/>
              <a:defRPr sz="2400"/>
            </a:lvl8pPr>
            <a:lvl9pPr marL="9753356" indent="0">
              <a:buNone/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07/02/2025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5770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4576" y="7200900"/>
            <a:ext cx="10972800" cy="850108"/>
          </a:xfrm>
        </p:spPr>
        <p:txBody>
          <a:bodyPr anchor="b"/>
          <a:lstStyle>
            <a:lvl1pPr algn="l">
              <a:defRPr sz="533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84576" y="919162"/>
            <a:ext cx="10972800" cy="6172200"/>
          </a:xfrm>
        </p:spPr>
        <p:txBody>
          <a:bodyPr/>
          <a:lstStyle>
            <a:lvl1pPr marL="0" indent="0">
              <a:buNone/>
              <a:defRPr sz="8534"/>
            </a:lvl1pPr>
            <a:lvl2pPr marL="1219170" indent="0">
              <a:buNone/>
              <a:defRPr sz="7466"/>
            </a:lvl2pPr>
            <a:lvl3pPr marL="2438340" indent="0">
              <a:buNone/>
              <a:defRPr sz="6400"/>
            </a:lvl3pPr>
            <a:lvl4pPr marL="3657508" indent="0">
              <a:buNone/>
              <a:defRPr sz="5334"/>
            </a:lvl4pPr>
            <a:lvl5pPr marL="4876678" indent="0">
              <a:buNone/>
              <a:defRPr sz="5334"/>
            </a:lvl5pPr>
            <a:lvl6pPr marL="6095848" indent="0">
              <a:buNone/>
              <a:defRPr sz="5334"/>
            </a:lvl6pPr>
            <a:lvl7pPr marL="7315018" indent="0">
              <a:buNone/>
              <a:defRPr sz="5334"/>
            </a:lvl7pPr>
            <a:lvl8pPr marL="8534186" indent="0">
              <a:buNone/>
              <a:defRPr sz="5334"/>
            </a:lvl8pPr>
            <a:lvl9pPr marL="9753356" indent="0">
              <a:buNone/>
              <a:defRPr sz="5334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84576" y="8051011"/>
            <a:ext cx="10972800" cy="1207294"/>
          </a:xfrm>
        </p:spPr>
        <p:txBody>
          <a:bodyPr/>
          <a:lstStyle>
            <a:lvl1pPr marL="0" indent="0">
              <a:buNone/>
              <a:defRPr sz="3734"/>
            </a:lvl1pPr>
            <a:lvl2pPr marL="1219170" indent="0">
              <a:buNone/>
              <a:defRPr sz="3200"/>
            </a:lvl2pPr>
            <a:lvl3pPr marL="2438340" indent="0">
              <a:buNone/>
              <a:defRPr sz="2666"/>
            </a:lvl3pPr>
            <a:lvl4pPr marL="3657508" indent="0">
              <a:buNone/>
              <a:defRPr sz="2400"/>
            </a:lvl4pPr>
            <a:lvl5pPr marL="4876678" indent="0">
              <a:buNone/>
              <a:defRPr sz="2400"/>
            </a:lvl5pPr>
            <a:lvl6pPr marL="6095848" indent="0">
              <a:buNone/>
              <a:defRPr sz="2400"/>
            </a:lvl6pPr>
            <a:lvl7pPr marL="7315018" indent="0">
              <a:buNone/>
              <a:defRPr sz="2400"/>
            </a:lvl7pPr>
            <a:lvl8pPr marL="8534186" indent="0">
              <a:buNone/>
              <a:defRPr sz="2400"/>
            </a:lvl8pPr>
            <a:lvl9pPr marL="9753356" indent="0">
              <a:buNone/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07/02/2025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70471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07/02/2025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2955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309562"/>
            <a:ext cx="4114800" cy="658177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309562"/>
            <a:ext cx="12039600" cy="658177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07/02/2025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8574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DF53AEC0-DDAB-460A-8BD0-A0AEA93B84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  <a:prstGeom prst="rect">
            <a:avLst/>
          </a:prstGeom>
        </p:spPr>
        <p:txBody>
          <a:bodyPr anchor="b"/>
          <a:lstStyle>
            <a:lvl1pPr algn="ctr">
              <a:defRPr sz="9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xmlns="" id="{ABD10939-F13D-4276-8A64-D976A90C3D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14AB3F2C-4BF2-4D4E-BCA9-6455FA58EB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EE3A2244-6E36-425E-A212-86F4D8CC8B1F}" type="datetimeFigureOut">
              <a:rPr lang="vi-VN" sz="2700" smtClean="0">
                <a:solidFill>
                  <a:prstClr val="black"/>
                </a:solidFill>
              </a:rPr>
              <a:pPr defTabSz="1371600">
                <a:defRPr/>
              </a:pPr>
              <a:t>07/02/2025</a:t>
            </a:fld>
            <a:endParaRPr lang="vi-VN" sz="2700">
              <a:solidFill>
                <a:prstClr val="black"/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96C389FE-B99D-490F-A17C-05B501D1C1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vi-VN" sz="2700">
              <a:solidFill>
                <a:prstClr val="black"/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70703ECA-91DD-40A7-8CBE-15568B8E1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0FAD2FA6-0C59-4B21-B7AB-44A3D6538FE7}" type="slidenum">
              <a:rPr lang="vi-VN" sz="2700" smtClean="0">
                <a:solidFill>
                  <a:prstClr val="black"/>
                </a:solidFill>
              </a:rPr>
              <a:pPr defTabSz="1371600">
                <a:defRPr/>
              </a:pPr>
              <a:t>‹#›</a:t>
            </a:fld>
            <a:endParaRPr lang="vi-VN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047943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98149118-25DF-4423-BC4B-99C74B3D5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9D268BAC-1B8F-4979-BC1E-8DA8032210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585F23F2-6DD8-42FD-A3C4-BD513E6530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EE3A2244-6E36-425E-A212-86F4D8CC8B1F}" type="datetimeFigureOut">
              <a:rPr lang="vi-VN" sz="2700" smtClean="0">
                <a:solidFill>
                  <a:prstClr val="black"/>
                </a:solidFill>
              </a:rPr>
              <a:pPr defTabSz="1371600">
                <a:defRPr/>
              </a:pPr>
              <a:t>07/02/2025</a:t>
            </a:fld>
            <a:endParaRPr lang="vi-VN" sz="2700">
              <a:solidFill>
                <a:prstClr val="black"/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967DD987-E4A9-47FD-A1F6-4E3C92774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vi-VN" sz="2700">
              <a:solidFill>
                <a:prstClr val="black"/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97303E1E-6555-422B-A112-F73325391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0FAD2FA6-0C59-4B21-B7AB-44A3D6538FE7}" type="slidenum">
              <a:rPr lang="vi-VN" sz="2700" smtClean="0">
                <a:solidFill>
                  <a:prstClr val="black"/>
                </a:solidFill>
              </a:rPr>
              <a:pPr defTabSz="1371600">
                <a:defRPr/>
              </a:pPr>
              <a:t>‹#›</a:t>
            </a:fld>
            <a:endParaRPr lang="vi-VN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734034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81C396A4-8133-4AD7-8E79-9D1F53792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  <a:prstGeom prst="rect">
            <a:avLst/>
          </a:prstGeom>
        </p:spPr>
        <p:txBody>
          <a:bodyPr anchor="b"/>
          <a:lstStyle>
            <a:lvl1pPr>
              <a:defRPr sz="9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2EE3EAF0-01BC-4590-823B-9A687D5D40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5D549F96-5B17-4FE3-9867-356A941BD0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EE3A2244-6E36-425E-A212-86F4D8CC8B1F}" type="datetimeFigureOut">
              <a:rPr lang="vi-VN" sz="2700" smtClean="0">
                <a:solidFill>
                  <a:prstClr val="black"/>
                </a:solidFill>
              </a:rPr>
              <a:pPr defTabSz="1371600">
                <a:defRPr/>
              </a:pPr>
              <a:t>07/02/2025</a:t>
            </a:fld>
            <a:endParaRPr lang="vi-VN" sz="2700">
              <a:solidFill>
                <a:prstClr val="black"/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73738EA2-CC45-45B1-A29F-75AA702D0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vi-VN" sz="2700">
              <a:solidFill>
                <a:prstClr val="black"/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39F750CA-BF3B-49F6-A614-FE3121D64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0FAD2FA6-0C59-4B21-B7AB-44A3D6538FE7}" type="slidenum">
              <a:rPr lang="vi-VN" sz="2700" smtClean="0">
                <a:solidFill>
                  <a:prstClr val="black"/>
                </a:solidFill>
              </a:rPr>
              <a:pPr defTabSz="1371600">
                <a:defRPr/>
              </a:pPr>
              <a:t>‹#›</a:t>
            </a:fld>
            <a:endParaRPr lang="vi-VN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81235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03A7FBF2-0E56-4295-9F13-326F2030A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E9993CC0-7AE4-4113-A252-0C95674F7A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xmlns="" id="{9C8018E5-9576-468C-9E5A-FE8CE07241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FC479F2B-1EDB-447B-954A-15D0701BC6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EE3A2244-6E36-425E-A212-86F4D8CC8B1F}" type="datetimeFigureOut">
              <a:rPr lang="vi-VN" sz="2700" smtClean="0">
                <a:solidFill>
                  <a:prstClr val="black"/>
                </a:solidFill>
              </a:rPr>
              <a:pPr defTabSz="1371600">
                <a:defRPr/>
              </a:pPr>
              <a:t>07/02/2025</a:t>
            </a:fld>
            <a:endParaRPr lang="vi-VN" sz="2700">
              <a:solidFill>
                <a:prstClr val="black"/>
              </a:solidFill>
            </a:endParaRPr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DCE21978-DF10-442D-BEF6-9090B1101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vi-VN" sz="2700">
              <a:solidFill>
                <a:prstClr val="black"/>
              </a:solidFill>
            </a:endParaRPr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B15381F7-0A3C-4DDD-B9C7-0A60F468F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0FAD2FA6-0C59-4B21-B7AB-44A3D6538FE7}" type="slidenum">
              <a:rPr lang="vi-VN" sz="2700" smtClean="0">
                <a:solidFill>
                  <a:prstClr val="black"/>
                </a:solidFill>
              </a:rPr>
              <a:pPr defTabSz="1371600">
                <a:defRPr/>
              </a:pPr>
              <a:t>‹#›</a:t>
            </a:fld>
            <a:endParaRPr lang="vi-VN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31821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07/02/2025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C1DDFCFB-A216-4F72-85A0-E303DEBA5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026887A4-3C94-4F58-8640-18FCAA52A9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xmlns="" id="{60F8F593-FCCC-44AA-A65B-67E4468B01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xmlns="" id="{430A8C59-C999-4CA5-A3D7-32B683D843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xmlns="" id="{C9B03C75-3376-4A14-95A9-E4EF01CDF3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xmlns="" id="{7DE1AE61-4C4B-427B-8931-8E81BCC8E1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EE3A2244-6E36-425E-A212-86F4D8CC8B1F}" type="datetimeFigureOut">
              <a:rPr lang="vi-VN" sz="2700" smtClean="0">
                <a:solidFill>
                  <a:prstClr val="black"/>
                </a:solidFill>
              </a:rPr>
              <a:pPr defTabSz="1371600">
                <a:defRPr/>
              </a:pPr>
              <a:t>07/02/2025</a:t>
            </a:fld>
            <a:endParaRPr lang="vi-VN" sz="2700">
              <a:solidFill>
                <a:prstClr val="black"/>
              </a:solidFill>
            </a:endParaRPr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xmlns="" id="{AABF2C67-B26B-4F7F-B4A2-F2E8EC485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vi-VN" sz="2700">
              <a:solidFill>
                <a:prstClr val="black"/>
              </a:solidFill>
            </a:endParaRPr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xmlns="" id="{A431054C-B884-4A7D-A66D-FA5D56D4E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0FAD2FA6-0C59-4B21-B7AB-44A3D6538FE7}" type="slidenum">
              <a:rPr lang="vi-VN" sz="2700" smtClean="0">
                <a:solidFill>
                  <a:prstClr val="black"/>
                </a:solidFill>
              </a:rPr>
              <a:pPr defTabSz="1371600">
                <a:defRPr/>
              </a:pPr>
              <a:t>‹#›</a:t>
            </a:fld>
            <a:endParaRPr lang="vi-VN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04954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6E6A57CA-D1FA-4BA5-9D16-505C94A675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xmlns="" id="{C37A38F4-BBB8-434A-8D4A-8538228E2D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EE3A2244-6E36-425E-A212-86F4D8CC8B1F}" type="datetimeFigureOut">
              <a:rPr lang="vi-VN" sz="2700" smtClean="0">
                <a:solidFill>
                  <a:prstClr val="black"/>
                </a:solidFill>
              </a:rPr>
              <a:pPr defTabSz="1371600">
                <a:defRPr/>
              </a:pPr>
              <a:t>07/02/2025</a:t>
            </a:fld>
            <a:endParaRPr lang="vi-VN" sz="2700">
              <a:solidFill>
                <a:prstClr val="black"/>
              </a:solidFill>
            </a:endParaRPr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xmlns="" id="{929C4830-ACCC-4A74-A18D-43FD9C5E33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vi-VN" sz="2700">
              <a:solidFill>
                <a:prstClr val="black"/>
              </a:solidFill>
            </a:endParaRPr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xmlns="" id="{FE5D9F41-4172-4E5D-8FC9-070BD13C7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0FAD2FA6-0C59-4B21-B7AB-44A3D6538FE7}" type="slidenum">
              <a:rPr lang="vi-VN" sz="2700" smtClean="0">
                <a:solidFill>
                  <a:prstClr val="black"/>
                </a:solidFill>
              </a:rPr>
              <a:pPr defTabSz="1371600">
                <a:defRPr/>
              </a:pPr>
              <a:t>‹#›</a:t>
            </a:fld>
            <a:endParaRPr lang="vi-VN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360983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xmlns="" id="{2E0FFA0C-D605-4DCA-9EB3-44C52EC5BA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EE3A2244-6E36-425E-A212-86F4D8CC8B1F}" type="datetimeFigureOut">
              <a:rPr lang="vi-VN" sz="2700" smtClean="0">
                <a:solidFill>
                  <a:prstClr val="black"/>
                </a:solidFill>
              </a:rPr>
              <a:pPr defTabSz="1371600">
                <a:defRPr/>
              </a:pPr>
              <a:t>07/02/2025</a:t>
            </a:fld>
            <a:endParaRPr lang="vi-VN" sz="2700">
              <a:solidFill>
                <a:prstClr val="black"/>
              </a:solidFill>
            </a:endParaRPr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xmlns="" id="{BAE28AE2-7AB0-42D2-B4D3-AFE729F29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vi-VN" sz="2700">
              <a:solidFill>
                <a:prstClr val="black"/>
              </a:solidFill>
            </a:endParaRPr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xmlns="" id="{427719D2-45CB-4672-A61D-6FA51132E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0FAD2FA6-0C59-4B21-B7AB-44A3D6538FE7}" type="slidenum">
              <a:rPr lang="vi-VN" sz="2700" smtClean="0">
                <a:solidFill>
                  <a:prstClr val="black"/>
                </a:solidFill>
              </a:rPr>
              <a:pPr defTabSz="1371600">
                <a:defRPr/>
              </a:pPr>
              <a:t>‹#›</a:t>
            </a:fld>
            <a:endParaRPr lang="vi-VN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011338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AB0AED7B-5E9F-468B-B0AB-7B9B55420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D96C7C3E-5E05-4238-B165-15C2F707BE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xmlns="" id="{ED9FBEF5-18B5-48C7-8641-936ABF34DE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5F877742-FD3D-4168-AF60-05516A3571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EE3A2244-6E36-425E-A212-86F4D8CC8B1F}" type="datetimeFigureOut">
              <a:rPr lang="vi-VN" sz="2700" smtClean="0">
                <a:solidFill>
                  <a:prstClr val="black"/>
                </a:solidFill>
              </a:rPr>
              <a:pPr defTabSz="1371600">
                <a:defRPr/>
              </a:pPr>
              <a:t>07/02/2025</a:t>
            </a:fld>
            <a:endParaRPr lang="vi-VN" sz="2700">
              <a:solidFill>
                <a:prstClr val="black"/>
              </a:solidFill>
            </a:endParaRPr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9DB0C690-1D3F-4F45-9E09-B0900DBE7E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vi-VN" sz="2700">
              <a:solidFill>
                <a:prstClr val="black"/>
              </a:solidFill>
            </a:endParaRPr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7F1EB4C5-FF0F-4BAE-92E3-C06A18F5B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0FAD2FA6-0C59-4B21-B7AB-44A3D6538FE7}" type="slidenum">
              <a:rPr lang="vi-VN" sz="2700" smtClean="0">
                <a:solidFill>
                  <a:prstClr val="black"/>
                </a:solidFill>
              </a:rPr>
              <a:pPr defTabSz="1371600">
                <a:defRPr/>
              </a:pPr>
              <a:t>‹#›</a:t>
            </a:fld>
            <a:endParaRPr lang="vi-VN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257039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F676EA33-1CA1-474D-B8ED-B389EF9CB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xmlns="" id="{4CE8412C-0D20-4877-9881-AC4D1A623C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xmlns="" id="{EE57573D-8057-44A8-8FC0-D246CCBFD7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35AED46F-0E4F-460D-9DC1-43A3C46D61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EE3A2244-6E36-425E-A212-86F4D8CC8B1F}" type="datetimeFigureOut">
              <a:rPr lang="vi-VN" sz="2700" smtClean="0">
                <a:solidFill>
                  <a:prstClr val="black"/>
                </a:solidFill>
              </a:rPr>
              <a:pPr defTabSz="1371600">
                <a:defRPr/>
              </a:pPr>
              <a:t>07/02/2025</a:t>
            </a:fld>
            <a:endParaRPr lang="vi-VN" sz="2700">
              <a:solidFill>
                <a:prstClr val="black"/>
              </a:solidFill>
            </a:endParaRPr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CD701760-21AC-4769-AEEB-16D94D6219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vi-VN" sz="2700">
              <a:solidFill>
                <a:prstClr val="black"/>
              </a:solidFill>
            </a:endParaRPr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3470CB80-168B-405B-87F1-A4D509C1D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0FAD2FA6-0C59-4B21-B7AB-44A3D6538FE7}" type="slidenum">
              <a:rPr lang="vi-VN" sz="2700" smtClean="0">
                <a:solidFill>
                  <a:prstClr val="black"/>
                </a:solidFill>
              </a:rPr>
              <a:pPr defTabSz="1371600">
                <a:defRPr/>
              </a:pPr>
              <a:t>‹#›</a:t>
            </a:fld>
            <a:endParaRPr lang="vi-VN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138251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65CE31AA-F75A-4FC3-BB44-AB0707ED5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xmlns="" id="{7B17F126-E71B-4118-B57C-D325F3D533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7B1E542D-25FE-42C2-874B-1B55877482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EE3A2244-6E36-425E-A212-86F4D8CC8B1F}" type="datetimeFigureOut">
              <a:rPr lang="vi-VN" sz="2700" smtClean="0">
                <a:solidFill>
                  <a:prstClr val="black"/>
                </a:solidFill>
              </a:rPr>
              <a:pPr defTabSz="1371600">
                <a:defRPr/>
              </a:pPr>
              <a:t>07/02/2025</a:t>
            </a:fld>
            <a:endParaRPr lang="vi-VN" sz="2700">
              <a:solidFill>
                <a:prstClr val="black"/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395CD4E1-F49A-45E0-B24F-1C52154640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vi-VN" sz="2700">
              <a:solidFill>
                <a:prstClr val="black"/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246BFB52-8F21-4AF4-A415-00EC62CEB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0FAD2FA6-0C59-4B21-B7AB-44A3D6538FE7}" type="slidenum">
              <a:rPr lang="vi-VN" sz="2700" smtClean="0">
                <a:solidFill>
                  <a:prstClr val="black"/>
                </a:solidFill>
              </a:rPr>
              <a:pPr defTabSz="1371600">
                <a:defRPr/>
              </a:pPr>
              <a:t>‹#›</a:t>
            </a:fld>
            <a:endParaRPr lang="vi-VN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209593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xmlns="" id="{CA0D58E4-3EB6-4097-8451-164F03054A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xmlns="" id="{380A2E4F-3DAC-41D9-81A5-988C6BE772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D57E084D-061B-4391-9B8B-B57280E22E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EE3A2244-6E36-425E-A212-86F4D8CC8B1F}" type="datetimeFigureOut">
              <a:rPr lang="vi-VN" sz="2700" smtClean="0">
                <a:solidFill>
                  <a:prstClr val="black"/>
                </a:solidFill>
              </a:rPr>
              <a:pPr defTabSz="1371600">
                <a:defRPr/>
              </a:pPr>
              <a:t>07/02/2025</a:t>
            </a:fld>
            <a:endParaRPr lang="vi-VN" sz="2700">
              <a:solidFill>
                <a:prstClr val="black"/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622CC5CC-138D-465D-A81A-DBE38DAA4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vi-VN" sz="2700">
              <a:solidFill>
                <a:prstClr val="black"/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2AFBA30C-9BF9-47DE-8D11-30C64AE51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0FAD2FA6-0C59-4B21-B7AB-44A3D6538FE7}" type="slidenum">
              <a:rPr lang="vi-VN" sz="2700" smtClean="0">
                <a:solidFill>
                  <a:prstClr val="black"/>
                </a:solidFill>
              </a:rPr>
              <a:pPr defTabSz="1371600">
                <a:defRPr/>
              </a:pPr>
              <a:t>‹#›</a:t>
            </a:fld>
            <a:endParaRPr lang="vi-VN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890236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35E562B0-D0E3-430C-A6BE-14A2270AE1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  <a:prstGeom prst="rect">
            <a:avLst/>
          </a:prstGeom>
        </p:spPr>
        <p:txBody>
          <a:bodyPr anchor="b"/>
          <a:lstStyle>
            <a:lvl1pPr algn="ctr">
              <a:defRPr sz="9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xmlns="" id="{EBE7895C-D6B1-407A-AD3F-6444AAC343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AC0F32C2-1068-4265-B737-A727A8A72D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B88203FD-017D-43F8-91E6-ED3A46890138}" type="datetimeFigureOut">
              <a:rPr lang="vi-VN" sz="2700" smtClean="0">
                <a:solidFill>
                  <a:prstClr val="black"/>
                </a:solidFill>
              </a:rPr>
              <a:pPr defTabSz="1371600">
                <a:defRPr/>
              </a:pPr>
              <a:t>07/02/2025</a:t>
            </a:fld>
            <a:endParaRPr lang="vi-VN" sz="2700">
              <a:solidFill>
                <a:prstClr val="black"/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907C21BA-66BA-4A13-840B-DC0498B35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vi-VN" sz="2700">
              <a:solidFill>
                <a:prstClr val="black"/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F962978C-1506-4B43-8B44-CA54A90CF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1E498A02-8321-496D-BAD3-72F38BCE06BE}" type="slidenum">
              <a:rPr lang="vi-VN" sz="2700" smtClean="0">
                <a:solidFill>
                  <a:prstClr val="black"/>
                </a:solidFill>
              </a:rPr>
              <a:pPr defTabSz="1371600">
                <a:defRPr/>
              </a:pPr>
              <a:t>‹#›</a:t>
            </a:fld>
            <a:endParaRPr lang="vi-VN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8885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544DC0E7-83CB-4011-BE26-DE71940FC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FC27629D-FD11-49BC-98E9-D8924FD825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07EF2945-3142-4DEC-9877-8676FE8172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B88203FD-017D-43F8-91E6-ED3A46890138}" type="datetimeFigureOut">
              <a:rPr lang="vi-VN" sz="2700" smtClean="0">
                <a:solidFill>
                  <a:prstClr val="black"/>
                </a:solidFill>
              </a:rPr>
              <a:pPr defTabSz="1371600">
                <a:defRPr/>
              </a:pPr>
              <a:t>07/02/2025</a:t>
            </a:fld>
            <a:endParaRPr lang="vi-VN" sz="2700">
              <a:solidFill>
                <a:prstClr val="black"/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E5B7A0F4-012F-48CF-86C6-A39171DD1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vi-VN" sz="2700">
              <a:solidFill>
                <a:prstClr val="black"/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99D4B327-F156-4D41-8FFE-C522ED36B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1E498A02-8321-496D-BAD3-72F38BCE06BE}" type="slidenum">
              <a:rPr lang="vi-VN" sz="2700" smtClean="0">
                <a:solidFill>
                  <a:prstClr val="black"/>
                </a:solidFill>
              </a:rPr>
              <a:pPr defTabSz="1371600">
                <a:defRPr/>
              </a:pPr>
              <a:t>‹#›</a:t>
            </a:fld>
            <a:endParaRPr lang="vi-VN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101719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47B4BBE8-CE88-4DC7-A95B-5A33D6B2CE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  <a:prstGeom prst="rect">
            <a:avLst/>
          </a:prstGeom>
        </p:spPr>
        <p:txBody>
          <a:bodyPr anchor="b"/>
          <a:lstStyle>
            <a:lvl1pPr>
              <a:defRPr sz="9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6CCEE31D-0484-47A2-A35B-803751193C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181A1C41-1E3A-44E1-8CB2-DF072BB575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B88203FD-017D-43F8-91E6-ED3A46890138}" type="datetimeFigureOut">
              <a:rPr lang="vi-VN" sz="2700" smtClean="0">
                <a:solidFill>
                  <a:prstClr val="black"/>
                </a:solidFill>
              </a:rPr>
              <a:pPr defTabSz="1371600">
                <a:defRPr/>
              </a:pPr>
              <a:t>07/02/2025</a:t>
            </a:fld>
            <a:endParaRPr lang="vi-VN" sz="2700">
              <a:solidFill>
                <a:prstClr val="black"/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C01F47FE-4A89-4294-AF28-5DD75CF29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vi-VN" sz="2700">
              <a:solidFill>
                <a:prstClr val="black"/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24B7D9BE-8B5C-4AD6-97F2-77B6E375C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1E498A02-8321-496D-BAD3-72F38BCE06BE}" type="slidenum">
              <a:rPr lang="vi-VN" sz="2700" smtClean="0">
                <a:solidFill>
                  <a:prstClr val="black"/>
                </a:solidFill>
              </a:rPr>
              <a:pPr defTabSz="1371600">
                <a:defRPr/>
              </a:pPr>
              <a:t>‹#›</a:t>
            </a:fld>
            <a:endParaRPr lang="vi-VN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65679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07/02/2025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D033BA2F-4814-49CF-B948-C0206FBE54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5C8C3350-CF8B-4EA0-868D-F836E6554E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xmlns="" id="{013D3E08-C75A-4E0E-8514-4FC3092387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94DECC0F-8086-4CF4-9914-3EFB83E558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B88203FD-017D-43F8-91E6-ED3A46890138}" type="datetimeFigureOut">
              <a:rPr lang="vi-VN" sz="2700" smtClean="0">
                <a:solidFill>
                  <a:prstClr val="black"/>
                </a:solidFill>
              </a:rPr>
              <a:pPr defTabSz="1371600">
                <a:defRPr/>
              </a:pPr>
              <a:t>07/02/2025</a:t>
            </a:fld>
            <a:endParaRPr lang="vi-VN" sz="2700">
              <a:solidFill>
                <a:prstClr val="black"/>
              </a:solidFill>
            </a:endParaRPr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83A8F1D7-AAED-4379-A1C2-BE148A26F5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vi-VN" sz="2700">
              <a:solidFill>
                <a:prstClr val="black"/>
              </a:solidFill>
            </a:endParaRPr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2721A88A-3D70-48A6-8708-C70FBA9B0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1E498A02-8321-496D-BAD3-72F38BCE06BE}" type="slidenum">
              <a:rPr lang="vi-VN" sz="2700" smtClean="0">
                <a:solidFill>
                  <a:prstClr val="black"/>
                </a:solidFill>
              </a:rPr>
              <a:pPr defTabSz="1371600">
                <a:defRPr/>
              </a:pPr>
              <a:t>‹#›</a:t>
            </a:fld>
            <a:endParaRPr lang="vi-VN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916057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F8188CEC-7324-430B-BD08-B9DB30FE5E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EB3779D8-2E68-4F2E-9954-F88D6F08D4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xmlns="" id="{4D350C42-94FE-40AF-94B0-BD80364468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xmlns="" id="{628A3EBE-5ADA-40C0-8007-DB8FF2BBE5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xmlns="" id="{6E2A4AA4-A86F-4F50-AD21-5E825FE2BB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xmlns="" id="{24BEDE39-29A6-4409-AE46-349EFE916C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B88203FD-017D-43F8-91E6-ED3A46890138}" type="datetimeFigureOut">
              <a:rPr lang="vi-VN" sz="2700" smtClean="0">
                <a:solidFill>
                  <a:prstClr val="black"/>
                </a:solidFill>
              </a:rPr>
              <a:pPr defTabSz="1371600">
                <a:defRPr/>
              </a:pPr>
              <a:t>07/02/2025</a:t>
            </a:fld>
            <a:endParaRPr lang="vi-VN" sz="2700">
              <a:solidFill>
                <a:prstClr val="black"/>
              </a:solidFill>
            </a:endParaRPr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xmlns="" id="{1A8FC6AD-2486-45BD-917A-60F7E6577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vi-VN" sz="2700">
              <a:solidFill>
                <a:prstClr val="black"/>
              </a:solidFill>
            </a:endParaRPr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xmlns="" id="{69E78504-84D7-47EB-8812-694A7E9D1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1E498A02-8321-496D-BAD3-72F38BCE06BE}" type="slidenum">
              <a:rPr lang="vi-VN" sz="2700" smtClean="0">
                <a:solidFill>
                  <a:prstClr val="black"/>
                </a:solidFill>
              </a:rPr>
              <a:pPr defTabSz="1371600">
                <a:defRPr/>
              </a:pPr>
              <a:t>‹#›</a:t>
            </a:fld>
            <a:endParaRPr lang="vi-VN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358708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8FCC3426-280D-40DC-BF24-93EDBB09D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xmlns="" id="{02FB41AE-508D-4B30-82E9-446C9BC029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B88203FD-017D-43F8-91E6-ED3A46890138}" type="datetimeFigureOut">
              <a:rPr lang="vi-VN" sz="2700" smtClean="0">
                <a:solidFill>
                  <a:prstClr val="black"/>
                </a:solidFill>
              </a:rPr>
              <a:pPr defTabSz="1371600">
                <a:defRPr/>
              </a:pPr>
              <a:t>07/02/2025</a:t>
            </a:fld>
            <a:endParaRPr lang="vi-VN" sz="2700">
              <a:solidFill>
                <a:prstClr val="black"/>
              </a:solidFill>
            </a:endParaRPr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xmlns="" id="{517E94C2-64A7-4E68-BC4F-BB58C63602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vi-VN" sz="2700">
              <a:solidFill>
                <a:prstClr val="black"/>
              </a:solidFill>
            </a:endParaRPr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xmlns="" id="{8CA3C68D-881E-4ED7-AF1C-52253FD53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1E498A02-8321-496D-BAD3-72F38BCE06BE}" type="slidenum">
              <a:rPr lang="vi-VN" sz="2700" smtClean="0">
                <a:solidFill>
                  <a:prstClr val="black"/>
                </a:solidFill>
              </a:rPr>
              <a:pPr defTabSz="1371600">
                <a:defRPr/>
              </a:pPr>
              <a:t>‹#›</a:t>
            </a:fld>
            <a:endParaRPr lang="vi-VN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876363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xmlns="" id="{3FBB3A52-1F9A-495D-947C-05A2079051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B88203FD-017D-43F8-91E6-ED3A46890138}" type="datetimeFigureOut">
              <a:rPr lang="vi-VN" sz="2700" smtClean="0">
                <a:solidFill>
                  <a:prstClr val="black"/>
                </a:solidFill>
              </a:rPr>
              <a:pPr defTabSz="1371600">
                <a:defRPr/>
              </a:pPr>
              <a:t>07/02/2025</a:t>
            </a:fld>
            <a:endParaRPr lang="vi-VN" sz="2700">
              <a:solidFill>
                <a:prstClr val="black"/>
              </a:solidFill>
            </a:endParaRPr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xmlns="" id="{47C37D79-CB4F-4173-8BB6-4FFE57166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vi-VN" sz="2700">
              <a:solidFill>
                <a:prstClr val="black"/>
              </a:solidFill>
            </a:endParaRPr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xmlns="" id="{A65FA9B2-7FF8-4B13-9556-1DEB2B2EA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1E498A02-8321-496D-BAD3-72F38BCE06BE}" type="slidenum">
              <a:rPr lang="vi-VN" sz="2700" smtClean="0">
                <a:solidFill>
                  <a:prstClr val="black"/>
                </a:solidFill>
              </a:rPr>
              <a:pPr defTabSz="1371600">
                <a:defRPr/>
              </a:pPr>
              <a:t>‹#›</a:t>
            </a:fld>
            <a:endParaRPr lang="vi-VN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689367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64511EF5-D9FD-4ECE-BF96-FF8D480F1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0C7A513C-BCDD-43BB-9EAB-03A02D8077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xmlns="" id="{44A46D48-410D-4E1F-BC8E-70049D5970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ED451872-06FB-4F3E-A745-E91774CA49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B88203FD-017D-43F8-91E6-ED3A46890138}" type="datetimeFigureOut">
              <a:rPr lang="vi-VN" sz="2700" smtClean="0">
                <a:solidFill>
                  <a:prstClr val="black"/>
                </a:solidFill>
              </a:rPr>
              <a:pPr defTabSz="1371600">
                <a:defRPr/>
              </a:pPr>
              <a:t>07/02/2025</a:t>
            </a:fld>
            <a:endParaRPr lang="vi-VN" sz="2700">
              <a:solidFill>
                <a:prstClr val="black"/>
              </a:solidFill>
            </a:endParaRPr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4234DCE8-91B0-45D2-B187-AB5B6B23F2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vi-VN" sz="2700">
              <a:solidFill>
                <a:prstClr val="black"/>
              </a:solidFill>
            </a:endParaRPr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EA5976F0-B0B2-4498-84DB-B616AAEB9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1E498A02-8321-496D-BAD3-72F38BCE06BE}" type="slidenum">
              <a:rPr lang="vi-VN" sz="2700" smtClean="0">
                <a:solidFill>
                  <a:prstClr val="black"/>
                </a:solidFill>
              </a:rPr>
              <a:pPr defTabSz="1371600">
                <a:defRPr/>
              </a:pPr>
              <a:t>‹#›</a:t>
            </a:fld>
            <a:endParaRPr lang="vi-VN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54817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EDA08652-294E-4962-8968-8576A1AB1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xmlns="" id="{EEA0AED0-0AF0-4E28-AFEF-5DEBD1D895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xmlns="" id="{87738783-1EEB-49F1-9EF5-EF990FC7DD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D34773BA-B624-44A6-A0E8-EFD4185BAC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B88203FD-017D-43F8-91E6-ED3A46890138}" type="datetimeFigureOut">
              <a:rPr lang="vi-VN" sz="2700" smtClean="0">
                <a:solidFill>
                  <a:prstClr val="black"/>
                </a:solidFill>
              </a:rPr>
              <a:pPr defTabSz="1371600">
                <a:defRPr/>
              </a:pPr>
              <a:t>07/02/2025</a:t>
            </a:fld>
            <a:endParaRPr lang="vi-VN" sz="2700">
              <a:solidFill>
                <a:prstClr val="black"/>
              </a:solidFill>
            </a:endParaRPr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EA1A379B-C051-4AAE-BF28-72E915EE4F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vi-VN" sz="2700">
              <a:solidFill>
                <a:prstClr val="black"/>
              </a:solidFill>
            </a:endParaRPr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EC73A105-A494-4539-83B7-8EA8DC6BF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1E498A02-8321-496D-BAD3-72F38BCE06BE}" type="slidenum">
              <a:rPr lang="vi-VN" sz="2700" smtClean="0">
                <a:solidFill>
                  <a:prstClr val="black"/>
                </a:solidFill>
              </a:rPr>
              <a:pPr defTabSz="1371600">
                <a:defRPr/>
              </a:pPr>
              <a:t>‹#›</a:t>
            </a:fld>
            <a:endParaRPr lang="vi-VN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339364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43BA7881-0EA2-40DE-9917-E28E413CF4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xmlns="" id="{B0E1B092-63AA-421E-8137-86E9F126D4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C6D6138F-AA7A-4E7F-B225-FECDD35F69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B88203FD-017D-43F8-91E6-ED3A46890138}" type="datetimeFigureOut">
              <a:rPr lang="vi-VN" sz="2700" smtClean="0">
                <a:solidFill>
                  <a:prstClr val="black"/>
                </a:solidFill>
              </a:rPr>
              <a:pPr defTabSz="1371600">
                <a:defRPr/>
              </a:pPr>
              <a:t>07/02/2025</a:t>
            </a:fld>
            <a:endParaRPr lang="vi-VN" sz="2700">
              <a:solidFill>
                <a:prstClr val="black"/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3D7260B0-40F9-495A-8FA9-312B02402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vi-VN" sz="2700">
              <a:solidFill>
                <a:prstClr val="black"/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C6AFF596-ECB5-4C4B-9942-7C87B4690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1E498A02-8321-496D-BAD3-72F38BCE06BE}" type="slidenum">
              <a:rPr lang="vi-VN" sz="2700" smtClean="0">
                <a:solidFill>
                  <a:prstClr val="black"/>
                </a:solidFill>
              </a:rPr>
              <a:pPr defTabSz="1371600">
                <a:defRPr/>
              </a:pPr>
              <a:t>‹#›</a:t>
            </a:fld>
            <a:endParaRPr lang="vi-VN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53003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xmlns="" id="{40E2D838-5C35-4573-835B-65619F0B8A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xmlns="" id="{BDA4B903-F43D-4DC8-8B49-B879732378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7406336D-E75D-4334-ADB3-3EF8678092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B88203FD-017D-43F8-91E6-ED3A46890138}" type="datetimeFigureOut">
              <a:rPr lang="vi-VN" sz="2700" smtClean="0">
                <a:solidFill>
                  <a:prstClr val="black"/>
                </a:solidFill>
              </a:rPr>
              <a:pPr defTabSz="1371600">
                <a:defRPr/>
              </a:pPr>
              <a:t>07/02/2025</a:t>
            </a:fld>
            <a:endParaRPr lang="vi-VN" sz="2700">
              <a:solidFill>
                <a:prstClr val="black"/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E89CD070-4F4F-4993-A838-46D35C0620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vi-VN" sz="2700">
              <a:solidFill>
                <a:prstClr val="black"/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90D828D0-5EB6-47F9-AF17-9898A1730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1E498A02-8321-496D-BAD3-72F38BCE06BE}" type="slidenum">
              <a:rPr lang="vi-VN" sz="2700" smtClean="0">
                <a:solidFill>
                  <a:prstClr val="black"/>
                </a:solidFill>
              </a:rPr>
              <a:pPr defTabSz="1371600">
                <a:defRPr/>
              </a:pPr>
              <a:t>‹#›</a:t>
            </a:fld>
            <a:endParaRPr lang="vi-VN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599890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BB716-E2C8-46A1-B3C6-73B4C24950BF}" type="datetimeFigureOut">
              <a:rPr lang="en-US" smtClean="0"/>
              <a:t>07/02/2025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84FC-3AA8-4AA0-B6C6-C1CD8010BB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32572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BB716-E2C8-46A1-B3C6-73B4C24950BF}" type="datetimeFigureOut">
              <a:rPr lang="en-US" smtClean="0"/>
              <a:t>07/02/2025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84FC-3AA8-4AA0-B6C6-C1CD8010BB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8348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07/02/2025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BB716-E2C8-46A1-B3C6-73B4C24950BF}" type="datetimeFigureOut">
              <a:rPr lang="en-US" smtClean="0"/>
              <a:t>07/02/2025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84FC-3AA8-4AA0-B6C6-C1CD8010BB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5591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BB716-E2C8-46A1-B3C6-73B4C24950BF}" type="datetimeFigureOut">
              <a:rPr lang="en-US" smtClean="0"/>
              <a:t>07/02/2025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84FC-3AA8-4AA0-B6C6-C1CD8010BB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00560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BB716-E2C8-46A1-B3C6-73B4C24950BF}" type="datetimeFigureOut">
              <a:rPr lang="en-US" smtClean="0"/>
              <a:t>07/02/2025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84FC-3AA8-4AA0-B6C6-C1CD8010BB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09392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BB716-E2C8-46A1-B3C6-73B4C24950BF}" type="datetimeFigureOut">
              <a:rPr lang="en-US" smtClean="0"/>
              <a:t>07/02/2025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84FC-3AA8-4AA0-B6C6-C1CD8010BB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58310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BB716-E2C8-46A1-B3C6-73B4C24950BF}" type="datetimeFigureOut">
              <a:rPr lang="en-US" smtClean="0"/>
              <a:t>07/02/2025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84FC-3AA8-4AA0-B6C6-C1CD8010BB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69533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BB716-E2C8-46A1-B3C6-73B4C24950BF}" type="datetimeFigureOut">
              <a:rPr lang="en-US" smtClean="0"/>
              <a:t>07/02/2025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84FC-3AA8-4AA0-B6C6-C1CD8010BB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309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BB716-E2C8-46A1-B3C6-73B4C24950BF}" type="datetimeFigureOut">
              <a:rPr lang="en-US" smtClean="0"/>
              <a:t>07/02/2025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84FC-3AA8-4AA0-B6C6-C1CD8010BB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58195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BB716-E2C8-46A1-B3C6-73B4C24950BF}" type="datetimeFigureOut">
              <a:rPr lang="en-US" smtClean="0"/>
              <a:t>07/02/2025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84FC-3AA8-4AA0-B6C6-C1CD8010BB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39988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BB716-E2C8-46A1-B3C6-73B4C24950BF}" type="datetimeFigureOut">
              <a:rPr lang="en-US" smtClean="0"/>
              <a:t>07/02/2025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84FC-3AA8-4AA0-B6C6-C1CD8010BB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6780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07/02/2025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07/02/2025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07/02/2025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07/02/2025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85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914400" y="411957"/>
            <a:ext cx="164592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914400" y="2400301"/>
            <a:ext cx="16459200" cy="6788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14400" y="9534526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8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5102C15-CB66-4128-93B7-6170E3A4D2C0}" type="datetimeFigureOut">
              <a:rPr lang="en-US"/>
              <a:pPr>
                <a:defRPr/>
              </a:pPr>
              <a:t>07/02/2025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0" y="9534526"/>
            <a:ext cx="5791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8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106400" y="9534526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8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6278C90-2A4F-464B-83AB-863F57291C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847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" pitchFamily="34" charset="0"/>
        </a:defRPr>
      </a:lvl5pPr>
      <a:lvl6pPr marL="685800" algn="ctr" rtl="0" fontAlgn="base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" pitchFamily="34" charset="0"/>
        </a:defRPr>
      </a:lvl6pPr>
      <a:lvl7pPr marL="1371600" algn="ctr" rtl="0" fontAlgn="base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" pitchFamily="34" charset="0"/>
        </a:defRPr>
      </a:lvl7pPr>
      <a:lvl8pPr marL="2057400" algn="ctr" rtl="0" fontAlgn="base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" pitchFamily="34" charset="0"/>
        </a:defRPr>
      </a:lvl8pPr>
      <a:lvl9pPr marL="2743200" algn="ctr" rtl="0" fontAlgn="base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" pitchFamily="34" charset="0"/>
        </a:defRPr>
      </a:lvl9pPr>
    </p:titleStyle>
    <p:bodyStyle>
      <a:lvl1pPr marL="514350" indent="-5143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114425" indent="-428625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42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411958"/>
            <a:ext cx="16459200" cy="1714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400302"/>
            <a:ext cx="16459200" cy="67889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14400" y="9534526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1A2381-B563-4F09-922B-CF4B20ADD68C}" type="datetimeFigureOut">
              <a:rPr lang="en-US" smtClean="0"/>
              <a:t>07/02/2025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0" y="9534526"/>
            <a:ext cx="5791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106400" y="9534526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332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defTabSz="2438340" rtl="0" eaLnBrk="1" latinLnBrk="0" hangingPunct="1">
        <a:spcBef>
          <a:spcPct val="0"/>
        </a:spcBef>
        <a:buNone/>
        <a:defRPr sz="1173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914378" indent="-914378" algn="l" defTabSz="2438340" rtl="0" eaLnBrk="1" latinLnBrk="0" hangingPunct="1">
        <a:spcBef>
          <a:spcPct val="20000"/>
        </a:spcBef>
        <a:buFont typeface="Arial" pitchFamily="34" charset="0"/>
        <a:buChar char="•"/>
        <a:defRPr sz="8534" kern="1200">
          <a:solidFill>
            <a:schemeClr val="tx1"/>
          </a:solidFill>
          <a:latin typeface="+mn-lt"/>
          <a:ea typeface="+mn-ea"/>
          <a:cs typeface="+mn-cs"/>
        </a:defRPr>
      </a:lvl1pPr>
      <a:lvl2pPr marL="1981150" indent="-761980" algn="l" defTabSz="2438340" rtl="0" eaLnBrk="1" latinLnBrk="0" hangingPunct="1">
        <a:spcBef>
          <a:spcPct val="20000"/>
        </a:spcBef>
        <a:buFont typeface="Arial" pitchFamily="34" charset="0"/>
        <a:buChar char="–"/>
        <a:defRPr sz="7466" kern="1200">
          <a:solidFill>
            <a:schemeClr val="tx1"/>
          </a:solidFill>
          <a:latin typeface="+mn-lt"/>
          <a:ea typeface="+mn-ea"/>
          <a:cs typeface="+mn-cs"/>
        </a:defRPr>
      </a:lvl2pPr>
      <a:lvl3pPr marL="3047924" indent="-609584" algn="l" defTabSz="2438340" rtl="0" eaLnBrk="1" latinLnBrk="0" hangingPunct="1">
        <a:spcBef>
          <a:spcPct val="20000"/>
        </a:spcBef>
        <a:buFont typeface="Arial" pitchFamily="34" charset="0"/>
        <a:buChar char="•"/>
        <a:defRPr sz="6400" kern="1200">
          <a:solidFill>
            <a:schemeClr val="tx1"/>
          </a:solidFill>
          <a:latin typeface="+mn-lt"/>
          <a:ea typeface="+mn-ea"/>
          <a:cs typeface="+mn-cs"/>
        </a:defRPr>
      </a:lvl3pPr>
      <a:lvl4pPr marL="4267094" indent="-609584" algn="l" defTabSz="2438340" rtl="0" eaLnBrk="1" latinLnBrk="0" hangingPunct="1">
        <a:spcBef>
          <a:spcPct val="20000"/>
        </a:spcBef>
        <a:buFont typeface="Arial" pitchFamily="34" charset="0"/>
        <a:buChar char="–"/>
        <a:defRPr sz="5334" kern="1200">
          <a:solidFill>
            <a:schemeClr val="tx1"/>
          </a:solidFill>
          <a:latin typeface="+mn-lt"/>
          <a:ea typeface="+mn-ea"/>
          <a:cs typeface="+mn-cs"/>
        </a:defRPr>
      </a:lvl4pPr>
      <a:lvl5pPr marL="5486262" indent="-609584" algn="l" defTabSz="2438340" rtl="0" eaLnBrk="1" latinLnBrk="0" hangingPunct="1">
        <a:spcBef>
          <a:spcPct val="20000"/>
        </a:spcBef>
        <a:buFont typeface="Arial" pitchFamily="34" charset="0"/>
        <a:buChar char="»"/>
        <a:defRPr sz="5334" kern="1200">
          <a:solidFill>
            <a:schemeClr val="tx1"/>
          </a:solidFill>
          <a:latin typeface="+mn-lt"/>
          <a:ea typeface="+mn-ea"/>
          <a:cs typeface="+mn-cs"/>
        </a:defRPr>
      </a:lvl5pPr>
      <a:lvl6pPr marL="6705432" indent="-609584" algn="l" defTabSz="2438340" rtl="0" eaLnBrk="1" latinLnBrk="0" hangingPunct="1">
        <a:spcBef>
          <a:spcPct val="20000"/>
        </a:spcBef>
        <a:buFont typeface="Arial" pitchFamily="34" charset="0"/>
        <a:buChar char="•"/>
        <a:defRPr sz="5334" kern="1200">
          <a:solidFill>
            <a:schemeClr val="tx1"/>
          </a:solidFill>
          <a:latin typeface="+mn-lt"/>
          <a:ea typeface="+mn-ea"/>
          <a:cs typeface="+mn-cs"/>
        </a:defRPr>
      </a:lvl6pPr>
      <a:lvl7pPr marL="7924602" indent="-609584" algn="l" defTabSz="2438340" rtl="0" eaLnBrk="1" latinLnBrk="0" hangingPunct="1">
        <a:spcBef>
          <a:spcPct val="20000"/>
        </a:spcBef>
        <a:buFont typeface="Arial" pitchFamily="34" charset="0"/>
        <a:buChar char="•"/>
        <a:defRPr sz="5334" kern="1200">
          <a:solidFill>
            <a:schemeClr val="tx1"/>
          </a:solidFill>
          <a:latin typeface="+mn-lt"/>
          <a:ea typeface="+mn-ea"/>
          <a:cs typeface="+mn-cs"/>
        </a:defRPr>
      </a:lvl7pPr>
      <a:lvl8pPr marL="9143772" indent="-609584" algn="l" defTabSz="2438340" rtl="0" eaLnBrk="1" latinLnBrk="0" hangingPunct="1">
        <a:spcBef>
          <a:spcPct val="20000"/>
        </a:spcBef>
        <a:buFont typeface="Arial" pitchFamily="34" charset="0"/>
        <a:buChar char="•"/>
        <a:defRPr sz="5334" kern="1200">
          <a:solidFill>
            <a:schemeClr val="tx1"/>
          </a:solidFill>
          <a:latin typeface="+mn-lt"/>
          <a:ea typeface="+mn-ea"/>
          <a:cs typeface="+mn-cs"/>
        </a:defRPr>
      </a:lvl8pPr>
      <a:lvl9pPr marL="10362940" indent="-609584" algn="l" defTabSz="2438340" rtl="0" eaLnBrk="1" latinLnBrk="0" hangingPunct="1">
        <a:spcBef>
          <a:spcPct val="20000"/>
        </a:spcBef>
        <a:buFont typeface="Arial" pitchFamily="34" charset="0"/>
        <a:buChar char="•"/>
        <a:defRPr sz="533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438340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219170" algn="l" defTabSz="2438340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438340" algn="l" defTabSz="2438340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3657508" algn="l" defTabSz="2438340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4pPr>
      <a:lvl5pPr marL="4876678" algn="l" defTabSz="2438340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5pPr>
      <a:lvl6pPr marL="6095848" algn="l" defTabSz="2438340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6pPr>
      <a:lvl7pPr marL="7315018" algn="l" defTabSz="2438340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7pPr>
      <a:lvl8pPr marL="8534186" algn="l" defTabSz="2438340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8pPr>
      <a:lvl9pPr marL="9753356" algn="l" defTabSz="2438340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>
            <a:extLst>
              <a:ext uri="{FF2B5EF4-FFF2-40B4-BE49-F238E27FC236}">
                <a16:creationId xmlns:a16="http://schemas.microsoft.com/office/drawing/2014/main" xmlns="" id="{F494B6D6-FAA0-4DC7-9511-8CB301D2995B}"/>
              </a:ext>
            </a:extLst>
          </p:cNvPr>
          <p:cNvSpPr/>
          <p:nvPr/>
        </p:nvSpPr>
        <p:spPr>
          <a:xfrm>
            <a:off x="6285400" y="8480966"/>
            <a:ext cx="5845831" cy="1384995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100" b="1" i="0" u="none" strike="noStrike" kern="1200" cap="none" spc="0" normalizeH="0" baseline="0" noProof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 DỤNG</a:t>
            </a:r>
          </a:p>
        </p:txBody>
      </p:sp>
      <p:pic>
        <p:nvPicPr>
          <p:cNvPr id="8" name="Picture 4" descr="5 tuyệt chiêu luyện nói tiếng Anh cho học sinh tiểu học">
            <a:extLst>
              <a:ext uri="{FF2B5EF4-FFF2-40B4-BE49-F238E27FC236}">
                <a16:creationId xmlns:a16="http://schemas.microsoft.com/office/drawing/2014/main" xmlns="" id="{B56C9370-43D5-4B64-A3F2-0C3F1697D5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967" y="1"/>
            <a:ext cx="16110066" cy="8430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7321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>
            <a:extLst>
              <a:ext uri="{FF2B5EF4-FFF2-40B4-BE49-F238E27FC236}">
                <a16:creationId xmlns:a16="http://schemas.microsoft.com/office/drawing/2014/main" xmlns="" id="{D533A062-C49C-4433-A712-37282C8CE60E}"/>
              </a:ext>
            </a:extLst>
          </p:cNvPr>
          <p:cNvSpPr/>
          <p:nvPr/>
        </p:nvSpPr>
        <p:spPr>
          <a:xfrm>
            <a:off x="6028499" y="7967750"/>
            <a:ext cx="6231000" cy="1384995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100" b="1" i="0" u="none" strike="noStrike" kern="1200" cap="none" spc="0" normalizeH="0" baseline="0" noProof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 TẬP</a:t>
            </a:r>
          </a:p>
        </p:txBody>
      </p:sp>
      <p:pic>
        <p:nvPicPr>
          <p:cNvPr id="8" name="Picture 2" descr="Cậu Bé Và Cô Gái đọc Những Cuốn Sách-vector Misc-miễn Phí Vector Miễn Phí  Tải Về">
            <a:extLst>
              <a:ext uri="{FF2B5EF4-FFF2-40B4-BE49-F238E27FC236}">
                <a16:creationId xmlns:a16="http://schemas.microsoft.com/office/drawing/2014/main" xmlns="" id="{80A00CC9-2EB7-43CD-8613-989D4D29E9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53" b="8932"/>
          <a:stretch/>
        </p:blipFill>
        <p:spPr bwMode="auto">
          <a:xfrm>
            <a:off x="3254777" y="1"/>
            <a:ext cx="11778446" cy="796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1127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56B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1BB716-E2C8-46A1-B3C6-73B4C24950BF}" type="datetimeFigureOut">
              <a:rPr lang="en-US" smtClean="0"/>
              <a:t>07/02/2025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2E84FC-3AA8-4AA0-B6C6-C1CD8010BB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688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5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36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5.jpg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8.png"/><Relationship Id="rId7" Type="http://schemas.openxmlformats.org/officeDocument/2006/relationships/image" Target="../media/image4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wisc-online.com/assetrepository/viewasset?id=1508" TargetMode="External"/><Relationship Id="rId5" Type="http://schemas.openxmlformats.org/officeDocument/2006/relationships/image" Target="../media/image40.jpeg"/><Relationship Id="rId4" Type="http://schemas.openxmlformats.org/officeDocument/2006/relationships/image" Target="../media/image39.png"/><Relationship Id="rId9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4.png"/><Relationship Id="rId7" Type="http://schemas.openxmlformats.org/officeDocument/2006/relationships/image" Target="../media/image4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hyperlink" Target="https://www.wisc-online.com/assetrepository/viewasset?id=1508" TargetMode="External"/><Relationship Id="rId4" Type="http://schemas.openxmlformats.org/officeDocument/2006/relationships/image" Target="../media/image4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9.png"/><Relationship Id="rId7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5" Type="http://schemas.openxmlformats.org/officeDocument/2006/relationships/image" Target="../media/image10.png"/><Relationship Id="rId4" Type="http://schemas.openxmlformats.org/officeDocument/2006/relationships/image" Target="../media/image11.sv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3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6.png"/><Relationship Id="rId4" Type="http://schemas.openxmlformats.org/officeDocument/2006/relationships/hyperlink" Target="https://www.wisc-online.com/assetrepository/viewasset?id=1508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9.png"/><Relationship Id="rId7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5" Type="http://schemas.openxmlformats.org/officeDocument/2006/relationships/image" Target="../media/image10.png"/><Relationship Id="rId4" Type="http://schemas.openxmlformats.org/officeDocument/2006/relationships/image" Target="../media/image11.sv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image" Target="../media/image39.png"/><Relationship Id="rId7" Type="http://schemas.openxmlformats.org/officeDocument/2006/relationships/image" Target="../media/image4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6.png"/><Relationship Id="rId5" Type="http://schemas.openxmlformats.org/officeDocument/2006/relationships/hyperlink" Target="https://www.wisc-online.com/assetrepository/viewasset?id=1508" TargetMode="External"/><Relationship Id="rId10" Type="http://schemas.openxmlformats.org/officeDocument/2006/relationships/oleObject" Target="../embeddings/oleObject2.bin"/><Relationship Id="rId4" Type="http://schemas.openxmlformats.org/officeDocument/2006/relationships/image" Target="../media/image45.jpeg"/><Relationship Id="rId9" Type="http://schemas.openxmlformats.org/officeDocument/2006/relationships/image" Target="../media/image57.w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59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6.png"/><Relationship Id="rId4" Type="http://schemas.openxmlformats.org/officeDocument/2006/relationships/hyperlink" Target="https://www.wisc-online.com/assetrepository/viewasset?id=1508" TargetMode="Externa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39.png"/><Relationship Id="rId7" Type="http://schemas.openxmlformats.org/officeDocument/2006/relationships/image" Target="../media/image42.png"/><Relationship Id="rId12" Type="http://schemas.openxmlformats.org/officeDocument/2006/relationships/image" Target="../media/image6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11" Type="http://schemas.openxmlformats.org/officeDocument/2006/relationships/image" Target="../media/image64.png"/><Relationship Id="rId5" Type="http://schemas.openxmlformats.org/officeDocument/2006/relationships/hyperlink" Target="https://www.wisc-online.com/assetrepository/viewasset?id=1508" TargetMode="External"/><Relationship Id="rId10" Type="http://schemas.openxmlformats.org/officeDocument/2006/relationships/image" Target="../media/image63.png"/><Relationship Id="rId4" Type="http://schemas.openxmlformats.org/officeDocument/2006/relationships/image" Target="../media/image58.jpeg"/><Relationship Id="rId9" Type="http://schemas.openxmlformats.org/officeDocument/2006/relationships/image" Target="../media/image6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gif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68.gif"/><Relationship Id="rId12" Type="http://schemas.openxmlformats.org/officeDocument/2006/relationships/image" Target="../media/image73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67.gif"/><Relationship Id="rId11" Type="http://schemas.openxmlformats.org/officeDocument/2006/relationships/image" Target="../media/image72.png"/><Relationship Id="rId5" Type="http://schemas.openxmlformats.org/officeDocument/2006/relationships/image" Target="../media/image66.PNG"/><Relationship Id="rId10" Type="http://schemas.openxmlformats.org/officeDocument/2006/relationships/image" Target="../media/image71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70.gi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gif"/><Relationship Id="rId13" Type="http://schemas.openxmlformats.org/officeDocument/2006/relationships/image" Target="../media/image76.png"/><Relationship Id="rId3" Type="http://schemas.openxmlformats.org/officeDocument/2006/relationships/audio" Target="../media/audio2.wav"/><Relationship Id="rId7" Type="http://schemas.openxmlformats.org/officeDocument/2006/relationships/image" Target="../media/image69.gif"/><Relationship Id="rId12" Type="http://schemas.openxmlformats.org/officeDocument/2006/relationships/image" Target="../media/image7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68.gif"/><Relationship Id="rId11" Type="http://schemas.openxmlformats.org/officeDocument/2006/relationships/image" Target="../media/image74.png"/><Relationship Id="rId5" Type="http://schemas.openxmlformats.org/officeDocument/2006/relationships/image" Target="../media/image67.gif"/><Relationship Id="rId10" Type="http://schemas.openxmlformats.org/officeDocument/2006/relationships/image" Target="../media/image72.png"/><Relationship Id="rId4" Type="http://schemas.openxmlformats.org/officeDocument/2006/relationships/image" Target="../media/image66.PNG"/><Relationship Id="rId9" Type="http://schemas.openxmlformats.org/officeDocument/2006/relationships/image" Target="../media/image7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5" Type="http://schemas.openxmlformats.org/officeDocument/2006/relationships/image" Target="../media/image10.png"/><Relationship Id="rId4" Type="http://schemas.openxmlformats.org/officeDocument/2006/relationships/image" Target="../media/image11.svg"/><Relationship Id="rId9" Type="http://schemas.openxmlformats.org/officeDocument/2006/relationships/image" Target="../media/image16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gif"/><Relationship Id="rId13" Type="http://schemas.openxmlformats.org/officeDocument/2006/relationships/image" Target="../media/image82.png"/><Relationship Id="rId18" Type="http://schemas.openxmlformats.org/officeDocument/2006/relationships/image" Target="../media/image77.jpeg"/><Relationship Id="rId3" Type="http://schemas.openxmlformats.org/officeDocument/2006/relationships/audio" Target="../media/audio2.wav"/><Relationship Id="rId7" Type="http://schemas.openxmlformats.org/officeDocument/2006/relationships/image" Target="../media/image69.gif"/><Relationship Id="rId12" Type="http://schemas.openxmlformats.org/officeDocument/2006/relationships/image" Target="../media/image74.png"/><Relationship Id="rId17" Type="http://schemas.openxmlformats.org/officeDocument/2006/relationships/image" Target="../media/image85.png"/><Relationship Id="rId2" Type="http://schemas.openxmlformats.org/officeDocument/2006/relationships/audio" Target="../media/audio1.wav"/><Relationship Id="rId16" Type="http://schemas.openxmlformats.org/officeDocument/2006/relationships/image" Target="../media/image84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68.gif"/><Relationship Id="rId11" Type="http://schemas.openxmlformats.org/officeDocument/2006/relationships/image" Target="../media/image72.png"/><Relationship Id="rId5" Type="http://schemas.openxmlformats.org/officeDocument/2006/relationships/image" Target="../media/image67.gif"/><Relationship Id="rId15" Type="http://schemas.openxmlformats.org/officeDocument/2006/relationships/image" Target="../media/image83.png"/><Relationship Id="rId10" Type="http://schemas.openxmlformats.org/officeDocument/2006/relationships/image" Target="../media/image810.png"/><Relationship Id="rId19" Type="http://schemas.openxmlformats.org/officeDocument/2006/relationships/image" Target="../media/image78.png"/><Relationship Id="rId4" Type="http://schemas.openxmlformats.org/officeDocument/2006/relationships/image" Target="../media/image66.PNG"/><Relationship Id="rId9" Type="http://schemas.openxmlformats.org/officeDocument/2006/relationships/image" Target="../media/image71.png"/><Relationship Id="rId14" Type="http://schemas.openxmlformats.org/officeDocument/2006/relationships/image" Target="../media/image7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0.png"/><Relationship Id="rId7" Type="http://schemas.openxmlformats.org/officeDocument/2006/relationships/image" Target="../media/image88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1.png"/><Relationship Id="rId9" Type="http://schemas.openxmlformats.org/officeDocument/2006/relationships/hyperlink" Target="H&#236;nh%20&#7843;nh%20h&#236;nh%20tr&#7909;%20c&#243;%20&#7903;%20m&#7885;i%20n&#417;i.mp4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png"/><Relationship Id="rId5" Type="http://schemas.openxmlformats.org/officeDocument/2006/relationships/image" Target="../media/image91.png"/><Relationship Id="rId4" Type="http://schemas.openxmlformats.org/officeDocument/2006/relationships/image" Target="../media/image9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9.png"/><Relationship Id="rId7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5" Type="http://schemas.openxmlformats.org/officeDocument/2006/relationships/image" Target="../media/image10.png"/><Relationship Id="rId4" Type="http://schemas.openxmlformats.org/officeDocument/2006/relationships/image" Target="../media/image11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sv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0.png"/><Relationship Id="rId5" Type="http://schemas.openxmlformats.org/officeDocument/2006/relationships/image" Target="../media/image28.png"/><Relationship Id="rId10" Type="http://schemas.openxmlformats.org/officeDocument/2006/relationships/image" Target="../media/image31.png"/><Relationship Id="rId4" Type="http://schemas.openxmlformats.org/officeDocument/2006/relationships/image" Target="../media/image27.png"/><Relationship Id="rId9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3048000" y="669963"/>
            <a:ext cx="12453714" cy="77724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5092261" y="6502092"/>
            <a:ext cx="3667983" cy="443260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-3777034">
            <a:off x="14244933" y="-218959"/>
            <a:ext cx="2213578" cy="251542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" y="4991100"/>
            <a:ext cx="5874530" cy="9020391"/>
          </a:xfrm>
          <a:prstGeom prst="rect">
            <a:avLst/>
          </a:prstGeom>
        </p:spPr>
      </p:pic>
      <p:sp>
        <p:nvSpPr>
          <p:cNvPr id="9" name="Google Shape;99;p1"/>
          <p:cNvSpPr txBox="1"/>
          <p:nvPr/>
        </p:nvSpPr>
        <p:spPr>
          <a:xfrm>
            <a:off x="3852090" y="1859358"/>
            <a:ext cx="10762267" cy="2585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 dirty="0">
                <a:solidFill>
                  <a:schemeClr val="bg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CHÀO MỪNG CÁC EM </a:t>
            </a:r>
            <a:endParaRPr sz="5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 dirty="0">
                <a:solidFill>
                  <a:schemeClr val="bg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ĐẾN VỚI BÀI HỌC HÔM NAY!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circl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2530" y="3759995"/>
            <a:ext cx="5947913" cy="6045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2" name="Straight Connector 31"/>
          <p:cNvCxnSpPr/>
          <p:nvPr/>
        </p:nvCxnSpPr>
        <p:spPr>
          <a:xfrm>
            <a:off x="11708304" y="5915027"/>
            <a:ext cx="0" cy="3086100"/>
          </a:xfrm>
          <a:prstGeom prst="line">
            <a:avLst/>
          </a:prstGeom>
          <a:ln>
            <a:solidFill>
              <a:srgbClr val="5F9BF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10017690" y="6057900"/>
            <a:ext cx="0" cy="1600200"/>
          </a:xfrm>
          <a:prstGeom prst="line">
            <a:avLst/>
          </a:prstGeom>
          <a:ln w="12700">
            <a:solidFill>
              <a:srgbClr val="6283FA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10017690" y="7772402"/>
            <a:ext cx="0" cy="1419227"/>
          </a:xfrm>
          <a:prstGeom prst="line">
            <a:avLst/>
          </a:prstGeom>
          <a:ln w="317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10017691" y="5294819"/>
            <a:ext cx="5" cy="763085"/>
          </a:xfrm>
          <a:prstGeom prst="line">
            <a:avLst/>
          </a:prstGeom>
          <a:ln w="9525">
            <a:solidFill>
              <a:srgbClr val="748BA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22"/>
          <p:cNvSpPr txBox="1">
            <a:spLocks noChangeArrowheads="1"/>
          </p:cNvSpPr>
          <p:nvPr/>
        </p:nvSpPr>
        <p:spPr bwMode="auto">
          <a:xfrm>
            <a:off x="4922411" y="3879057"/>
            <a:ext cx="2953446" cy="799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52082" tIns="76043" rIns="152082" bIns="76043">
            <a:spAutoFit/>
          </a:bodyPr>
          <a:lstStyle>
            <a:lvl1pPr>
              <a:defRPr sz="2000">
                <a:solidFill>
                  <a:schemeClr val="tx1"/>
                </a:solidFill>
                <a:latin typeface="Century Gothic" pitchFamily="34" charset="0"/>
              </a:defRPr>
            </a:lvl1pPr>
            <a:lvl2pPr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>
              <a:defRPr sz="1600">
                <a:solidFill>
                  <a:schemeClr val="tx1"/>
                </a:solidFill>
                <a:latin typeface="Century Gothic" pitchFamily="34" charset="0"/>
              </a:defRPr>
            </a:lvl3pPr>
            <a:lvl4pPr>
              <a:defRPr sz="1400">
                <a:solidFill>
                  <a:schemeClr val="tx1"/>
                </a:solidFill>
                <a:latin typeface="Century Gothic" pitchFamily="34" charset="0"/>
              </a:defRPr>
            </a:lvl4pPr>
            <a:lvl5pPr>
              <a:defRPr sz="14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8AD0D6"/>
              </a:buClr>
              <a:buFont typeface="Wingdings 3" pitchFamily="18" charset="2"/>
              <a:defRPr sz="14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8AD0D6"/>
              </a:buClr>
              <a:buFont typeface="Wingdings 3" pitchFamily="18" charset="2"/>
              <a:defRPr sz="14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8AD0D6"/>
              </a:buClr>
              <a:buFont typeface="Wingdings 3" pitchFamily="18" charset="2"/>
              <a:defRPr sz="14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8AD0D6"/>
              </a:buClr>
              <a:buFont typeface="Wingdings 3" pitchFamily="18" charset="2"/>
              <a:defRPr sz="14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defTabSz="1371600"/>
            <a:r>
              <a:rPr lang="en-US" altLang="en-US" sz="4200" b="1" dirty="0" err="1">
                <a:solidFill>
                  <a:srgbClr val="FF0000"/>
                </a:solidFill>
                <a:latin typeface="Arial" charset="0"/>
              </a:rPr>
              <a:t>Mặt</a:t>
            </a:r>
            <a:r>
              <a:rPr lang="en-US" altLang="en-US" sz="4200" b="1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altLang="en-US" sz="4200" b="1" dirty="0" err="1">
                <a:solidFill>
                  <a:srgbClr val="FF0000"/>
                </a:solidFill>
                <a:latin typeface="Arial" charset="0"/>
              </a:rPr>
              <a:t>đáy</a:t>
            </a:r>
            <a:endParaRPr lang="en-US" altLang="en-US" sz="4200" b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37" name="TextBox 23"/>
          <p:cNvSpPr txBox="1">
            <a:spLocks noChangeArrowheads="1"/>
          </p:cNvSpPr>
          <p:nvPr/>
        </p:nvSpPr>
        <p:spPr bwMode="auto">
          <a:xfrm>
            <a:off x="5372387" y="2933501"/>
            <a:ext cx="2953446" cy="799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52082" tIns="76043" rIns="152082" bIns="76043">
            <a:spAutoFit/>
          </a:bodyPr>
          <a:lstStyle>
            <a:lvl1pPr>
              <a:defRPr sz="2000">
                <a:solidFill>
                  <a:schemeClr val="tx1"/>
                </a:solidFill>
                <a:latin typeface="Century Gothic" pitchFamily="34" charset="0"/>
              </a:defRPr>
            </a:lvl1pPr>
            <a:lvl2pPr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>
              <a:defRPr sz="1600">
                <a:solidFill>
                  <a:schemeClr val="tx1"/>
                </a:solidFill>
                <a:latin typeface="Century Gothic" pitchFamily="34" charset="0"/>
              </a:defRPr>
            </a:lvl3pPr>
            <a:lvl4pPr>
              <a:defRPr sz="1400">
                <a:solidFill>
                  <a:schemeClr val="tx1"/>
                </a:solidFill>
                <a:latin typeface="Century Gothic" pitchFamily="34" charset="0"/>
              </a:defRPr>
            </a:lvl4pPr>
            <a:lvl5pPr>
              <a:defRPr sz="14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8AD0D6"/>
              </a:buClr>
              <a:buFont typeface="Wingdings 3" pitchFamily="18" charset="2"/>
              <a:defRPr sz="14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8AD0D6"/>
              </a:buClr>
              <a:buFont typeface="Wingdings 3" pitchFamily="18" charset="2"/>
              <a:defRPr sz="14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8AD0D6"/>
              </a:buClr>
              <a:buFont typeface="Wingdings 3" pitchFamily="18" charset="2"/>
              <a:defRPr sz="14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8AD0D6"/>
              </a:buClr>
              <a:buFont typeface="Wingdings 3" pitchFamily="18" charset="2"/>
              <a:defRPr sz="14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defTabSz="1371600"/>
            <a:r>
              <a:rPr lang="en-US" altLang="en-US" sz="4200" b="1" dirty="0" err="1">
                <a:solidFill>
                  <a:schemeClr val="accent6">
                    <a:lumMod val="50000"/>
                  </a:schemeClr>
                </a:solidFill>
                <a:latin typeface="Arial" charset="0"/>
              </a:rPr>
              <a:t>Trục</a:t>
            </a:r>
            <a:endParaRPr lang="en-US" altLang="en-US" sz="4200" b="1" dirty="0">
              <a:solidFill>
                <a:schemeClr val="accent6">
                  <a:lumMod val="50000"/>
                </a:schemeClr>
              </a:solidFill>
              <a:latin typeface="Arial" charset="0"/>
            </a:endParaRPr>
          </a:p>
        </p:txBody>
      </p:sp>
      <p:cxnSp>
        <p:nvCxnSpPr>
          <p:cNvPr id="38" name="Straight Arrow Connector 37"/>
          <p:cNvCxnSpPr/>
          <p:nvPr/>
        </p:nvCxnSpPr>
        <p:spPr>
          <a:xfrm flipH="1">
            <a:off x="12467177" y="6057902"/>
            <a:ext cx="1265763" cy="671513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28"/>
          <p:cNvSpPr txBox="1">
            <a:spLocks noChangeArrowheads="1"/>
          </p:cNvSpPr>
          <p:nvPr/>
        </p:nvSpPr>
        <p:spPr bwMode="auto">
          <a:xfrm>
            <a:off x="13381338" y="5364957"/>
            <a:ext cx="3867609" cy="799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52082" tIns="76043" rIns="152082" bIns="76043">
            <a:spAutoFit/>
          </a:bodyPr>
          <a:lstStyle>
            <a:lvl1pPr>
              <a:defRPr sz="2000">
                <a:solidFill>
                  <a:schemeClr val="tx1"/>
                </a:solidFill>
                <a:latin typeface="Century Gothic" pitchFamily="34" charset="0"/>
              </a:defRPr>
            </a:lvl1pPr>
            <a:lvl2pPr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>
              <a:defRPr sz="1600">
                <a:solidFill>
                  <a:schemeClr val="tx1"/>
                </a:solidFill>
                <a:latin typeface="Century Gothic" pitchFamily="34" charset="0"/>
              </a:defRPr>
            </a:lvl3pPr>
            <a:lvl4pPr>
              <a:defRPr sz="1400">
                <a:solidFill>
                  <a:schemeClr val="tx1"/>
                </a:solidFill>
                <a:latin typeface="Century Gothic" pitchFamily="34" charset="0"/>
              </a:defRPr>
            </a:lvl4pPr>
            <a:lvl5pPr>
              <a:defRPr sz="14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8AD0D6"/>
              </a:buClr>
              <a:buFont typeface="Wingdings 3" pitchFamily="18" charset="2"/>
              <a:defRPr sz="14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8AD0D6"/>
              </a:buClr>
              <a:buFont typeface="Wingdings 3" pitchFamily="18" charset="2"/>
              <a:defRPr sz="14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8AD0D6"/>
              </a:buClr>
              <a:buFont typeface="Wingdings 3" pitchFamily="18" charset="2"/>
              <a:defRPr sz="14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8AD0D6"/>
              </a:buClr>
              <a:buFont typeface="Wingdings 3" pitchFamily="18" charset="2"/>
              <a:defRPr sz="14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defTabSz="1371600"/>
            <a:r>
              <a:rPr lang="en-US" altLang="en-US" sz="4200" b="1" dirty="0" err="1">
                <a:solidFill>
                  <a:srgbClr val="7030A0"/>
                </a:solidFill>
                <a:latin typeface="Arial" charset="0"/>
              </a:rPr>
              <a:t>Đường</a:t>
            </a:r>
            <a:r>
              <a:rPr lang="en-US" altLang="en-US" sz="4200" b="1" dirty="0">
                <a:solidFill>
                  <a:srgbClr val="7030A0"/>
                </a:solidFill>
                <a:latin typeface="Arial" charset="0"/>
              </a:rPr>
              <a:t> </a:t>
            </a:r>
            <a:r>
              <a:rPr lang="en-US" altLang="en-US" sz="4200" b="1" dirty="0" err="1">
                <a:solidFill>
                  <a:srgbClr val="7030A0"/>
                </a:solidFill>
                <a:latin typeface="Arial" charset="0"/>
              </a:rPr>
              <a:t>sinh</a:t>
            </a:r>
            <a:endParaRPr lang="en-US" altLang="en-US" sz="4200" b="1" dirty="0">
              <a:solidFill>
                <a:srgbClr val="7030A0"/>
              </a:solidFill>
              <a:latin typeface="Arial" charset="0"/>
            </a:endParaRPr>
          </a:p>
        </p:txBody>
      </p:sp>
      <p:cxnSp>
        <p:nvCxnSpPr>
          <p:cNvPr id="40" name="Straight Arrow Connector 39"/>
          <p:cNvCxnSpPr/>
          <p:nvPr/>
        </p:nvCxnSpPr>
        <p:spPr>
          <a:xfrm flipV="1">
            <a:off x="5344332" y="7543802"/>
            <a:ext cx="1878135" cy="74295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33"/>
          <p:cNvSpPr txBox="1">
            <a:spLocks noChangeArrowheads="1"/>
          </p:cNvSpPr>
          <p:nvPr/>
        </p:nvSpPr>
        <p:spPr bwMode="auto">
          <a:xfrm>
            <a:off x="1048282" y="7943352"/>
            <a:ext cx="4822790" cy="799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52082" tIns="76043" rIns="152082" bIns="76043">
            <a:spAutoFit/>
          </a:bodyPr>
          <a:lstStyle>
            <a:lvl1pPr>
              <a:defRPr sz="2000">
                <a:solidFill>
                  <a:schemeClr val="tx1"/>
                </a:solidFill>
                <a:latin typeface="Century Gothic" pitchFamily="34" charset="0"/>
              </a:defRPr>
            </a:lvl1pPr>
            <a:lvl2pPr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>
              <a:defRPr sz="1600">
                <a:solidFill>
                  <a:schemeClr val="tx1"/>
                </a:solidFill>
                <a:latin typeface="Century Gothic" pitchFamily="34" charset="0"/>
              </a:defRPr>
            </a:lvl3pPr>
            <a:lvl4pPr>
              <a:defRPr sz="1400">
                <a:solidFill>
                  <a:schemeClr val="tx1"/>
                </a:solidFill>
                <a:latin typeface="Century Gothic" pitchFamily="34" charset="0"/>
              </a:defRPr>
            </a:lvl4pPr>
            <a:lvl5pPr>
              <a:defRPr sz="14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8AD0D6"/>
              </a:buClr>
              <a:buFont typeface="Wingdings 3" pitchFamily="18" charset="2"/>
              <a:defRPr sz="14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8AD0D6"/>
              </a:buClr>
              <a:buFont typeface="Wingdings 3" pitchFamily="18" charset="2"/>
              <a:defRPr sz="14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8AD0D6"/>
              </a:buClr>
              <a:buFont typeface="Wingdings 3" pitchFamily="18" charset="2"/>
              <a:defRPr sz="14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8AD0D6"/>
              </a:buClr>
              <a:buFont typeface="Wingdings 3" pitchFamily="18" charset="2"/>
              <a:defRPr sz="14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defTabSz="1371600"/>
            <a:r>
              <a:rPr lang="en-US" altLang="en-US" sz="4200" b="1" dirty="0" err="1">
                <a:solidFill>
                  <a:srgbClr val="00B0F0"/>
                </a:solidFill>
                <a:latin typeface="Arial" charset="0"/>
              </a:rPr>
              <a:t>Mặt</a:t>
            </a:r>
            <a:r>
              <a:rPr lang="en-US" altLang="en-US" sz="4200" b="1" dirty="0">
                <a:solidFill>
                  <a:srgbClr val="00B0F0"/>
                </a:solidFill>
                <a:latin typeface="Arial" charset="0"/>
              </a:rPr>
              <a:t> </a:t>
            </a:r>
            <a:r>
              <a:rPr lang="en-US" altLang="en-US" sz="4200" b="1" dirty="0" err="1">
                <a:solidFill>
                  <a:srgbClr val="00B0F0"/>
                </a:solidFill>
                <a:latin typeface="Arial" charset="0"/>
              </a:rPr>
              <a:t>xung</a:t>
            </a:r>
            <a:r>
              <a:rPr lang="en-US" altLang="en-US" sz="4200" b="1" dirty="0">
                <a:solidFill>
                  <a:srgbClr val="00B0F0"/>
                </a:solidFill>
                <a:latin typeface="Arial" charset="0"/>
              </a:rPr>
              <a:t> </a:t>
            </a:r>
            <a:r>
              <a:rPr lang="en-US" altLang="en-US" sz="4200" b="1" dirty="0" err="1">
                <a:solidFill>
                  <a:srgbClr val="00B0F0"/>
                </a:solidFill>
                <a:latin typeface="Arial" charset="0"/>
              </a:rPr>
              <a:t>quanh</a:t>
            </a:r>
            <a:endParaRPr lang="en-US" altLang="en-US" sz="4200" b="1" dirty="0">
              <a:solidFill>
                <a:srgbClr val="00B0F0"/>
              </a:solidFill>
              <a:latin typeface="Arial" charset="0"/>
            </a:endParaRPr>
          </a:p>
        </p:txBody>
      </p:sp>
      <p:sp>
        <p:nvSpPr>
          <p:cNvPr id="45" name="TextBox 44"/>
          <p:cNvSpPr txBox="1">
            <a:spLocks noChangeArrowheads="1"/>
          </p:cNvSpPr>
          <p:nvPr/>
        </p:nvSpPr>
        <p:spPr bwMode="auto">
          <a:xfrm>
            <a:off x="1125125" y="438915"/>
            <a:ext cx="14957682" cy="799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52082" tIns="76043" rIns="152082" bIns="76043">
            <a:spAutoFit/>
          </a:bodyPr>
          <a:lstStyle>
            <a:lvl1pPr>
              <a:defRPr sz="2000">
                <a:solidFill>
                  <a:schemeClr val="tx1"/>
                </a:solidFill>
                <a:latin typeface="Century Gothic" pitchFamily="34" charset="0"/>
              </a:defRPr>
            </a:lvl1pPr>
            <a:lvl2pPr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>
              <a:defRPr sz="1600">
                <a:solidFill>
                  <a:schemeClr val="tx1"/>
                </a:solidFill>
                <a:latin typeface="Century Gothic" pitchFamily="34" charset="0"/>
              </a:defRPr>
            </a:lvl3pPr>
            <a:lvl4pPr>
              <a:defRPr sz="1400">
                <a:solidFill>
                  <a:schemeClr val="tx1"/>
                </a:solidFill>
                <a:latin typeface="Century Gothic" pitchFamily="34" charset="0"/>
              </a:defRPr>
            </a:lvl4pPr>
            <a:lvl5pPr>
              <a:defRPr sz="14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8AD0D6"/>
              </a:buClr>
              <a:buFont typeface="Wingdings 3" pitchFamily="18" charset="2"/>
              <a:defRPr sz="14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8AD0D6"/>
              </a:buClr>
              <a:buFont typeface="Wingdings 3" pitchFamily="18" charset="2"/>
              <a:defRPr sz="14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8AD0D6"/>
              </a:buClr>
              <a:buFont typeface="Wingdings 3" pitchFamily="18" charset="2"/>
              <a:defRPr sz="14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8AD0D6"/>
              </a:buClr>
              <a:buFont typeface="Wingdings 3" pitchFamily="18" charset="2"/>
              <a:defRPr sz="14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defTabSz="1371600"/>
            <a:r>
              <a:rPr lang="en-US" altLang="en-US" sz="4200" b="1" dirty="0">
                <a:solidFill>
                  <a:srgbClr val="002060"/>
                </a:solidFill>
                <a:latin typeface="Arial" charset="0"/>
              </a:rPr>
              <a:t>- </a:t>
            </a:r>
            <a:r>
              <a:rPr lang="en-US" altLang="en-US" sz="4200" b="1" dirty="0" err="1">
                <a:solidFill>
                  <a:srgbClr val="002060"/>
                </a:solidFill>
                <a:latin typeface="Arial" charset="0"/>
              </a:rPr>
              <a:t>Mỗi</a:t>
            </a:r>
            <a:r>
              <a:rPr lang="en-US" altLang="en-US" sz="4200" b="1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altLang="en-US" sz="4200" b="1" dirty="0" err="1">
                <a:solidFill>
                  <a:srgbClr val="002060"/>
                </a:solidFill>
                <a:latin typeface="Arial" charset="0"/>
              </a:rPr>
              <a:t>vị</a:t>
            </a:r>
            <a:r>
              <a:rPr lang="en-US" altLang="en-US" sz="4200" b="1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altLang="en-US" sz="4200" b="1" dirty="0" err="1">
                <a:solidFill>
                  <a:srgbClr val="002060"/>
                </a:solidFill>
                <a:latin typeface="Arial" charset="0"/>
              </a:rPr>
              <a:t>trí</a:t>
            </a:r>
            <a:r>
              <a:rPr lang="en-US" altLang="en-US" sz="4200" b="1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altLang="en-US" sz="4200" b="1" dirty="0" err="1">
                <a:solidFill>
                  <a:srgbClr val="002060"/>
                </a:solidFill>
                <a:latin typeface="Arial" charset="0"/>
              </a:rPr>
              <a:t>của</a:t>
            </a:r>
            <a:r>
              <a:rPr lang="en-US" altLang="en-US" sz="4200" b="1" dirty="0">
                <a:solidFill>
                  <a:srgbClr val="002060"/>
                </a:solidFill>
                <a:latin typeface="Arial" charset="0"/>
              </a:rPr>
              <a:t> AA’ </a:t>
            </a:r>
            <a:r>
              <a:rPr lang="en-US" altLang="en-US" sz="4200" b="1" dirty="0" err="1">
                <a:solidFill>
                  <a:srgbClr val="002060"/>
                </a:solidFill>
                <a:latin typeface="Arial" charset="0"/>
              </a:rPr>
              <a:t>gọi</a:t>
            </a:r>
            <a:r>
              <a:rPr lang="en-US" altLang="en-US" sz="4200" b="1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altLang="en-US" sz="4200" b="1" dirty="0" err="1">
                <a:solidFill>
                  <a:srgbClr val="002060"/>
                </a:solidFill>
                <a:latin typeface="Arial" charset="0"/>
              </a:rPr>
              <a:t>là</a:t>
            </a:r>
            <a:r>
              <a:rPr lang="en-US" altLang="en-US" sz="4200" b="1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altLang="en-US" sz="4200" b="1" dirty="0" err="1">
                <a:solidFill>
                  <a:srgbClr val="002060"/>
                </a:solidFill>
                <a:latin typeface="Arial" charset="0"/>
              </a:rPr>
              <a:t>một</a:t>
            </a:r>
            <a:r>
              <a:rPr lang="en-US" altLang="en-US" sz="4200" b="1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altLang="en-US" sz="4200" b="1" dirty="0" err="1">
                <a:solidFill>
                  <a:srgbClr val="7030A0"/>
                </a:solidFill>
                <a:latin typeface="Arial" charset="0"/>
              </a:rPr>
              <a:t>đường</a:t>
            </a:r>
            <a:r>
              <a:rPr lang="en-US" altLang="en-US" sz="4200" b="1" dirty="0">
                <a:solidFill>
                  <a:srgbClr val="7030A0"/>
                </a:solidFill>
                <a:latin typeface="Arial" charset="0"/>
              </a:rPr>
              <a:t> </a:t>
            </a:r>
            <a:r>
              <a:rPr lang="en-US" altLang="en-US" sz="4200" b="1" dirty="0" err="1">
                <a:solidFill>
                  <a:srgbClr val="7030A0"/>
                </a:solidFill>
                <a:latin typeface="Arial" charset="0"/>
              </a:rPr>
              <a:t>sinh</a:t>
            </a:r>
            <a:r>
              <a:rPr lang="en-US" altLang="en-US" sz="4200" b="1" dirty="0">
                <a:solidFill>
                  <a:srgbClr val="7030A0"/>
                </a:solidFill>
                <a:latin typeface="Arial" charset="0"/>
              </a:rPr>
              <a:t> (</a:t>
            </a:r>
            <a:r>
              <a:rPr lang="en-US" altLang="en-US" sz="4200" b="1" dirty="0" err="1">
                <a:solidFill>
                  <a:srgbClr val="7030A0"/>
                </a:solidFill>
                <a:latin typeface="Arial" charset="0"/>
              </a:rPr>
              <a:t>ví</a:t>
            </a:r>
            <a:r>
              <a:rPr lang="en-US" altLang="en-US" sz="4200" b="1" dirty="0">
                <a:solidFill>
                  <a:srgbClr val="7030A0"/>
                </a:solidFill>
                <a:latin typeface="Arial" charset="0"/>
              </a:rPr>
              <a:t> </a:t>
            </a:r>
            <a:r>
              <a:rPr lang="en-US" altLang="en-US" sz="4200" b="1" dirty="0" err="1">
                <a:solidFill>
                  <a:srgbClr val="7030A0"/>
                </a:solidFill>
                <a:latin typeface="Arial" charset="0"/>
              </a:rPr>
              <a:t>dụ</a:t>
            </a:r>
            <a:r>
              <a:rPr lang="en-US" altLang="en-US" sz="4200" b="1" dirty="0">
                <a:solidFill>
                  <a:srgbClr val="7030A0"/>
                </a:solidFill>
                <a:latin typeface="Arial" charset="0"/>
              </a:rPr>
              <a:t>: EF)</a:t>
            </a:r>
          </a:p>
        </p:txBody>
      </p:sp>
      <p:sp>
        <p:nvSpPr>
          <p:cNvPr id="46" name="TextBox 45"/>
          <p:cNvSpPr txBox="1">
            <a:spLocks noChangeArrowheads="1"/>
          </p:cNvSpPr>
          <p:nvPr/>
        </p:nvSpPr>
        <p:spPr bwMode="auto">
          <a:xfrm>
            <a:off x="1125125" y="1162814"/>
            <a:ext cx="12475967" cy="799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52082" tIns="76043" rIns="152082" bIns="76043">
            <a:spAutoFit/>
          </a:bodyPr>
          <a:lstStyle>
            <a:lvl1pPr>
              <a:defRPr sz="2000">
                <a:solidFill>
                  <a:schemeClr val="tx1"/>
                </a:solidFill>
                <a:latin typeface="Century Gothic" pitchFamily="34" charset="0"/>
              </a:defRPr>
            </a:lvl1pPr>
            <a:lvl2pPr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>
              <a:defRPr sz="1600">
                <a:solidFill>
                  <a:schemeClr val="tx1"/>
                </a:solidFill>
                <a:latin typeface="Century Gothic" pitchFamily="34" charset="0"/>
              </a:defRPr>
            </a:lvl3pPr>
            <a:lvl4pPr>
              <a:defRPr sz="1400">
                <a:solidFill>
                  <a:schemeClr val="tx1"/>
                </a:solidFill>
                <a:latin typeface="Century Gothic" pitchFamily="34" charset="0"/>
              </a:defRPr>
            </a:lvl4pPr>
            <a:lvl5pPr>
              <a:defRPr sz="14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8AD0D6"/>
              </a:buClr>
              <a:buFont typeface="Wingdings 3" pitchFamily="18" charset="2"/>
              <a:defRPr sz="14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8AD0D6"/>
              </a:buClr>
              <a:buFont typeface="Wingdings 3" pitchFamily="18" charset="2"/>
              <a:defRPr sz="14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8AD0D6"/>
              </a:buClr>
              <a:buFont typeface="Wingdings 3" pitchFamily="18" charset="2"/>
              <a:defRPr sz="14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8AD0D6"/>
              </a:buClr>
              <a:buFont typeface="Wingdings 3" pitchFamily="18" charset="2"/>
              <a:defRPr sz="14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defTabSz="1371600"/>
            <a:r>
              <a:rPr lang="en-US" altLang="en-US" sz="4200" b="1" dirty="0">
                <a:solidFill>
                  <a:srgbClr val="002060"/>
                </a:solidFill>
                <a:latin typeface="Arial" charset="0"/>
              </a:rPr>
              <a:t>- </a:t>
            </a:r>
            <a:r>
              <a:rPr lang="en-US" altLang="en-US" sz="4200" b="1" dirty="0" err="1">
                <a:solidFill>
                  <a:srgbClr val="002060"/>
                </a:solidFill>
                <a:latin typeface="Arial" charset="0"/>
              </a:rPr>
              <a:t>Các</a:t>
            </a:r>
            <a:r>
              <a:rPr lang="en-US" altLang="en-US" sz="4200" b="1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altLang="en-US" sz="4200" b="1" dirty="0" err="1">
                <a:solidFill>
                  <a:srgbClr val="7030A0"/>
                </a:solidFill>
                <a:latin typeface="Arial" charset="0"/>
              </a:rPr>
              <a:t>đường</a:t>
            </a:r>
            <a:r>
              <a:rPr lang="en-US" altLang="en-US" sz="4200" b="1" dirty="0">
                <a:solidFill>
                  <a:srgbClr val="7030A0"/>
                </a:solidFill>
                <a:latin typeface="Arial" charset="0"/>
              </a:rPr>
              <a:t> </a:t>
            </a:r>
            <a:r>
              <a:rPr lang="en-US" altLang="en-US" sz="4200" b="1" dirty="0" err="1">
                <a:solidFill>
                  <a:srgbClr val="7030A0"/>
                </a:solidFill>
                <a:latin typeface="Arial" charset="0"/>
              </a:rPr>
              <a:t>sinh</a:t>
            </a:r>
            <a:r>
              <a:rPr lang="en-US" altLang="en-US" sz="4200" b="1" dirty="0">
                <a:solidFill>
                  <a:srgbClr val="7030A0"/>
                </a:solidFill>
                <a:latin typeface="Arial" charset="0"/>
              </a:rPr>
              <a:t> </a:t>
            </a:r>
            <a:r>
              <a:rPr lang="en-US" altLang="en-US" sz="4200" b="1" dirty="0" err="1">
                <a:solidFill>
                  <a:srgbClr val="002060"/>
                </a:solidFill>
                <a:latin typeface="Arial" charset="0"/>
              </a:rPr>
              <a:t>vuông</a:t>
            </a:r>
            <a:r>
              <a:rPr lang="en-US" altLang="en-US" sz="4200" b="1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altLang="en-US" sz="4200" b="1" dirty="0" err="1">
                <a:solidFill>
                  <a:srgbClr val="002060"/>
                </a:solidFill>
                <a:latin typeface="Arial" charset="0"/>
              </a:rPr>
              <a:t>góc</a:t>
            </a:r>
            <a:r>
              <a:rPr lang="en-US" altLang="en-US" sz="4200" b="1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altLang="en-US" sz="4200" b="1" dirty="0" err="1">
                <a:solidFill>
                  <a:srgbClr val="002060"/>
                </a:solidFill>
                <a:latin typeface="Arial" charset="0"/>
              </a:rPr>
              <a:t>với</a:t>
            </a:r>
            <a:r>
              <a:rPr lang="en-US" altLang="en-US" sz="4200" b="1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altLang="en-US" sz="4200" b="1" dirty="0" err="1">
                <a:solidFill>
                  <a:srgbClr val="002060"/>
                </a:solidFill>
                <a:latin typeface="Arial" charset="0"/>
              </a:rPr>
              <a:t>hai</a:t>
            </a:r>
            <a:r>
              <a:rPr lang="en-US" altLang="en-US" sz="4200" b="1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altLang="en-US" sz="4200" b="1" dirty="0" err="1">
                <a:solidFill>
                  <a:srgbClr val="002060"/>
                </a:solidFill>
                <a:latin typeface="Arial" charset="0"/>
              </a:rPr>
              <a:t>mặt</a:t>
            </a:r>
            <a:r>
              <a:rPr lang="en-US" altLang="en-US" sz="4200" b="1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altLang="en-US" sz="4200" b="1" dirty="0" err="1">
                <a:solidFill>
                  <a:srgbClr val="002060"/>
                </a:solidFill>
                <a:latin typeface="Arial" charset="0"/>
              </a:rPr>
              <a:t>đáy</a:t>
            </a:r>
            <a:endParaRPr lang="en-US" altLang="en-US" sz="4200" b="1" dirty="0">
              <a:solidFill>
                <a:srgbClr val="002060"/>
              </a:solidFill>
              <a:latin typeface="Arial" charset="0"/>
            </a:endParaRPr>
          </a:p>
        </p:txBody>
      </p:sp>
      <p:sp>
        <p:nvSpPr>
          <p:cNvPr id="47" name="TextBox 46"/>
          <p:cNvSpPr txBox="1">
            <a:spLocks noChangeArrowheads="1"/>
          </p:cNvSpPr>
          <p:nvPr/>
        </p:nvSpPr>
        <p:spPr bwMode="auto">
          <a:xfrm>
            <a:off x="1125125" y="1946244"/>
            <a:ext cx="13832559" cy="799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52082" tIns="76043" rIns="152082" bIns="76043">
            <a:spAutoFit/>
          </a:bodyPr>
          <a:lstStyle>
            <a:lvl1pPr>
              <a:defRPr sz="2000">
                <a:solidFill>
                  <a:schemeClr val="tx1"/>
                </a:solidFill>
                <a:latin typeface="Century Gothic" pitchFamily="34" charset="0"/>
              </a:defRPr>
            </a:lvl1pPr>
            <a:lvl2pPr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>
              <a:defRPr sz="1600">
                <a:solidFill>
                  <a:schemeClr val="tx1"/>
                </a:solidFill>
                <a:latin typeface="Century Gothic" pitchFamily="34" charset="0"/>
              </a:defRPr>
            </a:lvl3pPr>
            <a:lvl4pPr>
              <a:defRPr sz="1400">
                <a:solidFill>
                  <a:schemeClr val="tx1"/>
                </a:solidFill>
                <a:latin typeface="Century Gothic" pitchFamily="34" charset="0"/>
              </a:defRPr>
            </a:lvl4pPr>
            <a:lvl5pPr>
              <a:defRPr sz="14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8AD0D6"/>
              </a:buClr>
              <a:buFont typeface="Wingdings 3" pitchFamily="18" charset="2"/>
              <a:defRPr sz="14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8AD0D6"/>
              </a:buClr>
              <a:buFont typeface="Wingdings 3" pitchFamily="18" charset="2"/>
              <a:defRPr sz="14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8AD0D6"/>
              </a:buClr>
              <a:buFont typeface="Wingdings 3" pitchFamily="18" charset="2"/>
              <a:defRPr sz="14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8AD0D6"/>
              </a:buClr>
              <a:buFont typeface="Wingdings 3" pitchFamily="18" charset="2"/>
              <a:defRPr sz="14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defTabSz="1371600"/>
            <a:r>
              <a:rPr lang="en-US" altLang="en-US" sz="4200" b="1" dirty="0">
                <a:solidFill>
                  <a:srgbClr val="002060"/>
                </a:solidFill>
                <a:latin typeface="Arial" charset="0"/>
              </a:rPr>
              <a:t>- </a:t>
            </a:r>
            <a:r>
              <a:rPr lang="en-US" altLang="en-US" sz="4200" b="1" dirty="0" err="1">
                <a:solidFill>
                  <a:srgbClr val="002060"/>
                </a:solidFill>
                <a:latin typeface="Arial" charset="0"/>
              </a:rPr>
              <a:t>Chiều</a:t>
            </a:r>
            <a:r>
              <a:rPr lang="en-US" altLang="en-US" sz="4200" b="1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altLang="en-US" sz="4200" b="1" dirty="0" err="1">
                <a:solidFill>
                  <a:srgbClr val="002060"/>
                </a:solidFill>
                <a:latin typeface="Arial" charset="0"/>
              </a:rPr>
              <a:t>cao</a:t>
            </a:r>
            <a:r>
              <a:rPr lang="en-US" altLang="en-US" sz="4200" b="1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altLang="en-US" sz="4200" b="1" dirty="0" err="1">
                <a:solidFill>
                  <a:srgbClr val="002060"/>
                </a:solidFill>
                <a:latin typeface="Arial" charset="0"/>
              </a:rPr>
              <a:t>của</a:t>
            </a:r>
            <a:r>
              <a:rPr lang="en-US" altLang="en-US" sz="4200" b="1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altLang="en-US" sz="4200" b="1" dirty="0" err="1">
                <a:solidFill>
                  <a:srgbClr val="002060"/>
                </a:solidFill>
                <a:latin typeface="Arial" charset="0"/>
              </a:rPr>
              <a:t>hình</a:t>
            </a:r>
            <a:r>
              <a:rPr lang="en-US" altLang="en-US" sz="4200" b="1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altLang="en-US" sz="4200" b="1" dirty="0" err="1">
                <a:solidFill>
                  <a:srgbClr val="002060"/>
                </a:solidFill>
                <a:latin typeface="Arial" charset="0"/>
              </a:rPr>
              <a:t>trụ</a:t>
            </a:r>
            <a:r>
              <a:rPr lang="en-US" altLang="en-US" sz="4200" b="1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altLang="en-US" sz="4200" b="1" dirty="0">
                <a:solidFill>
                  <a:srgbClr val="7030A0"/>
                </a:solidFill>
                <a:latin typeface="Arial" charset="0"/>
              </a:rPr>
              <a:t>(h)</a:t>
            </a:r>
            <a:r>
              <a:rPr lang="en-US" altLang="en-US" sz="4200" b="1" dirty="0">
                <a:solidFill>
                  <a:srgbClr val="002060"/>
                </a:solidFill>
                <a:latin typeface="Arial" charset="0"/>
              </a:rPr>
              <a:t>: </a:t>
            </a:r>
            <a:r>
              <a:rPr lang="en-US" altLang="en-US" sz="4200" b="1" dirty="0" err="1">
                <a:solidFill>
                  <a:srgbClr val="002060"/>
                </a:solidFill>
                <a:latin typeface="Arial" charset="0"/>
              </a:rPr>
              <a:t>là</a:t>
            </a:r>
            <a:r>
              <a:rPr lang="en-US" altLang="en-US" sz="4200" b="1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altLang="en-US" sz="4200" b="1" dirty="0" err="1">
                <a:solidFill>
                  <a:srgbClr val="002060"/>
                </a:solidFill>
                <a:latin typeface="Arial" charset="0"/>
              </a:rPr>
              <a:t>độ</a:t>
            </a:r>
            <a:r>
              <a:rPr lang="en-US" altLang="en-US" sz="4200" b="1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altLang="en-US" sz="4200" b="1" dirty="0" err="1">
                <a:solidFill>
                  <a:srgbClr val="002060"/>
                </a:solidFill>
                <a:latin typeface="Arial" charset="0"/>
              </a:rPr>
              <a:t>dài</a:t>
            </a:r>
            <a:r>
              <a:rPr lang="en-US" altLang="en-US" sz="4200" b="1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altLang="en-US" sz="4200" b="1" dirty="0" err="1">
                <a:solidFill>
                  <a:srgbClr val="7030A0"/>
                </a:solidFill>
                <a:latin typeface="Arial" charset="0"/>
              </a:rPr>
              <a:t>đường</a:t>
            </a:r>
            <a:r>
              <a:rPr lang="en-US" altLang="en-US" sz="4200" b="1" dirty="0">
                <a:solidFill>
                  <a:srgbClr val="7030A0"/>
                </a:solidFill>
                <a:latin typeface="Arial" charset="0"/>
              </a:rPr>
              <a:t> </a:t>
            </a:r>
            <a:r>
              <a:rPr lang="en-US" altLang="en-US" sz="4200" b="1" dirty="0" err="1">
                <a:solidFill>
                  <a:srgbClr val="7030A0"/>
                </a:solidFill>
                <a:latin typeface="Arial" charset="0"/>
              </a:rPr>
              <a:t>sinh</a:t>
            </a:r>
            <a:endParaRPr lang="en-US" altLang="en-US" sz="4200" b="1" dirty="0">
              <a:solidFill>
                <a:srgbClr val="7030A0"/>
              </a:solidFill>
              <a:latin typeface="Arial" charset="0"/>
            </a:endParaRPr>
          </a:p>
        </p:txBody>
      </p:sp>
      <p:cxnSp>
        <p:nvCxnSpPr>
          <p:cNvPr id="48" name="Straight Connector 47"/>
          <p:cNvCxnSpPr/>
          <p:nvPr/>
        </p:nvCxnSpPr>
        <p:spPr>
          <a:xfrm>
            <a:off x="12365714" y="5699441"/>
            <a:ext cx="0" cy="3126581"/>
          </a:xfrm>
          <a:prstGeom prst="line">
            <a:avLst/>
          </a:prstGeom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67"/>
          <p:cNvSpPr txBox="1">
            <a:spLocks noChangeArrowheads="1"/>
          </p:cNvSpPr>
          <p:nvPr/>
        </p:nvSpPr>
        <p:spPr bwMode="auto">
          <a:xfrm>
            <a:off x="11649706" y="5490390"/>
            <a:ext cx="562562" cy="569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52082" tIns="76043" rIns="152082" bIns="76043">
            <a:spAutoFit/>
          </a:bodyPr>
          <a:lstStyle>
            <a:lvl1pPr>
              <a:defRPr sz="2000">
                <a:solidFill>
                  <a:schemeClr val="tx1"/>
                </a:solidFill>
                <a:latin typeface="Century Gothic" pitchFamily="34" charset="0"/>
              </a:defRPr>
            </a:lvl1pPr>
            <a:lvl2pPr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>
              <a:defRPr sz="1600">
                <a:solidFill>
                  <a:schemeClr val="tx1"/>
                </a:solidFill>
                <a:latin typeface="Century Gothic" pitchFamily="34" charset="0"/>
              </a:defRPr>
            </a:lvl3pPr>
            <a:lvl4pPr>
              <a:defRPr sz="1400">
                <a:solidFill>
                  <a:schemeClr val="tx1"/>
                </a:solidFill>
                <a:latin typeface="Century Gothic" pitchFamily="34" charset="0"/>
              </a:defRPr>
            </a:lvl4pPr>
            <a:lvl5pPr>
              <a:defRPr sz="14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8AD0D6"/>
              </a:buClr>
              <a:buFont typeface="Wingdings 3" pitchFamily="18" charset="2"/>
              <a:defRPr sz="14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8AD0D6"/>
              </a:buClr>
              <a:buFont typeface="Wingdings 3" pitchFamily="18" charset="2"/>
              <a:defRPr sz="14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8AD0D6"/>
              </a:buClr>
              <a:buFont typeface="Wingdings 3" pitchFamily="18" charset="2"/>
              <a:defRPr sz="14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8AD0D6"/>
              </a:buClr>
              <a:buFont typeface="Wingdings 3" pitchFamily="18" charset="2"/>
              <a:defRPr sz="14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defTabSz="1371600"/>
            <a:r>
              <a:rPr lang="en-US" altLang="en-US" sz="2700" b="1" dirty="0">
                <a:solidFill>
                  <a:schemeClr val="tx2"/>
                </a:solidFill>
                <a:latin typeface="Arial" charset="0"/>
              </a:rPr>
              <a:t>A</a:t>
            </a:r>
          </a:p>
        </p:txBody>
      </p:sp>
      <p:sp>
        <p:nvSpPr>
          <p:cNvPr id="50" name="TextBox 68"/>
          <p:cNvSpPr txBox="1">
            <a:spLocks noChangeArrowheads="1"/>
          </p:cNvSpPr>
          <p:nvPr/>
        </p:nvSpPr>
        <p:spPr bwMode="auto">
          <a:xfrm>
            <a:off x="11520788" y="8896660"/>
            <a:ext cx="946381" cy="569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52082" tIns="76043" rIns="152082" bIns="76043">
            <a:spAutoFit/>
          </a:bodyPr>
          <a:lstStyle>
            <a:lvl1pPr>
              <a:defRPr sz="2000">
                <a:solidFill>
                  <a:schemeClr val="tx1"/>
                </a:solidFill>
                <a:latin typeface="Century Gothic" pitchFamily="34" charset="0"/>
              </a:defRPr>
            </a:lvl1pPr>
            <a:lvl2pPr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>
              <a:defRPr sz="1600">
                <a:solidFill>
                  <a:schemeClr val="tx1"/>
                </a:solidFill>
                <a:latin typeface="Century Gothic" pitchFamily="34" charset="0"/>
              </a:defRPr>
            </a:lvl3pPr>
            <a:lvl4pPr>
              <a:defRPr sz="1400">
                <a:solidFill>
                  <a:schemeClr val="tx1"/>
                </a:solidFill>
                <a:latin typeface="Century Gothic" pitchFamily="34" charset="0"/>
              </a:defRPr>
            </a:lvl4pPr>
            <a:lvl5pPr>
              <a:defRPr sz="14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8AD0D6"/>
              </a:buClr>
              <a:buFont typeface="Wingdings 3" pitchFamily="18" charset="2"/>
              <a:defRPr sz="14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8AD0D6"/>
              </a:buClr>
              <a:buFont typeface="Wingdings 3" pitchFamily="18" charset="2"/>
              <a:defRPr sz="14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8AD0D6"/>
              </a:buClr>
              <a:buFont typeface="Wingdings 3" pitchFamily="18" charset="2"/>
              <a:defRPr sz="14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8AD0D6"/>
              </a:buClr>
              <a:buFont typeface="Wingdings 3" pitchFamily="18" charset="2"/>
              <a:defRPr sz="14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defTabSz="1371600"/>
            <a:r>
              <a:rPr lang="en-US" altLang="en-US" sz="2700" b="1" dirty="0">
                <a:solidFill>
                  <a:schemeClr val="tx2"/>
                </a:solidFill>
                <a:latin typeface="Arial" charset="0"/>
              </a:rPr>
              <a:t> A’</a:t>
            </a:r>
            <a:r>
              <a:rPr lang="en-US" altLang="en-US" sz="2700" b="1" dirty="0">
                <a:solidFill>
                  <a:prstClr val="white"/>
                </a:solidFill>
                <a:latin typeface="Arial" charset="0"/>
              </a:rPr>
              <a:t>’</a:t>
            </a:r>
          </a:p>
        </p:txBody>
      </p:sp>
      <p:sp>
        <p:nvSpPr>
          <p:cNvPr id="51" name="TextBox 69"/>
          <p:cNvSpPr txBox="1">
            <a:spLocks noChangeArrowheads="1"/>
          </p:cNvSpPr>
          <p:nvPr/>
        </p:nvSpPr>
        <p:spPr bwMode="auto">
          <a:xfrm>
            <a:off x="9915140" y="4810796"/>
            <a:ext cx="562562" cy="569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52082" tIns="76043" rIns="152082" bIns="76043">
            <a:spAutoFit/>
          </a:bodyPr>
          <a:lstStyle>
            <a:lvl1pPr>
              <a:defRPr sz="2000">
                <a:solidFill>
                  <a:schemeClr val="tx1"/>
                </a:solidFill>
                <a:latin typeface="Century Gothic" pitchFamily="34" charset="0"/>
              </a:defRPr>
            </a:lvl1pPr>
            <a:lvl2pPr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>
              <a:defRPr sz="1600">
                <a:solidFill>
                  <a:schemeClr val="tx1"/>
                </a:solidFill>
                <a:latin typeface="Century Gothic" pitchFamily="34" charset="0"/>
              </a:defRPr>
            </a:lvl3pPr>
            <a:lvl4pPr>
              <a:defRPr sz="1400">
                <a:solidFill>
                  <a:schemeClr val="tx1"/>
                </a:solidFill>
                <a:latin typeface="Century Gothic" pitchFamily="34" charset="0"/>
              </a:defRPr>
            </a:lvl4pPr>
            <a:lvl5pPr>
              <a:defRPr sz="14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8AD0D6"/>
              </a:buClr>
              <a:buFont typeface="Wingdings 3" pitchFamily="18" charset="2"/>
              <a:defRPr sz="14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8AD0D6"/>
              </a:buClr>
              <a:buFont typeface="Wingdings 3" pitchFamily="18" charset="2"/>
              <a:defRPr sz="14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8AD0D6"/>
              </a:buClr>
              <a:buFont typeface="Wingdings 3" pitchFamily="18" charset="2"/>
              <a:defRPr sz="14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8AD0D6"/>
              </a:buClr>
              <a:buFont typeface="Wingdings 3" pitchFamily="18" charset="2"/>
              <a:defRPr sz="14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defTabSz="1371600"/>
            <a:r>
              <a:rPr lang="en-US" altLang="en-US" sz="2700" b="1" dirty="0">
                <a:solidFill>
                  <a:prstClr val="white"/>
                </a:solidFill>
                <a:latin typeface="Arial" charset="0"/>
              </a:rPr>
              <a:t>O</a:t>
            </a:r>
          </a:p>
        </p:txBody>
      </p:sp>
      <p:sp>
        <p:nvSpPr>
          <p:cNvPr id="52" name="TextBox 70"/>
          <p:cNvSpPr txBox="1">
            <a:spLocks noChangeArrowheads="1"/>
          </p:cNvSpPr>
          <p:nvPr/>
        </p:nvSpPr>
        <p:spPr bwMode="auto">
          <a:xfrm>
            <a:off x="9906351" y="8432009"/>
            <a:ext cx="686377" cy="569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52082" tIns="76043" rIns="152082" bIns="76043">
            <a:spAutoFit/>
          </a:bodyPr>
          <a:lstStyle>
            <a:lvl1pPr>
              <a:defRPr sz="2000">
                <a:solidFill>
                  <a:schemeClr val="tx1"/>
                </a:solidFill>
                <a:latin typeface="Century Gothic" pitchFamily="34" charset="0"/>
              </a:defRPr>
            </a:lvl1pPr>
            <a:lvl2pPr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>
              <a:defRPr sz="1600">
                <a:solidFill>
                  <a:schemeClr val="tx1"/>
                </a:solidFill>
                <a:latin typeface="Century Gothic" pitchFamily="34" charset="0"/>
              </a:defRPr>
            </a:lvl3pPr>
            <a:lvl4pPr>
              <a:defRPr sz="1400">
                <a:solidFill>
                  <a:schemeClr val="tx1"/>
                </a:solidFill>
                <a:latin typeface="Century Gothic" pitchFamily="34" charset="0"/>
              </a:defRPr>
            </a:lvl4pPr>
            <a:lvl5pPr>
              <a:defRPr sz="14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8AD0D6"/>
              </a:buClr>
              <a:buFont typeface="Wingdings 3" pitchFamily="18" charset="2"/>
              <a:defRPr sz="14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8AD0D6"/>
              </a:buClr>
              <a:buFont typeface="Wingdings 3" pitchFamily="18" charset="2"/>
              <a:defRPr sz="14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8AD0D6"/>
              </a:buClr>
              <a:buFont typeface="Wingdings 3" pitchFamily="18" charset="2"/>
              <a:defRPr sz="14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8AD0D6"/>
              </a:buClr>
              <a:buFont typeface="Wingdings 3" pitchFamily="18" charset="2"/>
              <a:defRPr sz="14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defTabSz="1371600"/>
            <a:r>
              <a:rPr lang="en-US" altLang="en-US" sz="2700" b="1" dirty="0">
                <a:solidFill>
                  <a:prstClr val="white"/>
                </a:solidFill>
                <a:latin typeface="Arial" charset="0"/>
              </a:rPr>
              <a:t>O’</a:t>
            </a:r>
          </a:p>
        </p:txBody>
      </p:sp>
      <p:sp>
        <p:nvSpPr>
          <p:cNvPr id="53" name="TextBox 71"/>
          <p:cNvSpPr txBox="1">
            <a:spLocks noChangeArrowheads="1"/>
          </p:cNvSpPr>
          <p:nvPr/>
        </p:nvSpPr>
        <p:spPr bwMode="auto">
          <a:xfrm>
            <a:off x="12223988" y="8815389"/>
            <a:ext cx="562562" cy="569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52082" tIns="76043" rIns="152082" bIns="76043">
            <a:spAutoFit/>
          </a:bodyPr>
          <a:lstStyle>
            <a:lvl1pPr>
              <a:defRPr sz="2000">
                <a:solidFill>
                  <a:schemeClr val="tx1"/>
                </a:solidFill>
                <a:latin typeface="Century Gothic" pitchFamily="34" charset="0"/>
              </a:defRPr>
            </a:lvl1pPr>
            <a:lvl2pPr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>
              <a:defRPr sz="1600">
                <a:solidFill>
                  <a:schemeClr val="tx1"/>
                </a:solidFill>
                <a:latin typeface="Century Gothic" pitchFamily="34" charset="0"/>
              </a:defRPr>
            </a:lvl3pPr>
            <a:lvl4pPr>
              <a:defRPr sz="1400">
                <a:solidFill>
                  <a:schemeClr val="tx1"/>
                </a:solidFill>
                <a:latin typeface="Century Gothic" pitchFamily="34" charset="0"/>
              </a:defRPr>
            </a:lvl4pPr>
            <a:lvl5pPr>
              <a:defRPr sz="14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8AD0D6"/>
              </a:buClr>
              <a:buFont typeface="Wingdings 3" pitchFamily="18" charset="2"/>
              <a:defRPr sz="14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8AD0D6"/>
              </a:buClr>
              <a:buFont typeface="Wingdings 3" pitchFamily="18" charset="2"/>
              <a:defRPr sz="14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8AD0D6"/>
              </a:buClr>
              <a:buFont typeface="Wingdings 3" pitchFamily="18" charset="2"/>
              <a:defRPr sz="14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8AD0D6"/>
              </a:buClr>
              <a:buFont typeface="Wingdings 3" pitchFamily="18" charset="2"/>
              <a:defRPr sz="14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defTabSz="1371600"/>
            <a:r>
              <a:rPr lang="en-US" altLang="en-US" sz="2700" b="1" dirty="0">
                <a:solidFill>
                  <a:srgbClr val="7030A0"/>
                </a:solidFill>
                <a:latin typeface="Arial" charset="0"/>
              </a:rPr>
              <a:t>F</a:t>
            </a:r>
          </a:p>
        </p:txBody>
      </p:sp>
      <p:sp>
        <p:nvSpPr>
          <p:cNvPr id="54" name="TextBox 72"/>
          <p:cNvSpPr txBox="1">
            <a:spLocks noChangeArrowheads="1"/>
          </p:cNvSpPr>
          <p:nvPr/>
        </p:nvSpPr>
        <p:spPr bwMode="auto">
          <a:xfrm>
            <a:off x="12054046" y="5203536"/>
            <a:ext cx="562562" cy="569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52082" tIns="76043" rIns="152082" bIns="76043">
            <a:spAutoFit/>
          </a:bodyPr>
          <a:lstStyle>
            <a:lvl1pPr>
              <a:defRPr sz="2000">
                <a:solidFill>
                  <a:schemeClr val="tx1"/>
                </a:solidFill>
                <a:latin typeface="Century Gothic" pitchFamily="34" charset="0"/>
              </a:defRPr>
            </a:lvl1pPr>
            <a:lvl2pPr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>
              <a:defRPr sz="1600">
                <a:solidFill>
                  <a:schemeClr val="tx1"/>
                </a:solidFill>
                <a:latin typeface="Century Gothic" pitchFamily="34" charset="0"/>
              </a:defRPr>
            </a:lvl3pPr>
            <a:lvl4pPr>
              <a:defRPr sz="1400">
                <a:solidFill>
                  <a:schemeClr val="tx1"/>
                </a:solidFill>
                <a:latin typeface="Century Gothic" pitchFamily="34" charset="0"/>
              </a:defRPr>
            </a:lvl4pPr>
            <a:lvl5pPr>
              <a:defRPr sz="14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8AD0D6"/>
              </a:buClr>
              <a:buFont typeface="Wingdings 3" pitchFamily="18" charset="2"/>
              <a:defRPr sz="14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8AD0D6"/>
              </a:buClr>
              <a:buFont typeface="Wingdings 3" pitchFamily="18" charset="2"/>
              <a:defRPr sz="14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8AD0D6"/>
              </a:buClr>
              <a:buFont typeface="Wingdings 3" pitchFamily="18" charset="2"/>
              <a:defRPr sz="14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8AD0D6"/>
              </a:buClr>
              <a:buFont typeface="Wingdings 3" pitchFamily="18" charset="2"/>
              <a:defRPr sz="14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defTabSz="1371600"/>
            <a:r>
              <a:rPr lang="en-US" altLang="en-US" sz="2700" b="1" dirty="0">
                <a:solidFill>
                  <a:srgbClr val="7030A0"/>
                </a:solidFill>
                <a:latin typeface="Arial" charset="0"/>
              </a:rPr>
              <a:t>E</a:t>
            </a:r>
          </a:p>
        </p:txBody>
      </p:sp>
      <p:sp>
        <p:nvSpPr>
          <p:cNvPr id="55" name="TextBox 54"/>
          <p:cNvSpPr txBox="1">
            <a:spLocks noChangeArrowheads="1"/>
          </p:cNvSpPr>
          <p:nvPr/>
        </p:nvSpPr>
        <p:spPr bwMode="auto">
          <a:xfrm>
            <a:off x="12414439" y="6807998"/>
            <a:ext cx="1687685" cy="869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52082" tIns="76043" rIns="152082" bIns="76043">
            <a:spAutoFit/>
          </a:bodyPr>
          <a:lstStyle>
            <a:lvl1pPr>
              <a:defRPr sz="2000">
                <a:solidFill>
                  <a:schemeClr val="tx1"/>
                </a:solidFill>
                <a:latin typeface="Century Gothic" pitchFamily="34" charset="0"/>
              </a:defRPr>
            </a:lvl1pPr>
            <a:lvl2pPr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>
              <a:defRPr sz="1600">
                <a:solidFill>
                  <a:schemeClr val="tx1"/>
                </a:solidFill>
                <a:latin typeface="Century Gothic" pitchFamily="34" charset="0"/>
              </a:defRPr>
            </a:lvl3pPr>
            <a:lvl4pPr>
              <a:defRPr sz="1400">
                <a:solidFill>
                  <a:schemeClr val="tx1"/>
                </a:solidFill>
                <a:latin typeface="Century Gothic" pitchFamily="34" charset="0"/>
              </a:defRPr>
            </a:lvl4pPr>
            <a:lvl5pPr>
              <a:defRPr sz="14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8AD0D6"/>
              </a:buClr>
              <a:buFont typeface="Wingdings 3" pitchFamily="18" charset="2"/>
              <a:defRPr sz="14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8AD0D6"/>
              </a:buClr>
              <a:buFont typeface="Wingdings 3" pitchFamily="18" charset="2"/>
              <a:defRPr sz="14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8AD0D6"/>
              </a:buClr>
              <a:buFont typeface="Wingdings 3" pitchFamily="18" charset="2"/>
              <a:defRPr sz="14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8AD0D6"/>
              </a:buClr>
              <a:buFont typeface="Wingdings 3" pitchFamily="18" charset="2"/>
              <a:defRPr sz="14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defTabSz="1371600"/>
            <a:r>
              <a:rPr lang="en-US" altLang="en-US" sz="4650" dirty="0">
                <a:solidFill>
                  <a:srgbClr val="7030A0"/>
                </a:solidFill>
                <a:latin typeface="Arial" charset="0"/>
              </a:rPr>
              <a:t>h</a:t>
            </a:r>
          </a:p>
        </p:txBody>
      </p:sp>
      <p:cxnSp>
        <p:nvCxnSpPr>
          <p:cNvPr id="56" name="Straight Arrow Connector 55"/>
          <p:cNvCxnSpPr/>
          <p:nvPr/>
        </p:nvCxnSpPr>
        <p:spPr>
          <a:xfrm>
            <a:off x="6750735" y="4572004"/>
            <a:ext cx="1406403" cy="902495"/>
          </a:xfrm>
          <a:prstGeom prst="straightConnector1">
            <a:avLst/>
          </a:prstGeom>
          <a:ln w="38100">
            <a:solidFill>
              <a:srgbClr val="F2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>
            <a:off x="6399137" y="4572000"/>
            <a:ext cx="2203364" cy="4000500"/>
          </a:xfrm>
          <a:prstGeom prst="straightConnector1">
            <a:avLst/>
          </a:prstGeom>
          <a:ln w="38100">
            <a:solidFill>
              <a:srgbClr val="F2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>
            <a:off x="6750736" y="3393720"/>
            <a:ext cx="3164405" cy="792954"/>
          </a:xfrm>
          <a:prstGeom prst="straightConnector1">
            <a:avLst/>
          </a:prstGeom>
          <a:ln w="38100"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V="1">
            <a:off x="10012593" y="5996749"/>
            <a:ext cx="0" cy="2126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V="1">
            <a:off x="10017921" y="9181195"/>
            <a:ext cx="0" cy="2126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8452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6" grpId="0"/>
      <p:bldP spid="47" grpId="0"/>
      <p:bldP spid="5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0F6B255-8B16-4050-822B-BEFBF3E92C08}"/>
              </a:ext>
            </a:extLst>
          </p:cNvPr>
          <p:cNvSpPr txBox="1"/>
          <p:nvPr/>
        </p:nvSpPr>
        <p:spPr>
          <a:xfrm>
            <a:off x="2575019" y="389835"/>
            <a:ext cx="1390246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HÌNH ẢNH THỰC TẾ CÓ DẠNG HÌNH TRỤ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E30FE74-5C06-176A-B863-50510BADCD92}"/>
              </a:ext>
            </a:extLst>
          </p:cNvPr>
          <p:cNvSpPr txBox="1"/>
          <p:nvPr/>
        </p:nvSpPr>
        <p:spPr>
          <a:xfrm>
            <a:off x="2531386" y="341489"/>
            <a:ext cx="1398972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0F2C9EE-2D6E-900E-404F-7B9495D7F2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769" y="1207623"/>
            <a:ext cx="6036432" cy="40562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D0BE87C-D05F-DF55-8A40-80B3B6CDB2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1190305"/>
            <a:ext cx="7315199" cy="40735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2D213111-A329-1544-9800-C761BA10F2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768" y="5638800"/>
            <a:ext cx="6036433" cy="4114800"/>
          </a:xfrm>
          <a:prstGeom prst="rect">
            <a:avLst/>
          </a:prstGeom>
        </p:spPr>
      </p:pic>
      <p:pic>
        <p:nvPicPr>
          <p:cNvPr id="16" name="Hoạt hình động cơ V8">
            <a:hlinkClick r:id="" action="ppaction://media"/>
            <a:extLst>
              <a:ext uri="{FF2B5EF4-FFF2-40B4-BE49-F238E27FC236}">
                <a16:creationId xmlns:a16="http://schemas.microsoft.com/office/drawing/2014/main" xmlns="" id="{5E023C3C-F70D-351A-E8B4-287840A43B2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157855" y="5638800"/>
            <a:ext cx="7315200" cy="4114800"/>
          </a:xfrm>
          <a:prstGeom prst="rect">
            <a:avLst/>
          </a:prstGeom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  <p:bldLst>
      <p:bldP spid="11" grpId="0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764000" y="-38100"/>
            <a:ext cx="1209072" cy="1300077"/>
          </a:xfrm>
          <a:prstGeom prst="rect">
            <a:avLst/>
          </a:prstGeom>
        </p:spPr>
      </p:pic>
      <p:sp>
        <p:nvSpPr>
          <p:cNvPr id="15" name="Google Shape;304;p14"/>
          <p:cNvSpPr/>
          <p:nvPr/>
        </p:nvSpPr>
        <p:spPr>
          <a:xfrm>
            <a:off x="925546" y="636395"/>
            <a:ext cx="2351175" cy="1082842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Ví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dụ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1</a:t>
            </a:r>
            <a:endParaRPr kumimoji="0" sz="4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21000" y="8647732"/>
            <a:ext cx="2057400" cy="1216947"/>
          </a:xfrm>
          <a:prstGeom prst="rect">
            <a:avLst/>
          </a:prstGeom>
        </p:spPr>
      </p:pic>
      <p:grpSp>
        <p:nvGrpSpPr>
          <p:cNvPr id="2" name="Google Shape;305;p14">
            <a:extLst>
              <a:ext uri="{FF2B5EF4-FFF2-40B4-BE49-F238E27FC236}">
                <a16:creationId xmlns:a16="http://schemas.microsoft.com/office/drawing/2014/main" xmlns="" id="{1575B06D-149C-03EC-121C-32AD587ED8E4}"/>
              </a:ext>
            </a:extLst>
          </p:cNvPr>
          <p:cNvGrpSpPr/>
          <p:nvPr/>
        </p:nvGrpSpPr>
        <p:grpSpPr>
          <a:xfrm flipH="1">
            <a:off x="3069791" y="5242946"/>
            <a:ext cx="2351174" cy="1289304"/>
            <a:chOff x="7837953" y="804641"/>
            <a:chExt cx="2022200" cy="1289304"/>
          </a:xfrm>
        </p:grpSpPr>
        <p:pic>
          <p:nvPicPr>
            <p:cNvPr id="3" name="Google Shape;306;p14">
              <a:extLst>
                <a:ext uri="{FF2B5EF4-FFF2-40B4-BE49-F238E27FC236}">
                  <a16:creationId xmlns:a16="http://schemas.microsoft.com/office/drawing/2014/main" xmlns="" id="{F9BD363C-D864-F042-FDEE-183221802A87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974522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Google Shape;307;p14">
              <a:extLst>
                <a:ext uri="{FF2B5EF4-FFF2-40B4-BE49-F238E27FC236}">
                  <a16:creationId xmlns:a16="http://schemas.microsoft.com/office/drawing/2014/main" xmlns="" id="{8CA80994-8679-1817-998E-54D502BA3EBD}"/>
                </a:ext>
              </a:extLst>
            </p:cNvPr>
            <p:cNvSpPr txBox="1"/>
            <p:nvPr/>
          </p:nvSpPr>
          <p:spPr>
            <a:xfrm>
              <a:off x="7837953" y="873633"/>
              <a:ext cx="2022200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E5018F4-4E4E-4BB7-986E-EA8E78035EE6}"/>
              </a:ext>
            </a:extLst>
          </p:cNvPr>
          <p:cNvSpPr txBox="1"/>
          <p:nvPr/>
        </p:nvSpPr>
        <p:spPr>
          <a:xfrm>
            <a:off x="1834747" y="1906833"/>
            <a:ext cx="6831800" cy="31577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4400" b="0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 </a:t>
            </a:r>
            <a:r>
              <a:rPr lang="en-US" sz="4400" b="0" i="0" dirty="0" err="1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sát</a:t>
            </a:r>
            <a:r>
              <a:rPr lang="en-US" sz="4400" b="0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0" i="0" dirty="0" err="1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4400" b="0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0" i="0" dirty="0" err="1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4400" b="0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0" i="0" dirty="0" err="1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4400" b="0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0" i="0" dirty="0" err="1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bán</a:t>
            </a:r>
            <a:r>
              <a:rPr lang="en-US" sz="4400" b="0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0" i="0" dirty="0" err="1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kính</a:t>
            </a:r>
            <a:r>
              <a:rPr lang="en-US" sz="4400" b="0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0" i="0" dirty="0" err="1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đáy</a:t>
            </a:r>
            <a:r>
              <a:rPr lang="en-US" sz="4400" b="0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400" b="0" i="0" dirty="0" err="1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4400" b="0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0" i="0" dirty="0" err="1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4400" b="0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400" b="0" i="0" dirty="0" err="1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4400" b="0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0" i="0" dirty="0" err="1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dài</a:t>
            </a:r>
            <a:r>
              <a:rPr lang="en-US" sz="4400" b="0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0" i="0" dirty="0" err="1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4400" b="0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0" i="0" dirty="0" err="1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4400" b="0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0" i="0" dirty="0" err="1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4400" b="0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0" i="0" dirty="0" err="1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chiều</a:t>
            </a:r>
            <a:r>
              <a:rPr lang="en-US" sz="4400" b="0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0" i="0" dirty="0" err="1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en-US" sz="4400" b="0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0" i="0" dirty="0" err="1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400" b="0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0" i="0" dirty="0" err="1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4400" b="0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0" i="0" dirty="0" err="1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trụ</a:t>
            </a:r>
            <a:r>
              <a:rPr lang="en-US" sz="4400" b="0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0" i="0" dirty="0" err="1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4400" b="0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0" i="0" dirty="0" err="1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4400" b="0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58FD277A-32CA-4A64-B900-BD348308366A}"/>
              </a:ext>
            </a:extLst>
          </p:cNvPr>
          <p:cNvSpPr txBox="1"/>
          <p:nvPr/>
        </p:nvSpPr>
        <p:spPr>
          <a:xfrm>
            <a:off x="2042190" y="6971105"/>
            <a:ext cx="13684827" cy="160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4400" dirty="0" err="1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4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trụ</a:t>
            </a:r>
            <a:r>
              <a:rPr lang="en-US" sz="4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4400" dirty="0" err="1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4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 </a:t>
            </a:r>
            <a:r>
              <a:rPr lang="en-US" sz="4400" dirty="0" err="1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r </a:t>
            </a:r>
            <a:r>
              <a:rPr lang="en-US" sz="4400" dirty="0" err="1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bán</a:t>
            </a:r>
            <a:r>
              <a:rPr lang="en-US" sz="4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kính</a:t>
            </a:r>
            <a:r>
              <a:rPr lang="en-US" sz="4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đáy</a:t>
            </a:r>
            <a:r>
              <a:rPr lang="en-US" sz="4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AA′ </a:t>
            </a:r>
            <a:r>
              <a:rPr lang="en-US" sz="4400" dirty="0" err="1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4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4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h </a:t>
            </a:r>
            <a:r>
              <a:rPr lang="en-US" sz="4400" dirty="0" err="1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4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dài</a:t>
            </a:r>
            <a:r>
              <a:rPr lang="en-US" sz="4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4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4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cũng</a:t>
            </a:r>
            <a:r>
              <a:rPr lang="en-US" sz="4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chiều</a:t>
            </a:r>
            <a:r>
              <a:rPr lang="en-US" sz="4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en-US" sz="4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4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trụ</a:t>
            </a:r>
            <a:r>
              <a:rPr lang="en-US" sz="4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endParaRPr lang="en-US" sz="4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2B73AD3E-F75C-4C81-B444-9EE5E739B7F4}"/>
              </a:ext>
            </a:extLst>
          </p:cNvPr>
          <p:cNvGrpSpPr/>
          <p:nvPr/>
        </p:nvGrpSpPr>
        <p:grpSpPr>
          <a:xfrm>
            <a:off x="14091053" y="312712"/>
            <a:ext cx="2362200" cy="1730208"/>
            <a:chOff x="9314481" y="0"/>
            <a:chExt cx="2877519" cy="1890793"/>
          </a:xfrm>
        </p:grpSpPr>
        <p:pic>
          <p:nvPicPr>
            <p:cNvPr id="16" name="Picture 15" descr="Background pattern&#10;&#10;Description automatically generated">
              <a:extLst>
                <a:ext uri="{FF2B5EF4-FFF2-40B4-BE49-F238E27FC236}">
                  <a16:creationId xmlns:a16="http://schemas.microsoft.com/office/drawing/2014/main" xmlns="" id="{CAC525C5-B1F7-45E1-921B-BE48EA3FC5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xmlns="" r:id="rId6"/>
                </a:ext>
              </a:extLst>
            </a:blip>
            <a:srcRect l="36012" r="14448" b="2"/>
            <a:stretch/>
          </p:blipFill>
          <p:spPr>
            <a:xfrm>
              <a:off x="10842087" y="0"/>
              <a:ext cx="1349913" cy="1763121"/>
            </a:xfrm>
            <a:custGeom>
              <a:avLst/>
              <a:gdLst/>
              <a:ahLst/>
              <a:cxnLst/>
              <a:rect l="l" t="t" r="r" b="b"/>
              <a:pathLst>
                <a:path w="2577829" h="2926956">
                  <a:moveTo>
                    <a:pt x="1114351" y="0"/>
                  </a:moveTo>
                  <a:cubicBezTo>
                    <a:pt x="1922608" y="0"/>
                    <a:pt x="2577829" y="655221"/>
                    <a:pt x="2577829" y="1463478"/>
                  </a:cubicBezTo>
                  <a:cubicBezTo>
                    <a:pt x="2577829" y="2271735"/>
                    <a:pt x="1922608" y="2926956"/>
                    <a:pt x="1114351" y="2926956"/>
                  </a:cubicBezTo>
                  <a:cubicBezTo>
                    <a:pt x="710223" y="2926956"/>
                    <a:pt x="344353" y="2763151"/>
                    <a:pt x="79516" y="2498313"/>
                  </a:cubicBezTo>
                  <a:lnTo>
                    <a:pt x="0" y="2410824"/>
                  </a:lnTo>
                  <a:lnTo>
                    <a:pt x="69413" y="2266732"/>
                  </a:lnTo>
                  <a:cubicBezTo>
                    <a:pt x="193516" y="1973319"/>
                    <a:pt x="262142" y="1650728"/>
                    <a:pt x="262142" y="1312109"/>
                  </a:cubicBezTo>
                  <a:cubicBezTo>
                    <a:pt x="262142" y="1058145"/>
                    <a:pt x="223540" y="813196"/>
                    <a:pt x="151883" y="582811"/>
                  </a:cubicBezTo>
                  <a:lnTo>
                    <a:pt x="91478" y="417771"/>
                  </a:lnTo>
                  <a:lnTo>
                    <a:pt x="183443" y="334187"/>
                  </a:lnTo>
                  <a:cubicBezTo>
                    <a:pt x="436418" y="125413"/>
                    <a:pt x="760739" y="0"/>
                    <a:pt x="1114351" y="0"/>
                  </a:cubicBezTo>
                  <a:close/>
                </a:path>
              </a:pathLst>
            </a:cu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7569D588-6ED4-485B-9844-BD4B7EC3D6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819"/>
            <a:stretch/>
          </p:blipFill>
          <p:spPr>
            <a:xfrm>
              <a:off x="10751012" y="203738"/>
              <a:ext cx="1216828" cy="1394712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46654711-CC9F-4924-96B1-D7E0EE8D315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314481" y="507413"/>
              <a:ext cx="1896053" cy="1383380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16F427C-AD76-DC0B-873E-7A0237E65CB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79563" y="1797135"/>
            <a:ext cx="3671849" cy="4092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539515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322;p15"/>
          <p:cNvSpPr/>
          <p:nvPr/>
        </p:nvSpPr>
        <p:spPr>
          <a:xfrm>
            <a:off x="479726" y="1485900"/>
            <a:ext cx="4291144" cy="1082842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1">
                <a:solidFill>
                  <a:schemeClr val="lt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Thực hành </a:t>
            </a:r>
            <a:r>
              <a:rPr lang="en-US" sz="4500" b="1" dirty="0">
                <a:solidFill>
                  <a:schemeClr val="lt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1:</a:t>
            </a:r>
            <a:endParaRPr sz="4500" b="1" dirty="0">
              <a:solidFill>
                <a:schemeClr val="lt1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80299" y="1337059"/>
            <a:ext cx="13159501" cy="3488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			</a:t>
            </a:r>
            <a:r>
              <a:rPr lang="en-US" sz="4800" dirty="0">
                <a:solidFill>
                  <a:srgbClr val="242021"/>
                </a:solidFill>
                <a:latin typeface="TimesNewRomanPSMT"/>
                <a:ea typeface="Calibri" panose="020F0502020204030204" pitchFamily="34" charset="0"/>
                <a:cs typeface="Times New Roman" panose="02020603050405020304" pitchFamily="18" charset="0"/>
              </a:rPr>
              <a:t>Quan </a:t>
            </a:r>
            <a:r>
              <a:rPr lang="en-US" sz="4800" dirty="0" err="1">
                <a:solidFill>
                  <a:srgbClr val="242021"/>
                </a:solidFill>
                <a:latin typeface="TimesNewRomanPSMT"/>
                <a:ea typeface="Calibri" panose="020F0502020204030204" pitchFamily="34" charset="0"/>
                <a:cs typeface="Times New Roman" panose="02020603050405020304" pitchFamily="18" charset="0"/>
              </a:rPr>
              <a:t>sát</a:t>
            </a:r>
            <a:r>
              <a:rPr lang="en-US" sz="4800" dirty="0">
                <a:solidFill>
                  <a:srgbClr val="242021"/>
                </a:solidFill>
                <a:latin typeface="TimesNewRomanPSM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242021"/>
                </a:solidFill>
                <a:latin typeface="TimesNewRomanPSMT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4800" dirty="0">
                <a:solidFill>
                  <a:srgbClr val="242021"/>
                </a:solidFill>
                <a:latin typeface="TimesNewRomanPSM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242021"/>
                </a:solidFill>
                <a:latin typeface="TimesNewRomanPSMT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4800" dirty="0">
                <a:solidFill>
                  <a:srgbClr val="242021"/>
                </a:solidFill>
                <a:latin typeface="TimesNewRomanPSM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242021"/>
                </a:solidFill>
                <a:latin typeface="TimesNewRomanPSMT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4800" dirty="0">
                <a:solidFill>
                  <a:srgbClr val="242021"/>
                </a:solidFill>
                <a:latin typeface="TimesNewRomanPSM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242021"/>
                </a:solidFill>
                <a:latin typeface="TimesNewRomanPSMT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4800" dirty="0">
                <a:solidFill>
                  <a:srgbClr val="242021"/>
                </a:solidFill>
                <a:latin typeface="TimesNewRomanPSM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242021"/>
                </a:solidFill>
                <a:latin typeface="TimesNewRomanPSMT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4800" dirty="0">
                <a:solidFill>
                  <a:srgbClr val="242021"/>
                </a:solidFill>
                <a:latin typeface="TimesNewRomanPSM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800" dirty="0" err="1">
                <a:solidFill>
                  <a:srgbClr val="242021"/>
                </a:solidFill>
                <a:latin typeface="TimesNewRomanPSMT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4800" dirty="0">
                <a:solidFill>
                  <a:srgbClr val="242021"/>
                </a:solidFill>
                <a:latin typeface="TimesNewRomanPSM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242021"/>
                </a:solidFill>
                <a:latin typeface="TimesNewRomanPSMT"/>
                <a:ea typeface="Calibri" panose="020F0502020204030204" pitchFamily="34" charset="0"/>
                <a:cs typeface="Times New Roman" panose="02020603050405020304" pitchFamily="18" charset="0"/>
              </a:rPr>
              <a:t>dài</a:t>
            </a:r>
            <a:r>
              <a:rPr lang="en-US" sz="4800" dirty="0">
                <a:solidFill>
                  <a:srgbClr val="242021"/>
                </a:solidFill>
                <a:latin typeface="TimesNewRomanPSM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242021"/>
                </a:solidFill>
                <a:latin typeface="TimesNewRomanPSMT"/>
                <a:ea typeface="Calibri" panose="020F0502020204030204" pitchFamily="34" charset="0"/>
                <a:cs typeface="Times New Roman" panose="02020603050405020304" pitchFamily="18" charset="0"/>
              </a:rPr>
              <a:t>bán</a:t>
            </a:r>
            <a:r>
              <a:rPr lang="en-US" sz="4800" dirty="0">
                <a:solidFill>
                  <a:srgbClr val="242021"/>
                </a:solidFill>
                <a:latin typeface="TimesNewRomanPSM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242021"/>
                </a:solidFill>
                <a:latin typeface="TimesNewRomanPSMT"/>
                <a:ea typeface="Calibri" panose="020F0502020204030204" pitchFamily="34" charset="0"/>
                <a:cs typeface="Times New Roman" panose="02020603050405020304" pitchFamily="18" charset="0"/>
              </a:rPr>
              <a:t>kính</a:t>
            </a:r>
            <a:r>
              <a:rPr lang="en-US" sz="4800" dirty="0">
                <a:solidFill>
                  <a:srgbClr val="242021"/>
                </a:solidFill>
                <a:latin typeface="TimesNewRomanPSM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242021"/>
                </a:solidFill>
                <a:latin typeface="TimesNewRomanPSMT"/>
                <a:ea typeface="Calibri" panose="020F0502020204030204" pitchFamily="34" charset="0"/>
                <a:cs typeface="Times New Roman" panose="02020603050405020304" pitchFamily="18" charset="0"/>
              </a:rPr>
              <a:t>đáy</a:t>
            </a:r>
            <a:r>
              <a:rPr lang="en-US" sz="4800" dirty="0">
                <a:solidFill>
                  <a:srgbClr val="242021"/>
                </a:solidFill>
                <a:latin typeface="TimesNewRomanPSM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242021"/>
                </a:solidFill>
                <a:latin typeface="TimesNewRomanPSMT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4800" dirty="0">
                <a:solidFill>
                  <a:srgbClr val="242021"/>
                </a:solidFill>
                <a:latin typeface="TimesNewRomanPSM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242021"/>
                </a:solidFill>
                <a:latin typeface="TimesNewRomanPSMT"/>
                <a:ea typeface="Calibri" panose="020F0502020204030204" pitchFamily="34" charset="0"/>
                <a:cs typeface="Times New Roman" panose="02020603050405020304" pitchFamily="18" charset="0"/>
              </a:rPr>
              <a:t>chiều</a:t>
            </a:r>
            <a:r>
              <a:rPr lang="en-US" sz="4800" dirty="0">
                <a:solidFill>
                  <a:srgbClr val="242021"/>
                </a:solidFill>
                <a:latin typeface="TimesNewRomanPSM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242021"/>
                </a:solidFill>
                <a:latin typeface="TimesNewRomanPSMT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en-US" sz="4800" dirty="0">
                <a:solidFill>
                  <a:srgbClr val="242021"/>
                </a:solidFill>
                <a:latin typeface="TimesNewRomanPSM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242021"/>
                </a:solidFill>
                <a:latin typeface="TimesNewRomanPSMT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800" dirty="0">
                <a:solidFill>
                  <a:srgbClr val="242021"/>
                </a:solidFill>
                <a:latin typeface="TimesNewRomanPSM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242021"/>
                </a:solidFill>
                <a:latin typeface="TimesNewRomanPSMT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4800" dirty="0">
                <a:solidFill>
                  <a:srgbClr val="242021"/>
                </a:solidFill>
                <a:latin typeface="TimesNewRomanPSM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242021"/>
                </a:solidFill>
                <a:latin typeface="TimesNewRomanPSMT"/>
                <a:ea typeface="Calibri" panose="020F0502020204030204" pitchFamily="34" charset="0"/>
                <a:cs typeface="Times New Roman" panose="02020603050405020304" pitchFamily="18" charset="0"/>
              </a:rPr>
              <a:t>trụ</a:t>
            </a:r>
            <a:endParaRPr lang="en-US" sz="4800" dirty="0">
              <a:solidFill>
                <a:srgbClr val="242021"/>
              </a:solidFill>
              <a:latin typeface="TimesNewRomanPSM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800" dirty="0">
                <a:solidFill>
                  <a:srgbClr val="242021"/>
                </a:solidFill>
                <a:latin typeface="TimesNewRomanPSM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242021"/>
                </a:solidFill>
                <a:latin typeface="TimesNewRomanPSMT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4800" dirty="0">
                <a:solidFill>
                  <a:srgbClr val="242021"/>
                </a:solidFill>
                <a:latin typeface="TimesNewRomanPSM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242021"/>
                </a:solidFill>
                <a:latin typeface="TimesNewRomanPSMT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4800" dirty="0">
                <a:solidFill>
                  <a:srgbClr val="242021"/>
                </a:solidFill>
                <a:latin typeface="TimesNewRomanPSMT"/>
                <a:ea typeface="Calibri" panose="020F0502020204030204" pitchFamily="34" charset="0"/>
                <a:cs typeface="Times New Roman" panose="02020603050405020304" pitchFamily="18" charset="0"/>
              </a:rPr>
              <a:t> 4.</a:t>
            </a:r>
            <a:endParaRPr lang="en-US" sz="40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8" name="Google Shape;305;p14"/>
          <p:cNvGrpSpPr/>
          <p:nvPr/>
        </p:nvGrpSpPr>
        <p:grpSpPr>
          <a:xfrm flipH="1">
            <a:off x="5867400" y="4824519"/>
            <a:ext cx="1699513" cy="1188276"/>
            <a:chOff x="7890477" y="787864"/>
            <a:chExt cx="2022200" cy="1289304"/>
          </a:xfrm>
        </p:grpSpPr>
        <p:pic>
          <p:nvPicPr>
            <p:cNvPr id="19" name="Google Shape;306;p1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7934187" y="787864"/>
              <a:ext cx="1912845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" name="Google Shape;307;p14"/>
            <p:cNvSpPr txBox="1"/>
            <p:nvPr/>
          </p:nvSpPr>
          <p:spPr>
            <a:xfrm>
              <a:off x="7890477" y="870543"/>
              <a:ext cx="2022200" cy="76802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28703">
            <a:off x="16729032" y="-717169"/>
            <a:ext cx="2085013" cy="177409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3D36A3A0-ADD6-42AE-BF69-E0DE22CD1882}"/>
              </a:ext>
            </a:extLst>
          </p:cNvPr>
          <p:cNvGrpSpPr/>
          <p:nvPr/>
        </p:nvGrpSpPr>
        <p:grpSpPr>
          <a:xfrm>
            <a:off x="14478000" y="985860"/>
            <a:ext cx="2740145" cy="1600200"/>
            <a:chOff x="9314481" y="0"/>
            <a:chExt cx="2877522" cy="1890793"/>
          </a:xfrm>
        </p:grpSpPr>
        <p:pic>
          <p:nvPicPr>
            <p:cNvPr id="13" name="Picture 12" descr="Background pattern&#10;&#10;Description automatically generated">
              <a:extLst>
                <a:ext uri="{FF2B5EF4-FFF2-40B4-BE49-F238E27FC236}">
                  <a16:creationId xmlns:a16="http://schemas.microsoft.com/office/drawing/2014/main" xmlns="" id="{B3C68181-29B3-4CAD-9638-911F8A8194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xmlns="" r:id="rId5"/>
                </a:ext>
              </a:extLst>
            </a:blip>
            <a:srcRect l="36012" r="14448" b="2"/>
            <a:stretch/>
          </p:blipFill>
          <p:spPr>
            <a:xfrm>
              <a:off x="10842089" y="0"/>
              <a:ext cx="1349914" cy="1763123"/>
            </a:xfrm>
            <a:custGeom>
              <a:avLst/>
              <a:gdLst/>
              <a:ahLst/>
              <a:cxnLst/>
              <a:rect l="l" t="t" r="r" b="b"/>
              <a:pathLst>
                <a:path w="2577829" h="2926956">
                  <a:moveTo>
                    <a:pt x="1114351" y="0"/>
                  </a:moveTo>
                  <a:cubicBezTo>
                    <a:pt x="1922608" y="0"/>
                    <a:pt x="2577829" y="655221"/>
                    <a:pt x="2577829" y="1463478"/>
                  </a:cubicBezTo>
                  <a:cubicBezTo>
                    <a:pt x="2577829" y="2271735"/>
                    <a:pt x="1922608" y="2926956"/>
                    <a:pt x="1114351" y="2926956"/>
                  </a:cubicBezTo>
                  <a:cubicBezTo>
                    <a:pt x="710223" y="2926956"/>
                    <a:pt x="344353" y="2763151"/>
                    <a:pt x="79516" y="2498313"/>
                  </a:cubicBezTo>
                  <a:lnTo>
                    <a:pt x="0" y="2410824"/>
                  </a:lnTo>
                  <a:lnTo>
                    <a:pt x="69413" y="2266732"/>
                  </a:lnTo>
                  <a:cubicBezTo>
                    <a:pt x="193516" y="1973319"/>
                    <a:pt x="262142" y="1650728"/>
                    <a:pt x="262142" y="1312109"/>
                  </a:cubicBezTo>
                  <a:cubicBezTo>
                    <a:pt x="262142" y="1058145"/>
                    <a:pt x="223540" y="813196"/>
                    <a:pt x="151883" y="582811"/>
                  </a:cubicBezTo>
                  <a:lnTo>
                    <a:pt x="91478" y="417771"/>
                  </a:lnTo>
                  <a:lnTo>
                    <a:pt x="183443" y="334187"/>
                  </a:lnTo>
                  <a:cubicBezTo>
                    <a:pt x="436418" y="125413"/>
                    <a:pt x="760739" y="0"/>
                    <a:pt x="1114351" y="0"/>
                  </a:cubicBezTo>
                  <a:close/>
                </a:path>
              </a:pathLst>
            </a:cu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C1C906BE-A940-480D-B549-E2376AACA0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819"/>
            <a:stretch/>
          </p:blipFill>
          <p:spPr>
            <a:xfrm>
              <a:off x="10751011" y="203738"/>
              <a:ext cx="1216828" cy="1394715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xmlns="" id="{627D59E5-D278-4CB6-BBAC-AEFB4EFF9AF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314481" y="507412"/>
              <a:ext cx="1896053" cy="1383381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C5385EC-4A36-2CB6-1891-09ECD590DE5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228120" y="3015913"/>
            <a:ext cx="2933700" cy="41338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F4095A5-1A48-2D2D-4DA4-B9DB1F09E404}"/>
              </a:ext>
            </a:extLst>
          </p:cNvPr>
          <p:cNvSpPr txBox="1"/>
          <p:nvPr/>
        </p:nvSpPr>
        <p:spPr>
          <a:xfrm>
            <a:off x="4267200" y="6438900"/>
            <a:ext cx="7543800" cy="26355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trụ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err="1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4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dài</a:t>
            </a:r>
            <a:r>
              <a:rPr lang="en-US" sz="4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kính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2cm; 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chiều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6cm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5007549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322;p15"/>
          <p:cNvSpPr/>
          <p:nvPr/>
        </p:nvSpPr>
        <p:spPr>
          <a:xfrm>
            <a:off x="231657" y="162155"/>
            <a:ext cx="4291144" cy="1082842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1" dirty="0" err="1">
                <a:solidFill>
                  <a:schemeClr val="lt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Thực</a:t>
            </a:r>
            <a:r>
              <a:rPr lang="en-US" sz="4500" b="1" dirty="0">
                <a:solidFill>
                  <a:schemeClr val="lt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500" b="1" dirty="0" err="1">
                <a:solidFill>
                  <a:schemeClr val="lt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hành</a:t>
            </a:r>
            <a:r>
              <a:rPr lang="en-US" sz="4500" b="1" dirty="0">
                <a:solidFill>
                  <a:schemeClr val="lt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2:</a:t>
            </a:r>
            <a:endParaRPr sz="4500" b="1" dirty="0">
              <a:solidFill>
                <a:schemeClr val="lt1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81000" y="495300"/>
            <a:ext cx="16552338" cy="4418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			</a:t>
            </a:r>
            <a:r>
              <a:rPr lang="en-US" sz="3200" dirty="0" err="1">
                <a:solidFill>
                  <a:srgbClr val="242021"/>
                </a:solidFill>
                <a:latin typeface="TimesNewRomanPSMT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3200" dirty="0">
                <a:solidFill>
                  <a:srgbClr val="242021"/>
                </a:solidFill>
                <a:latin typeface="TimesNewRomanPSM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TimesNewRomanPSMT"/>
                <a:ea typeface="Calibri" panose="020F0502020204030204" pitchFamily="34" charset="0"/>
                <a:cs typeface="Times New Roman" panose="02020603050405020304" pitchFamily="18" charset="0"/>
              </a:rPr>
              <a:t>lập</a:t>
            </a:r>
            <a:r>
              <a:rPr lang="en-US" sz="3200" dirty="0">
                <a:solidFill>
                  <a:srgbClr val="242021"/>
                </a:solidFill>
                <a:latin typeface="TimesNewRomanPSM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TimesNewRomanPSMT"/>
                <a:ea typeface="Calibri" panose="020F0502020204030204" pitchFamily="34" charset="0"/>
                <a:cs typeface="Times New Roman" panose="02020603050405020304" pitchFamily="18" charset="0"/>
              </a:rPr>
              <a:t>chiếc</a:t>
            </a:r>
            <a:r>
              <a:rPr lang="en-US" sz="3200" dirty="0">
                <a:solidFill>
                  <a:srgbClr val="242021"/>
                </a:solidFill>
                <a:latin typeface="TimesNewRomanPSM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TimesNewRomanPSMT"/>
                <a:ea typeface="Calibri" panose="020F0502020204030204" pitchFamily="34" charset="0"/>
                <a:cs typeface="Times New Roman" panose="02020603050405020304" pitchFamily="18" charset="0"/>
              </a:rPr>
              <a:t>hộp</a:t>
            </a:r>
            <a:r>
              <a:rPr lang="en-US" sz="3200" dirty="0">
                <a:solidFill>
                  <a:srgbClr val="242021"/>
                </a:solidFill>
                <a:latin typeface="TimesNewRomanPSM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TimesNewRomanPSMT"/>
                <a:ea typeface="Calibri" panose="020F0502020204030204" pitchFamily="34" charset="0"/>
                <a:cs typeface="Times New Roman" panose="02020603050405020304" pitchFamily="18" charset="0"/>
              </a:rPr>
              <a:t>dạng</a:t>
            </a:r>
            <a:r>
              <a:rPr lang="en-US" sz="3200" dirty="0">
                <a:solidFill>
                  <a:srgbClr val="242021"/>
                </a:solidFill>
                <a:latin typeface="TimesNewRomanPSM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TimesNewRomanPSMT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242021"/>
                </a:solidFill>
                <a:latin typeface="TimesNewRomanPSM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TimesNewRomanPSMT"/>
                <a:ea typeface="Calibri" panose="020F0502020204030204" pitchFamily="34" charset="0"/>
                <a:cs typeface="Times New Roman" panose="02020603050405020304" pitchFamily="18" charset="0"/>
              </a:rPr>
              <a:t>trụ</a:t>
            </a:r>
            <a:r>
              <a:rPr lang="en-US" sz="3200" dirty="0">
                <a:solidFill>
                  <a:srgbClr val="242021"/>
                </a:solidFill>
                <a:latin typeface="TimesNewRomanPSM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TimesNewRomanPSMT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242021"/>
                </a:solidFill>
                <a:latin typeface="TimesNewRomanPSM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TimesNewRomanPSMT"/>
                <a:ea typeface="Calibri" panose="020F0502020204030204" pitchFamily="34" charset="0"/>
                <a:cs typeface="Times New Roman" panose="02020603050405020304" pitchFamily="18" charset="0"/>
              </a:rPr>
              <a:t>chiều</a:t>
            </a:r>
            <a:r>
              <a:rPr lang="en-US" sz="3200" dirty="0">
                <a:solidFill>
                  <a:srgbClr val="242021"/>
                </a:solidFill>
                <a:latin typeface="TimesNewRomanPSM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TimesNewRomanPSMT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en-US" sz="3200" dirty="0">
                <a:solidFill>
                  <a:srgbClr val="242021"/>
                </a:solidFill>
                <a:latin typeface="TimesNewRomanPSMT"/>
                <a:ea typeface="Calibri" panose="020F0502020204030204" pitchFamily="34" charset="0"/>
                <a:cs typeface="Times New Roman" panose="02020603050405020304" pitchFamily="18" charset="0"/>
              </a:rPr>
              <a:t> 10 cm,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3200" dirty="0" err="1">
                <a:solidFill>
                  <a:srgbClr val="242021"/>
                </a:solidFill>
                <a:latin typeface="TimesNewRomanPSMT"/>
                <a:ea typeface="Calibri" panose="020F0502020204030204" pitchFamily="34" charset="0"/>
                <a:cs typeface="Times New Roman" panose="02020603050405020304" pitchFamily="18" charset="0"/>
              </a:rPr>
              <a:t>bán</a:t>
            </a:r>
            <a:r>
              <a:rPr lang="en-US" sz="3200" dirty="0">
                <a:solidFill>
                  <a:srgbClr val="242021"/>
                </a:solidFill>
                <a:latin typeface="TimesNewRomanPSM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TimesNewRomanPSMT"/>
                <a:ea typeface="Calibri" panose="020F0502020204030204" pitchFamily="34" charset="0"/>
                <a:cs typeface="Times New Roman" panose="02020603050405020304" pitchFamily="18" charset="0"/>
              </a:rPr>
              <a:t>kính</a:t>
            </a:r>
            <a:r>
              <a:rPr lang="en-US" sz="3200" dirty="0">
                <a:solidFill>
                  <a:srgbClr val="242021"/>
                </a:solidFill>
                <a:latin typeface="TimesNewRomanPSM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TimesNewRomanPSMT"/>
                <a:ea typeface="Calibri" panose="020F0502020204030204" pitchFamily="34" charset="0"/>
                <a:cs typeface="Times New Roman" panose="02020603050405020304" pitchFamily="18" charset="0"/>
              </a:rPr>
              <a:t>đáy</a:t>
            </a:r>
            <a:r>
              <a:rPr lang="en-US" sz="3200" dirty="0">
                <a:solidFill>
                  <a:srgbClr val="242021"/>
                </a:solidFill>
                <a:latin typeface="TimesNewRomanPSMT"/>
                <a:ea typeface="Calibri" panose="020F0502020204030204" pitchFamily="34" charset="0"/>
                <a:cs typeface="Times New Roman" panose="02020603050405020304" pitchFamily="18" charset="0"/>
              </a:rPr>
              <a:t> 3 cm </a:t>
            </a:r>
            <a:r>
              <a:rPr lang="en-US" sz="3200" dirty="0" err="1">
                <a:solidFill>
                  <a:srgbClr val="242021"/>
                </a:solidFill>
                <a:latin typeface="TimesNewRomanPSMT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solidFill>
                  <a:srgbClr val="242021"/>
                </a:solidFill>
                <a:latin typeface="TimesNewRomanPSM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TimesNewRomanPSMT"/>
                <a:ea typeface="Calibri" panose="020F0502020204030204" pitchFamily="34" charset="0"/>
                <a:cs typeface="Times New Roman" panose="02020603050405020304" pitchFamily="18" charset="0"/>
              </a:rPr>
              <a:t>hướng</a:t>
            </a:r>
            <a:r>
              <a:rPr lang="en-US" sz="3200" dirty="0">
                <a:solidFill>
                  <a:srgbClr val="242021"/>
                </a:solidFill>
                <a:latin typeface="TimesNewRomanPSM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TimesNewRomanPSMT"/>
                <a:ea typeface="Calibri" panose="020F0502020204030204" pitchFamily="34" charset="0"/>
                <a:cs typeface="Times New Roman" panose="02020603050405020304" pitchFamily="18" charset="0"/>
              </a:rPr>
              <a:t>dẫn</a:t>
            </a:r>
            <a:r>
              <a:rPr lang="en-US" sz="3200" dirty="0">
                <a:solidFill>
                  <a:srgbClr val="242021"/>
                </a:solidFill>
                <a:latin typeface="TimesNewRomanPSM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TimesNewRomanPSMT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solidFill>
                  <a:srgbClr val="242021"/>
                </a:solidFill>
                <a:latin typeface="TimesNewRomanPSMT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br>
              <a:rPr lang="en-US" sz="3200" dirty="0">
                <a:solidFill>
                  <a:srgbClr val="242021"/>
                </a:solidFill>
                <a:latin typeface="TimesNewRomanPSM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3200" dirty="0" err="1">
                <a:solidFill>
                  <a:srgbClr val="242021"/>
                </a:solidFill>
                <a:latin typeface="TimesNewRomanPSMT"/>
                <a:ea typeface="Calibri" panose="020F0502020204030204" pitchFamily="34" charset="0"/>
                <a:cs typeface="Times New Roman" panose="02020603050405020304" pitchFamily="18" charset="0"/>
              </a:rPr>
              <a:t>Bước</a:t>
            </a:r>
            <a:r>
              <a:rPr lang="en-US" sz="3200" dirty="0">
                <a:solidFill>
                  <a:srgbClr val="242021"/>
                </a:solidFill>
                <a:latin typeface="TimesNewRomanPSMT"/>
                <a:ea typeface="Calibri" panose="020F0502020204030204" pitchFamily="34" charset="0"/>
                <a:cs typeface="Times New Roman" panose="02020603050405020304" pitchFamily="18" charset="0"/>
              </a:rPr>
              <a:t> 1: </a:t>
            </a:r>
            <a:r>
              <a:rPr lang="en-US" sz="3200" dirty="0" err="1">
                <a:solidFill>
                  <a:srgbClr val="242021"/>
                </a:solidFill>
                <a:latin typeface="TimesNewRomanPSMT"/>
                <a:ea typeface="Calibri" panose="020F0502020204030204" pitchFamily="34" charset="0"/>
                <a:cs typeface="Times New Roman" panose="02020603050405020304" pitchFamily="18" charset="0"/>
              </a:rPr>
              <a:t>Cắt</a:t>
            </a:r>
            <a:r>
              <a:rPr lang="en-US" sz="3200" dirty="0">
                <a:solidFill>
                  <a:srgbClr val="242021"/>
                </a:solidFill>
                <a:latin typeface="TimesNewRomanPSM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TimesNewRomanPSMT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242021"/>
                </a:solidFill>
                <a:latin typeface="TimesNewRomanPSM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TimesNewRomanPSMT"/>
                <a:ea typeface="Calibri" panose="020F0502020204030204" pitchFamily="34" charset="0"/>
                <a:cs typeface="Times New Roman" panose="02020603050405020304" pitchFamily="18" charset="0"/>
              </a:rPr>
              <a:t>tấm</a:t>
            </a:r>
            <a:r>
              <a:rPr lang="en-US" sz="3200" dirty="0">
                <a:solidFill>
                  <a:srgbClr val="242021"/>
                </a:solidFill>
                <a:latin typeface="TimesNewRomanPSM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TimesNewRomanPSMT"/>
                <a:ea typeface="Calibri" panose="020F0502020204030204" pitchFamily="34" charset="0"/>
                <a:cs typeface="Times New Roman" panose="02020603050405020304" pitchFamily="18" charset="0"/>
              </a:rPr>
              <a:t>bìa</a:t>
            </a:r>
            <a:r>
              <a:rPr lang="en-US" sz="3200" dirty="0">
                <a:solidFill>
                  <a:srgbClr val="242021"/>
                </a:solidFill>
                <a:latin typeface="TimesNewRomanPSM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TimesNewRomanPSMT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242021"/>
                </a:solidFill>
                <a:latin typeface="TimesNewRomanPSM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TimesNewRomanPSMT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en-US" sz="3200" dirty="0">
                <a:solidFill>
                  <a:srgbClr val="242021"/>
                </a:solidFill>
                <a:latin typeface="TimesNewRomanPSM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TimesNewRomanPSMT"/>
                <a:ea typeface="Calibri" panose="020F0502020204030204" pitchFamily="34" charset="0"/>
                <a:cs typeface="Times New Roman" panose="02020603050405020304" pitchFamily="18" charset="0"/>
              </a:rPr>
              <a:t>nhật</a:t>
            </a:r>
            <a:r>
              <a:rPr lang="en-US" sz="3200" dirty="0">
                <a:solidFill>
                  <a:srgbClr val="242021"/>
                </a:solidFill>
                <a:latin typeface="TimesNewRomanPSM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TimesNewRomanPSMT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242021"/>
                </a:solidFill>
                <a:latin typeface="TimesNewRomanPSM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TimesNewRomanPSMT"/>
                <a:ea typeface="Calibri" panose="020F0502020204030204" pitchFamily="34" charset="0"/>
                <a:cs typeface="Times New Roman" panose="02020603050405020304" pitchFamily="18" charset="0"/>
              </a:rPr>
              <a:t>cạnh</a:t>
            </a:r>
            <a:r>
              <a:rPr lang="en-US" sz="3200" dirty="0">
                <a:solidFill>
                  <a:srgbClr val="242021"/>
                </a:solidFill>
                <a:latin typeface="TimesNewRomanPSMT"/>
                <a:ea typeface="Calibri" panose="020F0502020204030204" pitchFamily="34" charset="0"/>
                <a:cs typeface="Times New Roman" panose="02020603050405020304" pitchFamily="18" charset="0"/>
              </a:rPr>
              <a:t> 10 cm </a:t>
            </a:r>
            <a:r>
              <a:rPr lang="en-US" sz="3200" dirty="0" err="1">
                <a:solidFill>
                  <a:srgbClr val="242021"/>
                </a:solidFill>
                <a:latin typeface="TimesNewRomanPSMT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242021"/>
                </a:solidFill>
                <a:latin typeface="TimesNewRomanPSM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TimesNewRomanPSMT"/>
                <a:ea typeface="Calibri" panose="020F0502020204030204" pitchFamily="34" charset="0"/>
                <a:cs typeface="Times New Roman" panose="02020603050405020304" pitchFamily="18" charset="0"/>
              </a:rPr>
              <a:t>cạnh</a:t>
            </a:r>
            <a:r>
              <a:rPr lang="en-US" sz="3200" dirty="0">
                <a:solidFill>
                  <a:srgbClr val="242021"/>
                </a:solidFill>
                <a:latin typeface="TimesNewRomanPSMT"/>
                <a:ea typeface="Calibri" panose="020F0502020204030204" pitchFamily="34" charset="0"/>
                <a:cs typeface="Times New Roman" panose="02020603050405020304" pitchFamily="18" charset="0"/>
              </a:rPr>
              <a:t> 6</a:t>
            </a:r>
            <a:r>
              <a:rPr lang="en-US" sz="3200" dirty="0">
                <a:solidFill>
                  <a:srgbClr val="242021"/>
                </a:solidFill>
                <a:latin typeface="SymbolMT"/>
                <a:ea typeface="Calibri" panose="020F0502020204030204" pitchFamily="34" charset="0"/>
                <a:cs typeface="Times New Roman" panose="02020603050405020304" pitchFamily="18" charset="0"/>
              </a:rPr>
              <a:t>π </a:t>
            </a:r>
            <a:r>
              <a:rPr lang="en-US" sz="3200" dirty="0">
                <a:solidFill>
                  <a:srgbClr val="242021"/>
                </a:solidFill>
                <a:latin typeface="TimesNewRomanPSMT"/>
                <a:ea typeface="Calibri" panose="020F0502020204030204" pitchFamily="34" charset="0"/>
                <a:cs typeface="Times New Roman" panose="02020603050405020304" pitchFamily="18" charset="0"/>
              </a:rPr>
              <a:t>cm (</a:t>
            </a:r>
            <a:r>
              <a:rPr lang="en-US" sz="3200" dirty="0">
                <a:solidFill>
                  <a:srgbClr val="242021"/>
                </a:solidFill>
                <a:latin typeface="SymbolMT"/>
                <a:ea typeface="Calibri" panose="020F0502020204030204" pitchFamily="34" charset="0"/>
                <a:cs typeface="Times New Roman" panose="02020603050405020304" pitchFamily="18" charset="0"/>
              </a:rPr>
              <a:t>≈ </a:t>
            </a:r>
            <a:r>
              <a:rPr lang="en-US" sz="3200" dirty="0">
                <a:solidFill>
                  <a:srgbClr val="242021"/>
                </a:solidFill>
                <a:latin typeface="TimesNewRomanPSMT"/>
                <a:ea typeface="Calibri" panose="020F0502020204030204" pitchFamily="34" charset="0"/>
                <a:cs typeface="Times New Roman" panose="02020603050405020304" pitchFamily="18" charset="0"/>
              </a:rPr>
              <a:t>19 cm) (</a:t>
            </a:r>
            <a:r>
              <a:rPr lang="en-US" sz="3200" dirty="0" err="1">
                <a:solidFill>
                  <a:srgbClr val="242021"/>
                </a:solidFill>
                <a:latin typeface="TimesNewRomanPSMT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242021"/>
                </a:solidFill>
                <a:latin typeface="TimesNewRomanPSMT"/>
                <a:ea typeface="Calibri" panose="020F0502020204030204" pitchFamily="34" charset="0"/>
                <a:cs typeface="Times New Roman" panose="02020603050405020304" pitchFamily="18" charset="0"/>
              </a:rPr>
              <a:t> 5a).</a:t>
            </a:r>
            <a:br>
              <a:rPr lang="en-US" sz="3200" dirty="0">
                <a:solidFill>
                  <a:srgbClr val="242021"/>
                </a:solidFill>
                <a:latin typeface="TimesNewRomanPSM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3200" dirty="0" err="1">
                <a:solidFill>
                  <a:srgbClr val="242021"/>
                </a:solidFill>
                <a:latin typeface="TimesNewRomanPSMT"/>
                <a:ea typeface="Calibri" panose="020F0502020204030204" pitchFamily="34" charset="0"/>
                <a:cs typeface="Times New Roman" panose="02020603050405020304" pitchFamily="18" charset="0"/>
              </a:rPr>
              <a:t>Bước</a:t>
            </a:r>
            <a:r>
              <a:rPr lang="en-US" sz="3200" dirty="0">
                <a:solidFill>
                  <a:srgbClr val="242021"/>
                </a:solidFill>
                <a:latin typeface="TimesNewRomanPSMT"/>
                <a:ea typeface="Calibri" panose="020F0502020204030204" pitchFamily="34" charset="0"/>
                <a:cs typeface="Times New Roman" panose="02020603050405020304" pitchFamily="18" charset="0"/>
              </a:rPr>
              <a:t> 2: </a:t>
            </a:r>
            <a:r>
              <a:rPr lang="en-US" sz="3200" dirty="0" err="1">
                <a:solidFill>
                  <a:srgbClr val="242021"/>
                </a:solidFill>
                <a:latin typeface="TimesNewRomanPSMT"/>
                <a:ea typeface="Calibri" panose="020F0502020204030204" pitchFamily="34" charset="0"/>
                <a:cs typeface="Times New Roman" panose="02020603050405020304" pitchFamily="18" charset="0"/>
              </a:rPr>
              <a:t>Ghép</a:t>
            </a:r>
            <a:r>
              <a:rPr lang="en-US" sz="3200" dirty="0">
                <a:solidFill>
                  <a:srgbClr val="242021"/>
                </a:solidFill>
                <a:latin typeface="TimesNewRomanPSM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TimesNewRomanPSMT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solidFill>
                  <a:srgbClr val="242021"/>
                </a:solidFill>
                <a:latin typeface="TimesNewRomanPSM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TimesNewRomanPSMT"/>
                <a:ea typeface="Calibri" panose="020F0502020204030204" pitchFamily="34" charset="0"/>
                <a:cs typeface="Times New Roman" panose="02020603050405020304" pitchFamily="18" charset="0"/>
              </a:rPr>
              <a:t>cạnh</a:t>
            </a:r>
            <a:r>
              <a:rPr lang="en-US" sz="3200" dirty="0">
                <a:solidFill>
                  <a:srgbClr val="242021"/>
                </a:solidFill>
                <a:latin typeface="TimesNewRomanPSMT"/>
                <a:ea typeface="Calibri" panose="020F0502020204030204" pitchFamily="34" charset="0"/>
                <a:cs typeface="Times New Roman" panose="02020603050405020304" pitchFamily="18" charset="0"/>
              </a:rPr>
              <a:t> 10 cm </a:t>
            </a:r>
            <a:r>
              <a:rPr lang="en-US" sz="3200" dirty="0" err="1">
                <a:solidFill>
                  <a:srgbClr val="242021"/>
                </a:solidFill>
                <a:latin typeface="TimesNewRomanPSMT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242021"/>
                </a:solidFill>
                <a:latin typeface="TimesNewRomanPSM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TimesNewRomanPSMT"/>
                <a:ea typeface="Calibri" panose="020F0502020204030204" pitchFamily="34" charset="0"/>
                <a:cs typeface="Times New Roman" panose="02020603050405020304" pitchFamily="18" charset="0"/>
              </a:rPr>
              <a:t>tấm</a:t>
            </a:r>
            <a:r>
              <a:rPr lang="en-US" sz="3200" dirty="0">
                <a:solidFill>
                  <a:srgbClr val="242021"/>
                </a:solidFill>
                <a:latin typeface="TimesNewRomanPSM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TimesNewRomanPSMT"/>
                <a:ea typeface="Calibri" panose="020F0502020204030204" pitchFamily="34" charset="0"/>
                <a:cs typeface="Times New Roman" panose="02020603050405020304" pitchFamily="18" charset="0"/>
              </a:rPr>
              <a:t>bìa</a:t>
            </a:r>
            <a:r>
              <a:rPr lang="en-US" sz="3200" dirty="0">
                <a:solidFill>
                  <a:srgbClr val="242021"/>
                </a:solidFill>
                <a:latin typeface="TimesNewRomanPSM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TimesNewRomanPSMT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srgbClr val="242021"/>
                </a:solidFill>
                <a:latin typeface="TimesNewRomanPSM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TimesNewRomanPSMT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rgbClr val="242021"/>
                </a:solidFill>
                <a:latin typeface="TimesNewRomanPSM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TimesNewRomanPSMT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3200" dirty="0">
                <a:solidFill>
                  <a:srgbClr val="242021"/>
                </a:solidFill>
                <a:latin typeface="TimesNewRomanPSM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TimesNewRomanPSMT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3200" dirty="0">
                <a:solidFill>
                  <a:srgbClr val="242021"/>
                </a:solidFill>
                <a:latin typeface="TimesNewRomanPSM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TimesNewRomanPSMT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242021"/>
                </a:solidFill>
                <a:latin typeface="TimesNewRomanPSM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TimesNewRomanPSMT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solidFill>
                  <a:srgbClr val="242021"/>
                </a:solidFill>
                <a:latin typeface="TimesNewRomanPSM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TimesNewRomanPSMT"/>
                <a:ea typeface="Calibri" panose="020F0502020204030204" pitchFamily="34" charset="0"/>
                <a:cs typeface="Times New Roman" panose="02020603050405020304" pitchFamily="18" charset="0"/>
              </a:rPr>
              <a:t>cạnh</a:t>
            </a:r>
            <a:r>
              <a:rPr lang="en-US" sz="3200" dirty="0">
                <a:solidFill>
                  <a:srgbClr val="242021"/>
                </a:solidFill>
                <a:latin typeface="TimesNewRomanPSMT"/>
                <a:ea typeface="Calibri" panose="020F0502020204030204" pitchFamily="34" charset="0"/>
                <a:cs typeface="Times New Roman" panose="02020603050405020304" pitchFamily="18" charset="0"/>
              </a:rPr>
              <a:t> 6</a:t>
            </a:r>
            <a:r>
              <a:rPr lang="en-US" sz="3200" dirty="0">
                <a:solidFill>
                  <a:srgbClr val="242021"/>
                </a:solidFill>
                <a:latin typeface="SymbolMT"/>
                <a:ea typeface="Calibri" panose="020F0502020204030204" pitchFamily="34" charset="0"/>
                <a:cs typeface="Times New Roman" panose="02020603050405020304" pitchFamily="18" charset="0"/>
              </a:rPr>
              <a:t>π </a:t>
            </a:r>
            <a:r>
              <a:rPr lang="en-US" sz="3200" dirty="0">
                <a:solidFill>
                  <a:srgbClr val="242021"/>
                </a:solidFill>
                <a:latin typeface="TimesNewRomanPSMT"/>
                <a:ea typeface="Calibri" panose="020F0502020204030204" pitchFamily="34" charset="0"/>
                <a:cs typeface="Times New Roman" panose="02020603050405020304" pitchFamily="18" charset="0"/>
              </a:rPr>
              <a:t>cm </a:t>
            </a:r>
            <a:r>
              <a:rPr lang="en-US" sz="3200" dirty="0" err="1">
                <a:solidFill>
                  <a:srgbClr val="242021"/>
                </a:solidFill>
                <a:latin typeface="TimesNewRomanPSMT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242021"/>
                </a:solidFill>
                <a:latin typeface="TimesNewRomanPSM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TimesNewRomanPSMT"/>
                <a:ea typeface="Calibri" panose="020F0502020204030204" pitchFamily="34" charset="0"/>
                <a:cs typeface="Times New Roman" panose="02020603050405020304" pitchFamily="18" charset="0"/>
              </a:rPr>
              <a:t>uốn</a:t>
            </a:r>
            <a:r>
              <a:rPr lang="en-US" sz="3200" dirty="0">
                <a:solidFill>
                  <a:srgbClr val="242021"/>
                </a:solidFill>
                <a:latin typeface="TimesNewRomanPSM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3200" dirty="0" err="1">
                <a:solidFill>
                  <a:srgbClr val="242021"/>
                </a:solidFill>
                <a:latin typeface="TimesNewRomanPSMT"/>
                <a:ea typeface="Calibri" panose="020F0502020204030204" pitchFamily="34" charset="0"/>
                <a:cs typeface="Times New Roman" panose="02020603050405020304" pitchFamily="18" charset="0"/>
              </a:rPr>
              <a:t>cong</a:t>
            </a:r>
            <a:r>
              <a:rPr lang="en-US" sz="3200" dirty="0">
                <a:solidFill>
                  <a:srgbClr val="242021"/>
                </a:solidFill>
                <a:latin typeface="TimesNewRomanPSM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TimesNewRomanPSMT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3200" dirty="0">
                <a:solidFill>
                  <a:srgbClr val="242021"/>
                </a:solidFill>
                <a:latin typeface="TimesNewRomanPSM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TimesNewRomanPSMT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solidFill>
                  <a:srgbClr val="242021"/>
                </a:solidFill>
                <a:latin typeface="TimesNewRomanPSM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TimesNewRomanPSMT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solidFill>
                  <a:srgbClr val="242021"/>
                </a:solidFill>
                <a:latin typeface="TimesNewRomanPSM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TimesNewRomanPSMT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solidFill>
                  <a:srgbClr val="242021"/>
                </a:solidFill>
                <a:latin typeface="TimesNewRomanPSM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TimesNewRomanPSMT"/>
                <a:ea typeface="Calibri" panose="020F0502020204030204" pitchFamily="34" charset="0"/>
                <a:cs typeface="Times New Roman" panose="02020603050405020304" pitchFamily="18" charset="0"/>
              </a:rPr>
              <a:t>tròn</a:t>
            </a:r>
            <a:r>
              <a:rPr lang="en-US" sz="3200" dirty="0">
                <a:solidFill>
                  <a:srgbClr val="242021"/>
                </a:solidFill>
                <a:latin typeface="TimesNewRomanPSM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TimesNewRomanPSMT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srgbClr val="242021"/>
                </a:solidFill>
                <a:latin typeface="TimesNewRomanPSM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TimesNewRomanPSMT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242021"/>
                </a:solidFill>
                <a:latin typeface="TimesNewRomanPSMT"/>
                <a:ea typeface="Calibri" panose="020F0502020204030204" pitchFamily="34" charset="0"/>
                <a:cs typeface="Times New Roman" panose="02020603050405020304" pitchFamily="18" charset="0"/>
              </a:rPr>
              <a:t> 5b.</a:t>
            </a:r>
            <a:br>
              <a:rPr lang="en-US" sz="3200" dirty="0">
                <a:solidFill>
                  <a:srgbClr val="242021"/>
                </a:solidFill>
                <a:latin typeface="TimesNewRomanPSM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3200" dirty="0" err="1">
                <a:solidFill>
                  <a:srgbClr val="242021"/>
                </a:solidFill>
                <a:latin typeface="TimesNewRomanPSMT"/>
                <a:ea typeface="Calibri" panose="020F0502020204030204" pitchFamily="34" charset="0"/>
                <a:cs typeface="Times New Roman" panose="02020603050405020304" pitchFamily="18" charset="0"/>
              </a:rPr>
              <a:t>Bước</a:t>
            </a:r>
            <a:r>
              <a:rPr lang="en-US" sz="3200" dirty="0">
                <a:solidFill>
                  <a:srgbClr val="242021"/>
                </a:solidFill>
                <a:latin typeface="TimesNewRomanPSMT"/>
                <a:ea typeface="Calibri" panose="020F0502020204030204" pitchFamily="34" charset="0"/>
                <a:cs typeface="Times New Roman" panose="02020603050405020304" pitchFamily="18" charset="0"/>
              </a:rPr>
              <a:t> 3: </a:t>
            </a:r>
            <a:r>
              <a:rPr lang="en-US" sz="3200" dirty="0" err="1">
                <a:solidFill>
                  <a:srgbClr val="242021"/>
                </a:solidFill>
                <a:latin typeface="TimesNewRomanPSMT"/>
                <a:ea typeface="Calibri" panose="020F0502020204030204" pitchFamily="34" charset="0"/>
                <a:cs typeface="Times New Roman" panose="02020603050405020304" pitchFamily="18" charset="0"/>
              </a:rPr>
              <a:t>Cắt</a:t>
            </a:r>
            <a:r>
              <a:rPr lang="en-US" sz="3200" dirty="0">
                <a:solidFill>
                  <a:srgbClr val="242021"/>
                </a:solidFill>
                <a:latin typeface="TimesNewRomanPSM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TimesNewRomanPSMT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solidFill>
                  <a:srgbClr val="242021"/>
                </a:solidFill>
                <a:latin typeface="TimesNewRomanPSM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TimesNewRomanPSMT"/>
                <a:ea typeface="Calibri" panose="020F0502020204030204" pitchFamily="34" charset="0"/>
                <a:cs typeface="Times New Roman" panose="02020603050405020304" pitchFamily="18" charset="0"/>
              </a:rPr>
              <a:t>tấm</a:t>
            </a:r>
            <a:r>
              <a:rPr lang="en-US" sz="3200" dirty="0">
                <a:solidFill>
                  <a:srgbClr val="242021"/>
                </a:solidFill>
                <a:latin typeface="TimesNewRomanPSM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TimesNewRomanPSMT"/>
                <a:ea typeface="Calibri" panose="020F0502020204030204" pitchFamily="34" charset="0"/>
                <a:cs typeface="Times New Roman" panose="02020603050405020304" pitchFamily="18" charset="0"/>
              </a:rPr>
              <a:t>bìa</a:t>
            </a:r>
            <a:r>
              <a:rPr lang="en-US" sz="3200" dirty="0">
                <a:solidFill>
                  <a:srgbClr val="242021"/>
                </a:solidFill>
                <a:latin typeface="TimesNewRomanPSM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TimesNewRomanPSMT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242021"/>
                </a:solidFill>
                <a:latin typeface="TimesNewRomanPSM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TimesNewRomanPSMT"/>
                <a:ea typeface="Calibri" panose="020F0502020204030204" pitchFamily="34" charset="0"/>
                <a:cs typeface="Times New Roman" panose="02020603050405020304" pitchFamily="18" charset="0"/>
              </a:rPr>
              <a:t>tròn</a:t>
            </a:r>
            <a:r>
              <a:rPr lang="en-US" sz="3200" dirty="0">
                <a:solidFill>
                  <a:srgbClr val="242021"/>
                </a:solidFill>
                <a:latin typeface="TimesNewRomanPSM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TimesNewRomanPSMT"/>
                <a:ea typeface="Calibri" panose="020F0502020204030204" pitchFamily="34" charset="0"/>
                <a:cs typeface="Times New Roman" panose="02020603050405020304" pitchFamily="18" charset="0"/>
              </a:rPr>
              <a:t>bán</a:t>
            </a:r>
            <a:r>
              <a:rPr lang="en-US" sz="3200" dirty="0">
                <a:solidFill>
                  <a:srgbClr val="242021"/>
                </a:solidFill>
                <a:latin typeface="TimesNewRomanPSM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TimesNewRomanPSMT"/>
                <a:ea typeface="Calibri" panose="020F0502020204030204" pitchFamily="34" charset="0"/>
                <a:cs typeface="Times New Roman" panose="02020603050405020304" pitchFamily="18" charset="0"/>
              </a:rPr>
              <a:t>kính</a:t>
            </a:r>
            <a:r>
              <a:rPr lang="en-US" sz="3200" dirty="0">
                <a:solidFill>
                  <a:srgbClr val="242021"/>
                </a:solidFill>
                <a:latin typeface="TimesNewRomanPSMT"/>
                <a:ea typeface="Calibri" panose="020F0502020204030204" pitchFamily="34" charset="0"/>
                <a:cs typeface="Times New Roman" panose="02020603050405020304" pitchFamily="18" charset="0"/>
              </a:rPr>
              <a:t> 3 cm </a:t>
            </a:r>
            <a:r>
              <a:rPr lang="en-US" sz="3200" dirty="0" err="1">
                <a:solidFill>
                  <a:srgbClr val="242021"/>
                </a:solidFill>
                <a:latin typeface="TimesNewRomanPSMT"/>
                <a:ea typeface="Calibri" panose="020F0502020204030204" pitchFamily="34" charset="0"/>
                <a:cs typeface="Times New Roman" panose="02020603050405020304" pitchFamily="18" charset="0"/>
              </a:rPr>
              <a:t>rồi</a:t>
            </a:r>
            <a:r>
              <a:rPr lang="en-US" sz="3200" dirty="0">
                <a:solidFill>
                  <a:srgbClr val="242021"/>
                </a:solidFill>
                <a:latin typeface="TimesNewRomanPSM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TimesNewRomanPSMT"/>
                <a:ea typeface="Calibri" panose="020F0502020204030204" pitchFamily="34" charset="0"/>
                <a:cs typeface="Times New Roman" panose="02020603050405020304" pitchFamily="18" charset="0"/>
              </a:rPr>
              <a:t>dán</a:t>
            </a:r>
            <a:r>
              <a:rPr lang="en-US" sz="3200" dirty="0">
                <a:solidFill>
                  <a:srgbClr val="242021"/>
                </a:solidFill>
                <a:latin typeface="TimesNewRomanPSM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TimesNewRomanPSMT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rgbClr val="242021"/>
                </a:solidFill>
                <a:latin typeface="TimesNewRomanPSM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TimesNewRomanPSMT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solidFill>
                  <a:srgbClr val="242021"/>
                </a:solidFill>
                <a:latin typeface="TimesNewRomanPSM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TimesNewRomanPSMT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solidFill>
                  <a:srgbClr val="242021"/>
                </a:solidFill>
                <a:latin typeface="TimesNewRomanPSM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TimesNewRomanPSMT"/>
                <a:ea typeface="Calibri" panose="020F0502020204030204" pitchFamily="34" charset="0"/>
                <a:cs typeface="Times New Roman" panose="02020603050405020304" pitchFamily="18" charset="0"/>
              </a:rPr>
              <a:t>tròn</a:t>
            </a:r>
            <a:r>
              <a:rPr lang="en-US" sz="3200" dirty="0">
                <a:solidFill>
                  <a:srgbClr val="242021"/>
                </a:solidFill>
                <a:latin typeface="TimesNewRomanPSM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TimesNewRomanPSMT"/>
                <a:ea typeface="Calibri" panose="020F0502020204030204" pitchFamily="34" charset="0"/>
                <a:cs typeface="Times New Roman" panose="02020603050405020304" pitchFamily="18" charset="0"/>
              </a:rPr>
              <a:t>vừa</a:t>
            </a:r>
            <a:r>
              <a:rPr lang="en-US" sz="3200" dirty="0">
                <a:solidFill>
                  <a:srgbClr val="242021"/>
                </a:solidFill>
                <a:latin typeface="TimesNewRomanPSM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TimesNewRomanPSMT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3200" dirty="0">
                <a:solidFill>
                  <a:srgbClr val="242021"/>
                </a:solidFill>
                <a:latin typeface="TimesNewRomanPSM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TimesNewRomanPSMT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solidFill>
                  <a:srgbClr val="242021"/>
                </a:solidFill>
                <a:latin typeface="TimesNewRomanPSMT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rgbClr val="242021"/>
                </a:solidFill>
                <a:latin typeface="TimesNewRomanPSMT"/>
                <a:ea typeface="Calibri" panose="020F0502020204030204" pitchFamily="34" charset="0"/>
                <a:cs typeface="Times New Roman" panose="02020603050405020304" pitchFamily="18" charset="0"/>
              </a:rPr>
              <a:t>Bước</a:t>
            </a:r>
            <a:r>
              <a:rPr lang="en-US" sz="3200" dirty="0">
                <a:solidFill>
                  <a:srgbClr val="242021"/>
                </a:solidFill>
                <a:latin typeface="TimesNewRomanPSMT"/>
                <a:ea typeface="Calibri" panose="020F0502020204030204" pitchFamily="34" charset="0"/>
                <a:cs typeface="Times New Roman" panose="02020603050405020304" pitchFamily="18" charset="0"/>
              </a:rPr>
              <a:t> 2, ta </a:t>
            </a:r>
            <a:r>
              <a:rPr lang="en-US" sz="3200" dirty="0" err="1">
                <a:solidFill>
                  <a:srgbClr val="242021"/>
                </a:solidFill>
                <a:latin typeface="TimesNewRomanPSMT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242021"/>
                </a:solidFill>
                <a:latin typeface="TimesNewRomanPSM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TimesNewRomanPSMT"/>
                <a:ea typeface="Calibri" panose="020F0502020204030204" pitchFamily="34" charset="0"/>
                <a:cs typeface="Times New Roman" panose="02020603050405020304" pitchFamily="18" charset="0"/>
              </a:rPr>
              <a:t>chiếc</a:t>
            </a:r>
            <a:r>
              <a:rPr lang="en-US" sz="3200" dirty="0">
                <a:solidFill>
                  <a:srgbClr val="242021"/>
                </a:solidFill>
                <a:latin typeface="TimesNewRomanPSM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TimesNewRomanPSMT"/>
                <a:ea typeface="Calibri" panose="020F0502020204030204" pitchFamily="34" charset="0"/>
                <a:cs typeface="Times New Roman" panose="02020603050405020304" pitchFamily="18" charset="0"/>
              </a:rPr>
              <a:t>hộp</a:t>
            </a:r>
            <a:r>
              <a:rPr lang="en-US" sz="3200" dirty="0">
                <a:solidFill>
                  <a:srgbClr val="242021"/>
                </a:solidFill>
                <a:latin typeface="TimesNewRomanPSM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TimesNewRomanPSMT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srgbClr val="242021"/>
                </a:solidFill>
                <a:latin typeface="TimesNewRomanPSM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TimesNewRomanPSMT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3200" dirty="0">
                <a:solidFill>
                  <a:srgbClr val="242021"/>
                </a:solidFill>
                <a:latin typeface="TimesNewRomanPSM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TimesNewRomanPSMT"/>
                <a:ea typeface="Calibri" panose="020F0502020204030204" pitchFamily="34" charset="0"/>
                <a:cs typeface="Times New Roman" panose="02020603050405020304" pitchFamily="18" charset="0"/>
              </a:rPr>
              <a:t>cầu</a:t>
            </a:r>
            <a:r>
              <a:rPr lang="en-US" sz="3200" dirty="0">
                <a:solidFill>
                  <a:srgbClr val="242021"/>
                </a:solidFill>
                <a:latin typeface="TimesNewRomanPSMT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3200" dirty="0" err="1">
                <a:solidFill>
                  <a:srgbClr val="242021"/>
                </a:solidFill>
                <a:latin typeface="TimesNewRomanPSMT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242021"/>
                </a:solidFill>
                <a:latin typeface="TimesNewRomanPSMT"/>
                <a:ea typeface="Calibri" panose="020F0502020204030204" pitchFamily="34" charset="0"/>
                <a:cs typeface="Times New Roman" panose="02020603050405020304" pitchFamily="18" charset="0"/>
              </a:rPr>
              <a:t> 5c).</a:t>
            </a:r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D10601D-993F-CF7D-9DDB-672CEE6232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4766932"/>
            <a:ext cx="16247538" cy="502476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7177384-27CC-A395-98A4-774F947D95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92400" y="162155"/>
            <a:ext cx="2362200" cy="3697541"/>
          </a:xfrm>
          <a:prstGeom prst="rect">
            <a:avLst/>
          </a:prstGeom>
        </p:spPr>
      </p:pic>
      <p:pic>
        <p:nvPicPr>
          <p:cNvPr id="5" name="4 minute countdown timer_Đồng hồ đếm ngược 4 phút--COUNTDOWN">
            <a:hlinkClick r:id="" action="ppaction://media"/>
            <a:extLst>
              <a:ext uri="{FF2B5EF4-FFF2-40B4-BE49-F238E27FC236}">
                <a16:creationId xmlns:a16="http://schemas.microsoft.com/office/drawing/2014/main" xmlns="" id="{FF752AF4-CA3A-CB65-DB05-E126529969D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801646" y="8435945"/>
            <a:ext cx="2263383" cy="1273153"/>
          </a:xfrm>
          <a:prstGeom prst="rect">
            <a:avLst/>
          </a:prstGeom>
          <a:ln>
            <a:noFill/>
          </a:ln>
          <a:effectLst>
            <a:outerShdw blurRad="254000" dist="63500" dir="5400000" sx="105000" sy="105000" algn="t" rotWithShape="0">
              <a:srgbClr val="000000">
                <a:alpha val="40000"/>
              </a:srgbClr>
            </a:outerShdw>
          </a:effectLst>
          <a:scene3d>
            <a:camera prst="perspectiveRelaxedModerately" fov="2700000">
              <a:rot lat="20400000" lon="0" rev="0"/>
            </a:camera>
            <a:lightRig rig="soft" dir="t"/>
          </a:scene3d>
          <a:sp3d extrusionH="952500">
            <a:bevelT w="127000" h="127000"/>
            <a:bevelB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4161395302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hai trien hinh tru">
            <a:hlinkClick r:id="" action="ppaction://media"/>
            <a:extLst>
              <a:ext uri="{FF2B5EF4-FFF2-40B4-BE49-F238E27FC236}">
                <a16:creationId xmlns:a16="http://schemas.microsoft.com/office/drawing/2014/main" xmlns="" id="{B752A14A-AD83-F311-63BB-B1C32620DA3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09800" y="800099"/>
            <a:ext cx="12649200" cy="7922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379425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7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143000" y="1714500"/>
            <a:ext cx="15925800" cy="4451514"/>
            <a:chOff x="2193759" y="2917658"/>
            <a:chExt cx="13362212" cy="4451514"/>
          </a:xfrm>
        </p:grpSpPr>
        <p:grpSp>
          <p:nvGrpSpPr>
            <p:cNvPr id="40" name="Group 4"/>
            <p:cNvGrpSpPr/>
            <p:nvPr/>
          </p:nvGrpSpPr>
          <p:grpSpPr>
            <a:xfrm>
              <a:off x="2193759" y="2917658"/>
              <a:ext cx="13335000" cy="2743200"/>
              <a:chOff x="-335748" y="0"/>
              <a:chExt cx="8393709" cy="2579249"/>
            </a:xfrm>
          </p:grpSpPr>
          <p:sp>
            <p:nvSpPr>
              <p:cNvPr id="42" name="Freeform 5"/>
              <p:cNvSpPr/>
              <p:nvPr/>
            </p:nvSpPr>
            <p:spPr>
              <a:xfrm>
                <a:off x="-335748" y="12700"/>
                <a:ext cx="8393708" cy="2566549"/>
              </a:xfrm>
              <a:custGeom>
                <a:avLst/>
                <a:gdLst/>
                <a:ahLst/>
                <a:cxnLst/>
                <a:rect l="l" t="t" r="r" b="b"/>
                <a:pathLst>
                  <a:path w="8560165" h="2195620">
                    <a:moveTo>
                      <a:pt x="7603220" y="2195620"/>
                    </a:moveTo>
                    <a:lnTo>
                      <a:pt x="956945" y="2195620"/>
                    </a:lnTo>
                    <a:cubicBezTo>
                      <a:pt x="428371" y="2195620"/>
                      <a:pt x="0" y="1767122"/>
                      <a:pt x="0" y="1097810"/>
                    </a:cubicBezTo>
                    <a:lnTo>
                      <a:pt x="0" y="1097810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7603220" y="0"/>
                    </a:lnTo>
                    <a:cubicBezTo>
                      <a:pt x="8131666" y="0"/>
                      <a:pt x="8560165" y="428371"/>
                      <a:pt x="8560165" y="1097810"/>
                    </a:cubicBezTo>
                    <a:lnTo>
                      <a:pt x="8560165" y="1097810"/>
                    </a:lnTo>
                    <a:cubicBezTo>
                      <a:pt x="8560165" y="1767122"/>
                      <a:pt x="8131667" y="2195620"/>
                      <a:pt x="7603220" y="2195620"/>
                    </a:cubicBezTo>
                    <a:close/>
                  </a:path>
                </a:pathLst>
              </a:custGeom>
              <a:solidFill>
                <a:srgbClr val="00B0F0"/>
              </a:solidFill>
            </p:spPr>
            <p:txBody>
              <a:bodyPr/>
              <a:lstStyle/>
              <a:p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3" name="Freeform 6"/>
              <p:cNvSpPr/>
              <p:nvPr/>
            </p:nvSpPr>
            <p:spPr>
              <a:xfrm>
                <a:off x="-335747" y="0"/>
                <a:ext cx="8393708" cy="2579249"/>
              </a:xfrm>
              <a:custGeom>
                <a:avLst/>
                <a:gdLst/>
                <a:ahLst/>
                <a:cxnLst/>
                <a:rect l="l" t="t" r="r" b="b"/>
                <a:pathLst>
                  <a:path w="8585565" h="2221020">
                    <a:moveTo>
                      <a:pt x="7615920" y="0"/>
                    </a:moveTo>
                    <a:lnTo>
                      <a:pt x="969645" y="0"/>
                    </a:lnTo>
                    <a:cubicBezTo>
                      <a:pt x="434975" y="0"/>
                      <a:pt x="0" y="434975"/>
                      <a:pt x="0" y="1110510"/>
                    </a:cubicBezTo>
                    <a:cubicBezTo>
                      <a:pt x="0" y="1786045"/>
                      <a:pt x="434975" y="2221020"/>
                      <a:pt x="969645" y="2221020"/>
                    </a:cubicBezTo>
                    <a:lnTo>
                      <a:pt x="7615920" y="2221020"/>
                    </a:lnTo>
                    <a:cubicBezTo>
                      <a:pt x="8150590" y="2221020"/>
                      <a:pt x="8585565" y="1786045"/>
                      <a:pt x="8585565" y="1110510"/>
                    </a:cubicBezTo>
                    <a:cubicBezTo>
                      <a:pt x="8585565" y="434975"/>
                      <a:pt x="8150590" y="0"/>
                      <a:pt x="7615920" y="0"/>
                    </a:cubicBezTo>
                    <a:close/>
                    <a:moveTo>
                      <a:pt x="7615920" y="2195620"/>
                    </a:moveTo>
                    <a:lnTo>
                      <a:pt x="969645" y="2195620"/>
                    </a:lnTo>
                    <a:cubicBezTo>
                      <a:pt x="448945" y="2195620"/>
                      <a:pt x="25400" y="1772075"/>
                      <a:pt x="25400" y="1110510"/>
                    </a:cubicBezTo>
                    <a:cubicBezTo>
                      <a:pt x="25400" y="448945"/>
                      <a:pt x="448945" y="25400"/>
                      <a:pt x="969645" y="25400"/>
                    </a:cubicBezTo>
                    <a:lnTo>
                      <a:pt x="7615920" y="25400"/>
                    </a:lnTo>
                    <a:cubicBezTo>
                      <a:pt x="8136620" y="25400"/>
                      <a:pt x="8560165" y="448945"/>
                      <a:pt x="8560165" y="1110510"/>
                    </a:cubicBezTo>
                    <a:cubicBezTo>
                      <a:pt x="8560165" y="1772075"/>
                      <a:pt x="8136620" y="2195620"/>
                      <a:pt x="7615920" y="2195620"/>
                    </a:cubicBezTo>
                    <a:close/>
                  </a:path>
                </a:pathLst>
              </a:custGeom>
              <a:solidFill>
                <a:srgbClr val="031929"/>
              </a:solidFill>
            </p:spPr>
            <p:txBody>
              <a:bodyPr/>
              <a:lstStyle/>
              <a:p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3" name="Rectangle 2"/>
            <p:cNvSpPr/>
            <p:nvPr/>
          </p:nvSpPr>
          <p:spPr>
            <a:xfrm>
              <a:off x="2220973" y="3706951"/>
              <a:ext cx="13334998" cy="3662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tabLst>
                  <a:tab pos="360045" algn="l"/>
                  <a:tab pos="720090" algn="l"/>
                </a:tabLst>
                <a:defRPr/>
              </a:pPr>
              <a:r>
                <a:rPr kumimoji="0" lang="nl-NL" sz="53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2. </a:t>
              </a:r>
              <a:r>
                <a:rPr lang="en-US" sz="5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DIỆN TÍCH XUNG QUANH CỦA HÌNH TRỤ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360045" algn="l"/>
                  <a:tab pos="720090" algn="l"/>
                </a:tabLst>
                <a:defRPr/>
              </a:pPr>
              <a:endParaRPr kumimoji="0" lang="en-US" sz="53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5656" y="6090765"/>
            <a:ext cx="6743323" cy="3384884"/>
          </a:xfrm>
          <a:prstGeom prst="rect">
            <a:avLst/>
          </a:prstGeom>
        </p:spPr>
      </p:pic>
      <p:pic>
        <p:nvPicPr>
          <p:cNvPr id="44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237643" y="5922818"/>
            <a:ext cx="1173320" cy="1045322"/>
          </a:xfrm>
          <a:prstGeom prst="rect">
            <a:avLst/>
          </a:prstGeom>
        </p:spPr>
      </p:pic>
      <p:pic>
        <p:nvPicPr>
          <p:cNvPr id="45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9585125">
            <a:off x="15976869" y="5495959"/>
            <a:ext cx="2183861" cy="559863"/>
          </a:xfrm>
          <a:prstGeom prst="rect">
            <a:avLst/>
          </a:prstGeom>
        </p:spPr>
      </p:pic>
      <p:pic>
        <p:nvPicPr>
          <p:cNvPr id="46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20708999">
            <a:off x="16433972" y="389360"/>
            <a:ext cx="1184128" cy="1741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921847"/>
      </p:ext>
    </p:extLst>
  </p:cSld>
  <p:clrMapOvr>
    <a:masterClrMapping/>
  </p:clrMapOvr>
  <p:transition spd="med">
    <p:circl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5912A97-301E-0686-5F67-907EAF3B1D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100" y="0"/>
            <a:ext cx="16687800" cy="865216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EBA5E181-B5FD-2E57-97EE-80BA71334463}"/>
              </a:ext>
            </a:extLst>
          </p:cNvPr>
          <p:cNvSpPr txBox="1"/>
          <p:nvPr/>
        </p:nvSpPr>
        <p:spPr>
          <a:xfrm>
            <a:off x="2819400" y="8877300"/>
            <a:ext cx="130302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GB" sz="32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Diện</a:t>
            </a:r>
            <a:r>
              <a:rPr lang="en-GB" sz="32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tích</a:t>
            </a:r>
            <a:r>
              <a:rPr lang="en-GB" sz="32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xung</a:t>
            </a:r>
            <a:r>
              <a:rPr lang="en-GB" sz="32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quanh</a:t>
            </a:r>
            <a:r>
              <a:rPr lang="en-GB" sz="32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GB" sz="32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GB" sz="32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trụ</a:t>
            </a:r>
            <a:r>
              <a:rPr lang="en-GB" sz="32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theo</a:t>
            </a:r>
            <a:r>
              <a:rPr lang="en-GB" sz="32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r </a:t>
            </a:r>
            <a:r>
              <a:rPr lang="en-GB" sz="32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GB" sz="32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h </a:t>
            </a:r>
            <a:r>
              <a:rPr lang="en-GB" sz="32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GB" sz="32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2</a:t>
            </a:r>
            <a:r>
              <a:rPr lang="en-GB" sz="32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</a:t>
            </a:r>
            <a:r>
              <a:rPr lang="en-GB" sz="32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rh.</a:t>
            </a:r>
            <a:endParaRPr lang="en-US" sz="32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3628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oogle Shape;305;p14">
            <a:extLst>
              <a:ext uri="{FF2B5EF4-FFF2-40B4-BE49-F238E27FC236}">
                <a16:creationId xmlns:a16="http://schemas.microsoft.com/office/drawing/2014/main" xmlns="" id="{26F180E1-1940-44E2-B758-FBFA43DBD90E}"/>
              </a:ext>
            </a:extLst>
          </p:cNvPr>
          <p:cNvGrpSpPr/>
          <p:nvPr/>
        </p:nvGrpSpPr>
        <p:grpSpPr>
          <a:xfrm flipH="1">
            <a:off x="7620982" y="5905500"/>
            <a:ext cx="1699513" cy="1188276"/>
            <a:chOff x="7890477" y="787864"/>
            <a:chExt cx="2022200" cy="1289304"/>
          </a:xfrm>
        </p:grpSpPr>
        <p:pic>
          <p:nvPicPr>
            <p:cNvPr id="23" name="Google Shape;306;p14">
              <a:extLst>
                <a:ext uri="{FF2B5EF4-FFF2-40B4-BE49-F238E27FC236}">
                  <a16:creationId xmlns:a16="http://schemas.microsoft.com/office/drawing/2014/main" xmlns="" id="{87F2F70F-4791-47C8-8C4D-E58087C567B9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7934187" y="787864"/>
              <a:ext cx="1912845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" name="Google Shape;307;p14">
              <a:extLst>
                <a:ext uri="{FF2B5EF4-FFF2-40B4-BE49-F238E27FC236}">
                  <a16:creationId xmlns:a16="http://schemas.microsoft.com/office/drawing/2014/main" xmlns="" id="{0180147A-1485-494B-96D3-A0270036F94E}"/>
                </a:ext>
              </a:extLst>
            </p:cNvPr>
            <p:cNvSpPr txBox="1"/>
            <p:nvPr/>
          </p:nvSpPr>
          <p:spPr>
            <a:xfrm>
              <a:off x="7890477" y="870543"/>
              <a:ext cx="2022200" cy="76802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184212B-8460-0E32-4687-53681992A6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729486"/>
            <a:ext cx="16465826" cy="2133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24884AC-6132-BEEB-494F-8980B339DB9B}"/>
              </a:ext>
            </a:extLst>
          </p:cNvPr>
          <p:cNvSpPr txBox="1"/>
          <p:nvPr/>
        </p:nvSpPr>
        <p:spPr>
          <a:xfrm>
            <a:off x="1066800" y="2930203"/>
            <a:ext cx="16465826" cy="13077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32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</a:t>
            </a:r>
            <a:r>
              <a:rPr lang="en-US" sz="32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ý: </a:t>
            </a:r>
            <a:r>
              <a:rPr lang="en-US" sz="3200" b="1" i="0" dirty="0" err="1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Diện</a:t>
            </a:r>
            <a:r>
              <a:rPr lang="en-US" sz="3200" b="1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3200" b="1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toàn</a:t>
            </a:r>
            <a:r>
              <a:rPr lang="en-US" sz="3200" b="1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sz="3200" b="1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3200" b="1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trụ</a:t>
            </a:r>
            <a:r>
              <a:rPr lang="en-US" sz="3200" b="1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3200" b="1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tổng</a:t>
            </a:r>
            <a:r>
              <a:rPr lang="en-US" sz="3200" b="1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diện</a:t>
            </a:r>
            <a:r>
              <a:rPr lang="en-US" sz="3200" b="1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3200" b="1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xung</a:t>
            </a:r>
            <a:r>
              <a:rPr lang="en-US" sz="3200" b="1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quanh</a:t>
            </a:r>
            <a:r>
              <a:rPr lang="en-US" sz="3200" b="1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diện</a:t>
            </a:r>
            <a:r>
              <a:rPr lang="en-US" sz="3200" b="1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3200" b="1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3200" b="1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đáy</a:t>
            </a:r>
            <a:r>
              <a:rPr lang="en-US" sz="3200" b="1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3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en-US" sz="3200" b="1" baseline="-250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tp</a:t>
            </a: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= </a:t>
            </a:r>
            <a:r>
              <a:rPr lang="en-US" sz="3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en-US" sz="3200" b="1" baseline="-250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xq</a:t>
            </a: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+ </a:t>
            </a:r>
            <a:r>
              <a:rPr lang="en-US" sz="3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en-US" sz="3200" b="1" baseline="-250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</a:t>
            </a:r>
            <a:endParaRPr lang="en-US" sz="3200" b="1" baseline="-25000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387F0E0-3208-7D9C-213E-A0107DE84BE2}"/>
              </a:ext>
            </a:extLst>
          </p:cNvPr>
          <p:cNvSpPr txBox="1"/>
          <p:nvPr/>
        </p:nvSpPr>
        <p:spPr>
          <a:xfrm>
            <a:off x="1066800" y="4820544"/>
            <a:ext cx="15852913" cy="613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3200" b="1" i="1" dirty="0" err="1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Ví</a:t>
            </a:r>
            <a:r>
              <a:rPr lang="en-US" sz="3200" b="1" i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</a:t>
            </a:r>
            <a:r>
              <a:rPr lang="en-US" sz="3200" b="1" i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2. </a:t>
            </a:r>
            <a:r>
              <a:rPr lang="en-US" sz="3200" dirty="0" err="1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diện</a:t>
            </a:r>
            <a:r>
              <a:rPr lang="en-US" sz="32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32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xung</a:t>
            </a:r>
            <a:r>
              <a:rPr lang="en-US" sz="32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quanh</a:t>
            </a:r>
            <a:r>
              <a:rPr lang="en-US" sz="32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trụ</a:t>
            </a:r>
            <a:r>
              <a:rPr lang="en-US" sz="32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bán</a:t>
            </a:r>
            <a:r>
              <a:rPr lang="en-US" sz="32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kính</a:t>
            </a:r>
            <a:r>
              <a:rPr lang="en-US" sz="32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đáy</a:t>
            </a:r>
            <a:r>
              <a:rPr lang="en-US" sz="32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 m </a:t>
            </a:r>
            <a:r>
              <a:rPr lang="en-US" sz="3200" dirty="0" err="1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chiều</a:t>
            </a:r>
            <a:r>
              <a:rPr lang="en-US" sz="32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en-US" sz="32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 m.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1DAC310F-013D-35FF-155C-8DD3D288CCAB}"/>
              </a:ext>
            </a:extLst>
          </p:cNvPr>
          <p:cNvSpPr txBox="1"/>
          <p:nvPr/>
        </p:nvSpPr>
        <p:spPr>
          <a:xfrm>
            <a:off x="4572000" y="7429500"/>
            <a:ext cx="9144000" cy="1189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3200" dirty="0" err="1">
                <a:solidFill>
                  <a:srgbClr val="242021"/>
                </a:solidFill>
                <a:effectLst/>
                <a:latin typeface="TimesNewRomanPSMT"/>
                <a:ea typeface="Calibri" panose="020F0502020204030204" pitchFamily="34" charset="0"/>
                <a:cs typeface="Times New Roman" panose="02020603050405020304" pitchFamily="18" charset="0"/>
              </a:rPr>
              <a:t>Diện</a:t>
            </a:r>
            <a:r>
              <a:rPr lang="en-US" sz="3200" dirty="0">
                <a:solidFill>
                  <a:srgbClr val="242021"/>
                </a:solidFill>
                <a:effectLst/>
                <a:latin typeface="TimesNewRomanPSM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effectLst/>
                <a:latin typeface="TimesNewRomanPSMT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3200" dirty="0">
                <a:solidFill>
                  <a:srgbClr val="242021"/>
                </a:solidFill>
                <a:effectLst/>
                <a:latin typeface="TimesNewRomanPSM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effectLst/>
                <a:latin typeface="TimesNewRomanPSMT"/>
                <a:ea typeface="Calibri" panose="020F0502020204030204" pitchFamily="34" charset="0"/>
                <a:cs typeface="Times New Roman" panose="02020603050405020304" pitchFamily="18" charset="0"/>
              </a:rPr>
              <a:t>xung</a:t>
            </a:r>
            <a:r>
              <a:rPr lang="en-US" sz="3200" dirty="0">
                <a:solidFill>
                  <a:srgbClr val="242021"/>
                </a:solidFill>
                <a:effectLst/>
                <a:latin typeface="TimesNewRomanPSM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effectLst/>
                <a:latin typeface="TimesNewRomanPSMT"/>
                <a:ea typeface="Calibri" panose="020F0502020204030204" pitchFamily="34" charset="0"/>
                <a:cs typeface="Times New Roman" panose="02020603050405020304" pitchFamily="18" charset="0"/>
              </a:rPr>
              <a:t>quanh</a:t>
            </a:r>
            <a:r>
              <a:rPr lang="en-US" sz="3200" dirty="0">
                <a:solidFill>
                  <a:srgbClr val="242021"/>
                </a:solidFill>
                <a:effectLst/>
                <a:latin typeface="TimesNewRomanPSM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effectLst/>
                <a:latin typeface="TimesNewRomanPSMT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242021"/>
                </a:solidFill>
                <a:effectLst/>
                <a:latin typeface="TimesNewRomanPSM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effectLst/>
                <a:latin typeface="TimesNewRomanPSMT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242021"/>
                </a:solidFill>
                <a:effectLst/>
                <a:latin typeface="TimesNewRomanPSM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effectLst/>
                <a:latin typeface="TimesNewRomanPSMT"/>
                <a:ea typeface="Calibri" panose="020F0502020204030204" pitchFamily="34" charset="0"/>
                <a:cs typeface="Times New Roman" panose="02020603050405020304" pitchFamily="18" charset="0"/>
              </a:rPr>
              <a:t>trụ</a:t>
            </a:r>
            <a:r>
              <a:rPr lang="en-US" sz="3200" dirty="0">
                <a:solidFill>
                  <a:srgbClr val="242021"/>
                </a:solidFill>
                <a:effectLst/>
                <a:latin typeface="TimesNewRomanPSM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effectLst/>
                <a:latin typeface="TimesNewRomanPSMT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242021"/>
                </a:solidFill>
                <a:effectLst/>
                <a:latin typeface="TimesNewRomanPSMT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3200" dirty="0">
                <a:solidFill>
                  <a:srgbClr val="242021"/>
                </a:solidFill>
                <a:effectLst/>
                <a:latin typeface="TimesNewRomanPSM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3200" dirty="0" err="1">
                <a:solidFill>
                  <a:srgbClr val="242021"/>
                </a:solidFill>
                <a:effectLst/>
                <a:latin typeface="TimesNewRomanPSMT"/>
                <a:ea typeface="Calibri" panose="020F0502020204030204" pitchFamily="34" charset="0"/>
                <a:cs typeface="Times New Roman" panose="02020603050405020304" pitchFamily="18" charset="0"/>
              </a:rPr>
              <a:t>Sxq</a:t>
            </a:r>
            <a:r>
              <a:rPr lang="en-US" sz="3200" dirty="0">
                <a:solidFill>
                  <a:srgbClr val="242021"/>
                </a:solidFill>
                <a:effectLst/>
                <a:latin typeface="TimesNewRomanPSMT"/>
                <a:ea typeface="Calibri" panose="020F0502020204030204" pitchFamily="34" charset="0"/>
                <a:cs typeface="Times New Roman" panose="02020603050405020304" pitchFamily="18" charset="0"/>
              </a:rPr>
              <a:t> = 2πrh = 2π . 2 . 3 = 12π (m2).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5841712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95E27B9-376A-D6FB-27BA-E7D5883EAD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638" y="1699848"/>
            <a:ext cx="17696724" cy="546114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1780BBC0-F5FD-EF06-CA4E-5F9513B33155}"/>
              </a:ext>
            </a:extLst>
          </p:cNvPr>
          <p:cNvGrpSpPr/>
          <p:nvPr/>
        </p:nvGrpSpPr>
        <p:grpSpPr>
          <a:xfrm>
            <a:off x="15316197" y="114301"/>
            <a:ext cx="2740145" cy="1600200"/>
            <a:chOff x="9314481" y="0"/>
            <a:chExt cx="2877522" cy="1890793"/>
          </a:xfrm>
        </p:grpSpPr>
        <p:pic>
          <p:nvPicPr>
            <p:cNvPr id="4" name="Picture 3" descr="Background pattern&#10;&#10;Description automatically generated">
              <a:extLst>
                <a:ext uri="{FF2B5EF4-FFF2-40B4-BE49-F238E27FC236}">
                  <a16:creationId xmlns:a16="http://schemas.microsoft.com/office/drawing/2014/main" xmlns="" id="{07CAA32E-5805-A74B-C739-92B82459BC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xmlns="" r:id="rId4"/>
                </a:ext>
              </a:extLst>
            </a:blip>
            <a:srcRect l="36012" r="14448" b="2"/>
            <a:stretch/>
          </p:blipFill>
          <p:spPr>
            <a:xfrm>
              <a:off x="10842089" y="0"/>
              <a:ext cx="1349914" cy="1763123"/>
            </a:xfrm>
            <a:custGeom>
              <a:avLst/>
              <a:gdLst/>
              <a:ahLst/>
              <a:cxnLst/>
              <a:rect l="l" t="t" r="r" b="b"/>
              <a:pathLst>
                <a:path w="2577829" h="2926956">
                  <a:moveTo>
                    <a:pt x="1114351" y="0"/>
                  </a:moveTo>
                  <a:cubicBezTo>
                    <a:pt x="1922608" y="0"/>
                    <a:pt x="2577829" y="655221"/>
                    <a:pt x="2577829" y="1463478"/>
                  </a:cubicBezTo>
                  <a:cubicBezTo>
                    <a:pt x="2577829" y="2271735"/>
                    <a:pt x="1922608" y="2926956"/>
                    <a:pt x="1114351" y="2926956"/>
                  </a:cubicBezTo>
                  <a:cubicBezTo>
                    <a:pt x="710223" y="2926956"/>
                    <a:pt x="344353" y="2763151"/>
                    <a:pt x="79516" y="2498313"/>
                  </a:cubicBezTo>
                  <a:lnTo>
                    <a:pt x="0" y="2410824"/>
                  </a:lnTo>
                  <a:lnTo>
                    <a:pt x="69413" y="2266732"/>
                  </a:lnTo>
                  <a:cubicBezTo>
                    <a:pt x="193516" y="1973319"/>
                    <a:pt x="262142" y="1650728"/>
                    <a:pt x="262142" y="1312109"/>
                  </a:cubicBezTo>
                  <a:cubicBezTo>
                    <a:pt x="262142" y="1058145"/>
                    <a:pt x="223540" y="813196"/>
                    <a:pt x="151883" y="582811"/>
                  </a:cubicBezTo>
                  <a:lnTo>
                    <a:pt x="91478" y="417771"/>
                  </a:lnTo>
                  <a:lnTo>
                    <a:pt x="183443" y="334187"/>
                  </a:lnTo>
                  <a:cubicBezTo>
                    <a:pt x="436418" y="125413"/>
                    <a:pt x="760739" y="0"/>
                    <a:pt x="1114351" y="0"/>
                  </a:cubicBezTo>
                  <a:close/>
                </a:path>
              </a:pathLst>
            </a:cu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BB4C2296-19C3-49C2-7A30-B700503B2C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819"/>
            <a:stretch/>
          </p:blipFill>
          <p:spPr>
            <a:xfrm>
              <a:off x="10751011" y="203738"/>
              <a:ext cx="1216828" cy="1394715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63A6C122-266B-F8EE-2248-74271916332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314481" y="507412"/>
              <a:ext cx="1896053" cy="1383381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5799896-A49A-E41C-7333-A11DF6C0D811}"/>
              </a:ext>
            </a:extLst>
          </p:cNvPr>
          <p:cNvSpPr txBox="1"/>
          <p:nvPr/>
        </p:nvSpPr>
        <p:spPr>
          <a:xfrm>
            <a:off x="1943100" y="7821686"/>
            <a:ext cx="14859000" cy="1530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80340" algn="just">
              <a:lnSpc>
                <a:spcPct val="150000"/>
              </a:lnSpc>
              <a:spcAft>
                <a:spcPts val="400"/>
              </a:spcAft>
            </a:pPr>
            <a:r>
              <a:rPr lang="vi-VN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Diện tích thép của một thùng phuy: S = 2 . </a:t>
            </a:r>
            <a:r>
              <a:rPr lang="vi-VN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sym typeface="Symbol" panose="05050102010706020507" pitchFamily="18" charset="2"/>
              </a:rPr>
              <a:t></a:t>
            </a:r>
            <a:r>
              <a:rPr lang="vi-VN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. 0,3 . 0,9 + 2 . </a:t>
            </a:r>
            <a:r>
              <a:rPr lang="vi-VN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sym typeface="Symbol" panose="05050102010706020507" pitchFamily="18" charset="2"/>
              </a:rPr>
              <a:t></a:t>
            </a:r>
            <a:r>
              <a:rPr lang="vi-VN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. (0,3)</a:t>
            </a:r>
            <a:r>
              <a:rPr lang="vi-VN" sz="3200" b="1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</a:t>
            </a:r>
            <a:r>
              <a:rPr lang="vi-VN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= 0,72</a:t>
            </a:r>
            <a:r>
              <a:rPr lang="vi-VN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sym typeface="Symbol" panose="05050102010706020507" pitchFamily="18" charset="2"/>
              </a:rPr>
              <a:t></a:t>
            </a:r>
            <a:r>
              <a:rPr lang="vi-VN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(m</a:t>
            </a:r>
            <a:r>
              <a:rPr lang="vi-VN" sz="3200" b="1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</a:t>
            </a:r>
            <a:r>
              <a:rPr lang="vi-VN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).</a:t>
            </a:r>
            <a:endParaRPr lang="en-US" sz="3200" b="1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indent="180340" algn="just">
              <a:lnSpc>
                <a:spcPct val="150000"/>
              </a:lnSpc>
              <a:spcAft>
                <a:spcPts val="400"/>
              </a:spcAft>
            </a:pPr>
            <a:r>
              <a:rPr lang="vi-VN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Diện tích thép của 100 thùng phuy: 0,72</a:t>
            </a:r>
            <a:r>
              <a:rPr lang="vi-VN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sym typeface="Symbol" panose="05050102010706020507" pitchFamily="18" charset="2"/>
              </a:rPr>
              <a:t></a:t>
            </a:r>
            <a:r>
              <a:rPr lang="vi-VN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. 100 = 72</a:t>
            </a:r>
            <a:r>
              <a:rPr lang="vi-VN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sym typeface="Symbol" panose="05050102010706020507" pitchFamily="18" charset="2"/>
              </a:rPr>
              <a:t></a:t>
            </a:r>
            <a:r>
              <a:rPr lang="vi-VN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sym typeface="Symbol" panose="05050102010706020507" pitchFamily="18" charset="2"/>
              </a:rPr>
              <a:t></a:t>
            </a:r>
            <a:r>
              <a:rPr lang="vi-VN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226,19 (m</a:t>
            </a:r>
            <a:r>
              <a:rPr lang="vi-VN" sz="3200" b="1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</a:t>
            </a:r>
            <a:r>
              <a:rPr lang="vi-VN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).</a:t>
            </a:r>
            <a:endParaRPr lang="en-US" sz="3200" b="1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grpSp>
        <p:nvGrpSpPr>
          <p:cNvPr id="12" name="Google Shape;305;p14">
            <a:extLst>
              <a:ext uri="{FF2B5EF4-FFF2-40B4-BE49-F238E27FC236}">
                <a16:creationId xmlns:a16="http://schemas.microsoft.com/office/drawing/2014/main" xmlns="" id="{BE0D386E-C795-6567-F7F9-A2CE543DF7E2}"/>
              </a:ext>
            </a:extLst>
          </p:cNvPr>
          <p:cNvGrpSpPr/>
          <p:nvPr/>
        </p:nvGrpSpPr>
        <p:grpSpPr>
          <a:xfrm flipH="1">
            <a:off x="7673087" y="6167379"/>
            <a:ext cx="1699513" cy="1188276"/>
            <a:chOff x="7890477" y="787864"/>
            <a:chExt cx="2022200" cy="1289304"/>
          </a:xfrm>
        </p:grpSpPr>
        <p:pic>
          <p:nvPicPr>
            <p:cNvPr id="13" name="Google Shape;306;p14">
              <a:extLst>
                <a:ext uri="{FF2B5EF4-FFF2-40B4-BE49-F238E27FC236}">
                  <a16:creationId xmlns:a16="http://schemas.microsoft.com/office/drawing/2014/main" xmlns="" id="{3BC558A7-10DE-3832-C73A-46807142F5DF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7934187" y="787864"/>
              <a:ext cx="1912845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" name="Google Shape;307;p14">
              <a:extLst>
                <a:ext uri="{FF2B5EF4-FFF2-40B4-BE49-F238E27FC236}">
                  <a16:creationId xmlns:a16="http://schemas.microsoft.com/office/drawing/2014/main" xmlns="" id="{94F72C29-3513-3408-49E8-CE0643EE1AB8}"/>
                </a:ext>
              </a:extLst>
            </p:cNvPr>
            <p:cNvSpPr txBox="1"/>
            <p:nvPr/>
          </p:nvSpPr>
          <p:spPr>
            <a:xfrm>
              <a:off x="7890477" y="870543"/>
              <a:ext cx="2022200" cy="76802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00361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2C6B6332-67B8-945B-60CD-EEC95CF8B508}"/>
              </a:ext>
            </a:extLst>
          </p:cNvPr>
          <p:cNvSpPr/>
          <p:nvPr/>
        </p:nvSpPr>
        <p:spPr>
          <a:xfrm>
            <a:off x="381000" y="1714500"/>
            <a:ext cx="541020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n-US" sz="80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2" name="ProShow Slideshow 1">
            <a:hlinkClick r:id="" action="ppaction://media"/>
            <a:extLst>
              <a:ext uri="{FF2B5EF4-FFF2-40B4-BE49-F238E27FC236}">
                <a16:creationId xmlns:a16="http://schemas.microsoft.com/office/drawing/2014/main" xmlns="" id="{06133989-2712-06E1-0E49-3795DCAB511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" y="-6399"/>
            <a:ext cx="18299376" cy="10293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9928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6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286000" y="1714500"/>
            <a:ext cx="13343702" cy="2998146"/>
            <a:chOff x="2193761" y="2917658"/>
            <a:chExt cx="13343702" cy="2820405"/>
          </a:xfrm>
        </p:grpSpPr>
        <p:grpSp>
          <p:nvGrpSpPr>
            <p:cNvPr id="40" name="Group 4"/>
            <p:cNvGrpSpPr/>
            <p:nvPr/>
          </p:nvGrpSpPr>
          <p:grpSpPr>
            <a:xfrm>
              <a:off x="2193761" y="2917658"/>
              <a:ext cx="13343702" cy="2789520"/>
              <a:chOff x="-335747" y="0"/>
              <a:chExt cx="8399186" cy="2622801"/>
            </a:xfrm>
          </p:grpSpPr>
          <p:sp>
            <p:nvSpPr>
              <p:cNvPr id="42" name="Freeform 5"/>
              <p:cNvSpPr/>
              <p:nvPr/>
            </p:nvSpPr>
            <p:spPr>
              <a:xfrm>
                <a:off x="-330269" y="56252"/>
                <a:ext cx="8393708" cy="2566549"/>
              </a:xfrm>
              <a:custGeom>
                <a:avLst/>
                <a:gdLst/>
                <a:ahLst/>
                <a:cxnLst/>
                <a:rect l="l" t="t" r="r" b="b"/>
                <a:pathLst>
                  <a:path w="8560165" h="2195620">
                    <a:moveTo>
                      <a:pt x="7603220" y="2195620"/>
                    </a:moveTo>
                    <a:lnTo>
                      <a:pt x="956945" y="2195620"/>
                    </a:lnTo>
                    <a:cubicBezTo>
                      <a:pt x="428371" y="2195620"/>
                      <a:pt x="0" y="1767122"/>
                      <a:pt x="0" y="1097810"/>
                    </a:cubicBezTo>
                    <a:lnTo>
                      <a:pt x="0" y="1097810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7603220" y="0"/>
                    </a:lnTo>
                    <a:cubicBezTo>
                      <a:pt x="8131666" y="0"/>
                      <a:pt x="8560165" y="428371"/>
                      <a:pt x="8560165" y="1097810"/>
                    </a:cubicBezTo>
                    <a:lnTo>
                      <a:pt x="8560165" y="1097810"/>
                    </a:lnTo>
                    <a:cubicBezTo>
                      <a:pt x="8560165" y="1767122"/>
                      <a:pt x="8131667" y="2195620"/>
                      <a:pt x="7603220" y="2195620"/>
                    </a:cubicBez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</p:spPr>
            <p:txBody>
              <a:bodyPr/>
              <a:lstStyle/>
              <a:p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3" name="Freeform 6"/>
              <p:cNvSpPr/>
              <p:nvPr/>
            </p:nvSpPr>
            <p:spPr>
              <a:xfrm>
                <a:off x="-335747" y="0"/>
                <a:ext cx="8393708" cy="2579249"/>
              </a:xfrm>
              <a:custGeom>
                <a:avLst/>
                <a:gdLst/>
                <a:ahLst/>
                <a:cxnLst/>
                <a:rect l="l" t="t" r="r" b="b"/>
                <a:pathLst>
                  <a:path w="8585565" h="2221020">
                    <a:moveTo>
                      <a:pt x="7615920" y="0"/>
                    </a:moveTo>
                    <a:lnTo>
                      <a:pt x="969645" y="0"/>
                    </a:lnTo>
                    <a:cubicBezTo>
                      <a:pt x="434975" y="0"/>
                      <a:pt x="0" y="434975"/>
                      <a:pt x="0" y="1110510"/>
                    </a:cubicBezTo>
                    <a:cubicBezTo>
                      <a:pt x="0" y="1786045"/>
                      <a:pt x="434975" y="2221020"/>
                      <a:pt x="969645" y="2221020"/>
                    </a:cubicBezTo>
                    <a:lnTo>
                      <a:pt x="7615920" y="2221020"/>
                    </a:lnTo>
                    <a:cubicBezTo>
                      <a:pt x="8150590" y="2221020"/>
                      <a:pt x="8585565" y="1786045"/>
                      <a:pt x="8585565" y="1110510"/>
                    </a:cubicBezTo>
                    <a:cubicBezTo>
                      <a:pt x="8585565" y="434975"/>
                      <a:pt x="8150590" y="0"/>
                      <a:pt x="7615920" y="0"/>
                    </a:cubicBezTo>
                    <a:close/>
                    <a:moveTo>
                      <a:pt x="7615920" y="2195620"/>
                    </a:moveTo>
                    <a:lnTo>
                      <a:pt x="969645" y="2195620"/>
                    </a:lnTo>
                    <a:cubicBezTo>
                      <a:pt x="448945" y="2195620"/>
                      <a:pt x="25400" y="1772075"/>
                      <a:pt x="25400" y="1110510"/>
                    </a:cubicBezTo>
                    <a:cubicBezTo>
                      <a:pt x="25400" y="448945"/>
                      <a:pt x="448945" y="25400"/>
                      <a:pt x="969645" y="25400"/>
                    </a:cubicBezTo>
                    <a:lnTo>
                      <a:pt x="7615920" y="25400"/>
                    </a:lnTo>
                    <a:cubicBezTo>
                      <a:pt x="8136620" y="25400"/>
                      <a:pt x="8560165" y="448945"/>
                      <a:pt x="8560165" y="1110510"/>
                    </a:cubicBezTo>
                    <a:cubicBezTo>
                      <a:pt x="8560165" y="1772075"/>
                      <a:pt x="8136620" y="2195620"/>
                      <a:pt x="7615920" y="2195620"/>
                    </a:cubicBezTo>
                    <a:close/>
                  </a:path>
                </a:pathLst>
              </a:custGeom>
              <a:solidFill>
                <a:srgbClr val="031929"/>
              </a:solidFill>
            </p:spPr>
            <p:txBody>
              <a:bodyPr/>
              <a:lstStyle/>
              <a:p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3" name="Rectangle 2"/>
            <p:cNvSpPr/>
            <p:nvPr/>
          </p:nvSpPr>
          <p:spPr>
            <a:xfrm>
              <a:off x="4394235" y="3856416"/>
              <a:ext cx="9915326" cy="18816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nl-NL" sz="53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3</a:t>
              </a:r>
              <a:r>
                <a:rPr kumimoji="0" lang="nl-NL" sz="53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 </a:t>
              </a:r>
              <a:r>
                <a:rPr lang="en-US" sz="5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THỂ TÍCH CỦA HÌNH TRỤ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360045" algn="l"/>
                  <a:tab pos="720090" algn="l"/>
                </a:tabLst>
                <a:defRPr/>
              </a:pPr>
              <a:endParaRPr kumimoji="0" lang="en-US" sz="53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4237" y="6904121"/>
            <a:ext cx="6743323" cy="3384884"/>
          </a:xfrm>
          <a:prstGeom prst="rect">
            <a:avLst/>
          </a:prstGeom>
        </p:spPr>
      </p:pic>
      <p:pic>
        <p:nvPicPr>
          <p:cNvPr id="44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-228600" y="6210300"/>
            <a:ext cx="1173320" cy="1045322"/>
          </a:xfrm>
          <a:prstGeom prst="rect">
            <a:avLst/>
          </a:prstGeom>
        </p:spPr>
      </p:pic>
      <p:pic>
        <p:nvPicPr>
          <p:cNvPr id="45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9585125">
            <a:off x="16488602" y="5427899"/>
            <a:ext cx="2183861" cy="559863"/>
          </a:xfrm>
          <a:prstGeom prst="rect">
            <a:avLst/>
          </a:prstGeom>
        </p:spPr>
      </p:pic>
      <p:pic>
        <p:nvPicPr>
          <p:cNvPr id="46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20708999">
            <a:off x="16433972" y="389360"/>
            <a:ext cx="1184128" cy="1741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263285"/>
      </p:ext>
    </p:extLst>
  </p:cSld>
  <p:clrMapOvr>
    <a:masterClrMapping/>
  </p:clrMapOvr>
  <p:transition spd="med">
    <p:circl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7DCB262-5029-2437-FB4C-6866FB58BA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3464"/>
            <a:ext cx="16171982" cy="742603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EDCF26F5-1603-1274-D8B4-C8D266A90270}"/>
              </a:ext>
            </a:extLst>
          </p:cNvPr>
          <p:cNvSpPr txBox="1"/>
          <p:nvPr/>
        </p:nvSpPr>
        <p:spPr>
          <a:xfrm>
            <a:off x="1714500" y="7426036"/>
            <a:ext cx="14859000" cy="23208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: </a:t>
            </a:r>
            <a:r>
              <a:rPr kumimoji="0" lang="en-GB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a) </a:t>
            </a:r>
            <a:r>
              <a:rPr kumimoji="0" lang="en-GB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kumimoji="0" lang="en-GB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kumimoji="0" lang="en-GB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lượng</a:t>
            </a:r>
            <a:r>
              <a:rPr kumimoji="0" lang="en-GB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kumimoji="0" lang="en-GB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kumimoji="0" lang="en-GB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bình</a:t>
            </a:r>
            <a:r>
              <a:rPr kumimoji="0" lang="en-GB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kumimoji="0" lang="en-GB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kumimoji="0" lang="en-GB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 = S . h.</a:t>
            </a: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</a:t>
            </a:r>
            <a:r>
              <a:rPr kumimoji="0" lang="en-GB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đoán</a:t>
            </a:r>
            <a:r>
              <a:rPr kumimoji="0" lang="en-GB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kumimoji="0" lang="en-GB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kumimoji="0" lang="en-GB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GB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lượng</a:t>
            </a:r>
            <a:r>
              <a:rPr kumimoji="0" lang="en-GB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kumimoji="0" lang="en-GB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kumimoji="0" lang="en-GB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bình</a:t>
            </a:r>
            <a:r>
              <a:rPr kumimoji="0" lang="en-GB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 </a:t>
            </a:r>
            <a:r>
              <a:rPr kumimoji="0" lang="en-GB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kumimoji="0" lang="en-GB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 = S . h. </a:t>
            </a: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b) </a:t>
            </a:r>
            <a:r>
              <a:rPr kumimoji="0" lang="en-GB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kumimoji="0" lang="en-GB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kumimoji="0" lang="en-GB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GB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lượng</a:t>
            </a:r>
            <a:r>
              <a:rPr kumimoji="0" lang="en-GB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kumimoji="0" lang="en-GB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kumimoji="0" lang="en-GB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bình</a:t>
            </a:r>
            <a:r>
              <a:rPr kumimoji="0" lang="en-GB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 </a:t>
            </a:r>
            <a:r>
              <a:rPr kumimoji="0" lang="en-GB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kumimoji="0" lang="en-GB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kumimoji="0" lang="en-GB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 </a:t>
            </a:r>
            <a:r>
              <a:rPr kumimoji="0" lang="en-GB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kumimoji="0" lang="en-GB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 </a:t>
            </a:r>
            <a:r>
              <a:rPr kumimoji="0" lang="en-GB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kumimoji="0" lang="en-GB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 = </a:t>
            </a:r>
            <a:r>
              <a:rPr kumimoji="0" lang="en-GB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</a:t>
            </a:r>
            <a:r>
              <a:rPr kumimoji="0" lang="en-GB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</a:t>
            </a:r>
            <a:r>
              <a:rPr kumimoji="0" lang="en-GB" sz="3200" b="0" i="0" u="none" strike="noStrike" kern="1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kumimoji="0" lang="en-GB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h.</a:t>
            </a: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4333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764000" y="-38100"/>
            <a:ext cx="1209072" cy="130007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F8A9457-0AB9-08A0-C4F4-49BF4F4A9D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1586596"/>
            <a:ext cx="16459200" cy="321406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977C5D6-6CD5-7DD4-1C9E-6FD20D391FF0}"/>
              </a:ext>
            </a:extLst>
          </p:cNvPr>
          <p:cNvSpPr txBox="1"/>
          <p:nvPr/>
        </p:nvSpPr>
        <p:spPr>
          <a:xfrm>
            <a:off x="1447800" y="4800658"/>
            <a:ext cx="12573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1" dirty="0" err="1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200" b="1" i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200" b="1" i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3. </a:t>
            </a:r>
            <a:r>
              <a:rPr lang="en-US" sz="3200" b="0" i="0" dirty="0" err="1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0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0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b="0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0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0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trụ</a:t>
            </a:r>
            <a:r>
              <a:rPr lang="en-US" sz="3200" b="0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0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3200" b="0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3200" b="0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sz="3200" b="0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10 m, </a:t>
            </a:r>
            <a:r>
              <a:rPr lang="en-US" sz="3200" b="0" i="0" dirty="0" err="1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200" b="0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200" b="0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15 m.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pSp>
        <p:nvGrpSpPr>
          <p:cNvPr id="8" name="Google Shape;305;p14">
            <a:extLst>
              <a:ext uri="{FF2B5EF4-FFF2-40B4-BE49-F238E27FC236}">
                <a16:creationId xmlns:a16="http://schemas.microsoft.com/office/drawing/2014/main" xmlns="" id="{F67125F1-F25C-F1C7-A0D5-F8FAC01FBA3C}"/>
              </a:ext>
            </a:extLst>
          </p:cNvPr>
          <p:cNvGrpSpPr/>
          <p:nvPr/>
        </p:nvGrpSpPr>
        <p:grpSpPr>
          <a:xfrm flipH="1">
            <a:off x="5410200" y="5806729"/>
            <a:ext cx="1699513" cy="1188276"/>
            <a:chOff x="7890477" y="787863"/>
            <a:chExt cx="2022200" cy="1289304"/>
          </a:xfrm>
        </p:grpSpPr>
        <p:pic>
          <p:nvPicPr>
            <p:cNvPr id="9" name="Google Shape;306;p14">
              <a:extLst>
                <a:ext uri="{FF2B5EF4-FFF2-40B4-BE49-F238E27FC236}">
                  <a16:creationId xmlns:a16="http://schemas.microsoft.com/office/drawing/2014/main" xmlns="" id="{2F68A56E-0732-E43A-4055-34280AF95A9E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934187" y="787863"/>
              <a:ext cx="1912845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Google Shape;307;p14">
              <a:extLst>
                <a:ext uri="{FF2B5EF4-FFF2-40B4-BE49-F238E27FC236}">
                  <a16:creationId xmlns:a16="http://schemas.microsoft.com/office/drawing/2014/main" xmlns="" id="{7EE43C91-63EF-B786-0CF6-F2FAA8FEEF16}"/>
                </a:ext>
              </a:extLst>
            </p:cNvPr>
            <p:cNvSpPr txBox="1"/>
            <p:nvPr/>
          </p:nvSpPr>
          <p:spPr>
            <a:xfrm>
              <a:off x="7890477" y="870543"/>
              <a:ext cx="2022200" cy="76802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0116EB86-32DF-F1FD-EB23-45026C0157C8}"/>
              </a:ext>
            </a:extLst>
          </p:cNvPr>
          <p:cNvSpPr txBox="1"/>
          <p:nvPr/>
        </p:nvSpPr>
        <p:spPr>
          <a:xfrm>
            <a:off x="1440873" y="7492501"/>
            <a:ext cx="10681622" cy="6227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3200" dirty="0" err="1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32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trụ</a:t>
            </a:r>
            <a:r>
              <a:rPr lang="en-US" sz="32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V = πr</a:t>
            </a:r>
            <a:r>
              <a:rPr lang="en-US" sz="3200" baseline="300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32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 = π.10</a:t>
            </a:r>
            <a:r>
              <a:rPr lang="en-US" sz="3200" baseline="300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32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.15 = 1500π (m</a:t>
            </a:r>
            <a:r>
              <a:rPr lang="en-US" sz="3200" baseline="300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sz="32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5162954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22;p15">
            <a:extLst>
              <a:ext uri="{FF2B5EF4-FFF2-40B4-BE49-F238E27FC236}">
                <a16:creationId xmlns:a16="http://schemas.microsoft.com/office/drawing/2014/main" xmlns="" id="{B1B37C55-EC3C-42DF-B82E-4D75AE295AE4}"/>
              </a:ext>
            </a:extLst>
          </p:cNvPr>
          <p:cNvSpPr/>
          <p:nvPr/>
        </p:nvSpPr>
        <p:spPr>
          <a:xfrm>
            <a:off x="516461" y="636917"/>
            <a:ext cx="4291144" cy="1082842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1" dirty="0">
                <a:solidFill>
                  <a:schemeClr val="lt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Thực hành 3:</a:t>
            </a:r>
            <a:endParaRPr sz="4500" b="1" dirty="0">
              <a:solidFill>
                <a:schemeClr val="lt1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6" name="Google Shape;305;p14">
            <a:extLst>
              <a:ext uri="{FF2B5EF4-FFF2-40B4-BE49-F238E27FC236}">
                <a16:creationId xmlns:a16="http://schemas.microsoft.com/office/drawing/2014/main" xmlns="" id="{EDB26695-A075-438E-8D77-1C5CBAC1F54E}"/>
              </a:ext>
            </a:extLst>
          </p:cNvPr>
          <p:cNvGrpSpPr/>
          <p:nvPr/>
        </p:nvGrpSpPr>
        <p:grpSpPr>
          <a:xfrm flipH="1">
            <a:off x="8294243" y="4674824"/>
            <a:ext cx="1699513" cy="1188276"/>
            <a:chOff x="7890477" y="787864"/>
            <a:chExt cx="2022200" cy="1289304"/>
          </a:xfrm>
        </p:grpSpPr>
        <p:pic>
          <p:nvPicPr>
            <p:cNvPr id="7" name="Google Shape;306;p14">
              <a:extLst>
                <a:ext uri="{FF2B5EF4-FFF2-40B4-BE49-F238E27FC236}">
                  <a16:creationId xmlns:a16="http://schemas.microsoft.com/office/drawing/2014/main" xmlns="" id="{4063E298-1762-4BC3-826D-FB2A4CC88BEB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934187" y="787864"/>
              <a:ext cx="1912845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Google Shape;307;p14">
              <a:extLst>
                <a:ext uri="{FF2B5EF4-FFF2-40B4-BE49-F238E27FC236}">
                  <a16:creationId xmlns:a16="http://schemas.microsoft.com/office/drawing/2014/main" xmlns="" id="{FD898135-A802-4A2F-80C4-ED39F13434C5}"/>
                </a:ext>
              </a:extLst>
            </p:cNvPr>
            <p:cNvSpPr txBox="1"/>
            <p:nvPr/>
          </p:nvSpPr>
          <p:spPr>
            <a:xfrm>
              <a:off x="7890477" y="870543"/>
              <a:ext cx="2022200" cy="76802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B221F351-D946-AB1E-A5CB-BD0B08FAB849}"/>
              </a:ext>
            </a:extLst>
          </p:cNvPr>
          <p:cNvGrpSpPr/>
          <p:nvPr/>
        </p:nvGrpSpPr>
        <p:grpSpPr>
          <a:xfrm>
            <a:off x="15316197" y="114301"/>
            <a:ext cx="2740145" cy="1600200"/>
            <a:chOff x="9314481" y="0"/>
            <a:chExt cx="2877522" cy="1890793"/>
          </a:xfrm>
        </p:grpSpPr>
        <p:pic>
          <p:nvPicPr>
            <p:cNvPr id="9" name="Picture 8" descr="Background pattern&#10;&#10;Description automatically generated">
              <a:extLst>
                <a:ext uri="{FF2B5EF4-FFF2-40B4-BE49-F238E27FC236}">
                  <a16:creationId xmlns:a16="http://schemas.microsoft.com/office/drawing/2014/main" xmlns="" id="{2315EE73-526E-A028-1375-C7C1778D41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xmlns="" r:id="rId5"/>
                </a:ext>
              </a:extLst>
            </a:blip>
            <a:srcRect l="36012" r="14448" b="2"/>
            <a:stretch/>
          </p:blipFill>
          <p:spPr>
            <a:xfrm>
              <a:off x="10842089" y="0"/>
              <a:ext cx="1349914" cy="1763123"/>
            </a:xfrm>
            <a:custGeom>
              <a:avLst/>
              <a:gdLst/>
              <a:ahLst/>
              <a:cxnLst/>
              <a:rect l="l" t="t" r="r" b="b"/>
              <a:pathLst>
                <a:path w="2577829" h="2926956">
                  <a:moveTo>
                    <a:pt x="1114351" y="0"/>
                  </a:moveTo>
                  <a:cubicBezTo>
                    <a:pt x="1922608" y="0"/>
                    <a:pt x="2577829" y="655221"/>
                    <a:pt x="2577829" y="1463478"/>
                  </a:cubicBezTo>
                  <a:cubicBezTo>
                    <a:pt x="2577829" y="2271735"/>
                    <a:pt x="1922608" y="2926956"/>
                    <a:pt x="1114351" y="2926956"/>
                  </a:cubicBezTo>
                  <a:cubicBezTo>
                    <a:pt x="710223" y="2926956"/>
                    <a:pt x="344353" y="2763151"/>
                    <a:pt x="79516" y="2498313"/>
                  </a:cubicBezTo>
                  <a:lnTo>
                    <a:pt x="0" y="2410824"/>
                  </a:lnTo>
                  <a:lnTo>
                    <a:pt x="69413" y="2266732"/>
                  </a:lnTo>
                  <a:cubicBezTo>
                    <a:pt x="193516" y="1973319"/>
                    <a:pt x="262142" y="1650728"/>
                    <a:pt x="262142" y="1312109"/>
                  </a:cubicBezTo>
                  <a:cubicBezTo>
                    <a:pt x="262142" y="1058145"/>
                    <a:pt x="223540" y="813196"/>
                    <a:pt x="151883" y="582811"/>
                  </a:cubicBezTo>
                  <a:lnTo>
                    <a:pt x="91478" y="417771"/>
                  </a:lnTo>
                  <a:lnTo>
                    <a:pt x="183443" y="334187"/>
                  </a:lnTo>
                  <a:cubicBezTo>
                    <a:pt x="436418" y="125413"/>
                    <a:pt x="760739" y="0"/>
                    <a:pt x="1114351" y="0"/>
                  </a:cubicBezTo>
                  <a:close/>
                </a:path>
              </a:pathLst>
            </a:cu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08C7829E-0EDE-A73F-3227-6F080D1F85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819"/>
            <a:stretch/>
          </p:blipFill>
          <p:spPr>
            <a:xfrm>
              <a:off x="10751011" y="203738"/>
              <a:ext cx="1216828" cy="1394715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80B76F92-EF3E-FBB8-D554-D6E2E45184C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314481" y="507412"/>
              <a:ext cx="1896053" cy="1383381"/>
            </a:xfrm>
            <a:prstGeom prst="rect">
              <a:avLst/>
            </a:prstGeom>
          </p:spPr>
        </p:pic>
      </p:grpSp>
      <p:sp>
        <p:nvSpPr>
          <p:cNvPr id="26" name="Rectangle 5">
            <a:extLst>
              <a:ext uri="{FF2B5EF4-FFF2-40B4-BE49-F238E27FC236}">
                <a16:creationId xmlns:a16="http://schemas.microsoft.com/office/drawing/2014/main" xmlns="" id="{CCDDF5B5-E2C1-4ACE-C33B-BC55463E3A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0" y="2217272"/>
            <a:ext cx="14249400" cy="2800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bên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cái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bể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trụ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chiều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2,1 m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bán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kính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đáy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1,5 m. </a:t>
            </a: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lượng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bể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mực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chiều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bể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tròn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hàng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đơn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vị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  <a:endParaRPr kumimoji="0" lang="en-US" altLang="en-US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7" name="Object 26">
            <a:extLst>
              <a:ext uri="{FF2B5EF4-FFF2-40B4-BE49-F238E27FC236}">
                <a16:creationId xmlns:a16="http://schemas.microsoft.com/office/drawing/2014/main" xmlns="" id="{CAA9242B-04F7-DE8F-7D41-B00268D4317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61539844"/>
              </p:ext>
            </p:extLst>
          </p:nvPr>
        </p:nvGraphicFramePr>
        <p:xfrm>
          <a:off x="11049000" y="2857500"/>
          <a:ext cx="381000" cy="1200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Equation" r:id="rId8" imgW="152334" imgH="393529" progId="Equation.DSMT4">
                  <p:embed/>
                </p:oleObj>
              </mc:Choice>
              <mc:Fallback>
                <p:oleObj name="Equation" r:id="rId8" imgW="152334" imgH="393529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049000" y="2857500"/>
                        <a:ext cx="381000" cy="120015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Rectangle 8">
            <a:extLst>
              <a:ext uri="{FF2B5EF4-FFF2-40B4-BE49-F238E27FC236}">
                <a16:creationId xmlns:a16="http://schemas.microsoft.com/office/drawing/2014/main" xmlns="" id="{CD10BCFB-0F55-AB91-1CEC-71424D7C2D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29200" y="5787936"/>
            <a:ext cx="9892452" cy="2219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180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180975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 tích bể nước là </a:t>
            </a:r>
            <a:r>
              <a:rPr kumimoji="0" lang="vi-VN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</a:t>
            </a:r>
            <a:r>
              <a:rPr kumimoji="0" lang="vi-VN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</a:t>
            </a:r>
            <a:r>
              <a:rPr kumimoji="0" lang="vi-VN" altLang="en-US" sz="3200" b="0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2</a:t>
            </a:r>
            <a:r>
              <a:rPr kumimoji="0" lang="vi-VN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h = 4,725</a:t>
            </a:r>
            <a:r>
              <a:rPr kumimoji="0" lang="vi-VN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(m</a:t>
            </a:r>
            <a:r>
              <a:rPr kumimoji="0" lang="vi-VN" altLang="en-US" sz="3200" b="0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3</a:t>
            </a:r>
            <a:r>
              <a:rPr kumimoji="0" lang="vi-VN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).</a:t>
            </a:r>
            <a:endParaRPr kumimoji="0" lang="en-US" altLang="en-US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 algn="just">
              <a:lnSpc>
                <a:spcPct val="150000"/>
              </a:lnSpc>
            </a:pPr>
            <a:r>
              <a:rPr kumimoji="0" lang="vi-VN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Thể tích của lượng nước trong bể là 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    </a:t>
            </a:r>
            <a:r>
              <a:rPr lang="vi-VN" altLang="en-US" sz="3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</a:t>
            </a:r>
            <a:r>
              <a:rPr lang="vi-VN" altLang="en-US" sz="3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3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4,725</a:t>
            </a:r>
            <a:r>
              <a:rPr lang="vi-VN" altLang="en-US" sz="3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3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</a:t>
            </a:r>
            <a:r>
              <a:rPr lang="vi-VN" altLang="en-US" sz="3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10 (m</a:t>
            </a:r>
            <a:r>
              <a:rPr lang="vi-VN" altLang="en-US" sz="3200" baseline="30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3</a:t>
            </a:r>
            <a:r>
              <a:rPr lang="vi-VN" altLang="en-US" sz="3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).</a:t>
            </a:r>
          </a:p>
          <a:p>
            <a:pPr marL="0" marR="0" lvl="0" indent="180975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en-US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graphicFrame>
        <p:nvGraphicFramePr>
          <p:cNvPr id="31" name="Object 30">
            <a:extLst>
              <a:ext uri="{FF2B5EF4-FFF2-40B4-BE49-F238E27FC236}">
                <a16:creationId xmlns:a16="http://schemas.microsoft.com/office/drawing/2014/main" xmlns="" id="{E6124CB1-EC12-879B-AA8F-4157095DB8B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54954968"/>
              </p:ext>
            </p:extLst>
          </p:nvPr>
        </p:nvGraphicFramePr>
        <p:xfrm>
          <a:off x="9296400" y="6499945"/>
          <a:ext cx="408709" cy="1059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Equation" r:id="rId10" imgW="152334" imgH="393529" progId="Equation.DSMT4">
                  <p:embed/>
                </p:oleObj>
              </mc:Choice>
              <mc:Fallback>
                <p:oleObj name="Equation" r:id="rId10" imgW="152334" imgH="393529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96400" y="6499945"/>
                        <a:ext cx="408709" cy="105983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08280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09912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AF523B6C-4F4A-4F38-9747-E073CDAD67D3}"/>
              </a:ext>
            </a:extLst>
          </p:cNvPr>
          <p:cNvSpPr txBox="1"/>
          <p:nvPr/>
        </p:nvSpPr>
        <p:spPr>
          <a:xfrm>
            <a:off x="1219200" y="647700"/>
            <a:ext cx="9144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4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ài 1 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en-US" sz="4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87 </a:t>
            </a:r>
            <a:r>
              <a:rPr lang="en-US" sz="44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sgk</a:t>
            </a:r>
            <a:r>
              <a:rPr lang="en-US" sz="4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toán 9 tập 2 </a:t>
            </a:r>
            <a:r>
              <a:rPr lang="en-US" sz="44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ctst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188E91F3-5F24-49F4-9396-51DE6614726F}"/>
              </a:ext>
            </a:extLst>
          </p:cNvPr>
          <p:cNvSpPr txBox="1"/>
          <p:nvPr/>
        </p:nvSpPr>
        <p:spPr>
          <a:xfrm>
            <a:off x="4724400" y="8648700"/>
            <a:ext cx="9144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Đồ vật có dạng </a:t>
            </a:r>
            <a:r>
              <a:rPr lang="en-US" sz="4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trụ</a:t>
            </a:r>
            <a:r>
              <a:rPr lang="en-US" sz="4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là </a:t>
            </a:r>
            <a:r>
              <a:rPr lang="en-US" sz="4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b, d.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9" name="Google Shape;305;p14">
            <a:extLst>
              <a:ext uri="{FF2B5EF4-FFF2-40B4-BE49-F238E27FC236}">
                <a16:creationId xmlns:a16="http://schemas.microsoft.com/office/drawing/2014/main" xmlns="" id="{AA4CD41E-B8A9-469F-9B54-942A9EC96507}"/>
              </a:ext>
            </a:extLst>
          </p:cNvPr>
          <p:cNvGrpSpPr/>
          <p:nvPr/>
        </p:nvGrpSpPr>
        <p:grpSpPr>
          <a:xfrm flipH="1">
            <a:off x="1600200" y="7460424"/>
            <a:ext cx="1699513" cy="1188276"/>
            <a:chOff x="7890477" y="787864"/>
            <a:chExt cx="2022200" cy="1289304"/>
          </a:xfrm>
        </p:grpSpPr>
        <p:pic>
          <p:nvPicPr>
            <p:cNvPr id="30" name="Google Shape;306;p14">
              <a:extLst>
                <a:ext uri="{FF2B5EF4-FFF2-40B4-BE49-F238E27FC236}">
                  <a16:creationId xmlns:a16="http://schemas.microsoft.com/office/drawing/2014/main" xmlns="" id="{70E426ED-A6E4-471B-9714-F7E6E0CF61D8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7934187" y="787864"/>
              <a:ext cx="1912845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" name="Google Shape;307;p14">
              <a:extLst>
                <a:ext uri="{FF2B5EF4-FFF2-40B4-BE49-F238E27FC236}">
                  <a16:creationId xmlns:a16="http://schemas.microsoft.com/office/drawing/2014/main" xmlns="" id="{EABA2058-9F91-4940-8104-F112F41EAAF2}"/>
                </a:ext>
              </a:extLst>
            </p:cNvPr>
            <p:cNvSpPr txBox="1"/>
            <p:nvPr/>
          </p:nvSpPr>
          <p:spPr>
            <a:xfrm>
              <a:off x="7890477" y="870543"/>
              <a:ext cx="2022200" cy="76802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D7106448-885D-43CA-B590-D20E143CCC2A}"/>
              </a:ext>
            </a:extLst>
          </p:cNvPr>
          <p:cNvGrpSpPr/>
          <p:nvPr/>
        </p:nvGrpSpPr>
        <p:grpSpPr>
          <a:xfrm>
            <a:off x="13782190" y="120546"/>
            <a:ext cx="2877519" cy="1890793"/>
            <a:chOff x="9314481" y="0"/>
            <a:chExt cx="2877519" cy="1890793"/>
          </a:xfrm>
        </p:grpSpPr>
        <p:pic>
          <p:nvPicPr>
            <p:cNvPr id="14" name="Picture 13" descr="Background pattern&#10;&#10;Description automatically generated">
              <a:extLst>
                <a:ext uri="{FF2B5EF4-FFF2-40B4-BE49-F238E27FC236}">
                  <a16:creationId xmlns:a16="http://schemas.microsoft.com/office/drawing/2014/main" xmlns="" id="{6229F3D7-262D-4AF8-8EE0-64114F0EE1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xmlns="" r:id="rId4"/>
                </a:ext>
              </a:extLst>
            </a:blip>
            <a:srcRect l="36012" r="14448" b="2"/>
            <a:stretch/>
          </p:blipFill>
          <p:spPr>
            <a:xfrm>
              <a:off x="10842087" y="0"/>
              <a:ext cx="1349913" cy="1763121"/>
            </a:xfrm>
            <a:custGeom>
              <a:avLst/>
              <a:gdLst/>
              <a:ahLst/>
              <a:cxnLst/>
              <a:rect l="l" t="t" r="r" b="b"/>
              <a:pathLst>
                <a:path w="2577829" h="2926956">
                  <a:moveTo>
                    <a:pt x="1114351" y="0"/>
                  </a:moveTo>
                  <a:cubicBezTo>
                    <a:pt x="1922608" y="0"/>
                    <a:pt x="2577829" y="655221"/>
                    <a:pt x="2577829" y="1463478"/>
                  </a:cubicBezTo>
                  <a:cubicBezTo>
                    <a:pt x="2577829" y="2271735"/>
                    <a:pt x="1922608" y="2926956"/>
                    <a:pt x="1114351" y="2926956"/>
                  </a:cubicBezTo>
                  <a:cubicBezTo>
                    <a:pt x="710223" y="2926956"/>
                    <a:pt x="344353" y="2763151"/>
                    <a:pt x="79516" y="2498313"/>
                  </a:cubicBezTo>
                  <a:lnTo>
                    <a:pt x="0" y="2410824"/>
                  </a:lnTo>
                  <a:lnTo>
                    <a:pt x="69413" y="2266732"/>
                  </a:lnTo>
                  <a:cubicBezTo>
                    <a:pt x="193516" y="1973319"/>
                    <a:pt x="262142" y="1650728"/>
                    <a:pt x="262142" y="1312109"/>
                  </a:cubicBezTo>
                  <a:cubicBezTo>
                    <a:pt x="262142" y="1058145"/>
                    <a:pt x="223540" y="813196"/>
                    <a:pt x="151883" y="582811"/>
                  </a:cubicBezTo>
                  <a:lnTo>
                    <a:pt x="91478" y="417771"/>
                  </a:lnTo>
                  <a:lnTo>
                    <a:pt x="183443" y="334187"/>
                  </a:lnTo>
                  <a:cubicBezTo>
                    <a:pt x="436418" y="125413"/>
                    <a:pt x="760739" y="0"/>
                    <a:pt x="1114351" y="0"/>
                  </a:cubicBezTo>
                  <a:close/>
                </a:path>
              </a:pathLst>
            </a:cu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0A05AB4B-7C51-4558-9A92-924F1B105D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819"/>
            <a:stretch/>
          </p:blipFill>
          <p:spPr>
            <a:xfrm>
              <a:off x="10751012" y="203738"/>
              <a:ext cx="1216828" cy="1394712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E3C5BFB3-4996-4B8E-BA91-0C207501A9E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314481" y="507413"/>
              <a:ext cx="1896053" cy="1383380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10C5AB3-E465-77DB-A391-7026BAA392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4206" y="2250117"/>
            <a:ext cx="14001750" cy="451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056407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3FC0013F-597A-4F10-84AA-BF15A58AEDD3}"/>
              </a:ext>
            </a:extLst>
          </p:cNvPr>
          <p:cNvSpPr txBox="1"/>
          <p:nvPr/>
        </p:nvSpPr>
        <p:spPr>
          <a:xfrm>
            <a:off x="609600" y="30283"/>
            <a:ext cx="9144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4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ài 2 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en-US" sz="4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87 </a:t>
            </a:r>
            <a:r>
              <a:rPr lang="en-US" sz="44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sgk</a:t>
            </a:r>
            <a:r>
              <a:rPr lang="en-US" sz="4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toán 9 tập 2 </a:t>
            </a:r>
            <a:r>
              <a:rPr lang="en-US" sz="44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ctst</a:t>
            </a:r>
            <a:endParaRPr lang="en-US" sz="4400" b="0" i="0" dirty="0">
              <a:solidFill>
                <a:srgbClr val="33333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xmlns="" id="{334335C7-C3A7-4203-B581-5270A0973B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313" y="-9707563"/>
            <a:ext cx="1371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Google Shape;305;p14">
            <a:extLst>
              <a:ext uri="{FF2B5EF4-FFF2-40B4-BE49-F238E27FC236}">
                <a16:creationId xmlns:a16="http://schemas.microsoft.com/office/drawing/2014/main" xmlns="" id="{399E46BE-557C-45C7-8DD5-D49376F231A9}"/>
              </a:ext>
            </a:extLst>
          </p:cNvPr>
          <p:cNvGrpSpPr/>
          <p:nvPr/>
        </p:nvGrpSpPr>
        <p:grpSpPr>
          <a:xfrm flipH="1">
            <a:off x="637309" y="5449223"/>
            <a:ext cx="1699513" cy="1188276"/>
            <a:chOff x="7890477" y="787864"/>
            <a:chExt cx="2022200" cy="1289304"/>
          </a:xfrm>
        </p:grpSpPr>
        <p:pic>
          <p:nvPicPr>
            <p:cNvPr id="32" name="Google Shape;306;p14">
              <a:extLst>
                <a:ext uri="{FF2B5EF4-FFF2-40B4-BE49-F238E27FC236}">
                  <a16:creationId xmlns:a16="http://schemas.microsoft.com/office/drawing/2014/main" xmlns="" id="{27E68141-1E05-493C-A151-872893C281A1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934187" y="787864"/>
              <a:ext cx="1912845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3" name="Google Shape;307;p14">
              <a:extLst>
                <a:ext uri="{FF2B5EF4-FFF2-40B4-BE49-F238E27FC236}">
                  <a16:creationId xmlns:a16="http://schemas.microsoft.com/office/drawing/2014/main" xmlns="" id="{1D487E80-C9CF-4F7B-BE74-38F54745CA78}"/>
                </a:ext>
              </a:extLst>
            </p:cNvPr>
            <p:cNvSpPr txBox="1"/>
            <p:nvPr/>
          </p:nvSpPr>
          <p:spPr>
            <a:xfrm>
              <a:off x="7890477" y="870543"/>
              <a:ext cx="2022200" cy="76802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2B15C214-E0EB-4F5F-8B5C-A73B9730822B}"/>
              </a:ext>
            </a:extLst>
          </p:cNvPr>
          <p:cNvGrpSpPr/>
          <p:nvPr/>
        </p:nvGrpSpPr>
        <p:grpSpPr>
          <a:xfrm>
            <a:off x="15194462" y="30283"/>
            <a:ext cx="2877519" cy="1890793"/>
            <a:chOff x="9314481" y="0"/>
            <a:chExt cx="2877519" cy="1890793"/>
          </a:xfrm>
        </p:grpSpPr>
        <p:pic>
          <p:nvPicPr>
            <p:cNvPr id="17" name="Picture 16" descr="Background pattern&#10;&#10;Description automatically generated">
              <a:extLst>
                <a:ext uri="{FF2B5EF4-FFF2-40B4-BE49-F238E27FC236}">
                  <a16:creationId xmlns:a16="http://schemas.microsoft.com/office/drawing/2014/main" xmlns="" id="{F1DA9F1F-3913-4E21-A075-06F4F49383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xmlns="" r:id="rId5"/>
                </a:ext>
              </a:extLst>
            </a:blip>
            <a:srcRect l="36012" r="14448" b="2"/>
            <a:stretch/>
          </p:blipFill>
          <p:spPr>
            <a:xfrm>
              <a:off x="10842087" y="0"/>
              <a:ext cx="1349913" cy="1763121"/>
            </a:xfrm>
            <a:custGeom>
              <a:avLst/>
              <a:gdLst/>
              <a:ahLst/>
              <a:cxnLst/>
              <a:rect l="l" t="t" r="r" b="b"/>
              <a:pathLst>
                <a:path w="2577829" h="2926956">
                  <a:moveTo>
                    <a:pt x="1114351" y="0"/>
                  </a:moveTo>
                  <a:cubicBezTo>
                    <a:pt x="1922608" y="0"/>
                    <a:pt x="2577829" y="655221"/>
                    <a:pt x="2577829" y="1463478"/>
                  </a:cubicBezTo>
                  <a:cubicBezTo>
                    <a:pt x="2577829" y="2271735"/>
                    <a:pt x="1922608" y="2926956"/>
                    <a:pt x="1114351" y="2926956"/>
                  </a:cubicBezTo>
                  <a:cubicBezTo>
                    <a:pt x="710223" y="2926956"/>
                    <a:pt x="344353" y="2763151"/>
                    <a:pt x="79516" y="2498313"/>
                  </a:cubicBezTo>
                  <a:lnTo>
                    <a:pt x="0" y="2410824"/>
                  </a:lnTo>
                  <a:lnTo>
                    <a:pt x="69413" y="2266732"/>
                  </a:lnTo>
                  <a:cubicBezTo>
                    <a:pt x="193516" y="1973319"/>
                    <a:pt x="262142" y="1650728"/>
                    <a:pt x="262142" y="1312109"/>
                  </a:cubicBezTo>
                  <a:cubicBezTo>
                    <a:pt x="262142" y="1058145"/>
                    <a:pt x="223540" y="813196"/>
                    <a:pt x="151883" y="582811"/>
                  </a:cubicBezTo>
                  <a:lnTo>
                    <a:pt x="91478" y="417771"/>
                  </a:lnTo>
                  <a:lnTo>
                    <a:pt x="183443" y="334187"/>
                  </a:lnTo>
                  <a:cubicBezTo>
                    <a:pt x="436418" y="125413"/>
                    <a:pt x="760739" y="0"/>
                    <a:pt x="1114351" y="0"/>
                  </a:cubicBezTo>
                  <a:close/>
                </a:path>
              </a:pathLst>
            </a:cu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D2E41A7B-81FE-43F6-B67E-326DED83FC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819"/>
            <a:stretch/>
          </p:blipFill>
          <p:spPr>
            <a:xfrm>
              <a:off x="10751012" y="203738"/>
              <a:ext cx="1216828" cy="1394712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A4DA6E5F-40A2-470D-B79B-1D6DF8AFEF3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314481" y="507413"/>
              <a:ext cx="1896053" cy="1383380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BCC0762-E408-9DA0-6754-52C06EF0684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04412" y="962550"/>
            <a:ext cx="13820775" cy="451784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1BCBA02-7454-27D0-74A8-FA6E7578C2E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76039" y="6558560"/>
            <a:ext cx="9968361" cy="30313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3437B3A-A764-9C3B-5FA6-D28CE818853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90412" y="6589733"/>
            <a:ext cx="10043795" cy="30624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13C708E-6F85-36E8-7C02-2AA743C1D31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80219" y="6527387"/>
            <a:ext cx="9968361" cy="32095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8B9AF2A-A2DA-E209-C9B2-AB11BAF8C29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05905" y="6536910"/>
            <a:ext cx="14676190" cy="3330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86965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24047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5987BEA9-8605-4CA8-B8EC-0F737B0F4C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6572" y="5276835"/>
            <a:ext cx="534116" cy="500964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F2F4CCD3-90FD-40BD-9EE1-F3B4C9278D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1925" y="5105400"/>
            <a:ext cx="552450" cy="51816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xmlns="" id="{AD4BB4CF-F8A2-44BC-9235-55243A937E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9280" y="7041401"/>
            <a:ext cx="350100" cy="3283698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15FA170F-2335-42D7-A9B3-594DAC8D67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7014" y="2732631"/>
            <a:ext cx="1563556" cy="108580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127047" y="5295901"/>
            <a:ext cx="673102" cy="113665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4221" y="4530609"/>
            <a:ext cx="690106" cy="116537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3246" y="4771915"/>
            <a:ext cx="4965848" cy="37243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801" y="2237366"/>
            <a:ext cx="2909414" cy="438912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754312" y="8690097"/>
            <a:ext cx="2345616" cy="14630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4800" y="515422"/>
            <a:ext cx="86106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800"/>
            <a:r>
              <a:rPr lang="en-US" sz="8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CÁ </a:t>
            </a:r>
          </a:p>
          <a:p>
            <a:pPr algn="ctr" defTabSz="1828800"/>
            <a:r>
              <a:rPr lang="en-US" sz="8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 DƯƠNG</a:t>
            </a:r>
            <a:endParaRPr lang="vi-VN" sz="8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E17C6954-6503-488C-A8E6-1D7D1802687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85478" y="5138039"/>
            <a:ext cx="2345616" cy="1463042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xmlns="" id="{B215FB51-700D-412C-896C-8DEB74DD47E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884770" y="6271259"/>
            <a:ext cx="2345616" cy="1463042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AFE27EEE-BB8A-44DE-B860-6F6B339BB17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85478" y="8743701"/>
            <a:ext cx="2345616" cy="1463042"/>
          </a:xfrm>
          <a:prstGeom prst="rect">
            <a:avLst/>
          </a:prstGeom>
        </p:spPr>
      </p:pic>
      <p:sp>
        <p:nvSpPr>
          <p:cNvPr id="2" name="Arrow: Pentagon 1">
            <a:extLst>
              <a:ext uri="{FF2B5EF4-FFF2-40B4-BE49-F238E27FC236}">
                <a16:creationId xmlns:a16="http://schemas.microsoft.com/office/drawing/2014/main" xmlns="" id="{D1155387-879E-40B6-9945-AA291C540A15}"/>
              </a:ext>
            </a:extLst>
          </p:cNvPr>
          <p:cNvSpPr/>
          <p:nvPr/>
        </p:nvSpPr>
        <p:spPr>
          <a:xfrm>
            <a:off x="5486400" y="6271258"/>
            <a:ext cx="6858000" cy="2466348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9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BẮT ĐẦU</a:t>
            </a:r>
          </a:p>
        </p:txBody>
      </p:sp>
      <p:pic>
        <p:nvPicPr>
          <p:cNvPr id="3" name="introcauca">
            <a:hlinkClick r:id="" action="ppaction://media"/>
            <a:extLst>
              <a:ext uri="{FF2B5EF4-FFF2-40B4-BE49-F238E27FC236}">
                <a16:creationId xmlns:a16="http://schemas.microsoft.com/office/drawing/2014/main" xmlns="" id="{50FA3404-47C9-4CF6-B5C2-67B66A9339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853996" y="-1471444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823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7284E-6 L 0.01024 -1.7284E-6 L 0.01024 0.33025 L 2.77778E-6 0.33025 L 2.77778E-6 -1.7284E-6 Z " pathEditMode="relative" rAng="0" ptsTypes="AAAAA">
                                      <p:cBhvr>
                                        <p:cTn id="15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08642E-6 L 0.53923 -3.08642E-6 L 0.53923 0.0179 L 4.72222E-6 0.0179 L 4.72222E-6 -3.08642E-6 Z " pathEditMode="relative" rAng="0" ptsTypes="AAAAA">
                                      <p:cBhvr>
                                        <p:cTn id="17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58025E-6 L 0.01024 -3.58025E-6 L 0.01024 0.33025 L 3.61111E-6 0.33025 L 3.61111E-6 -3.58025E-6 Z " pathEditMode="relative" rAng="0" ptsTypes="AAAAA">
                                      <p:cBhvr>
                                        <p:cTn id="19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33333E-6 4.69136E-6 L 3.33333E-6 -0.07223 " pathEditMode="relative" rAng="0" ptsTypes="AA">
                                      <p:cBhvr>
                                        <p:cTn id="2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9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9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7" grpId="1"/>
      <p:bldP spid="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5987BEA9-8605-4CA8-B8EC-0F737B0F4C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6572" y="5276835"/>
            <a:ext cx="534116" cy="500964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F2F4CCD3-90FD-40BD-9EE1-F3B4C9278D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1925" y="5105400"/>
            <a:ext cx="552450" cy="51816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xmlns="" id="{AD4BB4CF-F8A2-44BC-9235-55243A937E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9280" y="7041401"/>
            <a:ext cx="350100" cy="3283698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15FA170F-2335-42D7-A9B3-594DAC8D67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5153" y="3059913"/>
            <a:ext cx="1563556" cy="108580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127047" y="5295901"/>
            <a:ext cx="673102" cy="113665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4190" y="6043801"/>
            <a:ext cx="690106" cy="116537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4260" y="5919463"/>
            <a:ext cx="4965848" cy="37243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9958" y="1121776"/>
            <a:ext cx="2909414" cy="438912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39C23D9B-84DE-4B7A-911F-1878CD20446D}"/>
              </a:ext>
            </a:extLst>
          </p:cNvPr>
          <p:cNvGrpSpPr/>
          <p:nvPr/>
        </p:nvGrpSpPr>
        <p:grpSpPr>
          <a:xfrm>
            <a:off x="-4267200" y="7734301"/>
            <a:ext cx="4267200" cy="2266438"/>
            <a:chOff x="-2312095" y="2265304"/>
            <a:chExt cx="2133600" cy="1133219"/>
          </a:xfrm>
        </p:grpSpPr>
        <p:sp>
          <p:nvSpPr>
            <p:cNvPr id="3" name="Speech Bubble: Rectangle with Corners Rounded 2">
              <a:extLst>
                <a:ext uri="{FF2B5EF4-FFF2-40B4-BE49-F238E27FC236}">
                  <a16:creationId xmlns:a16="http://schemas.microsoft.com/office/drawing/2014/main" xmlns="" id="{C80D90BE-243B-4CC2-9897-DC2567470CDA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828800"/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lang="en-US" sz="36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8,01 cm</a:t>
              </a:r>
              <a:endParaRPr lang="vi-VN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7715" y="573136"/>
            <a:ext cx="5382886" cy="2743200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EA94EE4C-DC84-4124-A9D4-9D6529BF4EDC}"/>
              </a:ext>
            </a:extLst>
          </p:cNvPr>
          <p:cNvGrpSpPr/>
          <p:nvPr/>
        </p:nvGrpSpPr>
        <p:grpSpPr>
          <a:xfrm flipH="1">
            <a:off x="10911840" y="628645"/>
            <a:ext cx="3108960" cy="1552578"/>
            <a:chOff x="-1732975" y="2265304"/>
            <a:chExt cx="1554480" cy="776289"/>
          </a:xfrm>
        </p:grpSpPr>
        <p:sp>
          <p:nvSpPr>
            <p:cNvPr id="37" name="Speech Bubble: Rectangle with Corners Rounded 36">
              <a:extLst>
                <a:ext uri="{FF2B5EF4-FFF2-40B4-BE49-F238E27FC236}">
                  <a16:creationId xmlns:a16="http://schemas.microsoft.com/office/drawing/2014/main" xmlns="" id="{8464420B-B920-4317-BE91-1D08964D7B72}"/>
                </a:ext>
              </a:extLst>
            </p:cNvPr>
            <p:cNvSpPr/>
            <p:nvPr/>
          </p:nvSpPr>
          <p:spPr>
            <a:xfrm>
              <a:off x="-1732975" y="2265304"/>
              <a:ext cx="1554480" cy="274320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828800"/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C. 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8,01 cm</a:t>
              </a:r>
              <a:endParaRPr lang="vi-VN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xmlns="" id="{43CE51CF-BBF3-4E8C-8C2F-C00E7D8E8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69095" y="2584393"/>
              <a:ext cx="733003" cy="457200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98418B5F-CE4A-4DBA-A4BC-305D0001CD6E}"/>
              </a:ext>
            </a:extLst>
          </p:cNvPr>
          <p:cNvGrpSpPr/>
          <p:nvPr/>
        </p:nvGrpSpPr>
        <p:grpSpPr>
          <a:xfrm>
            <a:off x="-4267200" y="4334643"/>
            <a:ext cx="4267200" cy="2266438"/>
            <a:chOff x="-2312095" y="2265304"/>
            <a:chExt cx="2133600" cy="1133219"/>
          </a:xfrm>
        </p:grpSpPr>
        <p:sp>
          <p:nvSpPr>
            <p:cNvPr id="40" name="Speech Bubble: Rectangle with Corners Rounded 39">
              <a:extLst>
                <a:ext uri="{FF2B5EF4-FFF2-40B4-BE49-F238E27FC236}">
                  <a16:creationId xmlns:a16="http://schemas.microsoft.com/office/drawing/2014/main" xmlns="" id="{2461C522-FF0F-436E-8533-BD3D2DC10B53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828800"/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A.</a:t>
              </a:r>
              <a:r>
                <a:rPr lang="en-US" sz="36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4,06 cm</a:t>
              </a:r>
              <a:endParaRPr lang="vi-VN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xmlns="" id="{E17C6954-6503-488C-A8E6-1D7D18026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C8AC982F-5F1C-4DBD-AD2A-FFDC19ED0C2B}"/>
              </a:ext>
            </a:extLst>
          </p:cNvPr>
          <p:cNvGrpSpPr/>
          <p:nvPr/>
        </p:nvGrpSpPr>
        <p:grpSpPr>
          <a:xfrm flipH="1">
            <a:off x="18309772" y="5467863"/>
            <a:ext cx="4267200" cy="2266438"/>
            <a:chOff x="-2312095" y="2265304"/>
            <a:chExt cx="2133600" cy="1133219"/>
          </a:xfrm>
        </p:grpSpPr>
        <p:sp>
          <p:nvSpPr>
            <p:cNvPr id="45" name="Speech Bubble: Rectangle with Corners Rounded 44">
              <a:extLst>
                <a:ext uri="{FF2B5EF4-FFF2-40B4-BE49-F238E27FC236}">
                  <a16:creationId xmlns:a16="http://schemas.microsoft.com/office/drawing/2014/main" xmlns="" id="{FA301BAE-EABF-4823-A77C-08256DF60184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828800"/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D.</a:t>
              </a:r>
              <a:r>
                <a:rPr lang="en-US" sz="36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4,60 cm</a:t>
              </a:r>
              <a:endParaRPr lang="vi-VN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xmlns="" id="{B215FB51-700D-412C-896C-8DEB74DD4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xmlns="" id="{7055A351-8018-43CC-AF85-72E9B10CD70C}"/>
              </a:ext>
            </a:extLst>
          </p:cNvPr>
          <p:cNvGrpSpPr/>
          <p:nvPr/>
        </p:nvGrpSpPr>
        <p:grpSpPr>
          <a:xfrm flipH="1">
            <a:off x="18309772" y="7753863"/>
            <a:ext cx="4267200" cy="2266438"/>
            <a:chOff x="-2312095" y="2265304"/>
            <a:chExt cx="2133600" cy="1133219"/>
          </a:xfrm>
        </p:grpSpPr>
        <p:sp>
          <p:nvSpPr>
            <p:cNvPr id="48" name="Speech Bubble: Rectangle with Corners Rounded 47">
              <a:extLst>
                <a:ext uri="{FF2B5EF4-FFF2-40B4-BE49-F238E27FC236}">
                  <a16:creationId xmlns:a16="http://schemas.microsoft.com/office/drawing/2014/main" xmlns="" id="{8759F8F5-EA73-4ECF-8396-C55219BE69C7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828800"/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B.</a:t>
              </a:r>
              <a:r>
                <a:rPr lang="en-US" sz="36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8,10 cm</a:t>
              </a:r>
              <a:endParaRPr lang="vi-VN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xmlns="" id="{AFE27EEE-BB8A-44DE-B860-6F6B339BB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5EF609C6-17B1-41EE-9D0C-39158F8927C2}"/>
              </a:ext>
            </a:extLst>
          </p:cNvPr>
          <p:cNvSpPr txBox="1"/>
          <p:nvPr/>
        </p:nvSpPr>
        <p:spPr>
          <a:xfrm>
            <a:off x="453428" y="621201"/>
            <a:ext cx="7733981" cy="24331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trụ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7cm,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352cm</a:t>
            </a:r>
            <a:r>
              <a:rPr lang="en-US" altLang="en-US" sz="30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Khi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trụ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943F47B-7E92-BAAA-A209-5FE91B0E618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121164" y="4574627"/>
            <a:ext cx="10053199" cy="3883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925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7284E-6 L 0.01024 -1.7284E-6 L 0.01024 0.33025 L 2.77778E-6 0.33025 L 2.77778E-6 -1.7284E-6 Z " pathEditMode="relative" rAng="0" ptsTypes="AAAAA">
                                      <p:cBhvr>
                                        <p:cTn id="6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08642E-6 L 0.53923 -3.08642E-6 L 0.53923 0.0179 L 4.72222E-6 0.0179 L 4.72222E-6 -3.08642E-6 Z " pathEditMode="relative" rAng="0" ptsTypes="AAAAA">
                                      <p:cBhvr>
                                        <p:cTn id="8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58025E-6 L 0.01024 -3.58025E-6 L 0.01024 0.33025 L 3.61111E-6 0.33025 L 3.61111E-6 -3.58025E-6 Z " pathEditMode="relative" rAng="0" ptsTypes="AAAAA">
                                      <p:cBhvr>
                                        <p:cTn id="10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8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8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4648200" y="265083"/>
            <a:ext cx="9220201" cy="1447800"/>
            <a:chOff x="5420131" y="238626"/>
            <a:chExt cx="5765227" cy="1447800"/>
          </a:xfrm>
        </p:grpSpPr>
        <p:sp>
          <p:nvSpPr>
            <p:cNvPr id="21" name="Rounded Rectangle 20"/>
            <p:cNvSpPr/>
            <p:nvPr/>
          </p:nvSpPr>
          <p:spPr>
            <a:xfrm>
              <a:off x="5420131" y="238626"/>
              <a:ext cx="5765227" cy="1447800"/>
            </a:xfrm>
            <a:prstGeom prst="roundRect">
              <a:avLst/>
            </a:prstGeom>
            <a:noFill/>
            <a:ln w="38100">
              <a:solidFill>
                <a:schemeClr val="accent5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5"/>
            <p:cNvSpPr txBox="1"/>
            <p:nvPr/>
          </p:nvSpPr>
          <p:spPr>
            <a:xfrm>
              <a:off x="5638801" y="342900"/>
              <a:ext cx="5334000" cy="109850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600"/>
                </a:lnSpc>
              </a:pPr>
              <a:r>
                <a:rPr lang="en-US" sz="6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 HỎI TÌNH HUỐNG</a:t>
              </a:r>
            </a:p>
          </p:txBody>
        </p:sp>
      </p:grpSp>
      <p:sp>
        <p:nvSpPr>
          <p:cNvPr id="6" name="Rectangle 5"/>
          <p:cNvSpPr/>
          <p:nvPr/>
        </p:nvSpPr>
        <p:spPr>
          <a:xfrm>
            <a:off x="1460355" y="2218190"/>
            <a:ext cx="15595889" cy="32835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4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4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4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bóng</a:t>
            </a:r>
            <a:r>
              <a:rPr lang="en-US" sz="4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điện</a:t>
            </a:r>
            <a:r>
              <a:rPr lang="en-US" sz="4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cây</a:t>
            </a:r>
            <a:r>
              <a:rPr lang="en-US" sz="4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bút</a:t>
            </a:r>
            <a:r>
              <a:rPr lang="en-US" sz="4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phuy</a:t>
            </a:r>
            <a:r>
              <a:rPr lang="en-US" sz="4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dầu</a:t>
            </a:r>
            <a:r>
              <a:rPr lang="en-US" sz="4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… ở </a:t>
            </a:r>
            <a:r>
              <a:rPr lang="en-US" sz="4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4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clips </a:t>
            </a:r>
            <a:r>
              <a:rPr lang="en-US" sz="4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4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4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4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4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chung</a:t>
            </a:r>
            <a:r>
              <a:rPr lang="en-US" sz="4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 Trong </a:t>
            </a:r>
            <a:r>
              <a:rPr lang="en-US" sz="4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4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en-US" sz="4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4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</a:t>
            </a:r>
            <a:r>
              <a:rPr lang="en-US" sz="4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4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4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4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4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dạng</a:t>
            </a:r>
            <a:r>
              <a:rPr lang="en-US" sz="4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tương</a:t>
            </a:r>
            <a:r>
              <a:rPr lang="en-US" sz="4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4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4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7297400" y="695121"/>
            <a:ext cx="1173320" cy="1045322"/>
          </a:xfrm>
          <a:prstGeom prst="rect">
            <a:avLst/>
          </a:prstGeom>
        </p:spPr>
      </p:pic>
      <p:pic>
        <p:nvPicPr>
          <p:cNvPr id="25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9585125">
            <a:off x="258002" y="561563"/>
            <a:ext cx="2183861" cy="5598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2624" y="586594"/>
            <a:ext cx="1554615" cy="1438781"/>
          </a:xfrm>
          <a:prstGeom prst="rect">
            <a:avLst/>
          </a:prstGeom>
        </p:spPr>
      </p:pic>
      <p:pic>
        <p:nvPicPr>
          <p:cNvPr id="27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957852" flipH="1">
            <a:off x="17140829" y="8369615"/>
            <a:ext cx="1124729" cy="164960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96DB2DB1-1996-BD3A-F76D-71BFDC57BDA0}"/>
              </a:ext>
            </a:extLst>
          </p:cNvPr>
          <p:cNvSpPr/>
          <p:nvPr/>
        </p:nvSpPr>
        <p:spPr>
          <a:xfrm>
            <a:off x="1366836" y="5892424"/>
            <a:ext cx="15595889" cy="32835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400"/>
              </a:spcAft>
            </a:pPr>
            <a:r>
              <a:rPr lang="nl-NL" sz="4800" b="1" kern="100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 điểm chung của các đồ vật ở hình bên là có hai mặt đáy hình tròn bằng nhau; đồ vật dạng này dễ di chuyển, dễ sắp đặt; hình thể chắc chắn, khó bị phá huỷ , ...</a:t>
            </a:r>
            <a:endParaRPr lang="en-US" sz="4800" b="1" kern="100" dirty="0">
              <a:solidFill>
                <a:srgbClr val="00B05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5987BEA9-8605-4CA8-B8EC-0F737B0F4C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6572" y="5276835"/>
            <a:ext cx="534116" cy="500964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F2F4CCD3-90FD-40BD-9EE1-F3B4C9278D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1925" y="5105400"/>
            <a:ext cx="552450" cy="51816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xmlns="" id="{AD4BB4CF-F8A2-44BC-9235-55243A937E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9280" y="7041401"/>
            <a:ext cx="350100" cy="3283698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15FA170F-2335-42D7-A9B3-594DAC8D67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7014" y="2732631"/>
            <a:ext cx="1563556" cy="108580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127047" y="5295901"/>
            <a:ext cx="673102" cy="113665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4221" y="4530609"/>
            <a:ext cx="690106" cy="116537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3246" y="4771915"/>
            <a:ext cx="4965848" cy="37243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801" y="2237366"/>
            <a:ext cx="2909414" cy="438912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39C23D9B-84DE-4B7A-911F-1878CD20446D}"/>
              </a:ext>
            </a:extLst>
          </p:cNvPr>
          <p:cNvGrpSpPr/>
          <p:nvPr/>
        </p:nvGrpSpPr>
        <p:grpSpPr>
          <a:xfrm>
            <a:off x="-4419600" y="4530609"/>
            <a:ext cx="4419600" cy="2266438"/>
            <a:chOff x="-2388295" y="2265304"/>
            <a:chExt cx="2209800" cy="113321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Speech Bubble: Rectangle with Corners Rounded 2">
                  <a:extLst>
                    <a:ext uri="{FF2B5EF4-FFF2-40B4-BE49-F238E27FC236}">
                      <a16:creationId xmlns:a16="http://schemas.microsoft.com/office/drawing/2014/main" xmlns="" id="{C80D90BE-243B-4CC2-9897-DC2567470CDA}"/>
                    </a:ext>
                  </a:extLst>
                </p:cNvPr>
                <p:cNvSpPr/>
                <p:nvPr/>
              </p:nvSpPr>
              <p:spPr>
                <a:xfrm>
                  <a:off x="-2388295" y="2265304"/>
                  <a:ext cx="2209800" cy="382646"/>
                </a:xfrm>
                <a:prstGeom prst="wedgeRoundRectCallout">
                  <a:avLst>
                    <a:gd name="adj1" fmla="val -10241"/>
                    <a:gd name="adj2" fmla="val 172150"/>
                    <a:gd name="adj3" fmla="val 16667"/>
                  </a:avLst>
                </a:prstGeom>
                <a:solidFill>
                  <a:schemeClr val="bg1">
                    <a:alpha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1828800"/>
                  <a:r>
                    <a:rPr lang="en-US" sz="3600" b="1" dirty="0">
                      <a:solidFill>
                        <a:srgbClr val="C00000"/>
                      </a:solidFill>
                      <a:latin typeface="Times New Roman" pitchFamily="18" charset="0"/>
                      <a:cs typeface="Times New Roman" panose="02020603050405020304" pitchFamily="18" charset="0"/>
                    </a:rPr>
                    <a:t>A. </a:t>
                  </a:r>
                  <a14:m>
                    <m:oMath xmlns:m="http://schemas.openxmlformats.org/officeDocument/2006/math">
                      <m:r>
                        <a:rPr lang="en-US" sz="4400" b="0" i="1" smtClean="0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6</m:t>
                      </m:r>
                      <m:r>
                        <a:rPr lang="en-US" sz="4400" b="0" i="1" smtClean="0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,</m:t>
                      </m:r>
                      <m:r>
                        <a:rPr lang="en-US" sz="4400" b="0" i="1" smtClean="0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2</m:t>
                      </m:r>
                      <m:r>
                        <a:rPr lang="en-US" sz="4400" b="0" i="1" smtClean="0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4400" b="0" i="1" smtClean="0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𝑐𝑚</m:t>
                      </m:r>
                    </m:oMath>
                  </a14:m>
                  <a:endParaRPr lang="en-US" sz="3600" b="1" dirty="0">
                    <a:solidFill>
                      <a:srgbClr val="C00000"/>
                    </a:solidFill>
                    <a:latin typeface="Times New Roman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" name="Speech Bubble: Rectangle with Corners Rounded 2">
                  <a:extLst>
                    <a:ext uri="{FF2B5EF4-FFF2-40B4-BE49-F238E27FC236}">
                      <a16:creationId xmlns:a16="http://schemas.microsoft.com/office/drawing/2014/main" id="{C80D90BE-243B-4CC2-9897-DC2567470CD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2388295" y="2265304"/>
                  <a:ext cx="2209800" cy="382646"/>
                </a:xfrm>
                <a:prstGeom prst="wedgeRoundRectCallout">
                  <a:avLst>
                    <a:gd name="adj1" fmla="val -10241"/>
                    <a:gd name="adj2" fmla="val 172150"/>
                    <a:gd name="adj3" fmla="val 16667"/>
                  </a:avLst>
                </a:prstGeom>
                <a:blipFill>
                  <a:blip r:embed="rId10"/>
                  <a:stretch>
                    <a:fillRect l="-3310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8503" y="1822450"/>
            <a:ext cx="5382886" cy="2743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2019" y="905043"/>
            <a:ext cx="7695442" cy="1953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330 ml,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11cm. Khi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EA94EE4C-DC84-4124-A9D4-9D6529BF4EDC}"/>
              </a:ext>
            </a:extLst>
          </p:cNvPr>
          <p:cNvGrpSpPr/>
          <p:nvPr/>
        </p:nvGrpSpPr>
        <p:grpSpPr>
          <a:xfrm flipH="1">
            <a:off x="10754326" y="628645"/>
            <a:ext cx="3571272" cy="1552578"/>
            <a:chOff x="-1885374" y="2265304"/>
            <a:chExt cx="1785636" cy="77628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Speech Bubble: Rectangle with Corners Rounded 36">
                  <a:extLst>
                    <a:ext uri="{FF2B5EF4-FFF2-40B4-BE49-F238E27FC236}">
                      <a16:creationId xmlns:a16="http://schemas.microsoft.com/office/drawing/2014/main" xmlns="" id="{8464420B-B920-4317-BE91-1D08964D7B72}"/>
                    </a:ext>
                  </a:extLst>
                </p:cNvPr>
                <p:cNvSpPr/>
                <p:nvPr/>
              </p:nvSpPr>
              <p:spPr>
                <a:xfrm>
                  <a:off x="-1885374" y="2265304"/>
                  <a:ext cx="1785636" cy="274320"/>
                </a:xfrm>
                <a:prstGeom prst="wedgeRoundRectCallout">
                  <a:avLst>
                    <a:gd name="adj1" fmla="val -10241"/>
                    <a:gd name="adj2" fmla="val 172150"/>
                    <a:gd name="adj3" fmla="val 16667"/>
                  </a:avLst>
                </a:prstGeom>
                <a:solidFill>
                  <a:schemeClr val="bg1">
                    <a:alpha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828800">
                    <a:defRPr/>
                  </a:pPr>
                  <a:r>
                    <a:rPr lang="en-US" sz="4000" b="1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A. </a:t>
                  </a:r>
                  <a14:m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6</m:t>
                      </m:r>
                      <m:r>
                        <a:rPr lang="en-US" sz="4000" b="0" i="1" smtClean="0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,</m:t>
                      </m:r>
                      <m:r>
                        <a:rPr lang="en-US" sz="4000" b="0" i="1" smtClean="0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2</m:t>
                      </m:r>
                      <m:r>
                        <a:rPr lang="en-US" sz="4000" b="0" i="1" smtClean="0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4000" b="0" i="1" smtClean="0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𝑐𝑚</m:t>
                      </m:r>
                    </m:oMath>
                  </a14:m>
                  <a:endParaRPr lang="en-US" sz="4000" b="1" dirty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mc:Choice>
          <mc:Fallback xmlns="">
            <p:sp>
              <p:nvSpPr>
                <p:cNvPr id="37" name="Speech Bubble: Rectangle with Corners Rounded 36">
                  <a:extLst>
                    <a:ext uri="{FF2B5EF4-FFF2-40B4-BE49-F238E27FC236}">
                      <a16:creationId xmlns:a16="http://schemas.microsoft.com/office/drawing/2014/main" id="{8464420B-B920-4317-BE91-1D08964D7B7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1885374" y="2265304"/>
                  <a:ext cx="1785636" cy="274320"/>
                </a:xfrm>
                <a:prstGeom prst="wedgeRoundRectCallout">
                  <a:avLst>
                    <a:gd name="adj1" fmla="val -10241"/>
                    <a:gd name="adj2" fmla="val 172150"/>
                    <a:gd name="adj3" fmla="val 16667"/>
                  </a:avLst>
                </a:prstGeom>
                <a:blipFill>
                  <a:blip r:embed="rId13"/>
                  <a:stretch>
                    <a:fillRect t="-15000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xmlns="" id="{43CE51CF-BBF3-4E8C-8C2F-C00E7D8E8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69095" y="2584393"/>
              <a:ext cx="733003" cy="457200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98418B5F-CE4A-4DBA-A4BC-305D0001CD6E}"/>
              </a:ext>
            </a:extLst>
          </p:cNvPr>
          <p:cNvGrpSpPr/>
          <p:nvPr/>
        </p:nvGrpSpPr>
        <p:grpSpPr>
          <a:xfrm>
            <a:off x="-4267200" y="7734301"/>
            <a:ext cx="4267200" cy="2266438"/>
            <a:chOff x="-2312095" y="2265304"/>
            <a:chExt cx="2133600" cy="113321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Speech Bubble: Rectangle with Corners Rounded 39">
                  <a:extLst>
                    <a:ext uri="{FF2B5EF4-FFF2-40B4-BE49-F238E27FC236}">
                      <a16:creationId xmlns:a16="http://schemas.microsoft.com/office/drawing/2014/main" xmlns="" id="{2461C522-FF0F-436E-8533-BD3D2DC10B53}"/>
                    </a:ext>
                  </a:extLst>
                </p:cNvPr>
                <p:cNvSpPr/>
                <p:nvPr/>
              </p:nvSpPr>
              <p:spPr>
                <a:xfrm>
                  <a:off x="-2312095" y="2265304"/>
                  <a:ext cx="2133600" cy="382646"/>
                </a:xfrm>
                <a:prstGeom prst="wedgeRoundRectCallout">
                  <a:avLst>
                    <a:gd name="adj1" fmla="val -10241"/>
                    <a:gd name="adj2" fmla="val 172150"/>
                    <a:gd name="adj3" fmla="val 16667"/>
                  </a:avLst>
                </a:prstGeom>
                <a:solidFill>
                  <a:schemeClr val="bg1">
                    <a:alpha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1828800"/>
                  <a:r>
                    <a:rPr lang="en-US" sz="3600" b="1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C. </a:t>
                  </a:r>
                  <a14:m>
                    <m:oMath xmlns:m="http://schemas.openxmlformats.org/officeDocument/2006/math">
                      <m:r>
                        <a:rPr lang="en-US" sz="44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3</m:t>
                      </m:r>
                      <m:r>
                        <a:rPr lang="en-US" sz="4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,</m:t>
                      </m:r>
                      <m:r>
                        <a:rPr lang="en-US" sz="4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1</m:t>
                      </m:r>
                      <m:r>
                        <a:rPr lang="en-US" sz="4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4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𝑐𝑚</m:t>
                      </m:r>
                    </m:oMath>
                  </a14:m>
                  <a:endParaRPr lang="en-US" sz="3600" b="1" dirty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mc:Choice>
          <mc:Fallback xmlns="">
            <p:sp>
              <p:nvSpPr>
                <p:cNvPr id="40" name="Speech Bubble: Rectangle with Corners Rounded 39">
                  <a:extLst>
                    <a:ext uri="{FF2B5EF4-FFF2-40B4-BE49-F238E27FC236}">
                      <a16:creationId xmlns:a16="http://schemas.microsoft.com/office/drawing/2014/main" id="{2461C522-FF0F-436E-8533-BD3D2DC10B5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2312095" y="2265304"/>
                  <a:ext cx="2133600" cy="382646"/>
                </a:xfrm>
                <a:prstGeom prst="wedgeRoundRectCallout">
                  <a:avLst>
                    <a:gd name="adj1" fmla="val -10241"/>
                    <a:gd name="adj2" fmla="val 172150"/>
                    <a:gd name="adj3" fmla="val 16667"/>
                  </a:avLst>
                </a:prstGeom>
                <a:blipFill>
                  <a:blip r:embed="rId15"/>
                  <a:stretch>
                    <a:fillRect l="-3429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xmlns="" id="{E17C6954-6503-488C-A8E6-1D7D18026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C8AC982F-5F1C-4DBD-AD2A-FFDC19ED0C2B}"/>
              </a:ext>
            </a:extLst>
          </p:cNvPr>
          <p:cNvGrpSpPr/>
          <p:nvPr/>
        </p:nvGrpSpPr>
        <p:grpSpPr>
          <a:xfrm flipH="1">
            <a:off x="18288000" y="5163063"/>
            <a:ext cx="4267200" cy="2266438"/>
            <a:chOff x="-2312095" y="2265304"/>
            <a:chExt cx="2133600" cy="113321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Speech Bubble: Rectangle with Corners Rounded 44">
                  <a:extLst>
                    <a:ext uri="{FF2B5EF4-FFF2-40B4-BE49-F238E27FC236}">
                      <a16:creationId xmlns:a16="http://schemas.microsoft.com/office/drawing/2014/main" xmlns="" id="{FA301BAE-EABF-4823-A77C-08256DF60184}"/>
                    </a:ext>
                  </a:extLst>
                </p:cNvPr>
                <p:cNvSpPr/>
                <p:nvPr/>
              </p:nvSpPr>
              <p:spPr>
                <a:xfrm>
                  <a:off x="-2312095" y="2265304"/>
                  <a:ext cx="2133600" cy="382646"/>
                </a:xfrm>
                <a:prstGeom prst="wedgeRoundRectCallout">
                  <a:avLst>
                    <a:gd name="adj1" fmla="val -10241"/>
                    <a:gd name="adj2" fmla="val 172150"/>
                    <a:gd name="adj3" fmla="val 16667"/>
                  </a:avLst>
                </a:prstGeom>
                <a:solidFill>
                  <a:schemeClr val="bg1">
                    <a:alpha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1828800"/>
                  <a:r>
                    <a:rPr lang="en-US" sz="3600" b="1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D. </a:t>
                  </a:r>
                  <a14:m>
                    <m:oMath xmlns:m="http://schemas.openxmlformats.org/officeDocument/2006/math">
                      <m:r>
                        <a:rPr lang="en-US" sz="4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11</m:t>
                      </m:r>
                      <m:r>
                        <a:rPr lang="en-US" sz="4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4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𝑐𝑚</m:t>
                      </m:r>
                    </m:oMath>
                  </a14:m>
                  <a:endParaRPr lang="en-US" sz="3600" b="1" dirty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mc:Choice>
          <mc:Fallback xmlns="">
            <p:sp>
              <p:nvSpPr>
                <p:cNvPr id="45" name="Speech Bubble: Rectangle with Corners Rounded 44">
                  <a:extLst>
                    <a:ext uri="{FF2B5EF4-FFF2-40B4-BE49-F238E27FC236}">
                      <a16:creationId xmlns:a16="http://schemas.microsoft.com/office/drawing/2014/main" id="{FA301BAE-EABF-4823-A77C-08256DF6018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2312095" y="2265304"/>
                  <a:ext cx="2133600" cy="382646"/>
                </a:xfrm>
                <a:prstGeom prst="wedgeRoundRectCallout">
                  <a:avLst>
                    <a:gd name="adj1" fmla="val -10241"/>
                    <a:gd name="adj2" fmla="val 172150"/>
                    <a:gd name="adj3" fmla="val 16667"/>
                  </a:avLst>
                </a:prstGeom>
                <a:blipFill>
                  <a:blip r:embed="rId16"/>
                  <a:stretch>
                    <a:fillRect l="-3429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xmlns="" id="{B215FB51-700D-412C-896C-8DEB74DD4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xmlns="" id="{7055A351-8018-43CC-AF85-72E9B10CD70C}"/>
              </a:ext>
            </a:extLst>
          </p:cNvPr>
          <p:cNvGrpSpPr/>
          <p:nvPr/>
        </p:nvGrpSpPr>
        <p:grpSpPr>
          <a:xfrm flipH="1">
            <a:off x="18288000" y="7715763"/>
            <a:ext cx="4267200" cy="2266438"/>
            <a:chOff x="-2312095" y="2265304"/>
            <a:chExt cx="2133600" cy="113321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Speech Bubble: Rectangle with Corners Rounded 47">
                  <a:extLst>
                    <a:ext uri="{FF2B5EF4-FFF2-40B4-BE49-F238E27FC236}">
                      <a16:creationId xmlns:a16="http://schemas.microsoft.com/office/drawing/2014/main" xmlns="" id="{8759F8F5-EA73-4ECF-8396-C55219BE69C7}"/>
                    </a:ext>
                  </a:extLst>
                </p:cNvPr>
                <p:cNvSpPr/>
                <p:nvPr/>
              </p:nvSpPr>
              <p:spPr>
                <a:xfrm>
                  <a:off x="-2312095" y="2265304"/>
                  <a:ext cx="2133600" cy="382646"/>
                </a:xfrm>
                <a:prstGeom prst="wedgeRoundRectCallout">
                  <a:avLst>
                    <a:gd name="adj1" fmla="val -10241"/>
                    <a:gd name="adj2" fmla="val 172150"/>
                    <a:gd name="adj3" fmla="val 16667"/>
                  </a:avLst>
                </a:prstGeom>
                <a:solidFill>
                  <a:schemeClr val="bg1">
                    <a:alpha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1828800"/>
                  <a:r>
                    <a:rPr lang="en-US" sz="3600" b="1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B. </a:t>
                  </a:r>
                  <a14:m>
                    <m:oMath xmlns:m="http://schemas.openxmlformats.org/officeDocument/2006/math">
                      <m:r>
                        <a:rPr lang="en-US" sz="4400" b="0" i="1" smtClean="0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5</m:t>
                      </m:r>
                      <m:r>
                        <a:rPr lang="en-US" sz="4400" b="0" i="1" smtClean="0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,</m:t>
                      </m:r>
                      <m:r>
                        <a:rPr lang="en-US" sz="4400" b="0" i="1" smtClean="0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5</m:t>
                      </m:r>
                      <m:r>
                        <a:rPr lang="en-US" sz="4400" b="0" i="1" smtClean="0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4400" b="0" i="1" smtClean="0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𝑐𝑚</m:t>
                      </m:r>
                    </m:oMath>
                  </a14:m>
                  <a:endParaRPr lang="en-US" sz="3600" b="1" dirty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mc:Choice>
          <mc:Fallback xmlns="">
            <p:sp>
              <p:nvSpPr>
                <p:cNvPr id="48" name="Speech Bubble: Rectangle with Corners Rounded 47">
                  <a:extLst>
                    <a:ext uri="{FF2B5EF4-FFF2-40B4-BE49-F238E27FC236}">
                      <a16:creationId xmlns:a16="http://schemas.microsoft.com/office/drawing/2014/main" id="{8759F8F5-EA73-4ECF-8396-C55219BE69C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2312095" y="2265304"/>
                  <a:ext cx="2133600" cy="382646"/>
                </a:xfrm>
                <a:prstGeom prst="wedgeRoundRectCallout">
                  <a:avLst>
                    <a:gd name="adj1" fmla="val -10241"/>
                    <a:gd name="adj2" fmla="val 172150"/>
                    <a:gd name="adj3" fmla="val 16667"/>
                  </a:avLst>
                </a:prstGeom>
                <a:blipFill>
                  <a:blip r:embed="rId17"/>
                  <a:stretch>
                    <a:fillRect l="-3429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xmlns="" id="{AFE27EEE-BB8A-44DE-B860-6F6B339BB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5052042-4081-89DB-9A4C-06CF30B3F2F1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676" y="3091877"/>
            <a:ext cx="2874582" cy="287458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DE84307-E9F0-7E46-39F0-5D4C9591581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765859" y="5082181"/>
            <a:ext cx="10123809" cy="435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97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7284E-6 L 0.01024 -1.7284E-6 L 0.01024 0.33025 L 2.77778E-6 0.33025 L 2.77778E-6 -1.7284E-6 Z " pathEditMode="relative" rAng="0" ptsTypes="AAAAA">
                                      <p:cBhvr>
                                        <p:cTn id="13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08642E-6 L 0.53923 -3.08642E-6 L 0.53923 0.0179 L 4.72222E-6 0.0179 L 4.72222E-6 -3.08642E-6 Z " pathEditMode="relative" rAng="0" ptsTypes="AAAAA">
                                      <p:cBhvr>
                                        <p:cTn id="15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58025E-6 L 0.01024 -3.58025E-6 L 0.01024 0.33025 L 3.61111E-6 0.33025 L 3.61111E-6 -3.58025E-6 Z " pathEditMode="relative" rAng="0" ptsTypes="AAAAA">
                                      <p:cBhvr>
                                        <p:cTn id="17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8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8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ov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4145" y="7932524"/>
            <a:ext cx="4314093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Cov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8724" y="6582650"/>
            <a:ext cx="4501662" cy="2121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Cov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6182" y="3101486"/>
            <a:ext cx="9145160" cy="5777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Cov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4281" y="3949995"/>
            <a:ext cx="10005647" cy="1735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 descr="Cov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2989" y="1449085"/>
            <a:ext cx="4012223" cy="2293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 descr="Cove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4217" y="347170"/>
            <a:ext cx="4079631" cy="1916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" descr="Cover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3714" y="1068404"/>
            <a:ext cx="9363807" cy="3976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 9"/>
          <p:cNvGrpSpPr>
            <a:grpSpLocks/>
          </p:cNvGrpSpPr>
          <p:nvPr/>
        </p:nvGrpSpPr>
        <p:grpSpPr bwMode="auto">
          <a:xfrm>
            <a:off x="804801" y="2828432"/>
            <a:ext cx="4642338" cy="4064795"/>
            <a:chOff x="239" y="1553"/>
            <a:chExt cx="1585" cy="1707"/>
          </a:xfrm>
        </p:grpSpPr>
        <p:grpSp>
          <p:nvGrpSpPr>
            <p:cNvPr id="12" name="Group 10"/>
            <p:cNvGrpSpPr>
              <a:grpSpLocks/>
            </p:cNvGrpSpPr>
            <p:nvPr/>
          </p:nvGrpSpPr>
          <p:grpSpPr bwMode="auto">
            <a:xfrm>
              <a:off x="624" y="1680"/>
              <a:ext cx="960" cy="1200"/>
              <a:chOff x="624" y="1680"/>
              <a:chExt cx="960" cy="1200"/>
            </a:xfrm>
          </p:grpSpPr>
          <p:sp>
            <p:nvSpPr>
              <p:cNvPr id="18" name="Oval 11"/>
              <p:cNvSpPr>
                <a:spLocks noChangeArrowheads="1"/>
              </p:cNvSpPr>
              <p:nvPr/>
            </p:nvSpPr>
            <p:spPr bwMode="auto">
              <a:xfrm>
                <a:off x="624" y="2524"/>
                <a:ext cx="960" cy="356"/>
              </a:xfrm>
              <a:prstGeom prst="ellipse">
                <a:avLst/>
              </a:prstGeom>
              <a:gradFill rotWithShape="1">
                <a:gsLst>
                  <a:gs pos="0">
                    <a:sysClr val="windowText" lastClr="000000"/>
                  </a:gs>
                  <a:gs pos="100000">
                    <a:srgbClr val="FF9933"/>
                  </a:gs>
                </a:gsLst>
                <a:lin ang="5400000" scaled="1"/>
              </a:gradFill>
              <a:ln w="9525">
                <a:solidFill>
                  <a:sysClr val="window" lastClr="FFFF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13716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altLang="en-US" sz="4200" kern="0">
                  <a:solidFill>
                    <a:srgbClr val="008000"/>
                  </a:solidFill>
                  <a:latin typeface="Arial" charset="0"/>
                </a:endParaRPr>
              </a:p>
            </p:txBody>
          </p:sp>
          <p:sp>
            <p:nvSpPr>
              <p:cNvPr id="19" name="Oval 12"/>
              <p:cNvSpPr>
                <a:spLocks noChangeArrowheads="1"/>
              </p:cNvSpPr>
              <p:nvPr/>
            </p:nvSpPr>
            <p:spPr bwMode="auto">
              <a:xfrm>
                <a:off x="624" y="2480"/>
                <a:ext cx="960" cy="356"/>
              </a:xfrm>
              <a:prstGeom prst="ellipse">
                <a:avLst/>
              </a:prstGeom>
              <a:gradFill rotWithShape="1">
                <a:gsLst>
                  <a:gs pos="0">
                    <a:sysClr val="windowText" lastClr="000000"/>
                  </a:gs>
                  <a:gs pos="100000">
                    <a:srgbClr val="FF9933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13716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altLang="en-US" sz="4200" kern="0">
                  <a:solidFill>
                    <a:srgbClr val="008000"/>
                  </a:solidFill>
                  <a:latin typeface="Arial" charset="0"/>
                </a:endParaRPr>
              </a:p>
            </p:txBody>
          </p:sp>
          <p:sp>
            <p:nvSpPr>
              <p:cNvPr id="20" name="Oval 13"/>
              <p:cNvSpPr>
                <a:spLocks noChangeArrowheads="1"/>
              </p:cNvSpPr>
              <p:nvPr/>
            </p:nvSpPr>
            <p:spPr bwMode="auto">
              <a:xfrm>
                <a:off x="624" y="2428"/>
                <a:ext cx="960" cy="356"/>
              </a:xfrm>
              <a:prstGeom prst="ellipse">
                <a:avLst/>
              </a:prstGeom>
              <a:gradFill rotWithShape="1">
                <a:gsLst>
                  <a:gs pos="0">
                    <a:sysClr val="windowText" lastClr="000000"/>
                  </a:gs>
                  <a:gs pos="100000">
                    <a:srgbClr val="FF9933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13716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altLang="en-US" sz="4200" kern="0">
                  <a:solidFill>
                    <a:srgbClr val="008000"/>
                  </a:solidFill>
                  <a:latin typeface="Arial" charset="0"/>
                </a:endParaRPr>
              </a:p>
            </p:txBody>
          </p:sp>
          <p:sp>
            <p:nvSpPr>
              <p:cNvPr id="21" name="Oval 14"/>
              <p:cNvSpPr>
                <a:spLocks noChangeArrowheads="1"/>
              </p:cNvSpPr>
              <p:nvPr/>
            </p:nvSpPr>
            <p:spPr bwMode="auto">
              <a:xfrm>
                <a:off x="624" y="2380"/>
                <a:ext cx="960" cy="356"/>
              </a:xfrm>
              <a:prstGeom prst="ellipse">
                <a:avLst/>
              </a:prstGeom>
              <a:gradFill rotWithShape="1">
                <a:gsLst>
                  <a:gs pos="0">
                    <a:sysClr val="windowText" lastClr="000000"/>
                  </a:gs>
                  <a:gs pos="100000">
                    <a:srgbClr val="FF9933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13716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altLang="en-US" sz="4200" kern="0">
                  <a:solidFill>
                    <a:srgbClr val="008000"/>
                  </a:solidFill>
                  <a:latin typeface="Arial" charset="0"/>
                </a:endParaRPr>
              </a:p>
            </p:txBody>
          </p:sp>
          <p:sp>
            <p:nvSpPr>
              <p:cNvPr id="22" name="Oval 15"/>
              <p:cNvSpPr>
                <a:spLocks noChangeArrowheads="1"/>
              </p:cNvSpPr>
              <p:nvPr/>
            </p:nvSpPr>
            <p:spPr bwMode="auto">
              <a:xfrm>
                <a:off x="624" y="2332"/>
                <a:ext cx="960" cy="356"/>
              </a:xfrm>
              <a:prstGeom prst="ellipse">
                <a:avLst/>
              </a:prstGeom>
              <a:gradFill rotWithShape="1">
                <a:gsLst>
                  <a:gs pos="0">
                    <a:sysClr val="windowText" lastClr="000000"/>
                  </a:gs>
                  <a:gs pos="100000">
                    <a:srgbClr val="FF9933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13716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altLang="en-US" sz="4200" kern="0">
                  <a:solidFill>
                    <a:srgbClr val="008000"/>
                  </a:solidFill>
                  <a:latin typeface="Arial" charset="0"/>
                </a:endParaRPr>
              </a:p>
            </p:txBody>
          </p:sp>
          <p:sp>
            <p:nvSpPr>
              <p:cNvPr id="23" name="Oval 16"/>
              <p:cNvSpPr>
                <a:spLocks noChangeArrowheads="1"/>
              </p:cNvSpPr>
              <p:nvPr/>
            </p:nvSpPr>
            <p:spPr bwMode="auto">
              <a:xfrm>
                <a:off x="624" y="2284"/>
                <a:ext cx="960" cy="356"/>
              </a:xfrm>
              <a:prstGeom prst="ellipse">
                <a:avLst/>
              </a:prstGeom>
              <a:gradFill rotWithShape="1">
                <a:gsLst>
                  <a:gs pos="0">
                    <a:sysClr val="windowText" lastClr="000000"/>
                  </a:gs>
                  <a:gs pos="100000">
                    <a:srgbClr val="FF9933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13716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altLang="en-US" sz="4200" kern="0">
                  <a:solidFill>
                    <a:srgbClr val="008000"/>
                  </a:solidFill>
                  <a:latin typeface="Arial" charset="0"/>
                </a:endParaRPr>
              </a:p>
            </p:txBody>
          </p:sp>
          <p:sp>
            <p:nvSpPr>
              <p:cNvPr id="24" name="Oval 17"/>
              <p:cNvSpPr>
                <a:spLocks noChangeArrowheads="1"/>
              </p:cNvSpPr>
              <p:nvPr/>
            </p:nvSpPr>
            <p:spPr bwMode="auto">
              <a:xfrm>
                <a:off x="624" y="2232"/>
                <a:ext cx="960" cy="356"/>
              </a:xfrm>
              <a:prstGeom prst="ellipse">
                <a:avLst/>
              </a:prstGeom>
              <a:gradFill rotWithShape="1">
                <a:gsLst>
                  <a:gs pos="0">
                    <a:sysClr val="windowText" lastClr="000000"/>
                  </a:gs>
                  <a:gs pos="100000">
                    <a:srgbClr val="FF9933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13716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altLang="en-US" sz="4200" kern="0">
                  <a:solidFill>
                    <a:srgbClr val="008000"/>
                  </a:solidFill>
                  <a:latin typeface="Arial" charset="0"/>
                </a:endParaRPr>
              </a:p>
            </p:txBody>
          </p:sp>
          <p:sp>
            <p:nvSpPr>
              <p:cNvPr id="25" name="Oval 18"/>
              <p:cNvSpPr>
                <a:spLocks noChangeArrowheads="1"/>
              </p:cNvSpPr>
              <p:nvPr/>
            </p:nvSpPr>
            <p:spPr bwMode="auto">
              <a:xfrm>
                <a:off x="624" y="2188"/>
                <a:ext cx="960" cy="356"/>
              </a:xfrm>
              <a:prstGeom prst="ellipse">
                <a:avLst/>
              </a:prstGeom>
              <a:gradFill rotWithShape="1">
                <a:gsLst>
                  <a:gs pos="0">
                    <a:sysClr val="windowText" lastClr="000000"/>
                  </a:gs>
                  <a:gs pos="100000">
                    <a:srgbClr val="FF9933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13716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altLang="en-US" sz="4200" kern="0">
                  <a:solidFill>
                    <a:srgbClr val="008000"/>
                  </a:solidFill>
                  <a:latin typeface="Arial" charset="0"/>
                </a:endParaRPr>
              </a:p>
            </p:txBody>
          </p:sp>
          <p:sp>
            <p:nvSpPr>
              <p:cNvPr id="26" name="Oval 19"/>
              <p:cNvSpPr>
                <a:spLocks noChangeArrowheads="1"/>
              </p:cNvSpPr>
              <p:nvPr/>
            </p:nvSpPr>
            <p:spPr bwMode="auto">
              <a:xfrm>
                <a:off x="624" y="2140"/>
                <a:ext cx="960" cy="356"/>
              </a:xfrm>
              <a:prstGeom prst="ellipse">
                <a:avLst/>
              </a:prstGeom>
              <a:gradFill rotWithShape="1">
                <a:gsLst>
                  <a:gs pos="0">
                    <a:sysClr val="windowText" lastClr="000000"/>
                  </a:gs>
                  <a:gs pos="100000">
                    <a:srgbClr val="FF9933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13716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altLang="en-US" sz="4200" kern="0">
                  <a:solidFill>
                    <a:srgbClr val="008000"/>
                  </a:solidFill>
                  <a:latin typeface="Arial" charset="0"/>
                </a:endParaRPr>
              </a:p>
            </p:txBody>
          </p:sp>
          <p:sp>
            <p:nvSpPr>
              <p:cNvPr id="27" name="Oval 20"/>
              <p:cNvSpPr>
                <a:spLocks noChangeArrowheads="1"/>
              </p:cNvSpPr>
              <p:nvPr/>
            </p:nvSpPr>
            <p:spPr bwMode="auto">
              <a:xfrm>
                <a:off x="624" y="2092"/>
                <a:ext cx="960" cy="356"/>
              </a:xfrm>
              <a:prstGeom prst="ellipse">
                <a:avLst/>
              </a:prstGeom>
              <a:gradFill rotWithShape="1">
                <a:gsLst>
                  <a:gs pos="0">
                    <a:sysClr val="windowText" lastClr="000000"/>
                  </a:gs>
                  <a:gs pos="100000">
                    <a:srgbClr val="FF9933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13716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altLang="en-US" sz="4200" kern="0">
                  <a:solidFill>
                    <a:srgbClr val="008000"/>
                  </a:solidFill>
                  <a:latin typeface="Arial" charset="0"/>
                </a:endParaRPr>
              </a:p>
            </p:txBody>
          </p:sp>
          <p:sp>
            <p:nvSpPr>
              <p:cNvPr id="28" name="Oval 21"/>
              <p:cNvSpPr>
                <a:spLocks noChangeArrowheads="1"/>
              </p:cNvSpPr>
              <p:nvPr/>
            </p:nvSpPr>
            <p:spPr bwMode="auto">
              <a:xfrm>
                <a:off x="624" y="2044"/>
                <a:ext cx="960" cy="356"/>
              </a:xfrm>
              <a:prstGeom prst="ellipse">
                <a:avLst/>
              </a:prstGeom>
              <a:gradFill rotWithShape="1">
                <a:gsLst>
                  <a:gs pos="0">
                    <a:sysClr val="windowText" lastClr="000000"/>
                  </a:gs>
                  <a:gs pos="100000">
                    <a:srgbClr val="FF9933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13716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altLang="en-US" sz="4200" kern="0">
                  <a:solidFill>
                    <a:srgbClr val="008000"/>
                  </a:solidFill>
                  <a:latin typeface="Arial" charset="0"/>
                </a:endParaRPr>
              </a:p>
            </p:txBody>
          </p:sp>
          <p:sp>
            <p:nvSpPr>
              <p:cNvPr id="29" name="Oval 22"/>
              <p:cNvSpPr>
                <a:spLocks noChangeArrowheads="1"/>
              </p:cNvSpPr>
              <p:nvPr/>
            </p:nvSpPr>
            <p:spPr bwMode="auto">
              <a:xfrm>
                <a:off x="624" y="1996"/>
                <a:ext cx="960" cy="356"/>
              </a:xfrm>
              <a:prstGeom prst="ellipse">
                <a:avLst/>
              </a:prstGeom>
              <a:gradFill rotWithShape="1">
                <a:gsLst>
                  <a:gs pos="0">
                    <a:sysClr val="windowText" lastClr="000000"/>
                  </a:gs>
                  <a:gs pos="100000">
                    <a:srgbClr val="FF9933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13716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altLang="en-US" sz="4200" kern="0">
                  <a:solidFill>
                    <a:srgbClr val="008000"/>
                  </a:solidFill>
                  <a:latin typeface="Arial" charset="0"/>
                </a:endParaRPr>
              </a:p>
            </p:txBody>
          </p:sp>
          <p:sp>
            <p:nvSpPr>
              <p:cNvPr id="30" name="Oval 23"/>
              <p:cNvSpPr>
                <a:spLocks noChangeArrowheads="1"/>
              </p:cNvSpPr>
              <p:nvPr/>
            </p:nvSpPr>
            <p:spPr bwMode="auto">
              <a:xfrm>
                <a:off x="624" y="1968"/>
                <a:ext cx="960" cy="356"/>
              </a:xfrm>
              <a:prstGeom prst="ellipse">
                <a:avLst/>
              </a:prstGeom>
              <a:gradFill rotWithShape="1">
                <a:gsLst>
                  <a:gs pos="0">
                    <a:sysClr val="windowText" lastClr="000000"/>
                  </a:gs>
                  <a:gs pos="100000">
                    <a:srgbClr val="FF9933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13716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altLang="en-US" sz="4200" kern="0">
                  <a:solidFill>
                    <a:srgbClr val="008000"/>
                  </a:solidFill>
                  <a:latin typeface="Arial" charset="0"/>
                </a:endParaRPr>
              </a:p>
            </p:txBody>
          </p:sp>
          <p:sp>
            <p:nvSpPr>
              <p:cNvPr id="31" name="Oval 24"/>
              <p:cNvSpPr>
                <a:spLocks noChangeArrowheads="1"/>
              </p:cNvSpPr>
              <p:nvPr/>
            </p:nvSpPr>
            <p:spPr bwMode="auto">
              <a:xfrm>
                <a:off x="624" y="1920"/>
                <a:ext cx="960" cy="356"/>
              </a:xfrm>
              <a:prstGeom prst="ellipse">
                <a:avLst/>
              </a:prstGeom>
              <a:gradFill rotWithShape="1">
                <a:gsLst>
                  <a:gs pos="0">
                    <a:sysClr val="windowText" lastClr="000000"/>
                  </a:gs>
                  <a:gs pos="100000">
                    <a:srgbClr val="FF9933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13716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altLang="en-US" sz="4200" kern="0">
                  <a:solidFill>
                    <a:srgbClr val="008000"/>
                  </a:solidFill>
                  <a:latin typeface="Arial" charset="0"/>
                </a:endParaRPr>
              </a:p>
            </p:txBody>
          </p:sp>
          <p:sp>
            <p:nvSpPr>
              <p:cNvPr id="32" name="Oval 25"/>
              <p:cNvSpPr>
                <a:spLocks noChangeArrowheads="1"/>
              </p:cNvSpPr>
              <p:nvPr/>
            </p:nvSpPr>
            <p:spPr bwMode="auto">
              <a:xfrm>
                <a:off x="624" y="1872"/>
                <a:ext cx="960" cy="356"/>
              </a:xfrm>
              <a:prstGeom prst="ellipse">
                <a:avLst/>
              </a:prstGeom>
              <a:gradFill rotWithShape="1">
                <a:gsLst>
                  <a:gs pos="0">
                    <a:sysClr val="windowText" lastClr="000000"/>
                  </a:gs>
                  <a:gs pos="100000">
                    <a:srgbClr val="FF9933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13716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altLang="en-US" sz="4200" kern="0">
                  <a:solidFill>
                    <a:srgbClr val="008000"/>
                  </a:solidFill>
                  <a:latin typeface="Arial" charset="0"/>
                </a:endParaRPr>
              </a:p>
            </p:txBody>
          </p:sp>
          <p:sp>
            <p:nvSpPr>
              <p:cNvPr id="33" name="Oval 26"/>
              <p:cNvSpPr>
                <a:spLocks noChangeArrowheads="1"/>
              </p:cNvSpPr>
              <p:nvPr/>
            </p:nvSpPr>
            <p:spPr bwMode="auto">
              <a:xfrm>
                <a:off x="624" y="1824"/>
                <a:ext cx="960" cy="356"/>
              </a:xfrm>
              <a:prstGeom prst="ellipse">
                <a:avLst/>
              </a:prstGeom>
              <a:gradFill rotWithShape="1">
                <a:gsLst>
                  <a:gs pos="0">
                    <a:sysClr val="windowText" lastClr="000000"/>
                  </a:gs>
                  <a:gs pos="100000">
                    <a:srgbClr val="FF9933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13716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altLang="en-US" sz="4200" kern="0">
                  <a:solidFill>
                    <a:srgbClr val="008000"/>
                  </a:solidFill>
                  <a:latin typeface="Arial" charset="0"/>
                </a:endParaRPr>
              </a:p>
            </p:txBody>
          </p:sp>
          <p:sp>
            <p:nvSpPr>
              <p:cNvPr id="34" name="Oval 27"/>
              <p:cNvSpPr>
                <a:spLocks noChangeArrowheads="1"/>
              </p:cNvSpPr>
              <p:nvPr/>
            </p:nvSpPr>
            <p:spPr bwMode="auto">
              <a:xfrm>
                <a:off x="624" y="1756"/>
                <a:ext cx="960" cy="356"/>
              </a:xfrm>
              <a:prstGeom prst="ellipse">
                <a:avLst/>
              </a:prstGeom>
              <a:gradFill rotWithShape="1">
                <a:gsLst>
                  <a:gs pos="0">
                    <a:sysClr val="windowText" lastClr="000000"/>
                  </a:gs>
                  <a:gs pos="100000">
                    <a:srgbClr val="FF9933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13716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altLang="en-US" sz="4200" kern="0">
                  <a:solidFill>
                    <a:srgbClr val="008000"/>
                  </a:solidFill>
                  <a:latin typeface="Arial" charset="0"/>
                </a:endParaRPr>
              </a:p>
            </p:txBody>
          </p:sp>
          <p:sp>
            <p:nvSpPr>
              <p:cNvPr id="35" name="Oval 28"/>
              <p:cNvSpPr>
                <a:spLocks noChangeArrowheads="1"/>
              </p:cNvSpPr>
              <p:nvPr/>
            </p:nvSpPr>
            <p:spPr bwMode="auto">
              <a:xfrm>
                <a:off x="624" y="1728"/>
                <a:ext cx="960" cy="356"/>
              </a:xfrm>
              <a:prstGeom prst="ellipse">
                <a:avLst/>
              </a:prstGeom>
              <a:gradFill rotWithShape="1">
                <a:gsLst>
                  <a:gs pos="0">
                    <a:sysClr val="windowText" lastClr="000000"/>
                  </a:gs>
                  <a:gs pos="100000">
                    <a:srgbClr val="FF9933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13716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altLang="en-US" sz="4200" kern="0">
                  <a:solidFill>
                    <a:srgbClr val="008000"/>
                  </a:solidFill>
                  <a:latin typeface="Arial" charset="0"/>
                </a:endParaRPr>
              </a:p>
            </p:txBody>
          </p:sp>
          <p:sp>
            <p:nvSpPr>
              <p:cNvPr id="36" name="Oval 29"/>
              <p:cNvSpPr>
                <a:spLocks noChangeArrowheads="1"/>
              </p:cNvSpPr>
              <p:nvPr/>
            </p:nvSpPr>
            <p:spPr bwMode="auto">
              <a:xfrm>
                <a:off x="624" y="1680"/>
                <a:ext cx="960" cy="356"/>
              </a:xfrm>
              <a:prstGeom prst="ellipse">
                <a:avLst/>
              </a:prstGeom>
              <a:gradFill rotWithShape="1">
                <a:gsLst>
                  <a:gs pos="0">
                    <a:sysClr val="windowText" lastClr="000000"/>
                  </a:gs>
                  <a:gs pos="100000">
                    <a:srgbClr val="FF9933"/>
                  </a:gs>
                </a:gsLst>
                <a:lin ang="5400000" scaled="1"/>
              </a:gradFill>
              <a:ln w="9525">
                <a:solidFill>
                  <a:sysClr val="window" lastClr="FFFF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13716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altLang="en-US" sz="4200" kern="0">
                  <a:solidFill>
                    <a:srgbClr val="008000"/>
                  </a:solidFill>
                  <a:latin typeface="Arial" charset="0"/>
                </a:endParaRPr>
              </a:p>
            </p:txBody>
          </p:sp>
          <p:sp>
            <p:nvSpPr>
              <p:cNvPr id="37" name="Line 30"/>
              <p:cNvSpPr>
                <a:spLocks noChangeShapeType="1"/>
              </p:cNvSpPr>
              <p:nvPr/>
            </p:nvSpPr>
            <p:spPr bwMode="auto">
              <a:xfrm>
                <a:off x="1584" y="1864"/>
                <a:ext cx="0" cy="864"/>
              </a:xfrm>
              <a:prstGeom prst="line">
                <a:avLst/>
              </a:prstGeom>
              <a:noFill/>
              <a:ln w="9525">
                <a:solidFill>
                  <a:sysClr val="window" lastClr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4200" kern="0">
                  <a:solidFill>
                    <a:srgbClr val="008000"/>
                  </a:solidFill>
                  <a:latin typeface="Arial" charset="0"/>
                </a:endParaRPr>
              </a:p>
            </p:txBody>
          </p:sp>
          <p:sp>
            <p:nvSpPr>
              <p:cNvPr id="38" name="Line 31"/>
              <p:cNvSpPr>
                <a:spLocks noChangeShapeType="1"/>
              </p:cNvSpPr>
              <p:nvPr/>
            </p:nvSpPr>
            <p:spPr bwMode="auto">
              <a:xfrm>
                <a:off x="624" y="1840"/>
                <a:ext cx="0" cy="864"/>
              </a:xfrm>
              <a:prstGeom prst="line">
                <a:avLst/>
              </a:prstGeom>
              <a:noFill/>
              <a:ln w="9525">
                <a:solidFill>
                  <a:sysClr val="window" lastClr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4200" kern="0">
                  <a:solidFill>
                    <a:srgbClr val="008000"/>
                  </a:solidFill>
                  <a:latin typeface="Arial" charset="0"/>
                </a:endParaRPr>
              </a:p>
            </p:txBody>
          </p:sp>
        </p:grpSp>
        <p:sp>
          <p:nvSpPr>
            <p:cNvPr id="13" name="Line 32"/>
            <p:cNvSpPr>
              <a:spLocks noChangeShapeType="1"/>
            </p:cNvSpPr>
            <p:nvPr/>
          </p:nvSpPr>
          <p:spPr bwMode="auto">
            <a:xfrm>
              <a:off x="1104" y="1848"/>
              <a:ext cx="480" cy="0"/>
            </a:xfrm>
            <a:prstGeom prst="line">
              <a:avLst/>
            </a:prstGeom>
            <a:noFill/>
            <a:ln w="6350">
              <a:solidFill>
                <a:sysClr val="window" lastClr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13716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4200" kern="0">
                <a:solidFill>
                  <a:srgbClr val="008000"/>
                </a:solidFill>
                <a:latin typeface="Arial" charset="0"/>
              </a:endParaRPr>
            </a:p>
          </p:txBody>
        </p:sp>
        <p:sp>
          <p:nvSpPr>
            <p:cNvPr id="14" name="Line 35"/>
            <p:cNvSpPr>
              <a:spLocks noChangeShapeType="1"/>
            </p:cNvSpPr>
            <p:nvPr/>
          </p:nvSpPr>
          <p:spPr bwMode="auto">
            <a:xfrm>
              <a:off x="479" y="1848"/>
              <a:ext cx="0" cy="864"/>
            </a:xfrm>
            <a:prstGeom prst="line">
              <a:avLst/>
            </a:prstGeom>
            <a:noFill/>
            <a:ln w="6350">
              <a:solidFill>
                <a:sysClr val="window" lastClr="FFFFFF"/>
              </a:solidFill>
              <a:round/>
              <a:headEnd type="stealth" w="lg" len="lg"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13716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4200" kern="0">
                <a:solidFill>
                  <a:srgbClr val="008000"/>
                </a:solidFill>
                <a:latin typeface="Arial" charset="0"/>
              </a:endParaRPr>
            </a:p>
          </p:txBody>
        </p:sp>
        <p:sp>
          <p:nvSpPr>
            <p:cNvPr id="15" name="Text Box 36"/>
            <p:cNvSpPr txBox="1">
              <a:spLocks noChangeArrowheads="1"/>
            </p:cNvSpPr>
            <p:nvPr/>
          </p:nvSpPr>
          <p:spPr bwMode="auto">
            <a:xfrm>
              <a:off x="1104" y="1553"/>
              <a:ext cx="192" cy="3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entury Gothic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Century Gothic" pitchFamily="34" charset="0"/>
                </a:defRPr>
              </a:lvl2pPr>
              <a:lvl3pPr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3pPr>
              <a:lvl4pPr>
                <a:defRPr sz="1400">
                  <a:solidFill>
                    <a:schemeClr val="tx1"/>
                  </a:solidFill>
                  <a:latin typeface="Century Gothic" pitchFamily="34" charset="0"/>
                </a:defRPr>
              </a:lvl4pPr>
              <a:lvl5pPr>
                <a:defRPr sz="1400"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Aft>
                  <a:spcPct val="0"/>
                </a:spcAft>
                <a:buClr>
                  <a:srgbClr val="8AD0D6"/>
                </a:buClr>
                <a:buFont typeface="Wingdings 3" pitchFamily="18" charset="2"/>
                <a:defRPr sz="1400"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Aft>
                  <a:spcPct val="0"/>
                </a:spcAft>
                <a:buClr>
                  <a:srgbClr val="8AD0D6"/>
                </a:buClr>
                <a:buFont typeface="Wingdings 3" pitchFamily="18" charset="2"/>
                <a:defRPr sz="1400"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Aft>
                  <a:spcPct val="0"/>
                </a:spcAft>
                <a:buClr>
                  <a:srgbClr val="8AD0D6"/>
                </a:buClr>
                <a:buFont typeface="Wingdings 3" pitchFamily="18" charset="2"/>
                <a:defRPr sz="1400"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Aft>
                  <a:spcPct val="0"/>
                </a:spcAft>
                <a:buClr>
                  <a:srgbClr val="8AD0D6"/>
                </a:buClr>
                <a:buFont typeface="Wingdings 3" pitchFamily="18" charset="2"/>
                <a:defRPr sz="1400"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defTabSz="1371600"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altLang="en-US" sz="4800" b="1" kern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r</a:t>
              </a:r>
            </a:p>
          </p:txBody>
        </p:sp>
        <p:sp>
          <p:nvSpPr>
            <p:cNvPr id="16" name="Text Box 37"/>
            <p:cNvSpPr txBox="1">
              <a:spLocks noChangeArrowheads="1"/>
            </p:cNvSpPr>
            <p:nvPr/>
          </p:nvSpPr>
          <p:spPr bwMode="auto">
            <a:xfrm>
              <a:off x="239" y="2072"/>
              <a:ext cx="192" cy="3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entury Gothic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Century Gothic" pitchFamily="34" charset="0"/>
                </a:defRPr>
              </a:lvl2pPr>
              <a:lvl3pPr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3pPr>
              <a:lvl4pPr>
                <a:defRPr sz="1400">
                  <a:solidFill>
                    <a:schemeClr val="tx1"/>
                  </a:solidFill>
                  <a:latin typeface="Century Gothic" pitchFamily="34" charset="0"/>
                </a:defRPr>
              </a:lvl4pPr>
              <a:lvl5pPr>
                <a:defRPr sz="1400"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Aft>
                  <a:spcPct val="0"/>
                </a:spcAft>
                <a:buClr>
                  <a:srgbClr val="8AD0D6"/>
                </a:buClr>
                <a:buFont typeface="Wingdings 3" pitchFamily="18" charset="2"/>
                <a:defRPr sz="1400"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Aft>
                  <a:spcPct val="0"/>
                </a:spcAft>
                <a:buClr>
                  <a:srgbClr val="8AD0D6"/>
                </a:buClr>
                <a:buFont typeface="Wingdings 3" pitchFamily="18" charset="2"/>
                <a:defRPr sz="1400"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Aft>
                  <a:spcPct val="0"/>
                </a:spcAft>
                <a:buClr>
                  <a:srgbClr val="8AD0D6"/>
                </a:buClr>
                <a:buFont typeface="Wingdings 3" pitchFamily="18" charset="2"/>
                <a:defRPr sz="1400"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Aft>
                  <a:spcPct val="0"/>
                </a:spcAft>
                <a:buClr>
                  <a:srgbClr val="8AD0D6"/>
                </a:buClr>
                <a:buFont typeface="Wingdings 3" pitchFamily="18" charset="2"/>
                <a:defRPr sz="1400"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defTabSz="1371600"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altLang="en-US" sz="4800" b="1" kern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h</a:t>
              </a:r>
            </a:p>
          </p:txBody>
        </p:sp>
        <p:sp>
          <p:nvSpPr>
            <p:cNvPr id="17" name="Text Box 38"/>
            <p:cNvSpPr txBox="1">
              <a:spLocks noChangeArrowheads="1"/>
            </p:cNvSpPr>
            <p:nvPr/>
          </p:nvSpPr>
          <p:spPr bwMode="auto">
            <a:xfrm>
              <a:off x="383" y="2911"/>
              <a:ext cx="1441" cy="3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entury Gothic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Century Gothic" pitchFamily="34" charset="0"/>
                </a:defRPr>
              </a:lvl2pPr>
              <a:lvl3pPr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3pPr>
              <a:lvl4pPr>
                <a:defRPr sz="1400">
                  <a:solidFill>
                    <a:schemeClr val="tx1"/>
                  </a:solidFill>
                  <a:latin typeface="Century Gothic" pitchFamily="34" charset="0"/>
                </a:defRPr>
              </a:lvl4pPr>
              <a:lvl5pPr>
                <a:defRPr sz="1400"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Aft>
                  <a:spcPct val="0"/>
                </a:spcAft>
                <a:buClr>
                  <a:srgbClr val="8AD0D6"/>
                </a:buClr>
                <a:buFont typeface="Wingdings 3" pitchFamily="18" charset="2"/>
                <a:defRPr sz="1400"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Aft>
                  <a:spcPct val="0"/>
                </a:spcAft>
                <a:buClr>
                  <a:srgbClr val="8AD0D6"/>
                </a:buClr>
                <a:buFont typeface="Wingdings 3" pitchFamily="18" charset="2"/>
                <a:defRPr sz="1400"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Aft>
                  <a:spcPct val="0"/>
                </a:spcAft>
                <a:buClr>
                  <a:srgbClr val="8AD0D6"/>
                </a:buClr>
                <a:buFont typeface="Wingdings 3" pitchFamily="18" charset="2"/>
                <a:defRPr sz="1400"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Aft>
                  <a:spcPct val="0"/>
                </a:spcAft>
                <a:buClr>
                  <a:srgbClr val="8AD0D6"/>
                </a:buClr>
                <a:buFont typeface="Wingdings 3" pitchFamily="18" charset="2"/>
                <a:defRPr sz="1400"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defTabSz="1371600"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altLang="en-US" sz="4800" b="1" kern="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  <a:hlinkClick r:id="rId9" action="ppaction://hlinkfile"/>
                </a:rPr>
                <a:t>HÌNH TRỤ</a:t>
              </a:r>
              <a:endParaRPr lang="en-US" altLang="en-US" sz="4800" b="1" kern="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39" name="Line 32"/>
          <p:cNvSpPr>
            <a:spLocks noChangeShapeType="1"/>
          </p:cNvSpPr>
          <p:nvPr/>
        </p:nvSpPr>
        <p:spPr bwMode="auto">
          <a:xfrm>
            <a:off x="523448" y="5588295"/>
            <a:ext cx="1406769" cy="0"/>
          </a:xfrm>
          <a:prstGeom prst="line">
            <a:avLst/>
          </a:prstGeom>
          <a:noFill/>
          <a:ln w="6350">
            <a:solidFill>
              <a:sysClr val="window" lastClr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13716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4200" kern="0">
              <a:solidFill>
                <a:srgbClr val="008000"/>
              </a:solidFill>
              <a:latin typeface="Arial" charset="0"/>
            </a:endParaRPr>
          </a:p>
        </p:txBody>
      </p:sp>
      <p:sp>
        <p:nvSpPr>
          <p:cNvPr id="40" name="Oval 39"/>
          <p:cNvSpPr/>
          <p:nvPr/>
        </p:nvSpPr>
        <p:spPr>
          <a:xfrm flipH="1" flipV="1">
            <a:off x="3275444" y="3492795"/>
            <a:ext cx="84992" cy="69057"/>
          </a:xfrm>
          <a:prstGeom prst="ellipse">
            <a:avLst/>
          </a:prstGeom>
          <a:solidFill>
            <a:sysClr val="window" lastClr="FFFFFF"/>
          </a:solidFill>
          <a:ln w="12700" cap="rnd" cmpd="sng" algn="ctr">
            <a:solidFill>
              <a:sysClr val="window" lastClr="FFFFFF"/>
            </a:solidFill>
            <a:prstDash val="solid"/>
          </a:ln>
          <a:effectLst/>
        </p:spPr>
        <p:txBody>
          <a:bodyPr anchor="ctr"/>
          <a:lstStyle/>
          <a:p>
            <a:pPr algn="ctr"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4200" kern="0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41" name="Line 32"/>
          <p:cNvSpPr>
            <a:spLocks noChangeShapeType="1"/>
          </p:cNvSpPr>
          <p:nvPr/>
        </p:nvSpPr>
        <p:spPr bwMode="auto">
          <a:xfrm>
            <a:off x="453108" y="3530895"/>
            <a:ext cx="1406769" cy="0"/>
          </a:xfrm>
          <a:prstGeom prst="line">
            <a:avLst/>
          </a:prstGeom>
          <a:noFill/>
          <a:ln w="6350">
            <a:solidFill>
              <a:sysClr val="window" lastClr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13716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4200" kern="0">
              <a:solidFill>
                <a:srgbClr val="008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8724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20726721">
            <a:off x="15116757" y="8176419"/>
            <a:ext cx="5407326" cy="5292421"/>
          </a:xfrm>
          <a:prstGeom prst="rect">
            <a:avLst/>
          </a:prstGeom>
        </p:spPr>
      </p:pic>
      <p:grpSp>
        <p:nvGrpSpPr>
          <p:cNvPr id="15" name="Google Shape;1097;p63"/>
          <p:cNvGrpSpPr/>
          <p:nvPr/>
        </p:nvGrpSpPr>
        <p:grpSpPr>
          <a:xfrm>
            <a:off x="546320" y="3425782"/>
            <a:ext cx="4906025" cy="4554790"/>
            <a:chOff x="1006944" y="2941254"/>
            <a:chExt cx="4447408" cy="4574994"/>
          </a:xfrm>
        </p:grpSpPr>
        <p:sp>
          <p:nvSpPr>
            <p:cNvPr id="16" name="Google Shape;1098;p63"/>
            <p:cNvSpPr/>
            <p:nvPr/>
          </p:nvSpPr>
          <p:spPr>
            <a:xfrm rot="10800000">
              <a:off x="1006944" y="2941254"/>
              <a:ext cx="4447408" cy="4574994"/>
            </a:xfrm>
            <a:custGeom>
              <a:avLst/>
              <a:gdLst/>
              <a:ahLst/>
              <a:cxnLst/>
              <a:rect l="l" t="t" r="r" b="b"/>
              <a:pathLst>
                <a:path w="15047908" h="15923210" extrusionOk="0">
                  <a:moveTo>
                    <a:pt x="14109009" y="15912021"/>
                  </a:moveTo>
                  <a:cubicBezTo>
                    <a:pt x="14109009" y="15912021"/>
                    <a:pt x="13689256" y="15923210"/>
                    <a:pt x="13226672" y="15920588"/>
                  </a:cubicBezTo>
                  <a:cubicBezTo>
                    <a:pt x="4710410" y="15918426"/>
                    <a:pt x="1057073" y="15910601"/>
                    <a:pt x="1057073" y="15910601"/>
                  </a:cubicBezTo>
                  <a:cubicBezTo>
                    <a:pt x="812931" y="15901766"/>
                    <a:pt x="565145" y="15884786"/>
                    <a:pt x="398404" y="15826608"/>
                  </a:cubicBezTo>
                  <a:cubicBezTo>
                    <a:pt x="120505" y="15729646"/>
                    <a:pt x="0" y="15552118"/>
                    <a:pt x="0" y="4794363"/>
                  </a:cubicBezTo>
                  <a:lnTo>
                    <a:pt x="0" y="4794241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0638329" y="7673"/>
                  </a:cubicBezTo>
                  <a:cubicBezTo>
                    <a:pt x="13470330" y="0"/>
                    <a:pt x="13934256" y="7673"/>
                    <a:pt x="13934256" y="7673"/>
                  </a:cubicBezTo>
                  <a:cubicBezTo>
                    <a:pt x="14302564" y="15152"/>
                    <a:pt x="14665877" y="84484"/>
                    <a:pt x="14863617" y="207066"/>
                  </a:cubicBezTo>
                  <a:cubicBezTo>
                    <a:pt x="15014634" y="300683"/>
                    <a:pt x="15047908" y="425358"/>
                    <a:pt x="15038769" y="4794364"/>
                  </a:cubicBezTo>
                  <a:lnTo>
                    <a:pt x="15038769" y="4794487"/>
                  </a:lnTo>
                  <a:cubicBezTo>
                    <a:pt x="15038769" y="15670083"/>
                    <a:pt x="14755772" y="15884181"/>
                    <a:pt x="14109009" y="15912021"/>
                  </a:cubicBezTo>
                  <a:close/>
                </a:path>
              </a:pathLst>
            </a:custGeom>
            <a:solidFill>
              <a:srgbClr val="FFCF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Google Shape;1100;p63"/>
            <p:cNvSpPr txBox="1"/>
            <p:nvPr/>
          </p:nvSpPr>
          <p:spPr>
            <a:xfrm>
              <a:off x="1234004" y="3310219"/>
              <a:ext cx="4030937" cy="38024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lvl="0" algn="just"/>
              <a:r>
                <a:rPr lang="en-US" sz="48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Ghi</a:t>
              </a:r>
              <a:r>
                <a:rPr lang="en-US" sz="4800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8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nhớ</a:t>
              </a:r>
              <a:r>
                <a:rPr lang="en-US" sz="4800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8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kiến</a:t>
              </a:r>
              <a:r>
                <a:rPr lang="en-US" sz="4800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8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thức</a:t>
              </a:r>
              <a:r>
                <a:rPr lang="en-US" sz="4800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8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trọng</a:t>
              </a:r>
              <a:r>
                <a:rPr lang="en-US" sz="4800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8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tâm</a:t>
              </a:r>
              <a:r>
                <a:rPr lang="en-US" sz="4800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8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trong</a:t>
              </a:r>
              <a:r>
                <a:rPr lang="en-US" sz="4800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8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bài</a:t>
              </a:r>
              <a:r>
                <a:rPr lang="en-US" sz="4800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. </a:t>
              </a:r>
            </a:p>
            <a:p>
              <a:pPr lvl="0" algn="just"/>
              <a:r>
                <a:rPr lang="en-US" sz="4800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BTVN: </a:t>
              </a:r>
              <a:r>
                <a:rPr lang="en-US" sz="48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các</a:t>
              </a:r>
              <a:r>
                <a:rPr lang="en-US" sz="4800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8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bài</a:t>
              </a:r>
              <a:r>
                <a:rPr lang="en-US" sz="4800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8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còn</a:t>
              </a:r>
              <a:r>
                <a:rPr lang="en-US" sz="4800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8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lại</a:t>
              </a:r>
              <a:r>
                <a:rPr lang="en-US" sz="4800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ở SGK</a:t>
              </a:r>
              <a:endParaRPr sz="4800" dirty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19" name="Google Shape;1101;p63"/>
          <p:cNvGrpSpPr/>
          <p:nvPr/>
        </p:nvGrpSpPr>
        <p:grpSpPr>
          <a:xfrm>
            <a:off x="6019800" y="3484310"/>
            <a:ext cx="5292503" cy="4554790"/>
            <a:chOff x="6899689" y="2868931"/>
            <a:chExt cx="4797758" cy="3798570"/>
          </a:xfrm>
        </p:grpSpPr>
        <p:sp>
          <p:nvSpPr>
            <p:cNvPr id="20" name="Google Shape;1102;p63"/>
            <p:cNvSpPr/>
            <p:nvPr/>
          </p:nvSpPr>
          <p:spPr>
            <a:xfrm rot="10800000">
              <a:off x="6899689" y="2868931"/>
              <a:ext cx="4797758" cy="3798570"/>
            </a:xfrm>
            <a:custGeom>
              <a:avLst/>
              <a:gdLst/>
              <a:ahLst/>
              <a:cxnLst/>
              <a:rect l="l" t="t" r="r" b="b"/>
              <a:pathLst>
                <a:path w="15047908" h="15923210" extrusionOk="0">
                  <a:moveTo>
                    <a:pt x="14109009" y="15912021"/>
                  </a:moveTo>
                  <a:cubicBezTo>
                    <a:pt x="14109009" y="15912021"/>
                    <a:pt x="13689256" y="15923210"/>
                    <a:pt x="13226672" y="15920588"/>
                  </a:cubicBezTo>
                  <a:cubicBezTo>
                    <a:pt x="4710410" y="15918426"/>
                    <a:pt x="1057073" y="15910601"/>
                    <a:pt x="1057073" y="15910601"/>
                  </a:cubicBezTo>
                  <a:cubicBezTo>
                    <a:pt x="812931" y="15901766"/>
                    <a:pt x="565145" y="15884786"/>
                    <a:pt x="398404" y="15826608"/>
                  </a:cubicBezTo>
                  <a:cubicBezTo>
                    <a:pt x="120505" y="15729646"/>
                    <a:pt x="0" y="15552118"/>
                    <a:pt x="0" y="4794363"/>
                  </a:cubicBezTo>
                  <a:lnTo>
                    <a:pt x="0" y="4794241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0638329" y="7673"/>
                  </a:cubicBezTo>
                  <a:cubicBezTo>
                    <a:pt x="13470330" y="0"/>
                    <a:pt x="13934256" y="7673"/>
                    <a:pt x="13934256" y="7673"/>
                  </a:cubicBezTo>
                  <a:cubicBezTo>
                    <a:pt x="14302564" y="15152"/>
                    <a:pt x="14665877" y="84484"/>
                    <a:pt x="14863617" y="207066"/>
                  </a:cubicBezTo>
                  <a:cubicBezTo>
                    <a:pt x="15014634" y="300683"/>
                    <a:pt x="15047908" y="425358"/>
                    <a:pt x="15038769" y="4794364"/>
                  </a:cubicBezTo>
                  <a:lnTo>
                    <a:pt x="15038769" y="4794487"/>
                  </a:lnTo>
                  <a:cubicBezTo>
                    <a:pt x="15038769" y="15670083"/>
                    <a:pt x="14755772" y="15884181"/>
                    <a:pt x="14109009" y="15912021"/>
                  </a:cubicBezTo>
                  <a:close/>
                </a:path>
              </a:pathLst>
            </a:custGeom>
            <a:solidFill>
              <a:srgbClr val="FFCF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Google Shape;1104;p63"/>
            <p:cNvSpPr txBox="1"/>
            <p:nvPr/>
          </p:nvSpPr>
          <p:spPr>
            <a:xfrm>
              <a:off x="7035613" y="3574683"/>
              <a:ext cx="4632565" cy="284908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800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Vẽ </a:t>
              </a:r>
              <a:r>
                <a:rPr lang="en-US" sz="48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sơ</a:t>
              </a:r>
              <a:r>
                <a:rPr lang="en-US" sz="4800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đồ tư </a:t>
              </a:r>
              <a:r>
                <a:rPr lang="en-US" sz="48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duy</a:t>
              </a:r>
              <a:r>
                <a:rPr lang="en-US" sz="4800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nội dung trong tâm của bài mặt cầu vào vở.</a:t>
              </a:r>
              <a:endParaRPr sz="4800" dirty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23" name="Google Shape;1105;p63"/>
          <p:cNvGrpSpPr/>
          <p:nvPr/>
        </p:nvGrpSpPr>
        <p:grpSpPr>
          <a:xfrm>
            <a:off x="11751630" y="3484309"/>
            <a:ext cx="5469100" cy="4554790"/>
            <a:chOff x="12263298" y="3009914"/>
            <a:chExt cx="4957847" cy="4565119"/>
          </a:xfrm>
        </p:grpSpPr>
        <p:sp>
          <p:nvSpPr>
            <p:cNvPr id="24" name="Google Shape;1106;p63"/>
            <p:cNvSpPr/>
            <p:nvPr/>
          </p:nvSpPr>
          <p:spPr>
            <a:xfrm rot="10800000">
              <a:off x="12263298" y="3009914"/>
              <a:ext cx="4957847" cy="4565119"/>
            </a:xfrm>
            <a:custGeom>
              <a:avLst/>
              <a:gdLst/>
              <a:ahLst/>
              <a:cxnLst/>
              <a:rect l="l" t="t" r="r" b="b"/>
              <a:pathLst>
                <a:path w="15047908" h="15923210" extrusionOk="0">
                  <a:moveTo>
                    <a:pt x="14109009" y="15912021"/>
                  </a:moveTo>
                  <a:cubicBezTo>
                    <a:pt x="14109009" y="15912021"/>
                    <a:pt x="13689256" y="15923210"/>
                    <a:pt x="13226672" y="15920588"/>
                  </a:cubicBezTo>
                  <a:cubicBezTo>
                    <a:pt x="4710410" y="15918426"/>
                    <a:pt x="1057073" y="15910601"/>
                    <a:pt x="1057073" y="15910601"/>
                  </a:cubicBezTo>
                  <a:cubicBezTo>
                    <a:pt x="812931" y="15901766"/>
                    <a:pt x="565145" y="15884786"/>
                    <a:pt x="398404" y="15826608"/>
                  </a:cubicBezTo>
                  <a:cubicBezTo>
                    <a:pt x="120505" y="15729646"/>
                    <a:pt x="0" y="15552118"/>
                    <a:pt x="0" y="4794363"/>
                  </a:cubicBezTo>
                  <a:lnTo>
                    <a:pt x="0" y="4794241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0638329" y="7673"/>
                  </a:cubicBezTo>
                  <a:cubicBezTo>
                    <a:pt x="13470330" y="0"/>
                    <a:pt x="13934256" y="7673"/>
                    <a:pt x="13934256" y="7673"/>
                  </a:cubicBezTo>
                  <a:cubicBezTo>
                    <a:pt x="14302564" y="15152"/>
                    <a:pt x="14665877" y="84484"/>
                    <a:pt x="14863617" y="207066"/>
                  </a:cubicBezTo>
                  <a:cubicBezTo>
                    <a:pt x="15014634" y="300683"/>
                    <a:pt x="15047908" y="425358"/>
                    <a:pt x="15038769" y="4794364"/>
                  </a:cubicBezTo>
                  <a:lnTo>
                    <a:pt x="15038769" y="4794487"/>
                  </a:lnTo>
                  <a:cubicBezTo>
                    <a:pt x="15038769" y="15670083"/>
                    <a:pt x="14755772" y="15884181"/>
                    <a:pt x="14109009" y="15912021"/>
                  </a:cubicBezTo>
                  <a:close/>
                </a:path>
              </a:pathLst>
            </a:custGeom>
            <a:solidFill>
              <a:srgbClr val="FFCF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Google Shape;1108;p63"/>
            <p:cNvSpPr txBox="1"/>
            <p:nvPr/>
          </p:nvSpPr>
          <p:spPr>
            <a:xfrm>
              <a:off x="12472322" y="3507686"/>
              <a:ext cx="4539800" cy="212843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lvl="0" algn="ctr">
                <a:lnSpc>
                  <a:spcPct val="150000"/>
                </a:lnSpc>
              </a:pPr>
              <a:r>
                <a:rPr lang="en-US" sz="4400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Chuẩn bị bài mới: </a:t>
              </a:r>
              <a:r>
                <a:rPr lang="en-US" sz="4400" b="1" i="1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“</a:t>
              </a:r>
              <a:r>
                <a:rPr lang="en-US" sz="4400" b="1" i="1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Bài</a:t>
              </a:r>
              <a:r>
                <a:rPr lang="en-US" sz="4400" b="1" i="1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2, </a:t>
              </a:r>
              <a:r>
                <a:rPr lang="en-US" sz="4400" b="1" i="1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hình</a:t>
              </a:r>
              <a:r>
                <a:rPr lang="en-US" sz="4400" b="1" i="1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400" b="1" i="1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nón</a:t>
              </a:r>
              <a:r>
                <a:rPr lang="en-US" sz="4400" b="1" i="1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”.</a:t>
              </a:r>
              <a:endParaRPr sz="4400" b="1" i="1" dirty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4572000" y="1025690"/>
            <a:ext cx="9220200" cy="1447800"/>
            <a:chOff x="5272240" y="162426"/>
            <a:chExt cx="9220200" cy="1447800"/>
          </a:xfrm>
        </p:grpSpPr>
        <p:sp>
          <p:nvSpPr>
            <p:cNvPr id="30" name="Rounded Rectangle 29"/>
            <p:cNvSpPr/>
            <p:nvPr/>
          </p:nvSpPr>
          <p:spPr>
            <a:xfrm>
              <a:off x="5272240" y="162426"/>
              <a:ext cx="9220200" cy="1447800"/>
            </a:xfrm>
            <a:prstGeom prst="roundRect">
              <a:avLst/>
            </a:prstGeom>
            <a:noFill/>
            <a:ln w="38100">
              <a:solidFill>
                <a:schemeClr val="accent5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" name="TextBox 5"/>
            <p:cNvSpPr txBox="1"/>
            <p:nvPr/>
          </p:nvSpPr>
          <p:spPr>
            <a:xfrm>
              <a:off x="5638800" y="310816"/>
              <a:ext cx="8539951" cy="110370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600"/>
                </a:lnSpc>
              </a:pPr>
              <a:r>
                <a:rPr lang="en-US" sz="6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HƯỚNG DẪN VỀ NHÀ</a:t>
              </a:r>
            </a:p>
          </p:txBody>
        </p:sp>
      </p:grpSp>
      <p:pic>
        <p:nvPicPr>
          <p:cNvPr id="33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925800" y="201996"/>
            <a:ext cx="1894621" cy="1960798"/>
          </a:xfrm>
          <a:prstGeom prst="rect">
            <a:avLst/>
          </a:prstGeom>
        </p:spPr>
      </p:pic>
      <p:pic>
        <p:nvPicPr>
          <p:cNvPr id="34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819400" y="8361947"/>
            <a:ext cx="4383276" cy="4114800"/>
          </a:xfrm>
          <a:prstGeom prst="rect">
            <a:avLst/>
          </a:prstGeom>
        </p:spPr>
      </p:pic>
      <p:pic>
        <p:nvPicPr>
          <p:cNvPr id="3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1513390" y="708335"/>
            <a:ext cx="3026780" cy="2761937"/>
          </a:xfrm>
          <a:prstGeom prst="rect">
            <a:avLst/>
          </a:prstGeom>
        </p:spPr>
      </p:pic>
    </p:spTree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636294" y="1257300"/>
            <a:ext cx="15087600" cy="62029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886138"/>
            <a:ext cx="6096000" cy="5880713"/>
          </a:xfrm>
          <a:prstGeom prst="rect">
            <a:avLst/>
          </a:prstGeom>
        </p:spPr>
      </p:pic>
      <p:pic>
        <p:nvPicPr>
          <p:cNvPr id="10" name="Picture 6"/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>
          <a:xfrm flipH="1">
            <a:off x="14876702" y="565688"/>
            <a:ext cx="1734898" cy="1795496"/>
          </a:xfrm>
          <a:prstGeom prst="rect">
            <a:avLst/>
          </a:prstGeom>
        </p:spPr>
      </p:pic>
      <p:pic>
        <p:nvPicPr>
          <p:cNvPr id="11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5316200" y="7725314"/>
            <a:ext cx="4582210" cy="228537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664994" y="2122049"/>
            <a:ext cx="13030200" cy="33474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7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 ƠN CÁC EM </a:t>
            </a:r>
          </a:p>
          <a:p>
            <a:pPr lvl="0" algn="ctr">
              <a:lnSpc>
                <a:spcPct val="150000"/>
              </a:lnSpc>
            </a:pPr>
            <a:r>
              <a:rPr lang="en-US" sz="7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 LẮNG NGHE BÀI HỌC!</a:t>
            </a:r>
          </a:p>
        </p:txBody>
      </p:sp>
    </p:spTree>
    <p:extLst>
      <p:ext uri="{BB962C8B-B14F-4D97-AF65-F5344CB8AC3E}">
        <p14:creationId xmlns:p14="http://schemas.microsoft.com/office/powerpoint/2010/main" val="1521356636"/>
      </p:ext>
    </p:extLst>
  </p:cSld>
  <p:clrMapOvr>
    <a:masterClrMapping/>
  </p:clrMapOvr>
  <p:transition spd="med">
    <p:split orient="vert" dir="in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889E2CB-B356-D484-3EE2-80A7BC098F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5"/>
            <a:ext cx="18288000" cy="10278070"/>
          </a:xfrm>
          <a:prstGeom prst="rect">
            <a:avLst/>
          </a:prstGeom>
        </p:spPr>
      </p:pic>
      <p:sp>
        <p:nvSpPr>
          <p:cNvPr id="20" name="Google Shape;132;p3"/>
          <p:cNvSpPr/>
          <p:nvPr/>
        </p:nvSpPr>
        <p:spPr>
          <a:xfrm>
            <a:off x="-457200" y="190500"/>
            <a:ext cx="14173200" cy="2462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Arial"/>
                <a:sym typeface="Arial"/>
              </a:rPr>
              <a:t>CHƯƠNG </a:t>
            </a:r>
            <a:r>
              <a:rPr kumimoji="0" lang="en-US" sz="7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Arial"/>
                <a:cs typeface="Arial"/>
                <a:sym typeface="Arial"/>
              </a:rPr>
              <a:t>10</a:t>
            </a:r>
            <a:r>
              <a:rPr kumimoji="0" lang="vi-VN" sz="7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Arial"/>
                <a:sym typeface="Arial"/>
              </a:rPr>
              <a:t>:</a:t>
            </a:r>
            <a:r>
              <a:rPr kumimoji="0" lang="en-US" sz="7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Arial"/>
                <a:cs typeface="Arial"/>
                <a:sym typeface="Arial"/>
              </a:rPr>
              <a:t> CÁC HÌNH KHỐI TRONG THỰC TIỄN</a:t>
            </a:r>
            <a:endParaRPr kumimoji="0" sz="77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133;p3"/>
          <p:cNvSpPr/>
          <p:nvPr/>
        </p:nvSpPr>
        <p:spPr>
          <a:xfrm>
            <a:off x="3610753" y="5096026"/>
            <a:ext cx="11523694" cy="1823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7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22965627"/>
      </p:ext>
    </p:extLst>
  </p:cSld>
  <p:clrMapOvr>
    <a:masterClrMapping/>
  </p:clrMapOvr>
  <p:transition spd="med">
    <p:comb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905000" y="1034133"/>
            <a:ext cx="14935200" cy="8561051"/>
          </a:xfrm>
          <a:prstGeom prst="rect">
            <a:avLst/>
          </a:prstGeom>
        </p:spPr>
      </p:pic>
      <p:sp>
        <p:nvSpPr>
          <p:cNvPr id="20" name="Google Shape;132;p3"/>
          <p:cNvSpPr/>
          <p:nvPr/>
        </p:nvSpPr>
        <p:spPr>
          <a:xfrm>
            <a:off x="2286000" y="1638300"/>
            <a:ext cx="14173200" cy="3647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vi-VN" sz="7700" b="1" dirty="0">
                <a:solidFill>
                  <a:schemeClr val="lt1"/>
                </a:solidFill>
                <a:latin typeface="+mj-lt"/>
                <a:ea typeface="Arial"/>
                <a:cs typeface="Arial"/>
                <a:sym typeface="Arial"/>
              </a:rPr>
              <a:t>CHƯƠNG </a:t>
            </a:r>
            <a:r>
              <a:rPr lang="en-US" sz="7700" b="1" dirty="0">
                <a:solidFill>
                  <a:schemeClr val="lt1"/>
                </a:solidFill>
                <a:latin typeface="+mj-lt"/>
                <a:ea typeface="Arial"/>
                <a:cs typeface="Arial"/>
                <a:sym typeface="Arial"/>
              </a:rPr>
              <a:t>10</a:t>
            </a:r>
            <a:r>
              <a:rPr lang="vi-VN" sz="7700" b="1" dirty="0">
                <a:solidFill>
                  <a:schemeClr val="lt1"/>
                </a:solidFill>
                <a:latin typeface="+mj-lt"/>
                <a:ea typeface="Arial"/>
                <a:cs typeface="Arial"/>
                <a:sym typeface="Arial"/>
              </a:rPr>
              <a:t>:</a:t>
            </a:r>
            <a:r>
              <a:rPr lang="en-US" sz="7700" b="1" dirty="0">
                <a:solidFill>
                  <a:schemeClr val="lt1"/>
                </a:solidFill>
                <a:latin typeface="+mj-lt"/>
                <a:ea typeface="Arial"/>
                <a:cs typeface="Arial"/>
                <a:sym typeface="Arial"/>
              </a:rPr>
              <a:t> CÁC HÌNH KHỐI TRONG THỰC TIỄN</a:t>
            </a:r>
            <a:endParaRPr sz="7700" dirty="0">
              <a:solidFill>
                <a:schemeClr val="lt1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133;p3"/>
          <p:cNvSpPr/>
          <p:nvPr/>
        </p:nvSpPr>
        <p:spPr>
          <a:xfrm>
            <a:off x="3610753" y="5096026"/>
            <a:ext cx="11523694" cy="1823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7500" b="1" dirty="0">
                <a:solidFill>
                  <a:srgbClr val="FF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BÀI 1: HÌNH TRỤ</a:t>
            </a:r>
            <a:endParaRPr sz="7500" b="1" dirty="0">
              <a:solidFill>
                <a:srgbClr val="FF00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980" y="4898664"/>
            <a:ext cx="3339640" cy="4895236"/>
          </a:xfrm>
          <a:prstGeom prst="rect">
            <a:avLst/>
          </a:prstGeom>
        </p:spPr>
      </p:pic>
      <p:pic>
        <p:nvPicPr>
          <p:cNvPr id="12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14666613" y="210037"/>
            <a:ext cx="3478543" cy="1917547"/>
          </a:xfrm>
          <a:prstGeom prst="rect">
            <a:avLst/>
          </a:prstGeom>
        </p:spPr>
      </p:pic>
    </p:spTree>
  </p:cSld>
  <p:clrMapOvr>
    <a:masterClrMapping/>
  </p:clrMapOvr>
  <p:transition spd="med">
    <p:comb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3832001">
            <a:off x="14663310" y="-1632802"/>
            <a:ext cx="6083278" cy="422027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029200" y="3164019"/>
            <a:ext cx="4792384" cy="1002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tabLst>
                <a:tab pos="360045" algn="l"/>
                <a:tab pos="720090" algn="l"/>
              </a:tabLst>
            </a:pPr>
            <a:r>
              <a:rPr lang="en-US" sz="45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 TRỤ</a:t>
            </a:r>
            <a:endParaRPr lang="en-US" sz="45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933782" y="5482244"/>
            <a:ext cx="11501867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500" b="1" dirty="0">
                <a:latin typeface="Arial" panose="020B0604020202020204" pitchFamily="34" charset="0"/>
                <a:cs typeface="Arial" panose="020B0604020202020204" pitchFamily="34" charset="0"/>
              </a:rPr>
              <a:t>DIỆN TÍCH XUNG QUANH CỦA HÌNH TRỤ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5029200" y="766792"/>
            <a:ext cx="8203627" cy="1447800"/>
            <a:chOff x="5341755" y="254955"/>
            <a:chExt cx="8203627" cy="1447800"/>
          </a:xfrm>
        </p:grpSpPr>
        <p:sp>
          <p:nvSpPr>
            <p:cNvPr id="21" name="Rounded Rectangle 20"/>
            <p:cNvSpPr/>
            <p:nvPr/>
          </p:nvSpPr>
          <p:spPr>
            <a:xfrm>
              <a:off x="5341755" y="254955"/>
              <a:ext cx="8203627" cy="1447800"/>
            </a:xfrm>
            <a:prstGeom prst="roundRect">
              <a:avLst/>
            </a:prstGeom>
            <a:noFill/>
            <a:ln w="38100">
              <a:solidFill>
                <a:schemeClr val="accent5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TextBox 5"/>
            <p:cNvSpPr txBox="1"/>
            <p:nvPr/>
          </p:nvSpPr>
          <p:spPr>
            <a:xfrm>
              <a:off x="5638800" y="342900"/>
              <a:ext cx="7634439" cy="123110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9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NỘI</a:t>
              </a:r>
              <a:r>
                <a:rPr kumimoji="0" lang="en-US" sz="6000" b="1" i="0" u="none" strike="noStrike" kern="1200" cap="none" spc="0" normalizeH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DUNG BÀI HỌC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73200" y="7315412"/>
            <a:ext cx="3087506" cy="25937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571500"/>
            <a:ext cx="1066800" cy="1145177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3620822" y="3164019"/>
            <a:ext cx="1236936" cy="1155973"/>
            <a:chOff x="2315060" y="3149849"/>
            <a:chExt cx="1236936" cy="1155973"/>
          </a:xfrm>
        </p:grpSpPr>
        <p:pic>
          <p:nvPicPr>
            <p:cNvPr id="25" name="Picture 2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47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315060" y="3149849"/>
              <a:ext cx="1236936" cy="1155973"/>
            </a:xfrm>
            <a:prstGeom prst="rect">
              <a:avLst/>
            </a:prstGeom>
          </p:spPr>
        </p:pic>
        <p:sp>
          <p:nvSpPr>
            <p:cNvPr id="26" name="TextBox 15"/>
            <p:cNvSpPr txBox="1"/>
            <p:nvPr/>
          </p:nvSpPr>
          <p:spPr>
            <a:xfrm>
              <a:off x="2411833" y="3543300"/>
              <a:ext cx="1043391" cy="5691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436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3507349" y="5200891"/>
            <a:ext cx="1236936" cy="1155973"/>
            <a:chOff x="2315060" y="3149849"/>
            <a:chExt cx="1236936" cy="1155973"/>
          </a:xfrm>
        </p:grpSpPr>
        <p:pic>
          <p:nvPicPr>
            <p:cNvPr id="28" name="Picture 2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47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315060" y="3149849"/>
              <a:ext cx="1236936" cy="1155973"/>
            </a:xfrm>
            <a:prstGeom prst="rect">
              <a:avLst/>
            </a:prstGeom>
          </p:spPr>
        </p:pic>
        <p:sp>
          <p:nvSpPr>
            <p:cNvPr id="29" name="TextBox 15"/>
            <p:cNvSpPr txBox="1"/>
            <p:nvPr/>
          </p:nvSpPr>
          <p:spPr>
            <a:xfrm>
              <a:off x="2411833" y="3543300"/>
              <a:ext cx="1043391" cy="5691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436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6BD0ECFE-AF9A-403A-BE54-810B240393E0}"/>
              </a:ext>
            </a:extLst>
          </p:cNvPr>
          <p:cNvSpPr/>
          <p:nvPr/>
        </p:nvSpPr>
        <p:spPr>
          <a:xfrm>
            <a:off x="4926855" y="7550289"/>
            <a:ext cx="5763116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500" b="1" dirty="0">
                <a:latin typeface="Arial" panose="020B0604020202020204" pitchFamily="34" charset="0"/>
                <a:cs typeface="Arial" panose="020B0604020202020204" pitchFamily="34" charset="0"/>
              </a:rPr>
              <a:t>THỂ TÍCH HÌNH TRỤ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69F1C13B-253E-4339-BF32-454163E540BA}"/>
              </a:ext>
            </a:extLst>
          </p:cNvPr>
          <p:cNvGrpSpPr/>
          <p:nvPr/>
        </p:nvGrpSpPr>
        <p:grpSpPr>
          <a:xfrm>
            <a:off x="3500422" y="7268936"/>
            <a:ext cx="1236936" cy="1155973"/>
            <a:chOff x="2315060" y="3149849"/>
            <a:chExt cx="1236936" cy="1155973"/>
          </a:xfrm>
        </p:grpSpPr>
        <p:pic>
          <p:nvPicPr>
            <p:cNvPr id="18" name="Picture 2">
              <a:extLst>
                <a:ext uri="{FF2B5EF4-FFF2-40B4-BE49-F238E27FC236}">
                  <a16:creationId xmlns:a16="http://schemas.microsoft.com/office/drawing/2014/main" xmlns="" id="{E8460DB2-265E-4010-A577-6F0553CD77A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47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315060" y="3149849"/>
              <a:ext cx="1236936" cy="1155973"/>
            </a:xfrm>
            <a:prstGeom prst="rect">
              <a:avLst/>
            </a:prstGeom>
          </p:spPr>
        </p:pic>
        <p:sp>
          <p:nvSpPr>
            <p:cNvPr id="19" name="TextBox 15">
              <a:extLst>
                <a:ext uri="{FF2B5EF4-FFF2-40B4-BE49-F238E27FC236}">
                  <a16:creationId xmlns:a16="http://schemas.microsoft.com/office/drawing/2014/main" xmlns="" id="{ADA6886D-4BF9-4FEE-9995-35FFA008786C}"/>
                </a:ext>
              </a:extLst>
            </p:cNvPr>
            <p:cNvSpPr txBox="1"/>
            <p:nvPr/>
          </p:nvSpPr>
          <p:spPr>
            <a:xfrm>
              <a:off x="2411833" y="3543300"/>
              <a:ext cx="1043391" cy="5691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436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000" b="1" dirty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800251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4CBD548A-D9CC-444A-B887-51DDCAFDF719}"/>
              </a:ext>
            </a:extLst>
          </p:cNvPr>
          <p:cNvGrpSpPr/>
          <p:nvPr/>
        </p:nvGrpSpPr>
        <p:grpSpPr>
          <a:xfrm rot="323731">
            <a:off x="4353845" y="1291290"/>
            <a:ext cx="4941093" cy="4514850"/>
            <a:chOff x="3448906" y="908337"/>
            <a:chExt cx="3294062" cy="3009900"/>
          </a:xfrm>
        </p:grpSpPr>
        <p:pic>
          <p:nvPicPr>
            <p:cNvPr id="3" name="Picture 55" descr="Cover">
              <a:extLst>
                <a:ext uri="{FF2B5EF4-FFF2-40B4-BE49-F238E27FC236}">
                  <a16:creationId xmlns:a16="http://schemas.microsoft.com/office/drawing/2014/main" xmlns="" id="{77C3B564-B7CE-4D37-AC4A-7D14B63F12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48906" y="908337"/>
              <a:ext cx="3294062" cy="30099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0621ED4C-3F9B-4017-8926-BBD9D9F43683}"/>
                </a:ext>
              </a:extLst>
            </p:cNvPr>
            <p:cNvSpPr/>
            <p:nvPr/>
          </p:nvSpPr>
          <p:spPr>
            <a:xfrm>
              <a:off x="3833641" y="1258583"/>
              <a:ext cx="644457" cy="2894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93281F3E-827D-4126-832C-6B7B82BC5EA7}"/>
              </a:ext>
            </a:extLst>
          </p:cNvPr>
          <p:cNvGrpSpPr/>
          <p:nvPr/>
        </p:nvGrpSpPr>
        <p:grpSpPr>
          <a:xfrm rot="20352497">
            <a:off x="8491298" y="4510445"/>
            <a:ext cx="4062197" cy="3934711"/>
            <a:chOff x="4949897" y="2798474"/>
            <a:chExt cx="3306762" cy="2809875"/>
          </a:xfrm>
        </p:grpSpPr>
        <p:pic>
          <p:nvPicPr>
            <p:cNvPr id="9" name="Picture 25" descr="Cover">
              <a:extLst>
                <a:ext uri="{FF2B5EF4-FFF2-40B4-BE49-F238E27FC236}">
                  <a16:creationId xmlns:a16="http://schemas.microsoft.com/office/drawing/2014/main" xmlns="" id="{98037696-D7DC-4489-8D97-5AEBDC46D8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49897" y="2798474"/>
              <a:ext cx="3306762" cy="28098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B9EE400E-62C8-4A41-A980-958B2A51F679}"/>
                </a:ext>
              </a:extLst>
            </p:cNvPr>
            <p:cNvSpPr/>
            <p:nvPr/>
          </p:nvSpPr>
          <p:spPr>
            <a:xfrm>
              <a:off x="7642979" y="4767166"/>
              <a:ext cx="302720" cy="3059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3906AAF3-02E2-4C27-82CE-F8B312900101}"/>
              </a:ext>
            </a:extLst>
          </p:cNvPr>
          <p:cNvGrpSpPr/>
          <p:nvPr/>
        </p:nvGrpSpPr>
        <p:grpSpPr>
          <a:xfrm rot="804169">
            <a:off x="9867814" y="869903"/>
            <a:ext cx="3610934" cy="4350587"/>
            <a:chOff x="5604597" y="889866"/>
            <a:chExt cx="2943225" cy="2786063"/>
          </a:xfrm>
        </p:grpSpPr>
        <p:pic>
          <p:nvPicPr>
            <p:cNvPr id="12" name="Picture 5" descr="Cover">
              <a:extLst>
                <a:ext uri="{FF2B5EF4-FFF2-40B4-BE49-F238E27FC236}">
                  <a16:creationId xmlns:a16="http://schemas.microsoft.com/office/drawing/2014/main" xmlns="" id="{46F75666-5528-48CB-B370-CAACC43B80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4597" y="889866"/>
              <a:ext cx="2943225" cy="27860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6D9F084E-104C-4029-8167-CC2BD4F491EA}"/>
                </a:ext>
              </a:extLst>
            </p:cNvPr>
            <p:cNvSpPr/>
            <p:nvPr/>
          </p:nvSpPr>
          <p:spPr>
            <a:xfrm>
              <a:off x="7685314" y="1001486"/>
              <a:ext cx="370115" cy="29391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4" name="Picture 4" descr="Cover">
            <a:extLst>
              <a:ext uri="{FF2B5EF4-FFF2-40B4-BE49-F238E27FC236}">
                <a16:creationId xmlns:a16="http://schemas.microsoft.com/office/drawing/2014/main" xmlns="" id="{1A227E90-D17C-49A3-BC88-9E0837255A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0214" y="3266418"/>
            <a:ext cx="4823295" cy="3522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Google Shape;1341;p46">
            <a:extLst>
              <a:ext uri="{FF2B5EF4-FFF2-40B4-BE49-F238E27FC236}">
                <a16:creationId xmlns:a16="http://schemas.microsoft.com/office/drawing/2014/main" xmlns="" id="{EEE14460-3FDD-416B-B56A-38F661EE3515}"/>
              </a:ext>
            </a:extLst>
          </p:cNvPr>
          <p:cNvSpPr txBox="1">
            <a:spLocks noGrp="1"/>
          </p:cNvSpPr>
          <p:nvPr/>
        </p:nvSpPr>
        <p:spPr>
          <a:xfrm>
            <a:off x="6925913" y="4443269"/>
            <a:ext cx="4224812" cy="1168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Special Elite"/>
              <a:buNone/>
              <a:defRPr sz="6000" b="0" i="0" u="none" strike="noStrike" cap="none">
                <a:solidFill>
                  <a:schemeClr val="dk1"/>
                </a:solidFill>
                <a:latin typeface="Special Elite"/>
                <a:ea typeface="Special Elite"/>
                <a:cs typeface="Special Elite"/>
                <a:sym typeface="Special Elit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 panose="020B0604020202020204"/>
              <a:buNone/>
              <a:defRPr sz="6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 panose="020B0604020202020204"/>
              <a:buNone/>
              <a:defRPr sz="6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 panose="020B0604020202020204"/>
              <a:buNone/>
              <a:defRPr sz="6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 panose="020B0604020202020204"/>
              <a:buNone/>
              <a:defRPr sz="6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 panose="020B0604020202020204"/>
              <a:buNone/>
              <a:defRPr sz="6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 panose="020B0604020202020204"/>
              <a:buNone/>
              <a:defRPr sz="6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 panose="020B0604020202020204"/>
              <a:buNone/>
              <a:defRPr sz="6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 panose="020B0604020202020204"/>
              <a:buNone/>
              <a:defRPr sz="6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en-US" altLang="en-GB" sz="6300" b="1" dirty="0" err="1">
                <a:solidFill>
                  <a:srgbClr val="FF0000"/>
                </a:solidFill>
                <a:latin typeface="Times New Roman" panose="02020603050405020304" pitchFamily="18" charset="0"/>
                <a:ea typeface="思源黑体 Medium" panose="020B0600000000000000" charset="-122"/>
                <a:cs typeface="Times New Roman" panose="02020603050405020304" pitchFamily="18" charset="0"/>
              </a:rPr>
              <a:t>Mục</a:t>
            </a:r>
            <a:r>
              <a:rPr lang="en-US" altLang="en-GB" sz="6300" b="1" dirty="0">
                <a:solidFill>
                  <a:srgbClr val="FF0000"/>
                </a:solidFill>
                <a:latin typeface="Times New Roman" panose="02020603050405020304" pitchFamily="18" charset="0"/>
                <a:ea typeface="思源黑体 Medium" panose="020B0600000000000000" charset="-122"/>
                <a:cs typeface="Times New Roman" panose="02020603050405020304" pitchFamily="18" charset="0"/>
              </a:rPr>
              <a:t> </a:t>
            </a:r>
            <a:r>
              <a:rPr lang="en-US" altLang="en-GB" sz="6300" b="1" dirty="0" err="1">
                <a:solidFill>
                  <a:srgbClr val="FF0000"/>
                </a:solidFill>
                <a:latin typeface="Times New Roman" panose="02020603050405020304" pitchFamily="18" charset="0"/>
                <a:ea typeface="思源黑体 Medium" panose="020B0600000000000000" charset="-122"/>
                <a:cs typeface="Times New Roman" panose="02020603050405020304" pitchFamily="18" charset="0"/>
              </a:rPr>
              <a:t>tiêu</a:t>
            </a:r>
            <a:endParaRPr lang="en-US" altLang="en-GB" sz="6300" b="1" dirty="0">
              <a:solidFill>
                <a:srgbClr val="FF0000"/>
              </a:solidFill>
              <a:latin typeface="Times New Roman" panose="02020603050405020304" pitchFamily="18" charset="0"/>
              <a:ea typeface="思源黑体 Medium" panose="020B0600000000000000" charset="-122"/>
              <a:cs typeface="Times New Roman" panose="020206030504050203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3626C703-0E17-44AF-A2F0-AA7D5386FEAA}"/>
              </a:ext>
            </a:extLst>
          </p:cNvPr>
          <p:cNvSpPr/>
          <p:nvPr/>
        </p:nvSpPr>
        <p:spPr>
          <a:xfrm>
            <a:off x="13335767" y="1431221"/>
            <a:ext cx="3378257" cy="2308324"/>
          </a:xfrm>
          <a:prstGeom prst="rect">
            <a:avLst/>
          </a:prstGeom>
          <a:ln w="60325">
            <a:solidFill>
              <a:srgbClr val="FF6C0D"/>
            </a:solidFill>
          </a:ln>
        </p:spPr>
        <p:txBody>
          <a:bodyPr wrap="square">
            <a:spAutoFit/>
          </a:bodyPr>
          <a:lstStyle/>
          <a:p>
            <a:r>
              <a:rPr lang="vi-VN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Tính được diện tích xung quanh và thể tích của hình trụ.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77D3280A-1FF6-4BD9-B9B3-0FB0F3F9ACA5}"/>
              </a:ext>
            </a:extLst>
          </p:cNvPr>
          <p:cNvSpPr/>
          <p:nvPr/>
        </p:nvSpPr>
        <p:spPr>
          <a:xfrm>
            <a:off x="12468711" y="5085513"/>
            <a:ext cx="4438878" cy="4154984"/>
          </a:xfrm>
          <a:prstGeom prst="rect">
            <a:avLst/>
          </a:prstGeom>
          <a:ln w="76200">
            <a:solidFill>
              <a:srgbClr val="E5C10F"/>
            </a:solidFill>
          </a:ln>
        </p:spPr>
        <p:txBody>
          <a:bodyPr wrap="square">
            <a:spAutoFit/>
          </a:bodyPr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vi-VN" sz="4400" dirty="0">
                <a:latin typeface="Times New Roman" panose="02020603050405020304" pitchFamily="18" charset="0"/>
                <a:ea typeface="Calibri" panose="020F0502020204030204" pitchFamily="34" charset="0"/>
              </a:rPr>
              <a:t>Giải quyết được một số vấn đề thực tiễn gắn với việc tính diện tích xung quanh và thể tích của hình trụ.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AB22B61E-FFB5-465B-BA95-B88E9BF0FA76}"/>
              </a:ext>
            </a:extLst>
          </p:cNvPr>
          <p:cNvSpPr/>
          <p:nvPr/>
        </p:nvSpPr>
        <p:spPr>
          <a:xfrm>
            <a:off x="1253094" y="1271920"/>
            <a:ext cx="4002200" cy="2862322"/>
          </a:xfrm>
          <a:prstGeom prst="rect">
            <a:avLst/>
          </a:prstGeom>
          <a:ln w="60325">
            <a:solidFill>
              <a:srgbClr val="45AFC9"/>
            </a:solidFill>
          </a:ln>
        </p:spPr>
        <p:txBody>
          <a:bodyPr wrap="square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Mô tả được đường sinh, chiều cao, bán kính đáy của hình trụ, tạo lập được hình trụ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347374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  <p:bldP spid="17" grpId="0" animBg="1"/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286000" y="1790700"/>
            <a:ext cx="13639800" cy="2362200"/>
            <a:chOff x="2727158" y="2917658"/>
            <a:chExt cx="13639800" cy="2362200"/>
          </a:xfrm>
        </p:grpSpPr>
        <p:grpSp>
          <p:nvGrpSpPr>
            <p:cNvPr id="40" name="Group 4"/>
            <p:cNvGrpSpPr/>
            <p:nvPr/>
          </p:nvGrpSpPr>
          <p:grpSpPr>
            <a:xfrm>
              <a:off x="2727158" y="2917658"/>
              <a:ext cx="13639800" cy="2362200"/>
              <a:chOff x="0" y="0"/>
              <a:chExt cx="8585565" cy="2221020"/>
            </a:xfrm>
          </p:grpSpPr>
          <p:sp>
            <p:nvSpPr>
              <p:cNvPr id="42" name="Freeform 5"/>
              <p:cNvSpPr/>
              <p:nvPr/>
            </p:nvSpPr>
            <p:spPr>
              <a:xfrm>
                <a:off x="12700" y="12700"/>
                <a:ext cx="8560165" cy="2195620"/>
              </a:xfrm>
              <a:custGeom>
                <a:avLst/>
                <a:gdLst/>
                <a:ahLst/>
                <a:cxnLst/>
                <a:rect l="l" t="t" r="r" b="b"/>
                <a:pathLst>
                  <a:path w="8560165" h="2195620">
                    <a:moveTo>
                      <a:pt x="7603220" y="2195620"/>
                    </a:moveTo>
                    <a:lnTo>
                      <a:pt x="956945" y="2195620"/>
                    </a:lnTo>
                    <a:cubicBezTo>
                      <a:pt x="428371" y="2195620"/>
                      <a:pt x="0" y="1767122"/>
                      <a:pt x="0" y="1097810"/>
                    </a:cubicBezTo>
                    <a:lnTo>
                      <a:pt x="0" y="1097810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7603220" y="0"/>
                    </a:lnTo>
                    <a:cubicBezTo>
                      <a:pt x="8131666" y="0"/>
                      <a:pt x="8560165" y="428371"/>
                      <a:pt x="8560165" y="1097810"/>
                    </a:cubicBezTo>
                    <a:lnTo>
                      <a:pt x="8560165" y="1097810"/>
                    </a:lnTo>
                    <a:cubicBezTo>
                      <a:pt x="8560165" y="1767122"/>
                      <a:pt x="8131667" y="2195620"/>
                      <a:pt x="7603220" y="2195620"/>
                    </a:cubicBezTo>
                    <a:close/>
                  </a:path>
                </a:pathLst>
              </a:custGeom>
              <a:solidFill>
                <a:srgbClr val="FFD93B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" name="Freeform 6"/>
              <p:cNvSpPr/>
              <p:nvPr/>
            </p:nvSpPr>
            <p:spPr>
              <a:xfrm>
                <a:off x="0" y="0"/>
                <a:ext cx="8585565" cy="2221020"/>
              </a:xfrm>
              <a:custGeom>
                <a:avLst/>
                <a:gdLst/>
                <a:ahLst/>
                <a:cxnLst/>
                <a:rect l="l" t="t" r="r" b="b"/>
                <a:pathLst>
                  <a:path w="8585565" h="2221020">
                    <a:moveTo>
                      <a:pt x="7615920" y="0"/>
                    </a:moveTo>
                    <a:lnTo>
                      <a:pt x="969645" y="0"/>
                    </a:lnTo>
                    <a:cubicBezTo>
                      <a:pt x="434975" y="0"/>
                      <a:pt x="0" y="434975"/>
                      <a:pt x="0" y="1110510"/>
                    </a:cubicBezTo>
                    <a:cubicBezTo>
                      <a:pt x="0" y="1786045"/>
                      <a:pt x="434975" y="2221020"/>
                      <a:pt x="969645" y="2221020"/>
                    </a:cubicBezTo>
                    <a:lnTo>
                      <a:pt x="7615920" y="2221020"/>
                    </a:lnTo>
                    <a:cubicBezTo>
                      <a:pt x="8150590" y="2221020"/>
                      <a:pt x="8585565" y="1786045"/>
                      <a:pt x="8585565" y="1110510"/>
                    </a:cubicBezTo>
                    <a:cubicBezTo>
                      <a:pt x="8585565" y="434975"/>
                      <a:pt x="8150590" y="0"/>
                      <a:pt x="7615920" y="0"/>
                    </a:cubicBezTo>
                    <a:close/>
                    <a:moveTo>
                      <a:pt x="7615920" y="2195620"/>
                    </a:moveTo>
                    <a:lnTo>
                      <a:pt x="969645" y="2195620"/>
                    </a:lnTo>
                    <a:cubicBezTo>
                      <a:pt x="448945" y="2195620"/>
                      <a:pt x="25400" y="1772075"/>
                      <a:pt x="25400" y="1110510"/>
                    </a:cubicBezTo>
                    <a:cubicBezTo>
                      <a:pt x="25400" y="448945"/>
                      <a:pt x="448945" y="25400"/>
                      <a:pt x="969645" y="25400"/>
                    </a:cubicBezTo>
                    <a:lnTo>
                      <a:pt x="7615920" y="25400"/>
                    </a:lnTo>
                    <a:cubicBezTo>
                      <a:pt x="8136620" y="25400"/>
                      <a:pt x="8560165" y="448945"/>
                      <a:pt x="8560165" y="1110510"/>
                    </a:cubicBezTo>
                    <a:cubicBezTo>
                      <a:pt x="8560165" y="1772075"/>
                      <a:pt x="8136620" y="2195620"/>
                      <a:pt x="7615920" y="2195620"/>
                    </a:cubicBezTo>
                    <a:close/>
                  </a:path>
                </a:pathLst>
              </a:custGeom>
              <a:solidFill>
                <a:srgbClr val="03192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" name="Rectangle 2"/>
            <p:cNvSpPr/>
            <p:nvPr/>
          </p:nvSpPr>
          <p:spPr>
            <a:xfrm>
              <a:off x="7224607" y="3390900"/>
              <a:ext cx="4599401" cy="120981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360045" algn="l"/>
                  <a:tab pos="720090" algn="l"/>
                </a:tabLst>
                <a:defRPr/>
              </a:pPr>
              <a:r>
                <a:rPr lang="nl-NL" sz="55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1. HÌNH TRỤ </a:t>
              </a:r>
              <a:endParaRPr kumimoji="0" lang="en-US" sz="5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4237" y="6904121"/>
            <a:ext cx="6743323" cy="3384884"/>
          </a:xfrm>
          <a:prstGeom prst="rect">
            <a:avLst/>
          </a:prstGeom>
        </p:spPr>
      </p:pic>
      <p:pic>
        <p:nvPicPr>
          <p:cNvPr id="44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-228600" y="6210300"/>
            <a:ext cx="1173320" cy="1045322"/>
          </a:xfrm>
          <a:prstGeom prst="rect">
            <a:avLst/>
          </a:prstGeom>
        </p:spPr>
      </p:pic>
      <p:pic>
        <p:nvPicPr>
          <p:cNvPr id="45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9585125">
            <a:off x="16488602" y="5427899"/>
            <a:ext cx="2183861" cy="559863"/>
          </a:xfrm>
          <a:prstGeom prst="rect">
            <a:avLst/>
          </a:prstGeom>
        </p:spPr>
      </p:pic>
      <p:pic>
        <p:nvPicPr>
          <p:cNvPr id="46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20708999">
            <a:off x="16433972" y="389360"/>
            <a:ext cx="1184128" cy="1741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327662"/>
      </p:ext>
    </p:extLst>
  </p:cSld>
  <p:clrMapOvr>
    <a:masterClrMapping/>
  </p:clrMapOvr>
  <p:transition spd="med">
    <p:circl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2782518">
            <a:off x="16011183" y="-450072"/>
            <a:ext cx="1749946" cy="182762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87099" y="8280547"/>
            <a:ext cx="1998114" cy="1439883"/>
          </a:xfrm>
          <a:prstGeom prst="rect">
            <a:avLst/>
          </a:prstGeom>
        </p:spPr>
      </p:pic>
      <p:pic>
        <p:nvPicPr>
          <p:cNvPr id="39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13500727">
            <a:off x="-265360" y="9094411"/>
            <a:ext cx="2345824" cy="60138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B50C682-A76A-4790-96DE-BCC283BECCC8}"/>
              </a:ext>
            </a:extLst>
          </p:cNvPr>
          <p:cNvSpPr txBox="1"/>
          <p:nvPr/>
        </p:nvSpPr>
        <p:spPr>
          <a:xfrm>
            <a:off x="1600200" y="200267"/>
            <a:ext cx="1402080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vi-VN" sz="4400" b="1" kern="100" dirty="0">
                <a:latin typeface="Times New Roman (Headings)"/>
                <a:ea typeface="Times New Roman" panose="02020603050405020304" pitchFamily="18" charset="0"/>
                <a:cs typeface="Times New Roman" panose="02020603050405020304" pitchFamily="18" charset="0"/>
              </a:rPr>
              <a:t>Cho tấm b</a:t>
            </a:r>
            <a:r>
              <a:rPr lang="en-US" sz="4400" b="1" kern="100" dirty="0">
                <a:latin typeface="Times New Roman (Headings)"/>
                <a:ea typeface="Times New Roman" panose="02020603050405020304" pitchFamily="18" charset="0"/>
                <a:cs typeface="Times New Roman" panose="02020603050405020304" pitchFamily="18" charset="0"/>
              </a:rPr>
              <a:t>ì</a:t>
            </a:r>
            <a:r>
              <a:rPr lang="vi-VN" sz="4400" b="1" kern="100" dirty="0">
                <a:latin typeface="Times New Roman (Headings)"/>
                <a:ea typeface="Times New Roman" panose="02020603050405020304" pitchFamily="18" charset="0"/>
                <a:cs typeface="Times New Roman" panose="02020603050405020304" pitchFamily="18" charset="0"/>
              </a:rPr>
              <a:t>a có dạng hình </a:t>
            </a:r>
            <a:r>
              <a:rPr lang="en-US" sz="4400" b="1" kern="100" dirty="0" err="1">
                <a:latin typeface="Times New Roman (Headings)"/>
                <a:ea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400" b="1" kern="100" dirty="0">
                <a:latin typeface="Times New Roman (Headings)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latin typeface="Times New Roman (Headings)"/>
                <a:ea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vi-VN" sz="4400" b="1" kern="100" dirty="0">
                <a:latin typeface="Times New Roman (Headings)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>
                <a:latin typeface="Times New Roman (Headings)"/>
                <a:ea typeface="Times New Roman" panose="02020603050405020304" pitchFamily="18" charset="0"/>
                <a:cs typeface="Times New Roman" panose="02020603050405020304" pitchFamily="18" charset="0"/>
              </a:rPr>
              <a:t>AA’O’O </a:t>
            </a:r>
            <a:r>
              <a:rPr lang="vi-VN" sz="4400" b="1" kern="100" dirty="0">
                <a:latin typeface="Times New Roman (Headings)"/>
                <a:ea typeface="Times New Roman" panose="02020603050405020304" pitchFamily="18" charset="0"/>
                <a:cs typeface="Times New Roman" panose="02020603050405020304" pitchFamily="18" charset="0"/>
              </a:rPr>
              <a:t>cố định (Hình </a:t>
            </a:r>
            <a:r>
              <a:rPr lang="en-US" sz="4400" b="1" kern="100" dirty="0" err="1">
                <a:latin typeface="Times New Roman (Headings)"/>
                <a:ea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vi-VN" sz="4400" b="1" kern="100" dirty="0">
                <a:latin typeface="Times New Roman (Headings)"/>
                <a:ea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r>
              <a:rPr lang="en-US" sz="4400" b="1" kern="100" dirty="0">
                <a:latin typeface="Times New Roman (Headings)"/>
                <a:ea typeface="Times New Roman" panose="02020603050405020304" pitchFamily="18" charset="0"/>
                <a:cs typeface="Times New Roman" panose="02020603050405020304" pitchFamily="18" charset="0"/>
              </a:rPr>
              <a:t>Khi q</a:t>
            </a:r>
            <a:r>
              <a:rPr lang="vi-VN" sz="4400" b="1" kern="100" dirty="0">
                <a:latin typeface="Times New Roman (Headings)"/>
                <a:ea typeface="Times New Roman" panose="02020603050405020304" pitchFamily="18" charset="0"/>
                <a:cs typeface="Times New Roman" panose="02020603050405020304" pitchFamily="18" charset="0"/>
              </a:rPr>
              <a:t>uay tấm bìa </a:t>
            </a:r>
            <a:r>
              <a:rPr lang="en-US" sz="4400" b="1" kern="100" dirty="0" err="1">
                <a:latin typeface="Times New Roman (Headings)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b="1" kern="100" dirty="0">
                <a:latin typeface="Times New Roman (Headings)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latin typeface="Times New Roman (Headings)"/>
                <a:ea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4400" b="1" kern="100" dirty="0">
                <a:latin typeface="Times New Roman (Headings)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latin typeface="Times New Roman (Headings)"/>
                <a:ea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4400" b="1" kern="100" dirty="0">
                <a:latin typeface="Times New Roman (Headings)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latin typeface="Times New Roman (Headings)"/>
                <a:ea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4400" b="1" kern="100" dirty="0">
                <a:latin typeface="Times New Roman (Headings)"/>
                <a:ea typeface="Times New Roman" panose="02020603050405020304" pitchFamily="18" charset="0"/>
                <a:cs typeface="Times New Roman" panose="02020603050405020304" pitchFamily="18" charset="0"/>
              </a:rPr>
              <a:t> OO’ </a:t>
            </a:r>
            <a:r>
              <a:rPr lang="en-US" sz="4400" b="1" kern="100" dirty="0" err="1">
                <a:latin typeface="Times New Roman (Headings)"/>
                <a:ea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4400" b="1" kern="100" dirty="0">
                <a:latin typeface="Times New Roman (Headings)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latin typeface="Times New Roman (Headings)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400" b="1" kern="100" dirty="0">
                <a:latin typeface="Times New Roman (Headings)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latin typeface="Times New Roman (Headings)"/>
                <a:ea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vi-VN" sz="4400" b="1" kern="100" dirty="0">
                <a:latin typeface="Times New Roman (Headings)"/>
                <a:ea typeface="Times New Roman" panose="02020603050405020304" pitchFamily="18" charset="0"/>
                <a:cs typeface="Times New Roman" panose="02020603050405020304" pitchFamily="18" charset="0"/>
              </a:rPr>
              <a:t> hình tạo ra giống với vật thể quen thuộc nào?</a:t>
            </a:r>
            <a:endParaRPr lang="en-US" sz="3600" b="1" kern="100" dirty="0">
              <a:latin typeface="Times New Roman (Headings)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01E3F9C3-F031-CB98-774D-A1CEF934FE62}"/>
              </a:ext>
            </a:extLst>
          </p:cNvPr>
          <p:cNvSpPr/>
          <p:nvPr/>
        </p:nvSpPr>
        <p:spPr>
          <a:xfrm>
            <a:off x="4030441" y="8804427"/>
            <a:ext cx="1180162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với: </a:t>
            </a:r>
            <a:r>
              <a:rPr lang="en-GB" sz="4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giống</a:t>
            </a:r>
            <a:r>
              <a:rPr lang="en-GB" sz="4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GB" sz="4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GB" sz="4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GB" sz="4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đồ</a:t>
            </a:r>
            <a:r>
              <a:rPr lang="en-GB" sz="4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GB" sz="4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GB" sz="4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ở </a:t>
            </a:r>
            <a:r>
              <a:rPr lang="en-GB" sz="4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hoạt</a:t>
            </a:r>
            <a:r>
              <a:rPr lang="en-GB" sz="4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GB" sz="4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GB" sz="4400" b="1" dirty="0">
                <a:latin typeface="Times New Roman" panose="02020603050405020304" pitchFamily="18" charset="0"/>
                <a:ea typeface="Calibri" panose="020F0502020204030204" pitchFamily="34" charset="0"/>
              </a:rPr>
              <a:t>, …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33">
            <a:extLst>
              <a:ext uri="{FF2B5EF4-FFF2-40B4-BE49-F238E27FC236}">
                <a16:creationId xmlns:a16="http://schemas.microsoft.com/office/drawing/2014/main" xmlns="" id="{8605FC01-BAA7-4820-99D3-CA0E538E59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827" y="312555"/>
            <a:ext cx="1197373" cy="1175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2F4D71"/>
                  </a:outerShdw>
                </a:effectLst>
              </a14:hiddenEffects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BDB02230-86B9-4CC9-BBDC-1F14CA3BFC04}"/>
              </a:ext>
            </a:extLst>
          </p:cNvPr>
          <p:cNvSpPr txBox="1"/>
          <p:nvPr/>
        </p:nvSpPr>
        <p:spPr>
          <a:xfrm>
            <a:off x="1690255" y="8804427"/>
            <a:ext cx="230208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: </a:t>
            </a:r>
          </a:p>
        </p:txBody>
      </p:sp>
      <p:sp>
        <p:nvSpPr>
          <p:cNvPr id="7" name="Rectangle 24">
            <a:extLst>
              <a:ext uri="{FF2B5EF4-FFF2-40B4-BE49-F238E27FC236}">
                <a16:creationId xmlns:a16="http://schemas.microsoft.com/office/drawing/2014/main" xmlns="" id="{9E8C9ECF-7AF4-D773-57B1-7EC907D451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90978" y="3543300"/>
            <a:ext cx="2387022" cy="3886200"/>
          </a:xfrm>
          <a:prstGeom prst="rect">
            <a:avLst/>
          </a:prstGeom>
          <a:solidFill>
            <a:srgbClr val="FF99CC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vi-VN" altLang="vi-VN" sz="1800">
              <a:solidFill>
                <a:srgbClr val="000000"/>
              </a:solidFill>
            </a:endParaRPr>
          </a:p>
        </p:txBody>
      </p:sp>
      <p:sp>
        <p:nvSpPr>
          <p:cNvPr id="8" name="Text Box 25">
            <a:extLst>
              <a:ext uri="{FF2B5EF4-FFF2-40B4-BE49-F238E27FC236}">
                <a16:creationId xmlns:a16="http://schemas.microsoft.com/office/drawing/2014/main" xmlns="" id="{4B3BBFFB-24B9-BAC8-630C-6B24A518BB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40542" y="7368121"/>
            <a:ext cx="54250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vi-VN" sz="2400" b="1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9" name="Line 26">
            <a:extLst>
              <a:ext uri="{FF2B5EF4-FFF2-40B4-BE49-F238E27FC236}">
                <a16:creationId xmlns:a16="http://schemas.microsoft.com/office/drawing/2014/main" xmlns="" id="{CDA1ADCA-5191-39AC-8127-6BFCEA969EB2}"/>
              </a:ext>
            </a:extLst>
          </p:cNvPr>
          <p:cNvSpPr>
            <a:spLocks noChangeShapeType="1"/>
          </p:cNvSpPr>
          <p:nvPr/>
        </p:nvSpPr>
        <p:spPr bwMode="auto">
          <a:xfrm>
            <a:off x="12090978" y="2628899"/>
            <a:ext cx="0" cy="578964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1" name="AutoShape 31">
            <a:extLst>
              <a:ext uri="{FF2B5EF4-FFF2-40B4-BE49-F238E27FC236}">
                <a16:creationId xmlns:a16="http://schemas.microsoft.com/office/drawing/2014/main" xmlns="" id="{B5508B77-E6E7-EEA2-005A-D85027E2013A}"/>
              </a:ext>
            </a:extLst>
          </p:cNvPr>
          <p:cNvSpPr>
            <a:spLocks noChangeArrowheads="1"/>
          </p:cNvSpPr>
          <p:nvPr/>
        </p:nvSpPr>
        <p:spPr bwMode="auto">
          <a:xfrm rot="5172233" flipH="1" flipV="1">
            <a:off x="11680970" y="2444479"/>
            <a:ext cx="630241" cy="1245587"/>
          </a:xfrm>
          <a:prstGeom prst="curvedUpArrow">
            <a:avLst>
              <a:gd name="adj1" fmla="val 11403"/>
              <a:gd name="adj2" fmla="val 30810"/>
              <a:gd name="adj3" fmla="val 4324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vi-VN" altLang="vi-VN" sz="1800" dirty="0">
              <a:solidFill>
                <a:srgbClr val="000000"/>
              </a:solidFill>
            </a:endParaRPr>
          </a:p>
        </p:txBody>
      </p:sp>
      <p:sp>
        <p:nvSpPr>
          <p:cNvPr id="12" name="Line 30">
            <a:extLst>
              <a:ext uri="{FF2B5EF4-FFF2-40B4-BE49-F238E27FC236}">
                <a16:creationId xmlns:a16="http://schemas.microsoft.com/office/drawing/2014/main" xmlns="" id="{EE12D691-D1A1-5E5C-408D-06A696729F7E}"/>
              </a:ext>
            </a:extLst>
          </p:cNvPr>
          <p:cNvSpPr>
            <a:spLocks noChangeShapeType="1"/>
          </p:cNvSpPr>
          <p:nvPr/>
        </p:nvSpPr>
        <p:spPr bwMode="auto">
          <a:xfrm>
            <a:off x="12090978" y="2705099"/>
            <a:ext cx="0" cy="396551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3" name="Text Box 33">
            <a:extLst>
              <a:ext uri="{FF2B5EF4-FFF2-40B4-BE49-F238E27FC236}">
                <a16:creationId xmlns:a16="http://schemas.microsoft.com/office/drawing/2014/main" xmlns="" id="{2535DB50-4568-6EDA-2DAB-E60787B62F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0" y="3164544"/>
            <a:ext cx="65100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vi-VN" sz="2400" b="1" dirty="0">
                <a:solidFill>
                  <a:srgbClr val="FF0000"/>
                </a:solidFill>
              </a:rPr>
              <a:t>A’</a:t>
            </a:r>
          </a:p>
        </p:txBody>
      </p:sp>
      <p:sp>
        <p:nvSpPr>
          <p:cNvPr id="14" name="Text Box 34">
            <a:extLst>
              <a:ext uri="{FF2B5EF4-FFF2-40B4-BE49-F238E27FC236}">
                <a16:creationId xmlns:a16="http://schemas.microsoft.com/office/drawing/2014/main" xmlns="" id="{AA5C2EEA-6B8D-7FF4-837D-37CDD2BF29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09976" y="7299990"/>
            <a:ext cx="54250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vi-VN" sz="2400" b="1" dirty="0">
                <a:solidFill>
                  <a:srgbClr val="FF0000"/>
                </a:solidFill>
              </a:rPr>
              <a:t>O</a:t>
            </a:r>
          </a:p>
        </p:txBody>
      </p:sp>
      <p:sp>
        <p:nvSpPr>
          <p:cNvPr id="15" name="Text Box 35">
            <a:extLst>
              <a:ext uri="{FF2B5EF4-FFF2-40B4-BE49-F238E27FC236}">
                <a16:creationId xmlns:a16="http://schemas.microsoft.com/office/drawing/2014/main" xmlns="" id="{9C913884-9254-814A-6151-2E4F04D747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09977" y="3390899"/>
            <a:ext cx="54250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vi-VN" sz="2400" b="1" dirty="0">
                <a:solidFill>
                  <a:srgbClr val="FF0000"/>
                </a:solidFill>
              </a:rPr>
              <a:t>O’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CD79F62D-906D-3184-16CA-9940FF2B35A1}"/>
              </a:ext>
            </a:extLst>
          </p:cNvPr>
          <p:cNvSpPr/>
          <p:nvPr/>
        </p:nvSpPr>
        <p:spPr>
          <a:xfrm>
            <a:off x="11353801" y="2653494"/>
            <a:ext cx="356174" cy="432431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Quay hình chữ nhật xung quanh cạnh của nó để được hình trụ. - Trim">
            <a:hlinkClick r:id="" action="ppaction://media"/>
            <a:extLst>
              <a:ext uri="{FF2B5EF4-FFF2-40B4-BE49-F238E27FC236}">
                <a16:creationId xmlns:a16="http://schemas.microsoft.com/office/drawing/2014/main" xmlns="" id="{AAFE7C9A-8DA4-AA63-37B8-D48A6F6571E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514600" y="2323925"/>
            <a:ext cx="8811120" cy="6480502"/>
          </a:xfrm>
          <a:prstGeom prst="rect">
            <a:avLst/>
          </a:prstGeom>
        </p:spPr>
      </p:pic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5673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4" grpId="0"/>
      <p:bldP spid="3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5059</TotalTime>
  <Words>999</Words>
  <Application>Microsoft Office PowerPoint</Application>
  <PresentationFormat>Custom</PresentationFormat>
  <Paragraphs>117</Paragraphs>
  <Slides>33</Slides>
  <Notes>3</Notes>
  <HiddenSlides>0</HiddenSlides>
  <MMClips>6</MMClips>
  <ScaleCrop>false</ScaleCrop>
  <HeadingPairs>
    <vt:vector size="8" baseType="variant">
      <vt:variant>
        <vt:lpstr>Fonts Used</vt:lpstr>
      </vt:variant>
      <vt:variant>
        <vt:i4>14</vt:i4>
      </vt:variant>
      <vt:variant>
        <vt:lpstr>Theme</vt:lpstr>
      </vt:variant>
      <vt:variant>
        <vt:i4>6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54" baseType="lpstr">
      <vt:lpstr>Arial</vt:lpstr>
      <vt:lpstr>TimesNewRomanPSMT</vt:lpstr>
      <vt:lpstr>Special Elite</vt:lpstr>
      <vt:lpstr>思源黑体 Medium</vt:lpstr>
      <vt:lpstr>Century Gothic</vt:lpstr>
      <vt:lpstr>Symbol</vt:lpstr>
      <vt:lpstr>思源黑体 Heavy</vt:lpstr>
      <vt:lpstr>Times New Roman (Headings)</vt:lpstr>
      <vt:lpstr>Cambria Math</vt:lpstr>
      <vt:lpstr>Calibri Light</vt:lpstr>
      <vt:lpstr>Times New Roman</vt:lpstr>
      <vt:lpstr>Calibri</vt:lpstr>
      <vt:lpstr>SimSun</vt:lpstr>
      <vt:lpstr>SymbolMT</vt:lpstr>
      <vt:lpstr>Office Theme</vt:lpstr>
      <vt:lpstr>1_Office Theme</vt:lpstr>
      <vt:lpstr>2_Office Theme</vt:lpstr>
      <vt:lpstr>2_Thiết kế Tùy chỉnh</vt:lpstr>
      <vt:lpstr>4_Thiết kế Tùy chỉnh</vt:lpstr>
      <vt:lpstr>3_Office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VnTeach.Com</dc:creator>
  <cp:keywords>VnTeach.Com</cp:keywords>
  <cp:lastModifiedBy>QT</cp:lastModifiedBy>
  <cp:revision>1</cp:revision>
  <dcterms:created xsi:type="dcterms:W3CDTF">2006-08-16T00:00:00Z</dcterms:created>
  <dcterms:modified xsi:type="dcterms:W3CDTF">2025-02-07T15:04:23Z</dcterms:modified>
  <dc:identifier>DAFWAZhnXwQ</dc:identifier>
</cp:coreProperties>
</file>