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9" r:id="rId2"/>
    <p:sldId id="401" r:id="rId3"/>
    <p:sldId id="267" r:id="rId4"/>
    <p:sldId id="264" r:id="rId5"/>
    <p:sldId id="285" r:id="rId6"/>
    <p:sldId id="286" r:id="rId7"/>
    <p:sldId id="288" r:id="rId8"/>
    <p:sldId id="290" r:id="rId9"/>
    <p:sldId id="291" r:id="rId10"/>
    <p:sldId id="402" r:id="rId11"/>
    <p:sldId id="279" r:id="rId12"/>
    <p:sldId id="265" r:id="rId13"/>
    <p:sldId id="326" r:id="rId14"/>
  </p:sldIdLst>
  <p:sldSz cx="18288000" cy="10287000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SimSun" pitchFamily="2" charset="-122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48" d="100"/>
          <a:sy n="48" d="100"/>
        </p:scale>
        <p:origin x="-416" y="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84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Relationship Id="rId9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2.e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33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36.wmf"/><Relationship Id="rId7" Type="http://schemas.openxmlformats.org/officeDocument/2006/relationships/image" Target="../media/image40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image" Target="../media/image44.wmf"/><Relationship Id="rId7" Type="http://schemas.openxmlformats.org/officeDocument/2006/relationships/image" Target="../media/image48.wmf"/><Relationship Id="rId12" Type="http://schemas.openxmlformats.org/officeDocument/2006/relationships/image" Target="../media/image37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11" Type="http://schemas.openxmlformats.org/officeDocument/2006/relationships/image" Target="../media/image36.wmf"/><Relationship Id="rId5" Type="http://schemas.openxmlformats.org/officeDocument/2006/relationships/image" Target="../media/image46.wmf"/><Relationship Id="rId10" Type="http://schemas.openxmlformats.org/officeDocument/2006/relationships/image" Target="../media/image35.wmf"/><Relationship Id="rId4" Type="http://schemas.openxmlformats.org/officeDocument/2006/relationships/image" Target="../media/image45.wmf"/><Relationship Id="rId9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50.wmf"/><Relationship Id="rId7" Type="http://schemas.openxmlformats.org/officeDocument/2006/relationships/image" Target="../media/image3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10" Type="http://schemas.openxmlformats.org/officeDocument/2006/relationships/image" Target="../media/image54.wmf"/><Relationship Id="rId4" Type="http://schemas.openxmlformats.org/officeDocument/2006/relationships/image" Target="../media/image51.wmf"/><Relationship Id="rId9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7A5CB-667E-4DF3-8461-350DEF112C79}" type="datetimeFigureOut">
              <a:rPr lang="en-US" smtClean="0"/>
              <a:t>07/02/2025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99C29-D0A8-4F91-A547-30E989B71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745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99C29-D0A8-4F91-A547-30E989B7176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32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oleObject" Target="../embeddings/oleObject54.bin"/><Relationship Id="rId18" Type="http://schemas.openxmlformats.org/officeDocument/2006/relationships/image" Target="../media/image35.wmf"/><Relationship Id="rId3" Type="http://schemas.openxmlformats.org/officeDocument/2006/relationships/oleObject" Target="../embeddings/oleObject49.bin"/><Relationship Id="rId21" Type="http://schemas.openxmlformats.org/officeDocument/2006/relationships/oleObject" Target="../embeddings/oleObject58.bin"/><Relationship Id="rId7" Type="http://schemas.openxmlformats.org/officeDocument/2006/relationships/oleObject" Target="../embeddings/oleObject51.bin"/><Relationship Id="rId12" Type="http://schemas.openxmlformats.org/officeDocument/2006/relationships/image" Target="../media/image52.wmf"/><Relationship Id="rId17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4.wmf"/><Relationship Id="rId20" Type="http://schemas.openxmlformats.org/officeDocument/2006/relationships/image" Target="../media/image36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53.bin"/><Relationship Id="rId5" Type="http://schemas.openxmlformats.org/officeDocument/2006/relationships/oleObject" Target="../embeddings/oleObject50.bin"/><Relationship Id="rId15" Type="http://schemas.openxmlformats.org/officeDocument/2006/relationships/oleObject" Target="../embeddings/oleObject55.bin"/><Relationship Id="rId10" Type="http://schemas.openxmlformats.org/officeDocument/2006/relationships/image" Target="../media/image51.wmf"/><Relationship Id="rId19" Type="http://schemas.openxmlformats.org/officeDocument/2006/relationships/oleObject" Target="../embeddings/oleObject57.bin"/><Relationship Id="rId4" Type="http://schemas.openxmlformats.org/officeDocument/2006/relationships/image" Target="../media/image42.wmf"/><Relationship Id="rId9" Type="http://schemas.openxmlformats.org/officeDocument/2006/relationships/oleObject" Target="../embeddings/oleObject52.bin"/><Relationship Id="rId14" Type="http://schemas.openxmlformats.org/officeDocument/2006/relationships/image" Target="../media/image53.wmf"/><Relationship Id="rId22" Type="http://schemas.openxmlformats.org/officeDocument/2006/relationships/image" Target="../media/image5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55.wmf"/><Relationship Id="rId4" Type="http://schemas.openxmlformats.org/officeDocument/2006/relationships/oleObject" Target="../embeddings/oleObject5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57.png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21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8.wmf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.wmf"/><Relationship Id="rId20" Type="http://schemas.openxmlformats.org/officeDocument/2006/relationships/image" Target="../media/image22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17.wmf"/><Relationship Id="rId19" Type="http://schemas.openxmlformats.org/officeDocument/2006/relationships/oleObject" Target="../embeddings/oleObject10.bin"/><Relationship Id="rId4" Type="http://schemas.openxmlformats.org/officeDocument/2006/relationships/image" Target="../media/image14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9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16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2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28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22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16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32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28.bin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20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22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oleObject" Target="../embeddings/oleObject34.bin"/><Relationship Id="rId18" Type="http://schemas.openxmlformats.org/officeDocument/2006/relationships/image" Target="../media/image41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38.wmf"/><Relationship Id="rId17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0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5" Type="http://schemas.openxmlformats.org/officeDocument/2006/relationships/oleObject" Target="../embeddings/oleObject35.bin"/><Relationship Id="rId10" Type="http://schemas.openxmlformats.org/officeDocument/2006/relationships/image" Target="../media/image37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39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oleObject" Target="../embeddings/oleObject42.bin"/><Relationship Id="rId18" Type="http://schemas.openxmlformats.org/officeDocument/2006/relationships/image" Target="../media/image49.wmf"/><Relationship Id="rId26" Type="http://schemas.openxmlformats.org/officeDocument/2006/relationships/image" Target="../media/image37.wmf"/><Relationship Id="rId3" Type="http://schemas.openxmlformats.org/officeDocument/2006/relationships/oleObject" Target="../embeddings/oleObject37.bin"/><Relationship Id="rId21" Type="http://schemas.openxmlformats.org/officeDocument/2006/relationships/oleObject" Target="../embeddings/oleObject46.bin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46.wmf"/><Relationship Id="rId17" Type="http://schemas.openxmlformats.org/officeDocument/2006/relationships/oleObject" Target="../embeddings/oleObject44.bin"/><Relationship Id="rId25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8.wmf"/><Relationship Id="rId20" Type="http://schemas.openxmlformats.org/officeDocument/2006/relationships/image" Target="../media/image34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41.bin"/><Relationship Id="rId24" Type="http://schemas.openxmlformats.org/officeDocument/2006/relationships/image" Target="../media/image36.wmf"/><Relationship Id="rId5" Type="http://schemas.openxmlformats.org/officeDocument/2006/relationships/oleObject" Target="../embeddings/oleObject38.bin"/><Relationship Id="rId15" Type="http://schemas.openxmlformats.org/officeDocument/2006/relationships/oleObject" Target="../embeddings/oleObject43.bin"/><Relationship Id="rId23" Type="http://schemas.openxmlformats.org/officeDocument/2006/relationships/oleObject" Target="../embeddings/oleObject47.bin"/><Relationship Id="rId10" Type="http://schemas.openxmlformats.org/officeDocument/2006/relationships/image" Target="../media/image45.wmf"/><Relationship Id="rId19" Type="http://schemas.openxmlformats.org/officeDocument/2006/relationships/oleObject" Target="../embeddings/oleObject45.bin"/><Relationship Id="rId4" Type="http://schemas.openxmlformats.org/officeDocument/2006/relationships/image" Target="../media/image42.wmf"/><Relationship Id="rId9" Type="http://schemas.openxmlformats.org/officeDocument/2006/relationships/oleObject" Target="../embeddings/oleObject40.bin"/><Relationship Id="rId14" Type="http://schemas.openxmlformats.org/officeDocument/2006/relationships/image" Target="../media/image47.wmf"/><Relationship Id="rId22" Type="http://schemas.openxmlformats.org/officeDocument/2006/relationships/image" Target="../media/image3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30543" y="649606"/>
            <a:ext cx="18288000" cy="9525000"/>
          </a:xfrm>
          <a:prstGeom prst="rect">
            <a:avLst/>
          </a:prstGeom>
        </p:spPr>
      </p:pic>
      <p:sp>
        <p:nvSpPr>
          <p:cNvPr id="20" name="Google Shape;132;p3"/>
          <p:cNvSpPr/>
          <p:nvPr/>
        </p:nvSpPr>
        <p:spPr>
          <a:xfrm>
            <a:off x="1143000" y="2294877"/>
            <a:ext cx="17221200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7200" b="1">
                <a:solidFill>
                  <a:schemeClr val="lt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CHƯƠNG </a:t>
            </a:r>
            <a:r>
              <a:rPr lang="en-US" sz="7200" b="1">
                <a:solidFill>
                  <a:schemeClr val="lt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6: HÀM SỐ </a:t>
            </a:r>
          </a:p>
          <a:p>
            <a:pPr lvl="0">
              <a:lnSpc>
                <a:spcPct val="150000"/>
              </a:lnSpc>
            </a:pPr>
            <a:r>
              <a:rPr lang="en-US" sz="7200" b="1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VÀ PH</a:t>
            </a:r>
            <a:r>
              <a:rPr lang="vi-VN" sz="7200" b="1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ƯƠ</a:t>
            </a:r>
            <a:r>
              <a:rPr lang="en-US" sz="7200" b="1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NG TRÌNH BẬC HAI MỘT ẨN</a:t>
            </a:r>
            <a:endParaRPr lang="vi-VN" sz="7200" dirty="0">
              <a:solidFill>
                <a:schemeClr val="lt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1" name="Google Shape;133;p3"/>
          <p:cNvSpPr/>
          <p:nvPr/>
        </p:nvSpPr>
        <p:spPr>
          <a:xfrm>
            <a:off x="2773302" y="5711156"/>
            <a:ext cx="11523694" cy="3554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500" b="1">
                <a:solidFill>
                  <a:srgbClr val="FFFF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BÀI 3: ĐỊNH LÍ VIÈTE</a:t>
            </a:r>
          </a:p>
          <a:p>
            <a:pPr lvl="0" algn="ctr">
              <a:lnSpc>
                <a:spcPct val="150000"/>
              </a:lnSpc>
            </a:pPr>
            <a:r>
              <a:rPr lang="en-US" sz="7500" b="1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(Tiết 4)</a:t>
            </a:r>
            <a:endParaRPr sz="7500" b="1" dirty="0">
              <a:solidFill>
                <a:srgbClr val="FFFF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12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15240000" y="112394"/>
            <a:ext cx="3478543" cy="1917547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xmlns="" id="{8DC0B819-200C-03C7-5F6A-540F080E4E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28688" y="2244728"/>
          <a:ext cx="7736617" cy="2009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5" imgW="977760" imgH="253800" progId="Equation.DSMT4">
                  <p:embed/>
                </p:oleObj>
              </mc:Choice>
              <mc:Fallback>
                <p:oleObj name="Equation" r:id="rId5" imgW="977760" imgH="25380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xmlns="" id="{8DC0B819-200C-03C7-5F6A-540F080E4E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428688" y="2244728"/>
                        <a:ext cx="7736617" cy="20095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794267" y="97632"/>
          <a:ext cx="3881438" cy="740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3" imgW="927000" imgH="177480" progId="Equation.DSMT4">
                  <p:embed/>
                </p:oleObj>
              </mc:Choice>
              <mc:Fallback>
                <p:oleObj name="Equation" r:id="rId3" imgW="927000" imgH="17748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94267" y="97632"/>
                        <a:ext cx="3881438" cy="740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725477" y="1234576"/>
          <a:ext cx="1593057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Equation" r:id="rId5" imgW="380880" imgH="215640" progId="Equation.DSMT4">
                  <p:embed/>
                </p:oleObj>
              </mc:Choice>
              <mc:Fallback>
                <p:oleObj name="Equation" r:id="rId5" imgW="380880" imgH="2156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5477" y="1234576"/>
                        <a:ext cx="1593057" cy="900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8741218"/>
              </p:ext>
            </p:extLst>
          </p:nvPr>
        </p:nvGraphicFramePr>
        <p:xfrm>
          <a:off x="3759200" y="5724525"/>
          <a:ext cx="3081338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Equation" r:id="rId7" imgW="736560" imgH="266400" progId="Equation.DSMT4">
                  <p:embed/>
                </p:oleObj>
              </mc:Choice>
              <mc:Fallback>
                <p:oleObj name="Equation" r:id="rId7" imgW="736560" imgH="26640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59200" y="5724525"/>
                        <a:ext cx="3081338" cy="1116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6865601"/>
              </p:ext>
            </p:extLst>
          </p:nvPr>
        </p:nvGraphicFramePr>
        <p:xfrm>
          <a:off x="4484686" y="6652847"/>
          <a:ext cx="7389813" cy="138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Equation" r:id="rId9" imgW="1828800" imgH="342720" progId="Equation.DSMT4">
                  <p:embed/>
                </p:oleObj>
              </mc:Choice>
              <mc:Fallback>
                <p:oleObj name="Equation" r:id="rId9" imgW="1828800" imgH="34272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484686" y="6652847"/>
                        <a:ext cx="7389813" cy="1385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6855397"/>
              </p:ext>
            </p:extLst>
          </p:nvPr>
        </p:nvGraphicFramePr>
        <p:xfrm>
          <a:off x="4438650" y="8010525"/>
          <a:ext cx="329565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Equation" r:id="rId11" imgW="787320" imgH="203040" progId="Equation.DSMT4">
                  <p:embed/>
                </p:oleObj>
              </mc:Choice>
              <mc:Fallback>
                <p:oleObj name="Equation" r:id="rId11" imgW="787320" imgH="20304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438650" y="8010525"/>
                        <a:ext cx="3295650" cy="84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605196"/>
              </p:ext>
            </p:extLst>
          </p:nvPr>
        </p:nvGraphicFramePr>
        <p:xfrm>
          <a:off x="4434480" y="9208722"/>
          <a:ext cx="1649412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Equation" r:id="rId13" imgW="393480" imgH="164880" progId="Equation.DSMT4">
                  <p:embed/>
                </p:oleObj>
              </mc:Choice>
              <mc:Fallback>
                <p:oleObj name="Equation" r:id="rId13" imgW="393480" imgH="16488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434480" y="9208722"/>
                        <a:ext cx="1649412" cy="690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ADE2A2B-4526-816B-35BE-195A798EB6F5}"/>
              </a:ext>
            </a:extLst>
          </p:cNvPr>
          <p:cNvSpPr txBox="1"/>
          <p:nvPr/>
        </p:nvSpPr>
        <p:spPr>
          <a:xfrm>
            <a:off x="911943" y="4900409"/>
            <a:ext cx="18288000" cy="917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90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75D5629-B1B8-F168-6793-B2FF1ACA5F16}"/>
              </a:ext>
            </a:extLst>
          </p:cNvPr>
          <p:cNvSpPr txBox="1"/>
          <p:nvPr/>
        </p:nvSpPr>
        <p:spPr>
          <a:xfrm>
            <a:off x="566044" y="31687"/>
            <a:ext cx="17369981" cy="917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xmlns="" id="{07FAEFC9-AD0B-8941-9643-57EE66F4AA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94375" y="46038"/>
          <a:ext cx="3881438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Equation" r:id="rId15" imgW="927000" imgH="203040" progId="Equation.DSMT4">
                  <p:embed/>
                </p:oleObj>
              </mc:Choice>
              <mc:Fallback>
                <p:oleObj name="Equation" r:id="rId15" imgW="927000" imgH="20304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xmlns="" id="{07FAEFC9-AD0B-8941-9643-57EE66F4AA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794375" y="46038"/>
                        <a:ext cx="3881438" cy="844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E6ED419-E708-4713-9CA6-51088F0A089A}"/>
              </a:ext>
            </a:extLst>
          </p:cNvPr>
          <p:cNvSpPr txBox="1"/>
          <p:nvPr/>
        </p:nvSpPr>
        <p:spPr>
          <a:xfrm>
            <a:off x="1493003" y="894666"/>
            <a:ext cx="16764000" cy="1784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90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900">
                <a:latin typeface="Times New Roman" panose="02020603050405020304" pitchFamily="18" charset="0"/>
                <a:cs typeface="Times New Roman" panose="02020603050405020304" pitchFamily="18" charset="0"/>
              </a:rPr>
              <a:t> sử               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900">
                <a:latin typeface="Times New Roman" panose="02020603050405020304" pitchFamily="18" charset="0"/>
                <a:cs typeface="Times New Roman" panose="02020603050405020304" pitchFamily="18" charset="0"/>
              </a:rPr>
              <a:t>. Không giải ph</a:t>
            </a:r>
            <a:r>
              <a:rPr lang="vi-VN" sz="3900"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3900">
                <a:latin typeface="Times New Roman" panose="02020603050405020304" pitchFamily="18" charset="0"/>
                <a:cs typeface="Times New Roman" panose="02020603050405020304" pitchFamily="18" charset="0"/>
              </a:rPr>
              <a:t>ng trình, </a:t>
            </a:r>
          </a:p>
          <a:p>
            <a:pPr algn="just">
              <a:lnSpc>
                <a:spcPct val="150000"/>
              </a:lnSpc>
            </a:pPr>
            <a:r>
              <a:rPr lang="en-US" sz="3900">
                <a:latin typeface="Times New Roman" panose="02020603050405020304" pitchFamily="18" charset="0"/>
                <a:cs typeface="Times New Roman" panose="02020603050405020304" pitchFamily="18" charset="0"/>
              </a:rPr>
              <a:t> hãy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xmlns="" id="{7933F3F3-0964-7773-CAB1-84DF930D51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13609" y="921638"/>
          <a:ext cx="1499032" cy="1096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Equation" r:id="rId17" imgW="380880" imgH="279360" progId="Equation.DSMT4">
                  <p:embed/>
                </p:oleObj>
              </mc:Choice>
              <mc:Fallback>
                <p:oleObj name="Equation" r:id="rId17" imgW="380880" imgH="27936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xmlns="" id="{7933F3F3-0964-7773-CAB1-84DF930D51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213609" y="921638"/>
                        <a:ext cx="1499032" cy="1096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xmlns="" id="{343DA382-017D-818D-44A5-2329801754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0417645"/>
              </p:ext>
            </p:extLst>
          </p:nvPr>
        </p:nvGraphicFramePr>
        <p:xfrm>
          <a:off x="3190873" y="2907411"/>
          <a:ext cx="11791950" cy="122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Equation" r:id="rId19" imgW="2819160" imgH="291960" progId="Equation.DSMT4">
                  <p:embed/>
                </p:oleObj>
              </mc:Choice>
              <mc:Fallback>
                <p:oleObj name="Equation" r:id="rId19" imgW="2819160" imgH="29196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xmlns="" id="{343DA382-017D-818D-44A5-2329801754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190873" y="2907411"/>
                        <a:ext cx="11791950" cy="1220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B008DCF-0301-0A3A-0321-F436337E167E}"/>
              </a:ext>
            </a:extLst>
          </p:cNvPr>
          <p:cNvSpPr txBox="1"/>
          <p:nvPr/>
        </p:nvSpPr>
        <p:spPr>
          <a:xfrm>
            <a:off x="8813082" y="4091059"/>
            <a:ext cx="1561454" cy="917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4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xmlns="" id="{2588FA9B-6172-2BCC-F835-092BF3149A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861608"/>
              </p:ext>
            </p:extLst>
          </p:nvPr>
        </p:nvGraphicFramePr>
        <p:xfrm>
          <a:off x="5878513" y="4924425"/>
          <a:ext cx="3082925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Equation" r:id="rId21" imgW="736560" imgH="266400" progId="Equation.DSMT4">
                  <p:embed/>
                </p:oleObj>
              </mc:Choice>
              <mc:Fallback>
                <p:oleObj name="Equation" r:id="rId21" imgW="736560" imgH="26640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xmlns="" id="{2588FA9B-6172-2BCC-F835-092BF3149A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878513" y="4924425"/>
                        <a:ext cx="3082925" cy="1116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981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2 1"/>
          <p:cNvSpPr/>
          <p:nvPr/>
        </p:nvSpPr>
        <p:spPr>
          <a:xfrm>
            <a:off x="472487" y="261259"/>
            <a:ext cx="6058943" cy="3243941"/>
          </a:xfrm>
          <a:prstGeom prst="irregularSeal2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14873" y="1363855"/>
            <a:ext cx="3197357" cy="917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  <a:endParaRPr lang="en-US" sz="4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4601604"/>
              </p:ext>
            </p:extLst>
          </p:nvPr>
        </p:nvGraphicFramePr>
        <p:xfrm>
          <a:off x="3276600" y="4629106"/>
          <a:ext cx="10521950" cy="264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Equation" r:id="rId4" imgW="2514600" imgH="634680" progId="Equation.DSMT4">
                  <p:embed/>
                </p:oleObj>
              </mc:Choice>
              <mc:Fallback>
                <p:oleObj name="Equation" r:id="rId4" imgW="2514600" imgH="6346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76600" y="4629106"/>
                        <a:ext cx="10521950" cy="2647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438400" y="4152900"/>
            <a:ext cx="12439328" cy="395695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601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0726721">
            <a:off x="15116757" y="8176419"/>
            <a:ext cx="5407326" cy="5292421"/>
          </a:xfrm>
          <a:prstGeom prst="rect">
            <a:avLst/>
          </a:prstGeom>
        </p:spPr>
      </p:pic>
      <p:grpSp>
        <p:nvGrpSpPr>
          <p:cNvPr id="15" name="Google Shape;1097;p63"/>
          <p:cNvGrpSpPr/>
          <p:nvPr/>
        </p:nvGrpSpPr>
        <p:grpSpPr>
          <a:xfrm>
            <a:off x="733932" y="2844322"/>
            <a:ext cx="4906025" cy="4554790"/>
            <a:chOff x="1026411" y="3000040"/>
            <a:chExt cx="4447408" cy="4574994"/>
          </a:xfrm>
        </p:grpSpPr>
        <p:sp>
          <p:nvSpPr>
            <p:cNvPr id="16" name="Google Shape;1098;p63"/>
            <p:cNvSpPr/>
            <p:nvPr/>
          </p:nvSpPr>
          <p:spPr>
            <a:xfrm rot="10800000">
              <a:off x="1026411" y="3000040"/>
              <a:ext cx="4447408" cy="4574994"/>
            </a:xfrm>
            <a:custGeom>
              <a:avLst/>
              <a:gdLst/>
              <a:ahLst/>
              <a:cxnLst/>
              <a:rect l="l" t="t" r="r" b="b"/>
              <a:pathLst>
                <a:path w="15047908" h="15923210" extrusionOk="0">
                  <a:moveTo>
                    <a:pt x="14109009" y="15912021"/>
                  </a:moveTo>
                  <a:cubicBezTo>
                    <a:pt x="14109009" y="15912021"/>
                    <a:pt x="13689256" y="15923210"/>
                    <a:pt x="13226672" y="15920588"/>
                  </a:cubicBezTo>
                  <a:cubicBezTo>
                    <a:pt x="4710410" y="15918426"/>
                    <a:pt x="1057073" y="15910601"/>
                    <a:pt x="1057073" y="15910601"/>
                  </a:cubicBezTo>
                  <a:cubicBezTo>
                    <a:pt x="812931" y="15901766"/>
                    <a:pt x="565145" y="15884786"/>
                    <a:pt x="398404" y="15826608"/>
                  </a:cubicBezTo>
                  <a:cubicBezTo>
                    <a:pt x="120505" y="15729646"/>
                    <a:pt x="0" y="15552118"/>
                    <a:pt x="0" y="4794363"/>
                  </a:cubicBezTo>
                  <a:lnTo>
                    <a:pt x="0" y="479424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0638329" y="7673"/>
                  </a:cubicBezTo>
                  <a:cubicBezTo>
                    <a:pt x="13470330" y="0"/>
                    <a:pt x="13934256" y="7673"/>
                    <a:pt x="13934256" y="7673"/>
                  </a:cubicBezTo>
                  <a:cubicBezTo>
                    <a:pt x="14302564" y="15152"/>
                    <a:pt x="14665877" y="84484"/>
                    <a:pt x="14863617" y="207066"/>
                  </a:cubicBezTo>
                  <a:cubicBezTo>
                    <a:pt x="15014634" y="300683"/>
                    <a:pt x="15047908" y="425358"/>
                    <a:pt x="15038769" y="4794364"/>
                  </a:cubicBezTo>
                  <a:lnTo>
                    <a:pt x="15038769" y="4794487"/>
                  </a:lnTo>
                  <a:cubicBezTo>
                    <a:pt x="15038769" y="15670083"/>
                    <a:pt x="14755772" y="15884181"/>
                    <a:pt x="14109009" y="15912021"/>
                  </a:cubicBezTo>
                  <a:close/>
                </a:path>
              </a:pathLst>
            </a:custGeom>
            <a:solidFill>
              <a:srgbClr val="FFCF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Google Shape;1100;p63"/>
            <p:cNvSpPr txBox="1"/>
            <p:nvPr/>
          </p:nvSpPr>
          <p:spPr>
            <a:xfrm>
              <a:off x="1215181" y="4119901"/>
              <a:ext cx="4030937" cy="19475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en-US" sz="4000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Ghi</a:t>
              </a:r>
              <a:r>
                <a:rPr lang="en-US" sz="4000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000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nhớ</a:t>
              </a:r>
              <a:r>
                <a:rPr lang="en-US" sz="4000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000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kiến</a:t>
              </a:r>
              <a:r>
                <a:rPr lang="en-US" sz="4000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000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thức</a:t>
              </a:r>
              <a:r>
                <a:rPr lang="en-US" sz="4000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000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trọng</a:t>
              </a:r>
              <a:r>
                <a:rPr lang="en-US" sz="4000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000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tâm</a:t>
              </a:r>
              <a:r>
                <a:rPr lang="en-US" sz="4000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000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trong</a:t>
              </a:r>
              <a:r>
                <a:rPr lang="en-US" sz="4000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000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bài</a:t>
              </a:r>
              <a:r>
                <a:rPr lang="en-US" sz="4000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. </a:t>
              </a:r>
              <a:endParaRPr sz="4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9" name="Google Shape;1101;p63"/>
          <p:cNvGrpSpPr/>
          <p:nvPr/>
        </p:nvGrpSpPr>
        <p:grpSpPr>
          <a:xfrm>
            <a:off x="6111539" y="2805991"/>
            <a:ext cx="5182531" cy="4593121"/>
            <a:chOff x="6899689" y="2868931"/>
            <a:chExt cx="4797758" cy="3798570"/>
          </a:xfrm>
        </p:grpSpPr>
        <p:sp>
          <p:nvSpPr>
            <p:cNvPr id="20" name="Google Shape;1102;p63"/>
            <p:cNvSpPr/>
            <p:nvPr/>
          </p:nvSpPr>
          <p:spPr>
            <a:xfrm rot="10800000">
              <a:off x="6899689" y="2868931"/>
              <a:ext cx="4797758" cy="3798570"/>
            </a:xfrm>
            <a:custGeom>
              <a:avLst/>
              <a:gdLst/>
              <a:ahLst/>
              <a:cxnLst/>
              <a:rect l="l" t="t" r="r" b="b"/>
              <a:pathLst>
                <a:path w="15047908" h="15923210" extrusionOk="0">
                  <a:moveTo>
                    <a:pt x="14109009" y="15912021"/>
                  </a:moveTo>
                  <a:cubicBezTo>
                    <a:pt x="14109009" y="15912021"/>
                    <a:pt x="13689256" y="15923210"/>
                    <a:pt x="13226672" y="15920588"/>
                  </a:cubicBezTo>
                  <a:cubicBezTo>
                    <a:pt x="4710410" y="15918426"/>
                    <a:pt x="1057073" y="15910601"/>
                    <a:pt x="1057073" y="15910601"/>
                  </a:cubicBezTo>
                  <a:cubicBezTo>
                    <a:pt x="812931" y="15901766"/>
                    <a:pt x="565145" y="15884786"/>
                    <a:pt x="398404" y="15826608"/>
                  </a:cubicBezTo>
                  <a:cubicBezTo>
                    <a:pt x="120505" y="15729646"/>
                    <a:pt x="0" y="15552118"/>
                    <a:pt x="0" y="4794363"/>
                  </a:cubicBezTo>
                  <a:lnTo>
                    <a:pt x="0" y="479424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0638329" y="7673"/>
                  </a:cubicBezTo>
                  <a:cubicBezTo>
                    <a:pt x="13470330" y="0"/>
                    <a:pt x="13934256" y="7673"/>
                    <a:pt x="13934256" y="7673"/>
                  </a:cubicBezTo>
                  <a:cubicBezTo>
                    <a:pt x="14302564" y="15152"/>
                    <a:pt x="14665877" y="84484"/>
                    <a:pt x="14863617" y="207066"/>
                  </a:cubicBezTo>
                  <a:cubicBezTo>
                    <a:pt x="15014634" y="300683"/>
                    <a:pt x="15047908" y="425358"/>
                    <a:pt x="15038769" y="4794364"/>
                  </a:cubicBezTo>
                  <a:lnTo>
                    <a:pt x="15038769" y="4794487"/>
                  </a:lnTo>
                  <a:cubicBezTo>
                    <a:pt x="15038769" y="15670083"/>
                    <a:pt x="14755772" y="15884181"/>
                    <a:pt x="14109009" y="15912021"/>
                  </a:cubicBezTo>
                  <a:close/>
                </a:path>
              </a:pathLst>
            </a:custGeom>
            <a:solidFill>
              <a:srgbClr val="FFCF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Google Shape;1104;p63"/>
            <p:cNvSpPr txBox="1"/>
            <p:nvPr/>
          </p:nvSpPr>
          <p:spPr>
            <a:xfrm>
              <a:off x="7008720" y="3798739"/>
              <a:ext cx="4632565" cy="8470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Xem lại các bài tập đã sửa.</a:t>
              </a:r>
              <a:endParaRPr sz="4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572000" y="1025690"/>
            <a:ext cx="9220200" cy="1447800"/>
            <a:chOff x="5272240" y="162426"/>
            <a:chExt cx="9220200" cy="1447800"/>
          </a:xfrm>
        </p:grpSpPr>
        <p:sp>
          <p:nvSpPr>
            <p:cNvPr id="30" name="Rounded Rectangle 29"/>
            <p:cNvSpPr/>
            <p:nvPr/>
          </p:nvSpPr>
          <p:spPr>
            <a:xfrm>
              <a:off x="5272240" y="162426"/>
              <a:ext cx="9220200" cy="1447800"/>
            </a:xfrm>
            <a:prstGeom prst="roundRect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5"/>
            <p:cNvSpPr txBox="1"/>
            <p:nvPr/>
          </p:nvSpPr>
          <p:spPr>
            <a:xfrm>
              <a:off x="5638800" y="310816"/>
              <a:ext cx="8539951" cy="11037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600"/>
                </a:lnSpc>
              </a:pPr>
              <a:r>
                <a:rPr lang="en-US" sz="6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 DẪN VỀ NHÀ</a:t>
              </a:r>
              <a:endPara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3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925800" y="201996"/>
            <a:ext cx="1894621" cy="1960798"/>
          </a:xfrm>
          <a:prstGeom prst="rect">
            <a:avLst/>
          </a:prstGeom>
        </p:spPr>
      </p:pic>
      <p:pic>
        <p:nvPicPr>
          <p:cNvPr id="34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746922" y="8053136"/>
            <a:ext cx="4383276" cy="4114800"/>
          </a:xfrm>
          <a:prstGeom prst="rect">
            <a:avLst/>
          </a:prstGeom>
        </p:spPr>
      </p:pic>
      <p:pic>
        <p:nvPicPr>
          <p:cNvPr id="3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1513390" y="708335"/>
            <a:ext cx="3026780" cy="2761937"/>
          </a:xfrm>
          <a:prstGeom prst="rect">
            <a:avLst/>
          </a:prstGeom>
        </p:spPr>
      </p:pic>
      <p:grpSp>
        <p:nvGrpSpPr>
          <p:cNvPr id="3" name="Google Shape;1105;p63">
            <a:extLst>
              <a:ext uri="{FF2B5EF4-FFF2-40B4-BE49-F238E27FC236}">
                <a16:creationId xmlns:a16="http://schemas.microsoft.com/office/drawing/2014/main" xmlns="" id="{13049BB4-CC9F-DB82-9FAC-3445F95B7758}"/>
              </a:ext>
            </a:extLst>
          </p:cNvPr>
          <p:cNvGrpSpPr/>
          <p:nvPr/>
        </p:nvGrpSpPr>
        <p:grpSpPr>
          <a:xfrm>
            <a:off x="12084969" y="2866105"/>
            <a:ext cx="5469100" cy="4554790"/>
            <a:chOff x="12263298" y="3009914"/>
            <a:chExt cx="4957847" cy="4565119"/>
          </a:xfrm>
        </p:grpSpPr>
        <p:sp>
          <p:nvSpPr>
            <p:cNvPr id="5" name="Google Shape;1106;p63">
              <a:extLst>
                <a:ext uri="{FF2B5EF4-FFF2-40B4-BE49-F238E27FC236}">
                  <a16:creationId xmlns:a16="http://schemas.microsoft.com/office/drawing/2014/main" xmlns="" id="{974672A5-5CEA-FFE6-CC4A-4E4FC42BEDFE}"/>
                </a:ext>
              </a:extLst>
            </p:cNvPr>
            <p:cNvSpPr/>
            <p:nvPr/>
          </p:nvSpPr>
          <p:spPr>
            <a:xfrm rot="10800000">
              <a:off x="12263298" y="3009914"/>
              <a:ext cx="4957847" cy="4565119"/>
            </a:xfrm>
            <a:custGeom>
              <a:avLst/>
              <a:gdLst/>
              <a:ahLst/>
              <a:cxnLst/>
              <a:rect l="l" t="t" r="r" b="b"/>
              <a:pathLst>
                <a:path w="15047908" h="15923210" extrusionOk="0">
                  <a:moveTo>
                    <a:pt x="14109009" y="15912021"/>
                  </a:moveTo>
                  <a:cubicBezTo>
                    <a:pt x="14109009" y="15912021"/>
                    <a:pt x="13689256" y="15923210"/>
                    <a:pt x="13226672" y="15920588"/>
                  </a:cubicBezTo>
                  <a:cubicBezTo>
                    <a:pt x="4710410" y="15918426"/>
                    <a:pt x="1057073" y="15910601"/>
                    <a:pt x="1057073" y="15910601"/>
                  </a:cubicBezTo>
                  <a:cubicBezTo>
                    <a:pt x="812931" y="15901766"/>
                    <a:pt x="565145" y="15884786"/>
                    <a:pt x="398404" y="15826608"/>
                  </a:cubicBezTo>
                  <a:cubicBezTo>
                    <a:pt x="120505" y="15729646"/>
                    <a:pt x="0" y="15552118"/>
                    <a:pt x="0" y="4794363"/>
                  </a:cubicBezTo>
                  <a:lnTo>
                    <a:pt x="0" y="479424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0638329" y="7673"/>
                  </a:cubicBezTo>
                  <a:cubicBezTo>
                    <a:pt x="13470330" y="0"/>
                    <a:pt x="13934256" y="7673"/>
                    <a:pt x="13934256" y="7673"/>
                  </a:cubicBezTo>
                  <a:cubicBezTo>
                    <a:pt x="14302564" y="15152"/>
                    <a:pt x="14665877" y="84484"/>
                    <a:pt x="14863617" y="207066"/>
                  </a:cubicBezTo>
                  <a:cubicBezTo>
                    <a:pt x="15014634" y="300683"/>
                    <a:pt x="15047908" y="425358"/>
                    <a:pt x="15038769" y="4794364"/>
                  </a:cubicBezTo>
                  <a:lnTo>
                    <a:pt x="15038769" y="4794487"/>
                  </a:lnTo>
                  <a:cubicBezTo>
                    <a:pt x="15038769" y="15670083"/>
                    <a:pt x="14755772" y="15884181"/>
                    <a:pt x="14109009" y="15912021"/>
                  </a:cubicBezTo>
                  <a:close/>
                </a:path>
              </a:pathLst>
            </a:custGeom>
            <a:solidFill>
              <a:srgbClr val="FFCF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Google Shape;1108;p63">
              <a:extLst>
                <a:ext uri="{FF2B5EF4-FFF2-40B4-BE49-F238E27FC236}">
                  <a16:creationId xmlns:a16="http://schemas.microsoft.com/office/drawing/2014/main" xmlns="" id="{F9A1E3F7-B37E-1999-8C10-5BE3B6B68B0B}"/>
                </a:ext>
              </a:extLst>
            </p:cNvPr>
            <p:cNvSpPr txBox="1"/>
            <p:nvPr/>
          </p:nvSpPr>
          <p:spPr>
            <a:xfrm>
              <a:off x="12472322" y="3507686"/>
              <a:ext cx="4539800" cy="2729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en-US" sz="3800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Chuẩn</a:t>
              </a:r>
              <a:r>
                <a:rPr lang="en-US" sz="3800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800" err="1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bị</a:t>
              </a:r>
              <a:r>
                <a:rPr lang="en-US" sz="380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: </a:t>
              </a:r>
            </a:p>
            <a:p>
              <a:pPr lvl="0" algn="ctr">
                <a:lnSpc>
                  <a:spcPct val="150000"/>
                </a:lnSpc>
              </a:pPr>
              <a:r>
                <a:rPr lang="en-US" sz="3800" b="1" i="1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“ÔN  TẬP  CUỐI CH</a:t>
              </a:r>
              <a:r>
                <a:rPr lang="vi-VN" sz="3800" b="1" i="1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ƯƠ</a:t>
              </a:r>
              <a:r>
                <a:rPr lang="en-US" sz="3800" b="1" i="1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NG 6”.</a:t>
              </a:r>
              <a:endParaRPr sz="3800" b="1" i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</p:grp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36294" y="1257300"/>
            <a:ext cx="15087600" cy="62029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86138"/>
            <a:ext cx="6096000" cy="5880713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flipH="1">
            <a:off x="14876702" y="565688"/>
            <a:ext cx="1734898" cy="1795496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316200" y="7725314"/>
            <a:ext cx="4582210" cy="228537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64994" y="2122049"/>
            <a:ext cx="130302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LẮNG NGHE BÀI HỌC!</a:t>
            </a:r>
          </a:p>
        </p:txBody>
      </p:sp>
    </p:spTree>
    <p:extLst>
      <p:ext uri="{BB962C8B-B14F-4D97-AF65-F5344CB8AC3E}">
        <p14:creationId xmlns:p14="http://schemas.microsoft.com/office/powerpoint/2010/main" val="1521356636"/>
      </p:ext>
    </p:extLst>
  </p:cSld>
  <p:clrMapOvr>
    <a:masterClrMapping/>
  </p:clrMapOvr>
  <p:transition spd="med">
    <p:split orient="vert"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4" name="Picture 6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900" y="7469883"/>
            <a:ext cx="8849956" cy="176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5" name="Picture 7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5618213"/>
            <a:ext cx="9189685" cy="202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6" name="Picture 8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016" y="6553079"/>
            <a:ext cx="7580817" cy="248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7" name="Picture 9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57" y="2825826"/>
            <a:ext cx="15942468" cy="496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8" name="Picture 10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90" y="7237688"/>
            <a:ext cx="4541044" cy="199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57">
            <a:extLst>
              <a:ext uri="{FF2B5EF4-FFF2-40B4-BE49-F238E27FC236}">
                <a16:creationId xmlns:a16="http://schemas.microsoft.com/office/drawing/2014/main" xmlns="" id="{3F06AE25-3946-59F8-D5E0-B359FCADB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86987"/>
            <a:ext cx="1543958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6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NHẮC LẠI KIẾN THỨC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7978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01">
            <a:extLst>
              <a:ext uri="{FF2B5EF4-FFF2-40B4-BE49-F238E27FC236}">
                <a16:creationId xmlns:a16="http://schemas.microsoft.com/office/drawing/2014/main" xmlns="" id="{8EE1DA49-6E46-1F83-DE78-395F5640A0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8288003" cy="10287002"/>
          </a:xfrm>
          <a:prstGeom prst="rect">
            <a:avLst/>
          </a:prstGeom>
        </p:spPr>
      </p:pic>
      <p:pic>
        <p:nvPicPr>
          <p:cNvPr id="19" name="图片 10">
            <a:extLst>
              <a:ext uri="{FF2B5EF4-FFF2-40B4-BE49-F238E27FC236}">
                <a16:creationId xmlns:a16="http://schemas.microsoft.com/office/drawing/2014/main" xmlns="" id="{E7C53238-9222-2BBF-4363-86C06670B2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65"/>
          <a:stretch/>
        </p:blipFill>
        <p:spPr>
          <a:xfrm>
            <a:off x="0" y="1443941"/>
            <a:ext cx="7876554" cy="7791450"/>
          </a:xfrm>
          <a:prstGeom prst="rect">
            <a:avLst/>
          </a:prstGeom>
        </p:spPr>
      </p:pic>
      <p:grpSp>
        <p:nvGrpSpPr>
          <p:cNvPr id="20" name="组合 13">
            <a:extLst>
              <a:ext uri="{FF2B5EF4-FFF2-40B4-BE49-F238E27FC236}">
                <a16:creationId xmlns:a16="http://schemas.microsoft.com/office/drawing/2014/main" xmlns="" id="{A3A2CAAB-C14E-3D17-CF50-CD9BA7FFDBA1}"/>
              </a:ext>
            </a:extLst>
          </p:cNvPr>
          <p:cNvGrpSpPr/>
          <p:nvPr/>
        </p:nvGrpSpPr>
        <p:grpSpPr>
          <a:xfrm>
            <a:off x="787583" y="7824464"/>
            <a:ext cx="1521618" cy="621506"/>
            <a:chOff x="2843213" y="5216309"/>
            <a:chExt cx="1014412" cy="414337"/>
          </a:xfrm>
        </p:grpSpPr>
        <p:sp>
          <p:nvSpPr>
            <p:cNvPr id="21" name="圆角矩形 14">
              <a:extLst>
                <a:ext uri="{FF2B5EF4-FFF2-40B4-BE49-F238E27FC236}">
                  <a16:creationId xmlns:a16="http://schemas.microsoft.com/office/drawing/2014/main" xmlns="" id="{4541FDBD-BAD8-FA81-069C-662385DBAB0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ysClr val="window" lastClr="FFFFFF"/>
            </a:solidFill>
            <a:ln w="63500" cap="flat" cmpd="sng" algn="ctr">
              <a:solidFill>
                <a:srgbClr val="3F3F3F">
                  <a:lumMod val="85000"/>
                  <a:lumOff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371600">
                <a:defRPr/>
              </a:pPr>
              <a:endParaRPr kumimoji="1" lang="zh-CN" altLang="en-US" sz="2700" kern="0">
                <a:solidFill>
                  <a:prstClr val="white"/>
                </a:solidFill>
                <a:latin typeface="A3.OpenSans-San"/>
              </a:endParaRPr>
            </a:p>
          </p:txBody>
        </p:sp>
        <p:sp>
          <p:nvSpPr>
            <p:cNvPr id="22" name="圆角矩形 15">
              <a:extLst>
                <a:ext uri="{FF2B5EF4-FFF2-40B4-BE49-F238E27FC236}">
                  <a16:creationId xmlns:a16="http://schemas.microsoft.com/office/drawing/2014/main" xmlns="" id="{9ECD9336-D931-164B-0A87-6B26264D07A9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63500" cap="flat" cmpd="sng" algn="ctr">
              <a:solidFill>
                <a:srgbClr val="3F3F3F">
                  <a:lumMod val="85000"/>
                  <a:lumOff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371600">
                <a:defRPr/>
              </a:pPr>
              <a:endParaRPr kumimoji="1" lang="zh-CN" altLang="en-US" sz="2700" kern="0">
                <a:solidFill>
                  <a:prstClr val="white"/>
                </a:solidFill>
                <a:latin typeface="A3.OpenSans-San"/>
              </a:endParaRPr>
            </a:p>
          </p:txBody>
        </p:sp>
      </p:grpSp>
      <p:sp>
        <p:nvSpPr>
          <p:cNvPr id="23" name="圆角矩形 16">
            <a:extLst>
              <a:ext uri="{FF2B5EF4-FFF2-40B4-BE49-F238E27FC236}">
                <a16:creationId xmlns:a16="http://schemas.microsoft.com/office/drawing/2014/main" xmlns="" id="{53F8BDFF-D231-3D64-880D-B00588405D27}"/>
              </a:ext>
            </a:extLst>
          </p:cNvPr>
          <p:cNvSpPr/>
          <p:nvPr/>
        </p:nvSpPr>
        <p:spPr>
          <a:xfrm>
            <a:off x="2619318" y="8156649"/>
            <a:ext cx="792957" cy="270000"/>
          </a:xfrm>
          <a:prstGeom prst="roundRect">
            <a:avLst/>
          </a:prstGeom>
          <a:solidFill>
            <a:srgbClr val="FFE799"/>
          </a:solidFill>
          <a:ln w="63500" cap="flat" cmpd="sng" algn="ctr">
            <a:solidFill>
              <a:srgbClr val="3F3F3F">
                <a:lumMod val="85000"/>
                <a:lumOff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371600">
              <a:defRPr/>
            </a:pPr>
            <a:endParaRPr kumimoji="1" lang="zh-CN" altLang="en-US" sz="2700" kern="0">
              <a:solidFill>
                <a:prstClr val="white"/>
              </a:solidFill>
              <a:latin typeface="A3.OpenSans-San"/>
            </a:endParaRPr>
          </a:p>
        </p:txBody>
      </p:sp>
      <p:sp>
        <p:nvSpPr>
          <p:cNvPr id="24" name="Text 18">
            <a:extLst>
              <a:ext uri="{FF2B5EF4-FFF2-40B4-BE49-F238E27FC236}">
                <a16:creationId xmlns:a16="http://schemas.microsoft.com/office/drawing/2014/main" xmlns="" id="{4C46343D-0670-CCA7-8664-7ECD38C29B64}"/>
              </a:ext>
            </a:extLst>
          </p:cNvPr>
          <p:cNvSpPr txBox="1"/>
          <p:nvPr/>
        </p:nvSpPr>
        <p:spPr>
          <a:xfrm>
            <a:off x="8057894" y="3877832"/>
            <a:ext cx="90735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371600">
              <a:defRPr/>
            </a:pPr>
            <a:r>
              <a:rPr kumimoji="1" lang="en-US" altLang="zh-CN" sz="10800" b="1" dirty="0">
                <a:ln w="19050" cap="sq">
                  <a:solidFill>
                    <a:srgbClr val="FC6E51"/>
                  </a:solidFill>
                </a:ln>
                <a:gradFill>
                  <a:gsLst>
                    <a:gs pos="67000">
                      <a:srgbClr val="48CFAD">
                        <a:lumMod val="60000"/>
                        <a:lumOff val="40000"/>
                      </a:srgbClr>
                    </a:gs>
                    <a:gs pos="32000">
                      <a:srgbClr val="4FC1E9">
                        <a:lumMod val="20000"/>
                        <a:lumOff val="80000"/>
                      </a:srgbClr>
                    </a:gs>
                    <a:gs pos="76000">
                      <a:srgbClr val="FF0000"/>
                    </a:gs>
                    <a:gs pos="43000">
                      <a:srgbClr val="FFFF00"/>
                    </a:gs>
                    <a:gs pos="58000">
                      <a:srgbClr val="FC6E51">
                        <a:lumMod val="60000"/>
                        <a:lumOff val="40000"/>
                      </a:srgbClr>
                    </a:gs>
                  </a:gsLst>
                  <a:lin ang="5400000" scaled="1"/>
                </a:gra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LUYỆN TẬP</a:t>
            </a:r>
            <a:endParaRPr kumimoji="1" lang="zh-CN" altLang="en-US" sz="10800" b="1" dirty="0">
              <a:ln w="19050" cap="sq">
                <a:solidFill>
                  <a:srgbClr val="FC6E51"/>
                </a:solidFill>
              </a:ln>
              <a:gradFill>
                <a:gsLst>
                  <a:gs pos="67000">
                    <a:srgbClr val="48CFAD">
                      <a:lumMod val="60000"/>
                      <a:lumOff val="40000"/>
                    </a:srgbClr>
                  </a:gs>
                  <a:gs pos="32000">
                    <a:srgbClr val="4FC1E9">
                      <a:lumMod val="20000"/>
                      <a:lumOff val="80000"/>
                    </a:srgbClr>
                  </a:gs>
                  <a:gs pos="76000">
                    <a:srgbClr val="FF0000"/>
                  </a:gs>
                  <a:gs pos="43000">
                    <a:srgbClr val="FFFF00"/>
                  </a:gs>
                  <a:gs pos="58000">
                    <a:srgbClr val="FC6E51">
                      <a:lumMod val="60000"/>
                      <a:lumOff val="40000"/>
                    </a:srgbClr>
                  </a:gs>
                </a:gsLst>
                <a:lin ang="5400000" scaled="1"/>
              </a:gradFill>
              <a:latin typeface="Times New Roman" panose="02020603050405020304" pitchFamily="18" charset="0"/>
              <a:ea typeface="zihun7hao-wennuantongzhiti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矩形 21">
            <a:extLst>
              <a:ext uri="{FF2B5EF4-FFF2-40B4-BE49-F238E27FC236}">
                <a16:creationId xmlns:a16="http://schemas.microsoft.com/office/drawing/2014/main" xmlns="" id="{4C283C9E-C2BA-B0ED-54C8-9E16DF6765CE}"/>
              </a:ext>
            </a:extLst>
          </p:cNvPr>
          <p:cNvSpPr/>
          <p:nvPr/>
        </p:nvSpPr>
        <p:spPr>
          <a:xfrm>
            <a:off x="17784544" y="3475085"/>
            <a:ext cx="665150" cy="3729162"/>
          </a:xfrm>
          <a:prstGeom prst="rect">
            <a:avLst/>
          </a:prstGeom>
          <a:solidFill>
            <a:srgbClr val="FCA1B7"/>
          </a:solidFill>
          <a:ln w="63500" cap="flat" cmpd="sng" algn="ctr">
            <a:solidFill>
              <a:srgbClr val="3F3F3F">
                <a:lumMod val="85000"/>
                <a:lumOff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371600">
              <a:defRPr/>
            </a:pPr>
            <a:endParaRPr kumimoji="1" lang="zh-CN" altLang="en-US" sz="2700" kern="0" dirty="0">
              <a:solidFill>
                <a:prstClr val="white"/>
              </a:solidFill>
              <a:latin typeface="A3.OpenSans-San"/>
            </a:endParaRPr>
          </a:p>
        </p:txBody>
      </p:sp>
      <p:sp>
        <p:nvSpPr>
          <p:cNvPr id="26" name="椭圆 24">
            <a:extLst>
              <a:ext uri="{FF2B5EF4-FFF2-40B4-BE49-F238E27FC236}">
                <a16:creationId xmlns:a16="http://schemas.microsoft.com/office/drawing/2014/main" xmlns="" id="{32F80571-7C41-5412-7157-95218D458189}"/>
              </a:ext>
            </a:extLst>
          </p:cNvPr>
          <p:cNvSpPr/>
          <p:nvPr/>
        </p:nvSpPr>
        <p:spPr>
          <a:xfrm>
            <a:off x="7934570" y="850154"/>
            <a:ext cx="625763" cy="625763"/>
          </a:xfrm>
          <a:prstGeom prst="ellipse">
            <a:avLst/>
          </a:prstGeom>
          <a:solidFill>
            <a:srgbClr val="FCA1B7"/>
          </a:solidFill>
          <a:ln w="63500" cap="flat" cmpd="sng" algn="ctr">
            <a:solidFill>
              <a:srgbClr val="3F3F3F">
                <a:lumMod val="85000"/>
                <a:lumOff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371600">
              <a:defRPr/>
            </a:pPr>
            <a:endParaRPr kumimoji="1" lang="zh-CN" altLang="en-US" sz="2700" kern="0">
              <a:solidFill>
                <a:prstClr val="white"/>
              </a:solidFill>
              <a:latin typeface="A3.OpenSans-San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16F3E816-8553-14C0-3E2F-5D395CBD11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45" y="3016187"/>
            <a:ext cx="3123461" cy="3123461"/>
          </a:xfrm>
          <a:prstGeom prst="rect">
            <a:avLst/>
          </a:prstGeom>
        </p:spPr>
      </p:pic>
      <p:pic>
        <p:nvPicPr>
          <p:cNvPr id="29" name="图片 22">
            <a:extLst>
              <a:ext uri="{FF2B5EF4-FFF2-40B4-BE49-F238E27FC236}">
                <a16:creationId xmlns:a16="http://schemas.microsoft.com/office/drawing/2014/main" xmlns="" id="{AC3C8687-7A71-50A0-AF34-9E69F1594D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700000">
            <a:off x="6908990" y="7222612"/>
            <a:ext cx="904169" cy="2651939"/>
          </a:xfrm>
          <a:prstGeom prst="rect">
            <a:avLst/>
          </a:prstGeom>
        </p:spPr>
      </p:pic>
      <p:sp>
        <p:nvSpPr>
          <p:cNvPr id="30" name="椭圆 23">
            <a:extLst>
              <a:ext uri="{FF2B5EF4-FFF2-40B4-BE49-F238E27FC236}">
                <a16:creationId xmlns:a16="http://schemas.microsoft.com/office/drawing/2014/main" xmlns="" id="{EE9D551C-E513-F41F-B1FB-981579300FB2}"/>
              </a:ext>
            </a:extLst>
          </p:cNvPr>
          <p:cNvSpPr/>
          <p:nvPr/>
        </p:nvSpPr>
        <p:spPr>
          <a:xfrm>
            <a:off x="16272929" y="1319029"/>
            <a:ext cx="858527" cy="858527"/>
          </a:xfrm>
          <a:prstGeom prst="ellipse">
            <a:avLst/>
          </a:prstGeom>
          <a:solidFill>
            <a:srgbClr val="FFE799"/>
          </a:solidFill>
          <a:ln w="63500" cap="flat" cmpd="sng" algn="ctr">
            <a:solidFill>
              <a:srgbClr val="3F3F3F">
                <a:lumMod val="85000"/>
                <a:lumOff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371600">
              <a:defRPr/>
            </a:pPr>
            <a:endParaRPr kumimoji="1" lang="zh-CN" altLang="en-US" sz="2700" kern="0">
              <a:solidFill>
                <a:prstClr val="white"/>
              </a:solidFill>
              <a:latin typeface="A3.OpenSans-San"/>
            </a:endParaRPr>
          </a:p>
        </p:txBody>
      </p:sp>
      <p:sp>
        <p:nvSpPr>
          <p:cNvPr id="31" name="椭圆 25">
            <a:extLst>
              <a:ext uri="{FF2B5EF4-FFF2-40B4-BE49-F238E27FC236}">
                <a16:creationId xmlns:a16="http://schemas.microsoft.com/office/drawing/2014/main" xmlns="" id="{907BD9F8-28F9-88DF-32B7-9DF61E636248}"/>
              </a:ext>
            </a:extLst>
          </p:cNvPr>
          <p:cNvSpPr/>
          <p:nvPr/>
        </p:nvSpPr>
        <p:spPr>
          <a:xfrm>
            <a:off x="16329848" y="7908584"/>
            <a:ext cx="453266" cy="453266"/>
          </a:xfrm>
          <a:prstGeom prst="ellipse">
            <a:avLst/>
          </a:prstGeom>
          <a:solidFill>
            <a:srgbClr val="ED5565">
              <a:lumMod val="60000"/>
              <a:lumOff val="40000"/>
            </a:srgbClr>
          </a:solidFill>
          <a:ln w="63500" cap="flat" cmpd="sng" algn="ctr">
            <a:solidFill>
              <a:srgbClr val="3F3F3F">
                <a:lumMod val="85000"/>
                <a:lumOff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371600">
              <a:defRPr/>
            </a:pPr>
            <a:endParaRPr kumimoji="1" lang="zh-CN" altLang="en-US" sz="2700" kern="0">
              <a:solidFill>
                <a:prstClr val="white"/>
              </a:solidFill>
              <a:latin typeface="A3.OpenSans-San"/>
            </a:endParaRPr>
          </a:p>
        </p:txBody>
      </p:sp>
      <p:pic>
        <p:nvPicPr>
          <p:cNvPr id="32" name="image 102">
            <a:extLst>
              <a:ext uri="{FF2B5EF4-FFF2-40B4-BE49-F238E27FC236}">
                <a16:creationId xmlns:a16="http://schemas.microsoft.com/office/drawing/2014/main" xmlns="" id="{9867F018-AF12-FF0E-B818-5D8A8193D8E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5400000">
            <a:off x="7325679" y="4254543"/>
            <a:ext cx="1400154" cy="104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319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73833" y="300851"/>
            <a:ext cx="17369981" cy="917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sz="3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4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6813" y="1562278"/>
            <a:ext cx="14909514" cy="917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900">
                <a:latin typeface="Times New Roman" panose="02020603050405020304" pitchFamily="18" charset="0"/>
                <a:cs typeface="Times New Roman" panose="02020603050405020304" pitchFamily="18" charset="0"/>
              </a:rPr>
              <a:t> trình                                       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6466156"/>
              </p:ext>
            </p:extLst>
          </p:nvPr>
        </p:nvGraphicFramePr>
        <p:xfrm>
          <a:off x="8959447" y="1567478"/>
          <a:ext cx="4624388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3" imgW="1104840" imgH="203040" progId="Equation.DSMT4">
                  <p:embed/>
                </p:oleObj>
              </mc:Choice>
              <mc:Fallback>
                <p:oleObj name="Equation" r:id="rId3" imgW="1104840" imgH="20304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59447" y="1567478"/>
                        <a:ext cx="4624388" cy="846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2644622"/>
              </p:ext>
            </p:extLst>
          </p:nvPr>
        </p:nvGraphicFramePr>
        <p:xfrm>
          <a:off x="2184400" y="2379663"/>
          <a:ext cx="15284450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5" imgW="4368600" imgH="482400" progId="Equation.DSMT4">
                  <p:embed/>
                </p:oleObj>
              </mc:Choice>
              <mc:Fallback>
                <p:oleObj name="Equation" r:id="rId5" imgW="4368600" imgH="4824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84400" y="2379663"/>
                        <a:ext cx="15284450" cy="168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02943" y="3797072"/>
            <a:ext cx="15542034" cy="917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9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0123481"/>
              </p:ext>
            </p:extLst>
          </p:nvPr>
        </p:nvGraphicFramePr>
        <p:xfrm>
          <a:off x="9184292" y="3764321"/>
          <a:ext cx="6005512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7" imgW="1434960" imgH="203040" progId="Equation.DSMT4">
                  <p:embed/>
                </p:oleObj>
              </mc:Choice>
              <mc:Fallback>
                <p:oleObj name="Equation" r:id="rId7" imgW="1434960" imgH="20304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84292" y="3764321"/>
                        <a:ext cx="6005512" cy="844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2497551"/>
              </p:ext>
            </p:extLst>
          </p:nvPr>
        </p:nvGraphicFramePr>
        <p:xfrm>
          <a:off x="2160588" y="4681538"/>
          <a:ext cx="15814675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9" imgW="4520880" imgH="482400" progId="Equation.DSMT4">
                  <p:embed/>
                </p:oleObj>
              </mc:Choice>
              <mc:Fallback>
                <p:oleObj name="Equation" r:id="rId9" imgW="4520880" imgH="4824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60588" y="4681538"/>
                        <a:ext cx="15814675" cy="168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382318" y="6156159"/>
            <a:ext cx="16414527" cy="1817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</a:p>
          <a:p>
            <a:pPr algn="just">
              <a:lnSpc>
                <a:spcPct val="150000"/>
              </a:lnSpc>
            </a:pP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3655881"/>
              </p:ext>
            </p:extLst>
          </p:nvPr>
        </p:nvGraphicFramePr>
        <p:xfrm>
          <a:off x="2337770" y="8204585"/>
          <a:ext cx="623888" cy="578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11" imgW="177480" imgH="164880" progId="Equation.DSMT4">
                  <p:embed/>
                </p:oleObj>
              </mc:Choice>
              <mc:Fallback>
                <p:oleObj name="Equation" r:id="rId11" imgW="177480" imgH="16488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337770" y="8204585"/>
                        <a:ext cx="623888" cy="5786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161779" y="7929276"/>
            <a:ext cx="5369219" cy="98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3334903"/>
              </p:ext>
            </p:extLst>
          </p:nvPr>
        </p:nvGraphicFramePr>
        <p:xfrm>
          <a:off x="10425114" y="8193423"/>
          <a:ext cx="669132" cy="526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13" imgW="190440" imgH="164880" progId="Equation.DSMT4">
                  <p:embed/>
                </p:oleObj>
              </mc:Choice>
              <mc:Fallback>
                <p:oleObj name="Equation" r:id="rId13" imgW="190440" imgH="16488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425114" y="8193423"/>
                        <a:ext cx="669132" cy="5260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1271641" y="7918391"/>
            <a:ext cx="6457772" cy="98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836513"/>
              </p:ext>
            </p:extLst>
          </p:nvPr>
        </p:nvGraphicFramePr>
        <p:xfrm>
          <a:off x="2316958" y="9235391"/>
          <a:ext cx="669131" cy="578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15" imgW="190440" imgH="164880" progId="Equation.DSMT4">
                  <p:embed/>
                </p:oleObj>
              </mc:Choice>
              <mc:Fallback>
                <p:oleObj name="Equation" r:id="rId15" imgW="190440" imgH="164880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316958" y="9235391"/>
                        <a:ext cx="669131" cy="5786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161779" y="8961074"/>
            <a:ext cx="5369219" cy="88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3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6040136"/>
              </p:ext>
            </p:extLst>
          </p:nvPr>
        </p:nvGraphicFramePr>
        <p:xfrm>
          <a:off x="10425113" y="9168716"/>
          <a:ext cx="669132" cy="578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17" imgW="190440" imgH="164880" progId="Equation.DSMT4">
                  <p:embed/>
                </p:oleObj>
              </mc:Choice>
              <mc:Fallback>
                <p:oleObj name="Equation" r:id="rId17" imgW="190440" imgH="16488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0425113" y="9168716"/>
                        <a:ext cx="669132" cy="5786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1271641" y="8892905"/>
            <a:ext cx="7372173" cy="88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thỏa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endParaRPr lang="en-US" sz="3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476714"/>
              </p:ext>
            </p:extLst>
          </p:nvPr>
        </p:nvGraphicFramePr>
        <p:xfrm>
          <a:off x="7620000" y="8769667"/>
          <a:ext cx="490538" cy="146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19" imgW="139680" imgH="419040" progId="Equation.DSMT4">
                  <p:embed/>
                </p:oleObj>
              </mc:Choice>
              <mc:Fallback>
                <p:oleObj name="Equation" r:id="rId19" imgW="139680" imgH="41904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620000" y="8769667"/>
                        <a:ext cx="490538" cy="1463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6534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06813" y="1562278"/>
            <a:ext cx="14909514" cy="917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9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là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06813" y="4126769"/>
            <a:ext cx="4175705" cy="917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10193" y="5025167"/>
            <a:ext cx="1865123" cy="917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2215665"/>
              </p:ext>
            </p:extLst>
          </p:nvPr>
        </p:nvGraphicFramePr>
        <p:xfrm>
          <a:off x="3741870" y="5200448"/>
          <a:ext cx="3774282" cy="688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3" imgW="901440" imgH="164880" progId="Equation.DSMT4">
                  <p:embed/>
                </p:oleObj>
              </mc:Choice>
              <mc:Fallback>
                <p:oleObj name="Equation" r:id="rId3" imgW="901440" imgH="16488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41870" y="5200448"/>
                        <a:ext cx="3774282" cy="6881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065027" y="5935124"/>
            <a:ext cx="12115562" cy="917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9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0366875"/>
              </p:ext>
            </p:extLst>
          </p:nvPr>
        </p:nvGraphicFramePr>
        <p:xfrm>
          <a:off x="2247416" y="6193315"/>
          <a:ext cx="795338" cy="635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5" imgW="190440" imgH="152280" progId="Equation.DSMT4">
                  <p:embed/>
                </p:oleObj>
              </mc:Choice>
              <mc:Fallback>
                <p:oleObj name="Equation" r:id="rId5" imgW="190440" imgH="15228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47416" y="6193315"/>
                        <a:ext cx="795338" cy="6357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1950678"/>
              </p:ext>
            </p:extLst>
          </p:nvPr>
        </p:nvGraphicFramePr>
        <p:xfrm>
          <a:off x="6229350" y="5994400"/>
          <a:ext cx="4624388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7" imgW="1104840" imgH="203040" progId="Equation.DSMT4">
                  <p:embed/>
                </p:oleObj>
              </mc:Choice>
              <mc:Fallback>
                <p:oleObj name="Equation" r:id="rId7" imgW="1104840" imgH="20304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29350" y="5994400"/>
                        <a:ext cx="4624388" cy="846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3751082"/>
              </p:ext>
            </p:extLst>
          </p:nvPr>
        </p:nvGraphicFramePr>
        <p:xfrm>
          <a:off x="6889750" y="6940550"/>
          <a:ext cx="4465638" cy="174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9" imgW="1066680" imgH="419040" progId="Equation.DSMT4">
                  <p:embed/>
                </p:oleObj>
              </mc:Choice>
              <mc:Fallback>
                <p:oleObj name="Equation" r:id="rId9" imgW="1066680" imgH="41904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889750" y="6940550"/>
                        <a:ext cx="4465638" cy="1747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/>
          <p:cNvSpPr/>
          <p:nvPr/>
        </p:nvSpPr>
        <p:spPr>
          <a:xfrm>
            <a:off x="10173291" y="2676766"/>
            <a:ext cx="1088949" cy="10219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9434" y="702754"/>
            <a:ext cx="17369981" cy="917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sz="3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4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xmlns="" id="{13F9676B-9BEE-6182-5BA6-72B7DC323D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6365872"/>
              </p:ext>
            </p:extLst>
          </p:nvPr>
        </p:nvGraphicFramePr>
        <p:xfrm>
          <a:off x="9296400" y="1507622"/>
          <a:ext cx="462280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11" imgW="4623096" imgH="844763" progId="Equation.DSMT4">
                  <p:embed/>
                </p:oleObj>
              </mc:Choice>
              <mc:Fallback>
                <p:oleObj name="Equation" r:id="rId11" imgW="4623096" imgH="84476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296400" y="1507622"/>
                        <a:ext cx="4622800" cy="844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01D1BD1D-1A49-4B59-287D-276ABB905A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9153201"/>
              </p:ext>
            </p:extLst>
          </p:nvPr>
        </p:nvGraphicFramePr>
        <p:xfrm>
          <a:off x="2247416" y="2580465"/>
          <a:ext cx="15284450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13" imgW="15284586" imgH="1689129" progId="Equation.DSMT4">
                  <p:embed/>
                </p:oleObj>
              </mc:Choice>
              <mc:Fallback>
                <p:oleObj name="Equation" r:id="rId13" imgW="15284586" imgH="168912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247416" y="2580465"/>
                        <a:ext cx="15284450" cy="168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639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2110193" y="5354876"/>
            <a:ext cx="1865123" cy="917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4343245"/>
              </p:ext>
            </p:extLst>
          </p:nvPr>
        </p:nvGraphicFramePr>
        <p:xfrm>
          <a:off x="3687146" y="5530359"/>
          <a:ext cx="5369720" cy="688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3" imgW="1282680" imgH="164880" progId="Equation.DSMT4">
                  <p:embed/>
                </p:oleObj>
              </mc:Choice>
              <mc:Fallback>
                <p:oleObj name="Equation" r:id="rId3" imgW="1282680" imgH="16488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87146" y="5530359"/>
                        <a:ext cx="5369720" cy="6881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065028" y="6264833"/>
            <a:ext cx="13879950" cy="884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9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8230603"/>
              </p:ext>
            </p:extLst>
          </p:nvPr>
        </p:nvGraphicFramePr>
        <p:xfrm>
          <a:off x="6413500" y="7270750"/>
          <a:ext cx="5421313" cy="174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5" imgW="1295280" imgH="419040" progId="Equation.DSMT4">
                  <p:embed/>
                </p:oleObj>
              </mc:Choice>
              <mc:Fallback>
                <p:oleObj name="Equation" r:id="rId5" imgW="1295280" imgH="41904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13500" y="7270750"/>
                        <a:ext cx="5421313" cy="174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3112155"/>
              </p:ext>
            </p:extLst>
          </p:nvPr>
        </p:nvGraphicFramePr>
        <p:xfrm>
          <a:off x="6334125" y="6329363"/>
          <a:ext cx="6005513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7" imgW="1434960" imgH="203040" progId="Equation.DSMT4">
                  <p:embed/>
                </p:oleObj>
              </mc:Choice>
              <mc:Fallback>
                <p:oleObj name="Equation" r:id="rId7" imgW="1434960" imgH="20304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334125" y="6329363"/>
                        <a:ext cx="6005513" cy="844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Oval 27"/>
          <p:cNvSpPr/>
          <p:nvPr/>
        </p:nvSpPr>
        <p:spPr>
          <a:xfrm>
            <a:off x="1181760" y="2854279"/>
            <a:ext cx="1088949" cy="10219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A47296-3AB7-B011-4563-EB96AA9CC99F}"/>
              </a:ext>
            </a:extLst>
          </p:cNvPr>
          <p:cNvSpPr txBox="1"/>
          <p:nvPr/>
        </p:nvSpPr>
        <p:spPr>
          <a:xfrm>
            <a:off x="1406813" y="4126769"/>
            <a:ext cx="4175705" cy="917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512F886-B73B-C8EF-89F1-9F6B78ED7AED}"/>
              </a:ext>
            </a:extLst>
          </p:cNvPr>
          <p:cNvSpPr txBox="1"/>
          <p:nvPr/>
        </p:nvSpPr>
        <p:spPr>
          <a:xfrm>
            <a:off x="359434" y="702754"/>
            <a:ext cx="17369981" cy="917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sz="3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4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449E34E-4E7D-BC22-335B-FA40B9FE7879}"/>
              </a:ext>
            </a:extLst>
          </p:cNvPr>
          <p:cNvSpPr txBox="1"/>
          <p:nvPr/>
        </p:nvSpPr>
        <p:spPr>
          <a:xfrm>
            <a:off x="1828800" y="1612711"/>
            <a:ext cx="15542034" cy="917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9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xmlns="" id="{5E9D4228-DF49-BDB3-E2B9-B97782CE63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5829450"/>
              </p:ext>
            </p:extLst>
          </p:nvPr>
        </p:nvGraphicFramePr>
        <p:xfrm>
          <a:off x="9581736" y="1611859"/>
          <a:ext cx="6005512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9" imgW="1434960" imgH="203040" progId="Equation.DSMT4">
                  <p:embed/>
                </p:oleObj>
              </mc:Choice>
              <mc:Fallback>
                <p:oleObj name="Equation" r:id="rId9" imgW="1434960" imgH="20304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581736" y="1611859"/>
                        <a:ext cx="6005512" cy="844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xmlns="" id="{D21C59BE-1A3B-5C23-D8F4-A5221586E7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467649"/>
              </p:ext>
            </p:extLst>
          </p:nvPr>
        </p:nvGraphicFramePr>
        <p:xfrm>
          <a:off x="1529037" y="2522031"/>
          <a:ext cx="15814675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11" imgW="4520880" imgH="482400" progId="Equation.DSMT4">
                  <p:embed/>
                </p:oleObj>
              </mc:Choice>
              <mc:Fallback>
                <p:oleObj name="Equation" r:id="rId11" imgW="4520880" imgH="4824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29037" y="2522031"/>
                        <a:ext cx="15814675" cy="168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xmlns="" id="{94B037B9-FDDA-207B-7AF3-496751F378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3084702"/>
              </p:ext>
            </p:extLst>
          </p:nvPr>
        </p:nvGraphicFramePr>
        <p:xfrm>
          <a:off x="2249004" y="6547392"/>
          <a:ext cx="79375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13" imgW="793861" imgH="635059" progId="Equation.DSMT4">
                  <p:embed/>
                </p:oleObj>
              </mc:Choice>
              <mc:Fallback>
                <p:oleObj name="Equation" r:id="rId13" imgW="793861" imgH="63505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249004" y="6547392"/>
                        <a:ext cx="79375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573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8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433238" y="6525743"/>
            <a:ext cx="10042980" cy="917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602765"/>
              </p:ext>
            </p:extLst>
          </p:nvPr>
        </p:nvGraphicFramePr>
        <p:xfrm>
          <a:off x="3079750" y="6586538"/>
          <a:ext cx="7869238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3" imgW="1879560" imgH="203040" progId="Equation.DSMT4">
                  <p:embed/>
                </p:oleObj>
              </mc:Choice>
              <mc:Fallback>
                <p:oleObj name="Equation" r:id="rId3" imgW="1879560" imgH="20304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79750" y="6586538"/>
                        <a:ext cx="7869238" cy="84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Oval 23"/>
          <p:cNvSpPr/>
          <p:nvPr/>
        </p:nvSpPr>
        <p:spPr>
          <a:xfrm>
            <a:off x="10182690" y="4351042"/>
            <a:ext cx="1088949" cy="10219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D9E97E7-F4A3-C4D7-6540-BC655FB8C966}"/>
              </a:ext>
            </a:extLst>
          </p:cNvPr>
          <p:cNvSpPr txBox="1"/>
          <p:nvPr/>
        </p:nvSpPr>
        <p:spPr>
          <a:xfrm>
            <a:off x="685800" y="5253429"/>
            <a:ext cx="4175705" cy="917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D54BE25-1B7D-5A59-6C2A-ACB3058A2520}"/>
              </a:ext>
            </a:extLst>
          </p:cNvPr>
          <p:cNvSpPr txBox="1"/>
          <p:nvPr/>
        </p:nvSpPr>
        <p:spPr>
          <a:xfrm>
            <a:off x="359434" y="702754"/>
            <a:ext cx="17369981" cy="917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sz="3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4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F237310-2995-AA8F-9124-2671FC24DFF9}"/>
              </a:ext>
            </a:extLst>
          </p:cNvPr>
          <p:cNvSpPr txBox="1"/>
          <p:nvPr/>
        </p:nvSpPr>
        <p:spPr>
          <a:xfrm>
            <a:off x="1433238" y="1555882"/>
            <a:ext cx="16414527" cy="1817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</a:p>
          <a:p>
            <a:pPr algn="just">
              <a:lnSpc>
                <a:spcPct val="150000"/>
              </a:lnSpc>
            </a:pP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31069597-4FE2-416B-7285-C6B4024EDF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712621"/>
              </p:ext>
            </p:extLst>
          </p:nvPr>
        </p:nvGraphicFramePr>
        <p:xfrm>
          <a:off x="2388690" y="3604308"/>
          <a:ext cx="623888" cy="578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5" imgW="177480" imgH="164880" progId="Equation.DSMT4">
                  <p:embed/>
                </p:oleObj>
              </mc:Choice>
              <mc:Fallback>
                <p:oleObj name="Equation" r:id="rId5" imgW="177480" imgH="16488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88690" y="3604308"/>
                        <a:ext cx="623888" cy="5786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A706FA0-E171-99AC-9248-5E3ED69045B4}"/>
              </a:ext>
            </a:extLst>
          </p:cNvPr>
          <p:cNvSpPr txBox="1"/>
          <p:nvPr/>
        </p:nvSpPr>
        <p:spPr>
          <a:xfrm>
            <a:off x="3212699" y="3328999"/>
            <a:ext cx="5369219" cy="98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xmlns="" id="{50EBE492-48AC-65F0-7F62-64BB18DA2C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4700842"/>
              </p:ext>
            </p:extLst>
          </p:nvPr>
        </p:nvGraphicFramePr>
        <p:xfrm>
          <a:off x="10476034" y="3593146"/>
          <a:ext cx="669132" cy="526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7" imgW="190440" imgH="164880" progId="Equation.DSMT4">
                  <p:embed/>
                </p:oleObj>
              </mc:Choice>
              <mc:Fallback>
                <p:oleObj name="Equation" r:id="rId7" imgW="190440" imgH="16488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476034" y="3593146"/>
                        <a:ext cx="669132" cy="5260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DB30E5F-6D45-71B3-F8CC-A2D88F215777}"/>
              </a:ext>
            </a:extLst>
          </p:cNvPr>
          <p:cNvSpPr txBox="1"/>
          <p:nvPr/>
        </p:nvSpPr>
        <p:spPr>
          <a:xfrm>
            <a:off x="11322561" y="3318114"/>
            <a:ext cx="6457772" cy="98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xmlns="" id="{7BE46A62-9685-4F2B-148A-DF0EB57815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25137"/>
              </p:ext>
            </p:extLst>
          </p:nvPr>
        </p:nvGraphicFramePr>
        <p:xfrm>
          <a:off x="2367878" y="4635114"/>
          <a:ext cx="669131" cy="578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9" imgW="190440" imgH="164880" progId="Equation.DSMT4">
                  <p:embed/>
                </p:oleObj>
              </mc:Choice>
              <mc:Fallback>
                <p:oleObj name="Equation" r:id="rId9" imgW="190440" imgH="164880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367878" y="4635114"/>
                        <a:ext cx="669131" cy="5786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34F2ECA-823A-0A72-0C4E-0A4B7A4F5CBB}"/>
              </a:ext>
            </a:extLst>
          </p:cNvPr>
          <p:cNvSpPr txBox="1"/>
          <p:nvPr/>
        </p:nvSpPr>
        <p:spPr>
          <a:xfrm>
            <a:off x="3212699" y="4360797"/>
            <a:ext cx="5369219" cy="88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3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xmlns="" id="{93D8E37F-DE8D-7C82-3CFF-B318A982EE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9407170"/>
              </p:ext>
            </p:extLst>
          </p:nvPr>
        </p:nvGraphicFramePr>
        <p:xfrm>
          <a:off x="10476033" y="4568439"/>
          <a:ext cx="669132" cy="578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11" imgW="190440" imgH="164880" progId="Equation.DSMT4">
                  <p:embed/>
                </p:oleObj>
              </mc:Choice>
              <mc:Fallback>
                <p:oleObj name="Equation" r:id="rId11" imgW="190440" imgH="16488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476033" y="4568439"/>
                        <a:ext cx="669132" cy="5786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1DE06E4-D572-5CB3-8EB7-C2A4C83B7FD1}"/>
              </a:ext>
            </a:extLst>
          </p:cNvPr>
          <p:cNvSpPr txBox="1"/>
          <p:nvPr/>
        </p:nvSpPr>
        <p:spPr>
          <a:xfrm>
            <a:off x="11322561" y="4292628"/>
            <a:ext cx="7372173" cy="88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thỏa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endParaRPr lang="en-US" sz="3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xmlns="" id="{34380A8E-5AE3-BB1E-BD41-E763DE56C3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9586850"/>
              </p:ext>
            </p:extLst>
          </p:nvPr>
        </p:nvGraphicFramePr>
        <p:xfrm>
          <a:off x="7652227" y="4226815"/>
          <a:ext cx="490538" cy="146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13" imgW="139680" imgH="419040" progId="Equation.DSMT4">
                  <p:embed/>
                </p:oleObj>
              </mc:Choice>
              <mc:Fallback>
                <p:oleObj name="Equation" r:id="rId13" imgW="139680" imgH="41904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652227" y="4226815"/>
                        <a:ext cx="490538" cy="1463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56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59037" y="5038133"/>
            <a:ext cx="18288000" cy="917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6044" y="31687"/>
            <a:ext cx="17369981" cy="917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9966181"/>
              </p:ext>
            </p:extLst>
          </p:nvPr>
        </p:nvGraphicFramePr>
        <p:xfrm>
          <a:off x="5794375" y="46038"/>
          <a:ext cx="3881438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3" imgW="927000" imgH="203040" progId="Equation.DSMT4">
                  <p:embed/>
                </p:oleObj>
              </mc:Choice>
              <mc:Fallback>
                <p:oleObj name="Equation" r:id="rId3" imgW="927000" imgH="20304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94375" y="46038"/>
                        <a:ext cx="3881438" cy="844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93003" y="894666"/>
            <a:ext cx="16764000" cy="1784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90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900">
                <a:latin typeface="Times New Roman" panose="02020603050405020304" pitchFamily="18" charset="0"/>
                <a:cs typeface="Times New Roman" panose="02020603050405020304" pitchFamily="18" charset="0"/>
              </a:rPr>
              <a:t> sử               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900">
                <a:latin typeface="Times New Roman" panose="02020603050405020304" pitchFamily="18" charset="0"/>
                <a:cs typeface="Times New Roman" panose="02020603050405020304" pitchFamily="18" charset="0"/>
              </a:rPr>
              <a:t>. Không giải ph</a:t>
            </a:r>
            <a:r>
              <a:rPr lang="vi-VN" sz="3900"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3900">
                <a:latin typeface="Times New Roman" panose="02020603050405020304" pitchFamily="18" charset="0"/>
                <a:cs typeface="Times New Roman" panose="02020603050405020304" pitchFamily="18" charset="0"/>
              </a:rPr>
              <a:t>ng trình, </a:t>
            </a:r>
          </a:p>
          <a:p>
            <a:pPr algn="just">
              <a:lnSpc>
                <a:spcPct val="150000"/>
              </a:lnSpc>
            </a:pPr>
            <a:r>
              <a:rPr lang="en-US" sz="3900">
                <a:latin typeface="Times New Roman" panose="02020603050405020304" pitchFamily="18" charset="0"/>
                <a:cs typeface="Times New Roman" panose="02020603050405020304" pitchFamily="18" charset="0"/>
              </a:rPr>
              <a:t> hãy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0633616"/>
              </p:ext>
            </p:extLst>
          </p:nvPr>
        </p:nvGraphicFramePr>
        <p:xfrm>
          <a:off x="3213609" y="921638"/>
          <a:ext cx="1499032" cy="1096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5" imgW="380880" imgH="279360" progId="Equation.DSMT4">
                  <p:embed/>
                </p:oleObj>
              </mc:Choice>
              <mc:Fallback>
                <p:oleObj name="Equation" r:id="rId5" imgW="380880" imgH="27936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13609" y="921638"/>
                        <a:ext cx="1499032" cy="1096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7994067"/>
              </p:ext>
            </p:extLst>
          </p:nvPr>
        </p:nvGraphicFramePr>
        <p:xfrm>
          <a:off x="3190873" y="2907411"/>
          <a:ext cx="11791950" cy="122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7" imgW="2819160" imgH="291960" progId="Equation.DSMT4">
                  <p:embed/>
                </p:oleObj>
              </mc:Choice>
              <mc:Fallback>
                <p:oleObj name="Equation" r:id="rId7" imgW="2819160" imgH="29196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90873" y="2907411"/>
                        <a:ext cx="11791950" cy="1220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813082" y="4091059"/>
            <a:ext cx="1561454" cy="917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4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1767266"/>
              </p:ext>
            </p:extLst>
          </p:nvPr>
        </p:nvGraphicFramePr>
        <p:xfrm>
          <a:off x="5906047" y="4924213"/>
          <a:ext cx="3028950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9" imgW="723600" imgH="266400" progId="Equation.DSMT4">
                  <p:embed/>
                </p:oleObj>
              </mc:Choice>
              <mc:Fallback>
                <p:oleObj name="Equation" r:id="rId9" imgW="723600" imgH="2664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906047" y="4924213"/>
                        <a:ext cx="3028950" cy="1116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3434100" y="6195997"/>
            <a:ext cx="2554499" cy="917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+) Ta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2481996"/>
              </p:ext>
            </p:extLst>
          </p:nvPr>
        </p:nvGraphicFramePr>
        <p:xfrm>
          <a:off x="5605463" y="6037263"/>
          <a:ext cx="7123112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11" imgW="1701720" imgH="342720" progId="Equation.DSMT4">
                  <p:embed/>
                </p:oleObj>
              </mc:Choice>
              <mc:Fallback>
                <p:oleObj name="Equation" r:id="rId11" imgW="1701720" imgH="342720" progId="Equation.DSMT4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605463" y="6037263"/>
                        <a:ext cx="7123112" cy="142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922187" y="6976734"/>
            <a:ext cx="8657697" cy="917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3371706"/>
              </p:ext>
            </p:extLst>
          </p:nvPr>
        </p:nvGraphicFramePr>
        <p:xfrm>
          <a:off x="4186476" y="7432967"/>
          <a:ext cx="745331" cy="578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13" imgW="177480" imgH="139680" progId="Equation.DSMT4">
                  <p:embed/>
                </p:oleObj>
              </mc:Choice>
              <mc:Fallback>
                <p:oleObj name="Equation" r:id="rId13" imgW="177480" imgH="139680" progId="Equation.DSMT4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186476" y="7432967"/>
                        <a:ext cx="745331" cy="5786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0469833"/>
              </p:ext>
            </p:extLst>
          </p:nvPr>
        </p:nvGraphicFramePr>
        <p:xfrm>
          <a:off x="13076238" y="7075488"/>
          <a:ext cx="1592262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quation" r:id="rId15" imgW="380880" imgH="279360" progId="Equation.DSMT4">
                  <p:embed/>
                </p:oleObj>
              </mc:Choice>
              <mc:Fallback>
                <p:oleObj name="Equation" r:id="rId15" imgW="380880" imgH="279360" progId="Equation.DSMT4">
                  <p:embed/>
                  <p:pic>
                    <p:nvPicPr>
                      <p:cNvPr id="31" name="Object 30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3076238" y="7075488"/>
                        <a:ext cx="1592262" cy="1165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3481807" y="8067118"/>
            <a:ext cx="7255002" cy="917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+) Theo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Viete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3359038"/>
              </p:ext>
            </p:extLst>
          </p:nvPr>
        </p:nvGraphicFramePr>
        <p:xfrm>
          <a:off x="9144000" y="7842250"/>
          <a:ext cx="3346450" cy="223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Equation" r:id="rId17" imgW="799920" imgH="533160" progId="Equation.DSMT4">
                  <p:embed/>
                </p:oleObj>
              </mc:Choice>
              <mc:Fallback>
                <p:oleObj name="Equation" r:id="rId17" imgW="799920" imgH="533160" progId="Equation.DSMT4">
                  <p:embed/>
                  <p:pic>
                    <p:nvPicPr>
                      <p:cNvPr id="33" name="Object 32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9144000" y="7842250"/>
                        <a:ext cx="3346450" cy="2230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402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794267" y="97632"/>
          <a:ext cx="3881438" cy="740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3" imgW="927000" imgH="177480" progId="Equation.DSMT4">
                  <p:embed/>
                </p:oleObj>
              </mc:Choice>
              <mc:Fallback>
                <p:oleObj name="Equation" r:id="rId3" imgW="927000" imgH="17748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94267" y="97632"/>
                        <a:ext cx="3881438" cy="740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725477" y="1234576"/>
          <a:ext cx="1593057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Equation" r:id="rId5" imgW="380880" imgH="215640" progId="Equation.DSMT4">
                  <p:embed/>
                </p:oleObj>
              </mc:Choice>
              <mc:Fallback>
                <p:oleObj name="Equation" r:id="rId5" imgW="380880" imgH="2156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5477" y="1234576"/>
                        <a:ext cx="1593057" cy="900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4569362"/>
              </p:ext>
            </p:extLst>
          </p:nvPr>
        </p:nvGraphicFramePr>
        <p:xfrm>
          <a:off x="3784600" y="5724525"/>
          <a:ext cx="3028950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Equation" r:id="rId7" imgW="723600" imgH="266400" progId="Equation.DSMT4">
                  <p:embed/>
                </p:oleObj>
              </mc:Choice>
              <mc:Fallback>
                <p:oleObj name="Equation" r:id="rId7" imgW="723600" imgH="26640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84600" y="5724525"/>
                        <a:ext cx="3028950" cy="1116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3137828"/>
              </p:ext>
            </p:extLst>
          </p:nvPr>
        </p:nvGraphicFramePr>
        <p:xfrm>
          <a:off x="6813550" y="5705475"/>
          <a:ext cx="6484938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Equation" r:id="rId9" imgW="1549080" imgH="266400" progId="Equation.DSMT4">
                  <p:embed/>
                </p:oleObj>
              </mc:Choice>
              <mc:Fallback>
                <p:oleObj name="Equation" r:id="rId9" imgW="1549080" imgH="26640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813550" y="5705475"/>
                        <a:ext cx="6484938" cy="1116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1510653"/>
              </p:ext>
            </p:extLst>
          </p:nvPr>
        </p:nvGraphicFramePr>
        <p:xfrm>
          <a:off x="4235450" y="6799263"/>
          <a:ext cx="6962775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Equation" r:id="rId11" imgW="1663560" imgH="304560" progId="Equation.DSMT4">
                  <p:embed/>
                </p:oleObj>
              </mc:Choice>
              <mc:Fallback>
                <p:oleObj name="Equation" r:id="rId11" imgW="1663560" imgH="30456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235450" y="6799263"/>
                        <a:ext cx="6962775" cy="127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8526184"/>
              </p:ext>
            </p:extLst>
          </p:nvPr>
        </p:nvGraphicFramePr>
        <p:xfrm>
          <a:off x="4260850" y="7816850"/>
          <a:ext cx="5207000" cy="143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Equation" r:id="rId13" imgW="1244520" imgH="342720" progId="Equation.DSMT4">
                  <p:embed/>
                </p:oleObj>
              </mc:Choice>
              <mc:Fallback>
                <p:oleObj name="Equation" r:id="rId13" imgW="1244520" imgH="34272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260850" y="7816850"/>
                        <a:ext cx="5207000" cy="1431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101185"/>
              </p:ext>
            </p:extLst>
          </p:nvPr>
        </p:nvGraphicFramePr>
        <p:xfrm>
          <a:off x="9505950" y="8040688"/>
          <a:ext cx="2709863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Equation" r:id="rId15" imgW="647640" imgH="203040" progId="Equation.DSMT4">
                  <p:embed/>
                </p:oleObj>
              </mc:Choice>
              <mc:Fallback>
                <p:oleObj name="Equation" r:id="rId15" imgW="647640" imgH="20304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505950" y="8040688"/>
                        <a:ext cx="2709863" cy="84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7365260"/>
              </p:ext>
            </p:extLst>
          </p:nvPr>
        </p:nvGraphicFramePr>
        <p:xfrm>
          <a:off x="12158663" y="8167688"/>
          <a:ext cx="1383507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Equation" r:id="rId17" imgW="330120" imgH="164880" progId="Equation.DSMT4">
                  <p:embed/>
                </p:oleObj>
              </mc:Choice>
              <mc:Fallback>
                <p:oleObj name="Equation" r:id="rId17" imgW="330120" imgH="16488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2158663" y="8167688"/>
                        <a:ext cx="1383507" cy="690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ADE2A2B-4526-816B-35BE-195A798EB6F5}"/>
              </a:ext>
            </a:extLst>
          </p:cNvPr>
          <p:cNvSpPr txBox="1"/>
          <p:nvPr/>
        </p:nvSpPr>
        <p:spPr>
          <a:xfrm>
            <a:off x="911943" y="4900409"/>
            <a:ext cx="18288000" cy="917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75D5629-B1B8-F168-6793-B2FF1ACA5F16}"/>
              </a:ext>
            </a:extLst>
          </p:cNvPr>
          <p:cNvSpPr txBox="1"/>
          <p:nvPr/>
        </p:nvSpPr>
        <p:spPr>
          <a:xfrm>
            <a:off x="566044" y="31687"/>
            <a:ext cx="17369981" cy="917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xmlns="" id="{07FAEFC9-AD0B-8941-9643-57EE66F4AA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9843845"/>
              </p:ext>
            </p:extLst>
          </p:nvPr>
        </p:nvGraphicFramePr>
        <p:xfrm>
          <a:off x="5794375" y="46038"/>
          <a:ext cx="3881438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Equation" r:id="rId19" imgW="927000" imgH="203040" progId="Equation.DSMT4">
                  <p:embed/>
                </p:oleObj>
              </mc:Choice>
              <mc:Fallback>
                <p:oleObj name="Equation" r:id="rId19" imgW="927000" imgH="20304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794375" y="46038"/>
                        <a:ext cx="3881438" cy="844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E6ED419-E708-4713-9CA6-51088F0A089A}"/>
              </a:ext>
            </a:extLst>
          </p:cNvPr>
          <p:cNvSpPr txBox="1"/>
          <p:nvPr/>
        </p:nvSpPr>
        <p:spPr>
          <a:xfrm>
            <a:off x="1493003" y="894666"/>
            <a:ext cx="16764000" cy="1784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90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900">
                <a:latin typeface="Times New Roman" panose="02020603050405020304" pitchFamily="18" charset="0"/>
                <a:cs typeface="Times New Roman" panose="02020603050405020304" pitchFamily="18" charset="0"/>
              </a:rPr>
              <a:t> sử               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900">
                <a:latin typeface="Times New Roman" panose="02020603050405020304" pitchFamily="18" charset="0"/>
                <a:cs typeface="Times New Roman" panose="02020603050405020304" pitchFamily="18" charset="0"/>
              </a:rPr>
              <a:t>. Không giải ph</a:t>
            </a:r>
            <a:r>
              <a:rPr lang="vi-VN" sz="3900"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3900">
                <a:latin typeface="Times New Roman" panose="02020603050405020304" pitchFamily="18" charset="0"/>
                <a:cs typeface="Times New Roman" panose="02020603050405020304" pitchFamily="18" charset="0"/>
              </a:rPr>
              <a:t>ng trình, </a:t>
            </a:r>
          </a:p>
          <a:p>
            <a:pPr algn="just">
              <a:lnSpc>
                <a:spcPct val="150000"/>
              </a:lnSpc>
            </a:pPr>
            <a:r>
              <a:rPr lang="en-US" sz="3900">
                <a:latin typeface="Times New Roman" panose="02020603050405020304" pitchFamily="18" charset="0"/>
                <a:cs typeface="Times New Roman" panose="02020603050405020304" pitchFamily="18" charset="0"/>
              </a:rPr>
              <a:t> hãy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xmlns="" id="{7933F3F3-0964-7773-CAB1-84DF930D51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6023965"/>
              </p:ext>
            </p:extLst>
          </p:nvPr>
        </p:nvGraphicFramePr>
        <p:xfrm>
          <a:off x="3213609" y="921638"/>
          <a:ext cx="1499032" cy="1096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Equation" r:id="rId21" imgW="380880" imgH="279360" progId="Equation.DSMT4">
                  <p:embed/>
                </p:oleObj>
              </mc:Choice>
              <mc:Fallback>
                <p:oleObj name="Equation" r:id="rId21" imgW="380880" imgH="27936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213609" y="921638"/>
                        <a:ext cx="1499032" cy="1096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xmlns="" id="{343DA382-017D-818D-44A5-2329801754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800850"/>
              </p:ext>
            </p:extLst>
          </p:nvPr>
        </p:nvGraphicFramePr>
        <p:xfrm>
          <a:off x="3190873" y="2907411"/>
          <a:ext cx="11791950" cy="122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Equation" r:id="rId23" imgW="2819160" imgH="291960" progId="Equation.DSMT4">
                  <p:embed/>
                </p:oleObj>
              </mc:Choice>
              <mc:Fallback>
                <p:oleObj name="Equation" r:id="rId23" imgW="2819160" imgH="29196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3190873" y="2907411"/>
                        <a:ext cx="11791950" cy="1220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B008DCF-0301-0A3A-0321-F436337E167E}"/>
              </a:ext>
            </a:extLst>
          </p:cNvPr>
          <p:cNvSpPr txBox="1"/>
          <p:nvPr/>
        </p:nvSpPr>
        <p:spPr>
          <a:xfrm>
            <a:off x="8813082" y="4091059"/>
            <a:ext cx="1561454" cy="917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4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xmlns="" id="{2588FA9B-6172-2BCC-F835-092BF3149A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112068"/>
              </p:ext>
            </p:extLst>
          </p:nvPr>
        </p:nvGraphicFramePr>
        <p:xfrm>
          <a:off x="5906047" y="4924213"/>
          <a:ext cx="3028950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Equation" r:id="rId25" imgW="723600" imgH="266400" progId="Equation.DSMT4">
                  <p:embed/>
                </p:oleObj>
              </mc:Choice>
              <mc:Fallback>
                <p:oleObj name="Equation" r:id="rId25" imgW="723600" imgH="2664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906047" y="4924213"/>
                        <a:ext cx="3028950" cy="1116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512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3322</TotalTime>
  <Words>452</Words>
  <Application>Microsoft Office PowerPoint</Application>
  <PresentationFormat>Custom</PresentationFormat>
  <Paragraphs>61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A3.OpenSans-San</vt:lpstr>
      <vt:lpstr>Symbol</vt:lpstr>
      <vt:lpstr>Calibri</vt:lpstr>
      <vt:lpstr>SimSun</vt:lpstr>
      <vt:lpstr>zihun7hao-wennuantongzhiti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QT</cp:lastModifiedBy>
  <cp:revision>1</cp:revision>
  <dcterms:created xsi:type="dcterms:W3CDTF">2006-08-16T00:00:00Z</dcterms:created>
  <dcterms:modified xsi:type="dcterms:W3CDTF">2025-02-07T14:53:21Z</dcterms:modified>
  <dc:identifier>DAFWAZhnXwQ</dc:identifier>
</cp:coreProperties>
</file>