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401" r:id="rId3"/>
    <p:sldId id="258" r:id="rId4"/>
    <p:sldId id="263" r:id="rId5"/>
    <p:sldId id="270" r:id="rId6"/>
    <p:sldId id="297" r:id="rId7"/>
    <p:sldId id="298" r:id="rId8"/>
    <p:sldId id="267" r:id="rId9"/>
    <p:sldId id="392" r:id="rId10"/>
    <p:sldId id="265" r:id="rId11"/>
    <p:sldId id="326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imSun" pitchFamily="2" charset="-12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4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2BE79E4-A705-4576-9C47-DEF5C6A81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3482D4D-9D83-48E4-9356-D734B5776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CB39899-BEBB-461E-B7DF-5C3595DE4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C229C-74CC-43C4-BA13-C83754EE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4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10" Type="http://schemas.openxmlformats.org/officeDocument/2006/relationships/image" Target="../media/image2.wmf"/><Relationship Id="rId4" Type="http://schemas.openxmlformats.org/officeDocument/2006/relationships/image" Target="../media/image2.sv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sv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9.wmf"/><Relationship Id="rId4" Type="http://schemas.openxmlformats.org/officeDocument/2006/relationships/image" Target="../media/image32.w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3.wmf"/><Relationship Id="rId4" Type="http://schemas.openxmlformats.org/officeDocument/2006/relationships/image" Target="../media/image46.wmf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>
            <a:extLst>
              <a:ext uri="{FF2B5EF4-FFF2-40B4-BE49-F238E27FC236}">
                <a16:creationId xmlns:a16="http://schemas.microsoft.com/office/drawing/2014/main" xmlns="" id="{B38A9485-C444-4C19-D8D8-DC8095F4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6987"/>
            <a:ext cx="154395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KIỂM TRA BÀI CŨ: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9BB98598-88E6-11FA-0E83-A2DCB21E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33974"/>
            <a:ext cx="8534400" cy="14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định lí Viete.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A19F09DD-23FA-2127-913D-6A55F9F6F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35FF7BDA-2EA7-9688-B6B8-F7D0B9015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sp>
        <p:nvSpPr>
          <p:cNvPr id="12" name="Text Box 55">
            <a:extLst>
              <a:ext uri="{FF2B5EF4-FFF2-40B4-BE49-F238E27FC236}">
                <a16:creationId xmlns:a16="http://schemas.microsoft.com/office/drawing/2014/main" xmlns="" id="{8921F1FD-D5D2-4396-DA96-F3BBAA83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71" y="4151484"/>
            <a:ext cx="16172829" cy="54995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</a:t>
            </a:r>
            <a:r>
              <a:rPr lang="vi-VN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bậc hai ax</a:t>
            </a:r>
            <a:r>
              <a:rPr lang="en-US" altLang="en-US" sz="48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nghiệm x</a:t>
            </a:r>
            <a:r>
              <a:rPr lang="en-US" altLang="en-US" sz="4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4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tổng và tích của hai nghiệm đó là: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4CC8EAE6-CFF5-82E9-6D6F-087BA4A26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63371"/>
              </p:ext>
            </p:extLst>
          </p:nvPr>
        </p:nvGraphicFramePr>
        <p:xfrm>
          <a:off x="2590799" y="6912898"/>
          <a:ext cx="561503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117440" imgH="393480" progId="Equation.DSMT4">
                  <p:embed/>
                </p:oleObj>
              </mc:Choice>
              <mc:Fallback>
                <p:oleObj name="Equation" r:id="rId7" imgW="111744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3BC68F8A-E61B-7B77-EC89-0CB6F7FD6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799" y="6912898"/>
                        <a:ext cx="5615038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62342F8A-481F-5A62-7141-260B2E1C2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54284"/>
              </p:ext>
            </p:extLst>
          </p:nvPr>
        </p:nvGraphicFramePr>
        <p:xfrm>
          <a:off x="10287000" y="6921939"/>
          <a:ext cx="4627366" cy="20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96ABB06F-5FE2-1D1B-0E03-F1962D2D9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87000" y="6921939"/>
                        <a:ext cx="4627366" cy="20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3048000" y="3470271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194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9753600" y="3470272"/>
            <a:ext cx="5292503" cy="4554790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161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tập 2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SGK </a:t>
              </a:r>
              <a:r>
                <a:rPr lang="en-US" sz="400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trang</a:t>
              </a:r>
              <a:r>
                <a:rPr lang="en-US" sz="4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21.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103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6922" y="8053136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543" y="649606"/>
            <a:ext cx="18288000" cy="9525000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1143000" y="2294877"/>
            <a:ext cx="172212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CHƯƠNG 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6: HÀM SỐ </a:t>
            </a:r>
          </a:p>
          <a:p>
            <a:pPr lvl="0">
              <a:lnSpc>
                <a:spcPct val="150000"/>
              </a:lnSpc>
            </a:pP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 PH</a:t>
            </a: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ƯƠ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NG TRÌNH BẬC HAI MỘT ẨN</a:t>
            </a:r>
            <a:endParaRPr lang="vi-VN" sz="72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2773302" y="5711156"/>
            <a:ext cx="11523694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3: ĐỊNH LÍ VIÈTE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(Tiết 2)</a:t>
            </a:r>
            <a:endParaRPr sz="7500" b="1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5240000" y="112394"/>
            <a:ext cx="3478543" cy="191754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8DC0B819-200C-03C7-5F6A-540F080E4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8688" y="2244728"/>
          <a:ext cx="7736617" cy="20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8DC0B819-200C-03C7-5F6A-540F080E4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28688" y="2244728"/>
                        <a:ext cx="7736617" cy="20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grpSp>
        <p:nvGrpSpPr>
          <p:cNvPr id="4" name="Group 50">
            <a:extLst>
              <a:ext uri="{FF2B5EF4-FFF2-40B4-BE49-F238E27FC236}">
                <a16:creationId xmlns:a16="http://schemas.microsoft.com/office/drawing/2014/main" xmlns="" id="{BBDD773C-A7B0-E61E-4C30-A45BB528D50A}"/>
              </a:ext>
            </a:extLst>
          </p:cNvPr>
          <p:cNvGrpSpPr>
            <a:grpSpLocks/>
          </p:cNvGrpSpPr>
          <p:nvPr/>
        </p:nvGrpSpPr>
        <p:grpSpPr bwMode="auto">
          <a:xfrm>
            <a:off x="533136" y="1103745"/>
            <a:ext cx="8274052" cy="8719642"/>
            <a:chOff x="1901" y="-1531"/>
            <a:chExt cx="5212" cy="6796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xmlns="" id="{1A45F28C-262E-6913-A21F-80367401DE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04" y="-318"/>
              <a:ext cx="5060" cy="5583"/>
            </a:xfrm>
            <a:prstGeom prst="foldedCorner">
              <a:avLst>
                <a:gd name="adj" fmla="val 7940"/>
              </a:avLst>
            </a:prstGeom>
            <a:gradFill rotWithShape="1">
              <a:gsLst>
                <a:gs pos="0">
                  <a:srgbClr val="CCFF99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xmlns="" id="{4FB6B237-6848-1E0B-3BDF-EA55E914B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42F66FCC-88C0-D0BE-C591-860660C02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-34"/>
              <a:ext cx="249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1+2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60AF70D0-3162-9740-7EC0-76ADF13CB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" y="592"/>
              <a:ext cx="4944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ph­</a:t>
              </a:r>
              <a:r>
                <a:rPr lang="vi-VN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trình</a:t>
              </a:r>
            </a:p>
            <a:p>
              <a:pPr marL="742950" indent="-7429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hệ số a,b,c rồi tính </a:t>
              </a:r>
            </a:p>
            <a:p>
              <a:pPr marL="742950" indent="-742950" eaLnBrk="1" hangingPunct="1">
                <a:spcBef>
                  <a:spcPct val="50000"/>
                </a:spcBef>
                <a:buAutoNum type="alphaLcParenR"/>
              </a:pPr>
              <a:endPara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Chứng tỏ               là một nghiệm của ph</a:t>
              </a:r>
              <a:r>
                <a:rPr lang="vi-VN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trình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 Dùng định lí Viete để tính x</a:t>
              </a:r>
              <a:r>
                <a:rPr lang="en-US" altLang="en-US" sz="4000" baseline="-25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06023398-B34E-ACD1-7DF9-95D5217170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78988" y="2658029"/>
            <a:ext cx="7848600" cy="7163296"/>
          </a:xfrm>
          <a:prstGeom prst="foldedCorner">
            <a:avLst>
              <a:gd name="adj" fmla="val 7940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3C0E3820-FB06-43A6-C1C2-1FA94EF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0" y="3393015"/>
            <a:ext cx="3962401" cy="6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3+4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7BD7626C-DD58-1727-D753-FBDB750F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4196208"/>
            <a:ext cx="729138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ph­</a:t>
            </a:r>
            <a:r>
              <a:rPr lang="vi-VN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</a:p>
          <a:p>
            <a:pPr marL="742950" indent="-742950" eaLnBrk="1" hangingPunct="1">
              <a:spcBef>
                <a:spcPct val="50000"/>
              </a:spcBef>
              <a:buAutoNum type="alphaLcParenR"/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hệ số a,b,c rồi tính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Chứng tỏ             là một nghiệm của ph</a:t>
            </a:r>
            <a:r>
              <a:rPr lang="vi-VN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Dùng định lí Viete để tính x</a:t>
            </a:r>
            <a:r>
              <a:rPr lang="en-US" altLang="en-US" sz="40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3E4A638B-1B7D-991F-AA14-45DC606F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41922"/>
              </p:ext>
            </p:extLst>
          </p:nvPr>
        </p:nvGraphicFramePr>
        <p:xfrm>
          <a:off x="4869922" y="3827671"/>
          <a:ext cx="3651251" cy="70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922" y="3827671"/>
                        <a:ext cx="3651251" cy="70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0F5BFB03-C399-DED2-10A0-149528568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07787"/>
              </p:ext>
            </p:extLst>
          </p:nvPr>
        </p:nvGraphicFramePr>
        <p:xfrm>
          <a:off x="13792200" y="4196208"/>
          <a:ext cx="3657600" cy="69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92200" y="4196208"/>
                        <a:ext cx="3657600" cy="69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D276231F-ABAC-A902-5A5D-EC7F72EDF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40366"/>
              </p:ext>
            </p:extLst>
          </p:nvPr>
        </p:nvGraphicFramePr>
        <p:xfrm>
          <a:off x="10255250" y="5943604"/>
          <a:ext cx="2165350" cy="68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1" imgW="609480" imgH="190440" progId="Equation.DSMT4">
                  <p:embed/>
                </p:oleObj>
              </mc:Choice>
              <mc:Fallback>
                <p:oleObj name="Equation" r:id="rId11" imgW="609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55250" y="5943604"/>
                        <a:ext cx="2165350" cy="68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F7C98E9D-363C-0FD8-07C4-7A1B011C5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68866"/>
              </p:ext>
            </p:extLst>
          </p:nvPr>
        </p:nvGraphicFramePr>
        <p:xfrm>
          <a:off x="1166811" y="5595561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3" imgW="609480" imgH="190440" progId="Equation.DSMT4">
                  <p:embed/>
                </p:oleObj>
              </mc:Choice>
              <mc:Fallback>
                <p:oleObj name="Equation" r:id="rId13" imgW="609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811" y="5595561"/>
                        <a:ext cx="22860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17A85A1-7C4F-7A71-B93D-7A4C116D4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485070"/>
              </p:ext>
            </p:extLst>
          </p:nvPr>
        </p:nvGraphicFramePr>
        <p:xfrm>
          <a:off x="3676934" y="6626061"/>
          <a:ext cx="1548721" cy="77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5" imgW="457200" imgH="228600" progId="Equation.DSMT4">
                  <p:embed/>
                </p:oleObj>
              </mc:Choice>
              <mc:Fallback>
                <p:oleObj name="Equation" r:id="rId15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76934" y="6626061"/>
                        <a:ext cx="1548721" cy="774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3EE001F-43E8-010F-7DD6-601E55ABC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79545"/>
              </p:ext>
            </p:extLst>
          </p:nvPr>
        </p:nvGraphicFramePr>
        <p:xfrm>
          <a:off x="12406393" y="7037285"/>
          <a:ext cx="1654291" cy="72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406393" y="7037285"/>
                        <a:ext cx="1654291" cy="72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5463" y="2687667"/>
            <a:ext cx="1483832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966" y="4469303"/>
            <a:ext cx="858615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71709"/>
              </p:ext>
            </p:extLst>
          </p:nvPr>
        </p:nvGraphicFramePr>
        <p:xfrm>
          <a:off x="2014879" y="4665552"/>
          <a:ext cx="5307806" cy="106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879" y="4665552"/>
                        <a:ext cx="5307806" cy="106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01712"/>
              </p:ext>
            </p:extLst>
          </p:nvPr>
        </p:nvGraphicFramePr>
        <p:xfrm>
          <a:off x="9626600" y="4445000"/>
          <a:ext cx="73802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765080" imgH="304560" progId="Equation.DSMT4">
                  <p:embed/>
                </p:oleObj>
              </mc:Choice>
              <mc:Fallback>
                <p:oleObj name="Equation" r:id="rId5" imgW="176508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6600" y="4445000"/>
                        <a:ext cx="7380288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6085" y="5455313"/>
            <a:ext cx="12696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92548"/>
              </p:ext>
            </p:extLst>
          </p:nvPr>
        </p:nvGraphicFramePr>
        <p:xfrm>
          <a:off x="3300753" y="5622475"/>
          <a:ext cx="1540668" cy="69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368280" imgH="164880" progId="Equation.DSMT4">
                  <p:embed/>
                </p:oleObj>
              </mc:Choice>
              <mc:Fallback>
                <p:oleObj name="Equation" r:id="rId7" imgW="36828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0753" y="5622475"/>
                        <a:ext cx="1540668" cy="69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19592" y="7265495"/>
            <a:ext cx="7787030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51558"/>
              </p:ext>
            </p:extLst>
          </p:nvPr>
        </p:nvGraphicFramePr>
        <p:xfrm>
          <a:off x="2014879" y="7447267"/>
          <a:ext cx="23383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4879" y="7447267"/>
                        <a:ext cx="2338388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6085" y="8655438"/>
            <a:ext cx="6600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Viete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19230"/>
              </p:ext>
            </p:extLst>
          </p:nvPr>
        </p:nvGraphicFramePr>
        <p:xfrm>
          <a:off x="7344641" y="8194980"/>
          <a:ext cx="2389187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571320" imgH="419040" progId="Equation.DSMT4">
                  <p:embed/>
                </p:oleObj>
              </mc:Choice>
              <mc:Fallback>
                <p:oleObj name="Equation" r:id="rId11" imgW="57132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44641" y="8194980"/>
                        <a:ext cx="2389187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3477"/>
              </p:ext>
            </p:extLst>
          </p:nvPr>
        </p:nvGraphicFramePr>
        <p:xfrm>
          <a:off x="9895753" y="8194980"/>
          <a:ext cx="275907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660240" imgH="419040" progId="Equation.DSMT4">
                  <p:embed/>
                </p:oleObj>
              </mc:Choice>
              <mc:Fallback>
                <p:oleObj name="Equation" r:id="rId13" imgW="660240" imgH="419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95753" y="8194980"/>
                        <a:ext cx="2759075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169;p5">
            <a:extLst>
              <a:ext uri="{FF2B5EF4-FFF2-40B4-BE49-F238E27FC236}">
                <a16:creationId xmlns:a16="http://schemas.microsoft.com/office/drawing/2014/main" xmlns="" id="{D9863EC6-1621-18F9-F60C-E8AA4A3AA696}"/>
              </a:ext>
            </a:extLst>
          </p:cNvPr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xmlns="" id="{B948E64D-A09B-A583-BED0-511670C98AAE}"/>
              </a:ext>
            </a:extLst>
          </p:cNvPr>
          <p:cNvGrpSpPr>
            <a:grpSpLocks/>
          </p:cNvGrpSpPr>
          <p:nvPr/>
        </p:nvGrpSpPr>
        <p:grpSpPr bwMode="auto">
          <a:xfrm>
            <a:off x="533136" y="1103745"/>
            <a:ext cx="6654802" cy="2223535"/>
            <a:chOff x="1901" y="-1531"/>
            <a:chExt cx="4192" cy="1733"/>
          </a:xfrm>
        </p:grpSpPr>
        <p:sp>
          <p:nvSpPr>
            <p:cNvPr id="9" name="Text Box 9">
              <a:extLst>
                <a:ext uri="{FF2B5EF4-FFF2-40B4-BE49-F238E27FC236}">
                  <a16:creationId xmlns:a16="http://schemas.microsoft.com/office/drawing/2014/main" xmlns="" id="{A49D274F-CC30-A931-542E-E74789C5D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3D6798E2-B7F9-2E9A-60E3-347C5A1FC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-350"/>
              <a:ext cx="249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1+2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03E2433D-F10E-23C9-5782-D94DE9E21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35554"/>
              </p:ext>
            </p:extLst>
          </p:nvPr>
        </p:nvGraphicFramePr>
        <p:xfrm>
          <a:off x="5928043" y="6181808"/>
          <a:ext cx="5038365" cy="139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1364005" imgH="377388" progId="Equation.DSMT4">
                  <p:embed/>
                </p:oleObj>
              </mc:Choice>
              <mc:Fallback>
                <p:oleObj name="Equation" r:id="rId15" imgW="1364005" imgH="3773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28043" y="6181808"/>
                        <a:ext cx="5038365" cy="139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4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3966" y="4469303"/>
            <a:ext cx="858615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187007"/>
              </p:ext>
            </p:extLst>
          </p:nvPr>
        </p:nvGraphicFramePr>
        <p:xfrm>
          <a:off x="2069340" y="4664870"/>
          <a:ext cx="4991100" cy="106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193760" imgH="253800" progId="Equation.DSMT4">
                  <p:embed/>
                </p:oleObj>
              </mc:Choice>
              <mc:Fallback>
                <p:oleObj name="Equation" r:id="rId3" imgW="119376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9340" y="4664870"/>
                        <a:ext cx="4991100" cy="106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76132"/>
              </p:ext>
            </p:extLst>
          </p:nvPr>
        </p:nvGraphicFramePr>
        <p:xfrm>
          <a:off x="10255978" y="4730585"/>
          <a:ext cx="6529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562040" imgH="177480" progId="Equation.DSMT4">
                  <p:embed/>
                </p:oleObj>
              </mc:Choice>
              <mc:Fallback>
                <p:oleObj name="Equation" r:id="rId5" imgW="1562040" imgH="177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5978" y="4730585"/>
                        <a:ext cx="652938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6085" y="5455313"/>
            <a:ext cx="12696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) Thay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48254"/>
              </p:ext>
            </p:extLst>
          </p:nvPr>
        </p:nvGraphicFramePr>
        <p:xfrm>
          <a:off x="3217036" y="5622132"/>
          <a:ext cx="1912145" cy="6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457200" imgH="164880" progId="Equation.DSMT4">
                  <p:embed/>
                </p:oleObj>
              </mc:Choice>
              <mc:Fallback>
                <p:oleObj name="Equation" r:id="rId7" imgW="4572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7036" y="5622132"/>
                        <a:ext cx="1912145" cy="69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83368" y="7265495"/>
            <a:ext cx="7787030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63348"/>
              </p:ext>
            </p:extLst>
          </p:nvPr>
        </p:nvGraphicFramePr>
        <p:xfrm>
          <a:off x="1802607" y="7446170"/>
          <a:ext cx="27622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660240" imgH="177480" progId="Equation.DSMT4">
                  <p:embed/>
                </p:oleObj>
              </mc:Choice>
              <mc:Fallback>
                <p:oleObj name="Equation" r:id="rId9" imgW="66024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2607" y="7446170"/>
                        <a:ext cx="27622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6085" y="8595474"/>
            <a:ext cx="6600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Viete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56055"/>
              </p:ext>
            </p:extLst>
          </p:nvPr>
        </p:nvGraphicFramePr>
        <p:xfrm>
          <a:off x="7634288" y="8307749"/>
          <a:ext cx="2443162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583920" imgH="419040" progId="Equation.DSMT4">
                  <p:embed/>
                </p:oleObj>
              </mc:Choice>
              <mc:Fallback>
                <p:oleObj name="Equation" r:id="rId11" imgW="58392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34288" y="8307749"/>
                        <a:ext cx="2443162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43312"/>
              </p:ext>
            </p:extLst>
          </p:nvPr>
        </p:nvGraphicFramePr>
        <p:xfrm>
          <a:off x="10091738" y="8367713"/>
          <a:ext cx="318452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761760" imgH="419040" progId="Equation.DSMT4">
                  <p:embed/>
                </p:oleObj>
              </mc:Choice>
              <mc:Fallback>
                <p:oleObj name="Equation" r:id="rId13" imgW="761760" imgH="419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91738" y="8367713"/>
                        <a:ext cx="3184525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BAAB56-6B2C-6542-3A77-9A7F0322E8AA}"/>
              </a:ext>
            </a:extLst>
          </p:cNvPr>
          <p:cNvSpPr txBox="1"/>
          <p:nvPr/>
        </p:nvSpPr>
        <p:spPr>
          <a:xfrm>
            <a:off x="5165463" y="2687667"/>
            <a:ext cx="1483832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9;p5">
            <a:extLst>
              <a:ext uri="{FF2B5EF4-FFF2-40B4-BE49-F238E27FC236}">
                <a16:creationId xmlns:a16="http://schemas.microsoft.com/office/drawing/2014/main" xmlns="" id="{3B2E6E2A-18A4-A637-9F57-D7A6DB6CA687}"/>
              </a:ext>
            </a:extLst>
          </p:cNvPr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50">
            <a:extLst>
              <a:ext uri="{FF2B5EF4-FFF2-40B4-BE49-F238E27FC236}">
                <a16:creationId xmlns:a16="http://schemas.microsoft.com/office/drawing/2014/main" xmlns="" id="{F42D874A-8B3A-0710-C43F-1133053E2772}"/>
              </a:ext>
            </a:extLst>
          </p:cNvPr>
          <p:cNvGrpSpPr>
            <a:grpSpLocks/>
          </p:cNvGrpSpPr>
          <p:nvPr/>
        </p:nvGrpSpPr>
        <p:grpSpPr bwMode="auto">
          <a:xfrm>
            <a:off x="560797" y="1028342"/>
            <a:ext cx="6654802" cy="2223535"/>
            <a:chOff x="1901" y="-1531"/>
            <a:chExt cx="4192" cy="1733"/>
          </a:xfrm>
        </p:grpSpPr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xmlns="" id="{91DE4F1F-F706-FF2D-862A-9F8149814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F2383488-C1EA-8134-E6F7-DBFE8C514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-350"/>
              <a:ext cx="249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3+4</a:t>
              </a:r>
            </a:p>
          </p:txBody>
        </p: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DE152882-954E-C874-4728-CE916E5CF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73813"/>
              </p:ext>
            </p:extLst>
          </p:nvPr>
        </p:nvGraphicFramePr>
        <p:xfrm>
          <a:off x="5378433" y="6308452"/>
          <a:ext cx="573512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725819" imgH="377388" progId="Equation.DSMT4">
                  <p:embed/>
                </p:oleObj>
              </mc:Choice>
              <mc:Fallback>
                <p:oleObj name="Equation" r:id="rId15" imgW="1725819" imgH="3773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78433" y="6308452"/>
                        <a:ext cx="5735128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5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C303A1E4-724F-4F31-BAF9-46FF7AF4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9" y="1858535"/>
            <a:ext cx="15049501" cy="42136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ax</a:t>
            </a:r>
            <a:r>
              <a:rPr lang="en-US" altLang="en-US" sz="4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có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c = 0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có một nghiệm là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nghiệm còn lại là               </a:t>
            </a:r>
          </a:p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6F604EB2-2F3C-4475-9631-A24C3E88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1121"/>
            <a:ext cx="2743200" cy="12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xmlns="" id="{AE8AC957-2626-4CB1-8713-7CCF5211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14900"/>
            <a:ext cx="14287500" cy="267477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ax</a:t>
            </a:r>
            <a:r>
              <a:rPr lang="en-US" altLang="en-US" sz="4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có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b + c = 0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có một nghiệm là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nghiệm còn lại là </a:t>
            </a:r>
          </a:p>
        </p:txBody>
      </p:sp>
      <p:graphicFrame>
        <p:nvGraphicFramePr>
          <p:cNvPr id="56356" name="Object 36">
            <a:extLst>
              <a:ext uri="{FF2B5EF4-FFF2-40B4-BE49-F238E27FC236}">
                <a16:creationId xmlns:a16="http://schemas.microsoft.com/office/drawing/2014/main" xmlns="" id="{195AE380-2DA5-431A-9881-B7C66E435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74207"/>
              </p:ext>
            </p:extLst>
          </p:nvPr>
        </p:nvGraphicFramePr>
        <p:xfrm>
          <a:off x="13542963" y="3397250"/>
          <a:ext cx="20208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56356" name="Object 36">
                        <a:extLst>
                          <a:ext uri="{FF2B5EF4-FFF2-40B4-BE49-F238E27FC236}">
                            <a16:creationId xmlns:a16="http://schemas.microsoft.com/office/drawing/2014/main" xmlns="" id="{195AE380-2DA5-431A-9881-B7C66E4350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2963" y="3397250"/>
                        <a:ext cx="202088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7" name="Object 37">
            <a:extLst>
              <a:ext uri="{FF2B5EF4-FFF2-40B4-BE49-F238E27FC236}">
                <a16:creationId xmlns:a16="http://schemas.microsoft.com/office/drawing/2014/main" xmlns="" id="{DA1AA984-6AF5-4522-9E08-AE260EB4E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37519"/>
              </p:ext>
            </p:extLst>
          </p:nvPr>
        </p:nvGraphicFramePr>
        <p:xfrm>
          <a:off x="13335000" y="6490097"/>
          <a:ext cx="2149447" cy="135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56357" name="Object 37">
                        <a:extLst>
                          <a:ext uri="{FF2B5EF4-FFF2-40B4-BE49-F238E27FC236}">
                            <a16:creationId xmlns:a16="http://schemas.microsoft.com/office/drawing/2014/main" xmlns="" id="{DA1AA984-6AF5-4522-9E08-AE260EB4E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0" y="6490097"/>
                        <a:ext cx="2149447" cy="135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5">
            <a:extLst>
              <a:ext uri="{FF2B5EF4-FFF2-40B4-BE49-F238E27FC236}">
                <a16:creationId xmlns:a16="http://schemas.microsoft.com/office/drawing/2014/main" xmlns="" id="{94BDDAF0-C141-4451-A0ED-64F25C7C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3370"/>
            <a:ext cx="11680032" cy="7078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nghiệm của các phương trình sau:</a:t>
            </a:r>
          </a:p>
        </p:txBody>
      </p:sp>
      <p:sp>
        <p:nvSpPr>
          <p:cNvPr id="3" name="Google Shape;304;p14">
            <a:extLst>
              <a:ext uri="{FF2B5EF4-FFF2-40B4-BE49-F238E27FC236}">
                <a16:creationId xmlns:a16="http://schemas.microsoft.com/office/drawing/2014/main" xmlns="" id="{8379E207-B3E7-D8FC-6B2A-AF606C3E0DE1}"/>
              </a:ext>
            </a:extLst>
          </p:cNvPr>
          <p:cNvSpPr/>
          <p:nvPr/>
        </p:nvSpPr>
        <p:spPr>
          <a:xfrm>
            <a:off x="425296" y="179135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37A3953-CD96-F1B0-2C61-854A9346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91120"/>
              </p:ext>
            </p:extLst>
          </p:nvPr>
        </p:nvGraphicFramePr>
        <p:xfrm>
          <a:off x="3657600" y="1261977"/>
          <a:ext cx="4700904" cy="76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396800" imgH="228600" progId="Equation.DSMT4">
                  <p:embed/>
                </p:oleObj>
              </mc:Choice>
              <mc:Fallback>
                <p:oleObj name="Equation" r:id="rId3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261977"/>
                        <a:ext cx="4700904" cy="76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80D7E7B-DD26-65B5-490E-D7F5ADA4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51013"/>
              </p:ext>
            </p:extLst>
          </p:nvPr>
        </p:nvGraphicFramePr>
        <p:xfrm>
          <a:off x="10144286" y="1261977"/>
          <a:ext cx="4829810" cy="79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396800" imgH="228600" progId="Equation.DSMT4">
                  <p:embed/>
                </p:oleObj>
              </mc:Choice>
              <mc:Fallback>
                <p:oleObj name="Equation" r:id="rId5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44286" y="1261977"/>
                        <a:ext cx="4829810" cy="79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305;p14">
            <a:extLst>
              <a:ext uri="{FF2B5EF4-FFF2-40B4-BE49-F238E27FC236}">
                <a16:creationId xmlns:a16="http://schemas.microsoft.com/office/drawing/2014/main" xmlns="" id="{0A03A845-C302-BB41-2914-DAFD5E52C250}"/>
              </a:ext>
            </a:extLst>
          </p:cNvPr>
          <p:cNvGrpSpPr/>
          <p:nvPr/>
        </p:nvGrpSpPr>
        <p:grpSpPr>
          <a:xfrm flipH="1">
            <a:off x="609600" y="2327275"/>
            <a:ext cx="2351174" cy="1289304"/>
            <a:chOff x="7684508" y="-696460"/>
            <a:chExt cx="2022200" cy="1289304"/>
          </a:xfrm>
        </p:grpSpPr>
        <p:pic>
          <p:nvPicPr>
            <p:cNvPr id="9" name="Google Shape;306;p14">
              <a:extLst>
                <a:ext uri="{FF2B5EF4-FFF2-40B4-BE49-F238E27FC236}">
                  <a16:creationId xmlns:a16="http://schemas.microsoft.com/office/drawing/2014/main" xmlns="" id="{4EBE986B-D55E-FF11-306F-1AA235FCAF0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77907" y="-69646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07;p14">
              <a:extLst>
                <a:ext uri="{FF2B5EF4-FFF2-40B4-BE49-F238E27FC236}">
                  <a16:creationId xmlns:a16="http://schemas.microsoft.com/office/drawing/2014/main" xmlns="" id="{CE086F3D-A39E-0302-4404-2B7E7B8EF270}"/>
                </a:ext>
              </a:extLst>
            </p:cNvPr>
            <p:cNvSpPr txBox="1"/>
            <p:nvPr/>
          </p:nvSpPr>
          <p:spPr>
            <a:xfrm>
              <a:off x="7684508" y="-533978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F84659-C462-0E7C-852A-26369EC40A9D}"/>
              </a:ext>
            </a:extLst>
          </p:cNvPr>
          <p:cNvSpPr txBox="1"/>
          <p:nvPr/>
        </p:nvSpPr>
        <p:spPr>
          <a:xfrm>
            <a:off x="762000" y="3750002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EF97EF3-9A74-A493-9009-626273E22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09693"/>
              </p:ext>
            </p:extLst>
          </p:nvPr>
        </p:nvGraphicFramePr>
        <p:xfrm>
          <a:off x="4948238" y="4023260"/>
          <a:ext cx="4587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218960" imgH="203040" progId="Equation.DSMT4">
                  <p:embed/>
                </p:oleObj>
              </mc:Choice>
              <mc:Fallback>
                <p:oleObj name="Equation" r:id="rId8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38" y="4023260"/>
                        <a:ext cx="458787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3624A59-B62A-2E03-59B7-C23843043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42588"/>
              </p:ext>
            </p:extLst>
          </p:nvPr>
        </p:nvGraphicFramePr>
        <p:xfrm>
          <a:off x="10439400" y="4004128"/>
          <a:ext cx="7219351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917360" imgH="253800" progId="Equation.DSMT4">
                  <p:embed/>
                </p:oleObj>
              </mc:Choice>
              <mc:Fallback>
                <p:oleObj name="Equation" r:id="rId10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9400" y="4004128"/>
                        <a:ext cx="7219351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AF479-C588-01D9-0C2F-852B1B8B989C}"/>
              </a:ext>
            </a:extLst>
          </p:cNvPr>
          <p:cNvSpPr txBox="1"/>
          <p:nvPr/>
        </p:nvSpPr>
        <p:spPr>
          <a:xfrm>
            <a:off x="1273935" y="5146165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B044530-EEEC-8AD8-831C-1BDE1C0F9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96708"/>
              </p:ext>
            </p:extLst>
          </p:nvPr>
        </p:nvGraphicFramePr>
        <p:xfrm>
          <a:off x="12039600" y="4960334"/>
          <a:ext cx="5314703" cy="1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1269720" imgH="393480" progId="Equation.DSMT4">
                  <p:embed/>
                </p:oleObj>
              </mc:Choice>
              <mc:Fallback>
                <p:oleObj name="Equation" r:id="rId12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39600" y="4960334"/>
                        <a:ext cx="5314703" cy="1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171FE-5EC1-0197-B1E3-0FF17247FC88}"/>
              </a:ext>
            </a:extLst>
          </p:cNvPr>
          <p:cNvSpPr txBox="1"/>
          <p:nvPr/>
        </p:nvSpPr>
        <p:spPr>
          <a:xfrm>
            <a:off x="609600" y="6759133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3F0305-7877-376B-8994-53017E3FA1CF}"/>
              </a:ext>
            </a:extLst>
          </p:cNvPr>
          <p:cNvSpPr txBox="1"/>
          <p:nvPr/>
        </p:nvSpPr>
        <p:spPr>
          <a:xfrm>
            <a:off x="1121535" y="8155296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F60103D7-18B7-BF9B-05B9-EC80CD4C2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80801"/>
              </p:ext>
            </p:extLst>
          </p:nvPr>
        </p:nvGraphicFramePr>
        <p:xfrm>
          <a:off x="4610673" y="7027945"/>
          <a:ext cx="4503621" cy="7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1218960" imgH="203040" progId="Equation.DSMT4">
                  <p:embed/>
                </p:oleObj>
              </mc:Choice>
              <mc:Fallback>
                <p:oleObj name="Equation" r:id="rId14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10673" y="7027945"/>
                        <a:ext cx="4503621" cy="7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" name="Object 11263">
            <a:extLst>
              <a:ext uri="{FF2B5EF4-FFF2-40B4-BE49-F238E27FC236}">
                <a16:creationId xmlns:a16="http://schemas.microsoft.com/office/drawing/2014/main" xmlns="" id="{C5FD9091-6490-D631-CF48-F022977A5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8648"/>
              </p:ext>
            </p:extLst>
          </p:nvPr>
        </p:nvGraphicFramePr>
        <p:xfrm>
          <a:off x="10074275" y="7004050"/>
          <a:ext cx="79851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2120760" imgH="253800" progId="Equation.DSMT4">
                  <p:embed/>
                </p:oleObj>
              </mc:Choice>
              <mc:Fallback>
                <p:oleObj name="Equation" r:id="rId16" imgW="21207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33624A59-B62A-2E03-59B7-C23843043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74275" y="7004050"/>
                        <a:ext cx="79851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" name="Object 11264">
            <a:extLst>
              <a:ext uri="{FF2B5EF4-FFF2-40B4-BE49-F238E27FC236}">
                <a16:creationId xmlns:a16="http://schemas.microsoft.com/office/drawing/2014/main" xmlns="" id="{A41F61A2-F39D-528D-825E-5F20ED60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07043"/>
              </p:ext>
            </p:extLst>
          </p:nvPr>
        </p:nvGraphicFramePr>
        <p:xfrm>
          <a:off x="11818938" y="7959725"/>
          <a:ext cx="57927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8" imgW="1384200" imgH="393480" progId="Equation.DSMT4">
                  <p:embed/>
                </p:oleObj>
              </mc:Choice>
              <mc:Fallback>
                <p:oleObj name="Equation" r:id="rId18" imgW="1384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CB044530-EEEC-8AD8-831C-1BDE1C0F9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818938" y="7959725"/>
                        <a:ext cx="579278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xmlns="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8288003" cy="1028700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xmlns="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1443941"/>
            <a:ext cx="7876554" cy="7791450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xmlns="" id="{A3A2CAAB-C14E-3D17-CF50-CD9BA7FFDBA1}"/>
              </a:ext>
            </a:extLst>
          </p:cNvPr>
          <p:cNvGrpSpPr/>
          <p:nvPr/>
        </p:nvGrpSpPr>
        <p:grpSpPr>
          <a:xfrm>
            <a:off x="787583" y="7824464"/>
            <a:ext cx="1521618" cy="621506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xmlns="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xmlns="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xmlns="" id="{53F8BDFF-D231-3D64-880D-B00588405D27}"/>
              </a:ext>
            </a:extLst>
          </p:cNvPr>
          <p:cNvSpPr/>
          <p:nvPr/>
        </p:nvSpPr>
        <p:spPr>
          <a:xfrm>
            <a:off x="2619318" y="8156649"/>
            <a:ext cx="792957" cy="270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xmlns="" id="{4C46343D-0670-CCA7-8664-7ECD38C29B64}"/>
              </a:ext>
            </a:extLst>
          </p:cNvPr>
          <p:cNvSpPr txBox="1"/>
          <p:nvPr/>
        </p:nvSpPr>
        <p:spPr>
          <a:xfrm>
            <a:off x="8057894" y="3877832"/>
            <a:ext cx="907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kumimoji="1" lang="en-US" altLang="zh-CN" sz="10800" b="1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 TẬP</a:t>
            </a:r>
            <a:endParaRPr kumimoji="1" lang="zh-CN" altLang="en-US" sz="10800" b="1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xmlns="" id="{4C283C9E-C2BA-B0ED-54C8-9E16DF6765CE}"/>
              </a:ext>
            </a:extLst>
          </p:cNvPr>
          <p:cNvSpPr/>
          <p:nvPr/>
        </p:nvSpPr>
        <p:spPr>
          <a:xfrm>
            <a:off x="17784544" y="3475085"/>
            <a:ext cx="665150" cy="3729162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xmlns="" id="{32F80571-7C41-5412-7157-95218D458189}"/>
              </a:ext>
            </a:extLst>
          </p:cNvPr>
          <p:cNvSpPr/>
          <p:nvPr/>
        </p:nvSpPr>
        <p:spPr>
          <a:xfrm>
            <a:off x="7934570" y="850154"/>
            <a:ext cx="625763" cy="625763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6F3E816-8553-14C0-3E2F-5D395CBD1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5" y="3016187"/>
            <a:ext cx="3123461" cy="3123461"/>
          </a:xfrm>
          <a:prstGeom prst="rect">
            <a:avLst/>
          </a:prstGeom>
        </p:spPr>
      </p:pic>
      <p:pic>
        <p:nvPicPr>
          <p:cNvPr id="29" name="图片 22">
            <a:extLst>
              <a:ext uri="{FF2B5EF4-FFF2-40B4-BE49-F238E27FC236}">
                <a16:creationId xmlns:a16="http://schemas.microsoft.com/office/drawing/2014/main" xmlns="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6908990" y="7222612"/>
            <a:ext cx="904169" cy="265193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xmlns="" id="{EE9D551C-E513-F41F-B1FB-981579300FB2}"/>
              </a:ext>
            </a:extLst>
          </p:cNvPr>
          <p:cNvSpPr/>
          <p:nvPr/>
        </p:nvSpPr>
        <p:spPr>
          <a:xfrm>
            <a:off x="16272929" y="1319029"/>
            <a:ext cx="858527" cy="858527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xmlns="" id="{907BD9F8-28F9-88DF-32B7-9DF61E636248}"/>
              </a:ext>
            </a:extLst>
          </p:cNvPr>
          <p:cNvSpPr/>
          <p:nvPr/>
        </p:nvSpPr>
        <p:spPr>
          <a:xfrm>
            <a:off x="16329848" y="7908584"/>
            <a:ext cx="453266" cy="453266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32" name="image 102">
            <a:extLst>
              <a:ext uri="{FF2B5EF4-FFF2-40B4-BE49-F238E27FC236}">
                <a16:creationId xmlns:a16="http://schemas.microsoft.com/office/drawing/2014/main" xmlns="" id="{9867F018-AF12-FF0E-B818-5D8A8193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7325679" y="4254543"/>
            <a:ext cx="1400154" cy="10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5">
            <a:extLst>
              <a:ext uri="{FF2B5EF4-FFF2-40B4-BE49-F238E27FC236}">
                <a16:creationId xmlns:a16="http://schemas.microsoft.com/office/drawing/2014/main" xmlns="" id="{94BDDAF0-C141-4451-A0ED-64F25C7C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325507"/>
            <a:ext cx="11680032" cy="83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nghiệm của các phương trình sau: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37A3953-CD96-F1B0-2C61-854A9346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4378"/>
              </p:ext>
            </p:extLst>
          </p:nvPr>
        </p:nvGraphicFramePr>
        <p:xfrm>
          <a:off x="4143375" y="1425575"/>
          <a:ext cx="61991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737A3953-CD96-F1B0-2C61-854A9346F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5" y="1425575"/>
                        <a:ext cx="6199188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80D7E7B-DD26-65B5-490E-D7F5ADA4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90153"/>
              </p:ext>
            </p:extLst>
          </p:nvPr>
        </p:nvGraphicFramePr>
        <p:xfrm>
          <a:off x="10499725" y="1387475"/>
          <a:ext cx="59261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714320" imgH="228600" progId="Equation.DSMT4">
                  <p:embed/>
                </p:oleObj>
              </mc:Choice>
              <mc:Fallback>
                <p:oleObj name="Equation" r:id="rId5" imgW="17143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380D7E7B-DD26-65B5-490E-D7F5ADA4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99725" y="1387475"/>
                        <a:ext cx="5926138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305;p14">
            <a:extLst>
              <a:ext uri="{FF2B5EF4-FFF2-40B4-BE49-F238E27FC236}">
                <a16:creationId xmlns:a16="http://schemas.microsoft.com/office/drawing/2014/main" xmlns="" id="{0A03A845-C302-BB41-2914-DAFD5E52C250}"/>
              </a:ext>
            </a:extLst>
          </p:cNvPr>
          <p:cNvGrpSpPr/>
          <p:nvPr/>
        </p:nvGrpSpPr>
        <p:grpSpPr>
          <a:xfrm flipH="1">
            <a:off x="609600" y="2238564"/>
            <a:ext cx="2351174" cy="1289304"/>
            <a:chOff x="7684508" y="-696460"/>
            <a:chExt cx="2022200" cy="1289304"/>
          </a:xfrm>
        </p:grpSpPr>
        <p:pic>
          <p:nvPicPr>
            <p:cNvPr id="9" name="Google Shape;306;p14">
              <a:extLst>
                <a:ext uri="{FF2B5EF4-FFF2-40B4-BE49-F238E27FC236}">
                  <a16:creationId xmlns:a16="http://schemas.microsoft.com/office/drawing/2014/main" xmlns="" id="{4EBE986B-D55E-FF11-306F-1AA235FCAF0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77907" y="-69646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07;p14">
              <a:extLst>
                <a:ext uri="{FF2B5EF4-FFF2-40B4-BE49-F238E27FC236}">
                  <a16:creationId xmlns:a16="http://schemas.microsoft.com/office/drawing/2014/main" xmlns="" id="{CE086F3D-A39E-0302-4404-2B7E7B8EF270}"/>
                </a:ext>
              </a:extLst>
            </p:cNvPr>
            <p:cNvSpPr txBox="1"/>
            <p:nvPr/>
          </p:nvSpPr>
          <p:spPr>
            <a:xfrm>
              <a:off x="7684508" y="-533978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F84659-C462-0E7C-852A-26369EC40A9D}"/>
              </a:ext>
            </a:extLst>
          </p:cNvPr>
          <p:cNvSpPr txBox="1"/>
          <p:nvPr/>
        </p:nvSpPr>
        <p:spPr>
          <a:xfrm>
            <a:off x="304800" y="3707636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3624A59-B62A-2E03-59B7-C23843043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19794"/>
              </p:ext>
            </p:extLst>
          </p:nvPr>
        </p:nvGraphicFramePr>
        <p:xfrm>
          <a:off x="10272198" y="4135477"/>
          <a:ext cx="7440613" cy="63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2070000" imgH="177480" progId="Equation.DSMT4">
                  <p:embed/>
                </p:oleObj>
              </mc:Choice>
              <mc:Fallback>
                <p:oleObj name="Equation" r:id="rId8" imgW="20700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33624A59-B62A-2E03-59B7-C23843043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72198" y="4135477"/>
                        <a:ext cx="7440613" cy="63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AF479-C588-01D9-0C2F-852B1B8B989C}"/>
              </a:ext>
            </a:extLst>
          </p:cNvPr>
          <p:cNvSpPr txBox="1"/>
          <p:nvPr/>
        </p:nvSpPr>
        <p:spPr>
          <a:xfrm>
            <a:off x="685733" y="5119628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B044530-EEEC-8AD8-831C-1BDE1C0F9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44515"/>
              </p:ext>
            </p:extLst>
          </p:nvPr>
        </p:nvGraphicFramePr>
        <p:xfrm>
          <a:off x="11737183" y="4950803"/>
          <a:ext cx="48910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168200" imgH="393480" progId="Equation.DSMT4">
                  <p:embed/>
                </p:oleObj>
              </mc:Choice>
              <mc:Fallback>
                <p:oleObj name="Equation" r:id="rId10" imgW="1168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CB044530-EEEC-8AD8-831C-1BDE1C0F9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37183" y="4950803"/>
                        <a:ext cx="489108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171FE-5EC1-0197-B1E3-0FF17247FC88}"/>
              </a:ext>
            </a:extLst>
          </p:cNvPr>
          <p:cNvSpPr txBox="1"/>
          <p:nvPr/>
        </p:nvSpPr>
        <p:spPr>
          <a:xfrm>
            <a:off x="304800" y="6434818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3F0305-7877-376B-8994-53017E3FA1CF}"/>
              </a:ext>
            </a:extLst>
          </p:cNvPr>
          <p:cNvSpPr txBox="1"/>
          <p:nvPr/>
        </p:nvSpPr>
        <p:spPr>
          <a:xfrm>
            <a:off x="685734" y="7724109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4" name="Object 11263">
            <a:extLst>
              <a:ext uri="{FF2B5EF4-FFF2-40B4-BE49-F238E27FC236}">
                <a16:creationId xmlns:a16="http://schemas.microsoft.com/office/drawing/2014/main" xmlns="" id="{C5FD9091-6490-D631-CF48-F022977A5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61442"/>
              </p:ext>
            </p:extLst>
          </p:nvPr>
        </p:nvGraphicFramePr>
        <p:xfrm>
          <a:off x="10926763" y="6813020"/>
          <a:ext cx="7056437" cy="61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2031840" imgH="177480" progId="Equation.DSMT4">
                  <p:embed/>
                </p:oleObj>
              </mc:Choice>
              <mc:Fallback>
                <p:oleObj name="Equation" r:id="rId12" imgW="2031840" imgH="177480" progId="Equation.DSMT4">
                  <p:embed/>
                  <p:pic>
                    <p:nvPicPr>
                      <p:cNvPr id="11264" name="Object 11263">
                        <a:extLst>
                          <a:ext uri="{FF2B5EF4-FFF2-40B4-BE49-F238E27FC236}">
                            <a16:creationId xmlns:a16="http://schemas.microsoft.com/office/drawing/2014/main" xmlns="" id="{C5FD9091-6490-D631-CF48-F022977A5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26763" y="6813020"/>
                        <a:ext cx="7056437" cy="61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" name="Object 11264">
            <a:extLst>
              <a:ext uri="{FF2B5EF4-FFF2-40B4-BE49-F238E27FC236}">
                <a16:creationId xmlns:a16="http://schemas.microsoft.com/office/drawing/2014/main" xmlns="" id="{A41F61A2-F39D-528D-825E-5F20ED60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02943"/>
              </p:ext>
            </p:extLst>
          </p:nvPr>
        </p:nvGraphicFramePr>
        <p:xfrm>
          <a:off x="11481593" y="7545284"/>
          <a:ext cx="64293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536480" imgH="393480" progId="Equation.DSMT4">
                  <p:embed/>
                </p:oleObj>
              </mc:Choice>
              <mc:Fallback>
                <p:oleObj name="Equation" r:id="rId14" imgW="1536480" imgH="393480" progId="Equation.DSMT4">
                  <p:embed/>
                  <p:pic>
                    <p:nvPicPr>
                      <p:cNvPr id="11265" name="Object 11264">
                        <a:extLst>
                          <a:ext uri="{FF2B5EF4-FFF2-40B4-BE49-F238E27FC236}">
                            <a16:creationId xmlns:a16="http://schemas.microsoft.com/office/drawing/2014/main" xmlns="" id="{A41F61A2-F39D-528D-825E-5F20ED609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81593" y="7545284"/>
                        <a:ext cx="64293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304;p14">
            <a:extLst>
              <a:ext uri="{FF2B5EF4-FFF2-40B4-BE49-F238E27FC236}">
                <a16:creationId xmlns:a16="http://schemas.microsoft.com/office/drawing/2014/main" xmlns="" id="{8054E861-39C4-EEAD-3753-1EC2E5A3C23E}"/>
              </a:ext>
            </a:extLst>
          </p:cNvPr>
          <p:cNvSpPr/>
          <p:nvPr/>
        </p:nvSpPr>
        <p:spPr>
          <a:xfrm>
            <a:off x="435022" y="148784"/>
            <a:ext cx="3691151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4300" b="1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 hành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00" b="1" dirty="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F6FBD8F-44B7-4EE2-A899-E1A0B8037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10501"/>
              </p:ext>
            </p:extLst>
          </p:nvPr>
        </p:nvGraphicFramePr>
        <p:xfrm>
          <a:off x="4295495" y="4078765"/>
          <a:ext cx="5133975" cy="66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1574640" imgH="203040" progId="Equation.DSMT4">
                  <p:embed/>
                </p:oleObj>
              </mc:Choice>
              <mc:Fallback>
                <p:oleObj name="Equation" r:id="rId16" imgW="1574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95495" y="4078765"/>
                        <a:ext cx="5133975" cy="66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A5A890E-62D1-EC8B-B509-8B5A6CE7E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96953"/>
              </p:ext>
            </p:extLst>
          </p:nvPr>
        </p:nvGraphicFramePr>
        <p:xfrm>
          <a:off x="4419600" y="6726008"/>
          <a:ext cx="5406590" cy="70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1549080" imgH="203040" progId="Equation.DSMT4">
                  <p:embed/>
                </p:oleObj>
              </mc:Choice>
              <mc:Fallback>
                <p:oleObj name="Equation" r:id="rId18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19600" y="6726008"/>
                        <a:ext cx="5406590" cy="709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61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436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A3.OpenSans-San</vt:lpstr>
      <vt:lpstr>Symbol</vt:lpstr>
      <vt:lpstr>Calibri</vt:lpstr>
      <vt:lpstr>SimSun</vt:lpstr>
      <vt:lpstr>zihun7hao-wennuantongzhiti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created xsi:type="dcterms:W3CDTF">2006-08-16T00:00:00Z</dcterms:created>
  <dcterms:modified xsi:type="dcterms:W3CDTF">2025-02-07T14:50:58Z</dcterms:modified>
  <dc:identifier>DAFWAZhnXwQ</dc:identifier>
</cp:coreProperties>
</file>