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43"/>
  </p:notesMasterIdLst>
  <p:sldIdLst>
    <p:sldId id="310" r:id="rId2"/>
    <p:sldId id="256" r:id="rId3"/>
    <p:sldId id="382" r:id="rId4"/>
    <p:sldId id="381" r:id="rId5"/>
    <p:sldId id="346" r:id="rId6"/>
    <p:sldId id="296" r:id="rId7"/>
    <p:sldId id="335" r:id="rId8"/>
    <p:sldId id="348" r:id="rId9"/>
    <p:sldId id="338" r:id="rId10"/>
    <p:sldId id="352" r:id="rId11"/>
    <p:sldId id="349" r:id="rId12"/>
    <p:sldId id="351" r:id="rId13"/>
    <p:sldId id="353" r:id="rId14"/>
    <p:sldId id="354" r:id="rId15"/>
    <p:sldId id="355" r:id="rId16"/>
    <p:sldId id="356" r:id="rId17"/>
    <p:sldId id="357" r:id="rId18"/>
    <p:sldId id="359" r:id="rId19"/>
    <p:sldId id="360" r:id="rId20"/>
    <p:sldId id="361" r:id="rId21"/>
    <p:sldId id="362" r:id="rId22"/>
    <p:sldId id="363" r:id="rId23"/>
    <p:sldId id="364" r:id="rId24"/>
    <p:sldId id="367" r:id="rId25"/>
    <p:sldId id="368" r:id="rId26"/>
    <p:sldId id="369" r:id="rId27"/>
    <p:sldId id="370" r:id="rId28"/>
    <p:sldId id="372" r:id="rId29"/>
    <p:sldId id="373" r:id="rId30"/>
    <p:sldId id="374" r:id="rId31"/>
    <p:sldId id="377" r:id="rId32"/>
    <p:sldId id="375" r:id="rId33"/>
    <p:sldId id="376" r:id="rId34"/>
    <p:sldId id="371" r:id="rId35"/>
    <p:sldId id="383" r:id="rId36"/>
    <p:sldId id="385" r:id="rId37"/>
    <p:sldId id="386" r:id="rId38"/>
    <p:sldId id="387" r:id="rId39"/>
    <p:sldId id="388" r:id="rId40"/>
    <p:sldId id="378" r:id="rId41"/>
    <p:sldId id="337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F2EC"/>
    <a:srgbClr val="F4E9DF"/>
    <a:srgbClr val="B7E0DD"/>
    <a:srgbClr val="17C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5545"/>
  </p:normalViewPr>
  <p:slideViewPr>
    <p:cSldViewPr snapToGrid="0" snapToObjects="1">
      <p:cViewPr varScale="1">
        <p:scale>
          <a:sx n="82" d="100"/>
          <a:sy n="82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0D8D11-1AF8-4D72-B81B-154CE4A9154C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E63057F-912C-478C-AC21-126BE4C5BF88}">
      <dgm:prSet phldrT="[Text]" custT="1"/>
      <dgm:spPr/>
      <dgm:t>
        <a:bodyPr/>
        <a:lstStyle/>
        <a:p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5BFB866E-1209-47C3-A499-380B65F75527}" type="parTrans" cxnId="{7A287DDC-F790-4CEB-A5F5-7BBE3FCBE2F3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578518-2FBD-456E-AF4B-58E17D9DAA7F}" type="sibTrans" cxnId="{7A287DDC-F790-4CEB-A5F5-7BBE3FCBE2F3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2CFE19-595E-499F-A1ED-FEF58B95FEA5}">
      <dgm:prSet phldrT="[Text]" custT="1"/>
      <dgm:spPr/>
      <dgm:t>
        <a:bodyPr/>
        <a:lstStyle/>
        <a:p>
          <a:pPr algn="ctr"/>
          <a:r>
            <a:rPr lang="en-US" sz="300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Ghi nhớ kiến thức trọng tâm trong bài. </a:t>
          </a:r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38B24-4ED8-495B-B13A-CD4CE60DFD98}" type="parTrans" cxnId="{FA5C7419-5536-41F5-9B10-E9C8E684B0B8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64624F-A14D-4A52-94A8-EC06C7337CD2}" type="sibTrans" cxnId="{FA5C7419-5536-41F5-9B10-E9C8E684B0B8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AF3084-15B9-423A-9D53-837EFF8E763F}">
      <dgm:prSet phldrT="[Text]" custT="1"/>
      <dgm:spPr/>
      <dgm:t>
        <a:bodyPr/>
        <a:lstStyle/>
        <a:p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54B9335E-60CF-4F44-8F62-449CA2FC9452}" type="parTrans" cxnId="{AAB44E96-3EC0-478B-BE56-9836B989EACF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E7F80D-2561-48E1-B1D7-3067879378FB}" type="sibTrans" cxnId="{AAB44E96-3EC0-478B-BE56-9836B989EACF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ECC6A7-1065-4616-841D-5F595FE75E15}">
      <dgm:prSet phldrT="[Text]" custT="1"/>
      <dgm:spPr/>
      <dgm:t>
        <a:bodyPr/>
        <a:lstStyle/>
        <a:p>
          <a:pPr algn="ctr" rtl="0"/>
          <a:r>
            <a:rPr lang="en-US" sz="300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Hoàn thành các bài tập trong SGK trang 10.</a:t>
          </a:r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5FF31A-7685-40FA-B4B4-A0A6408F9AB8}" type="parTrans" cxnId="{ED7168B3-7CBD-4CF5-9E89-584421B71764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7CDDF9-5C34-4EE0-9D13-3AC5AB8B0187}" type="sibTrans" cxnId="{ED7168B3-7CBD-4CF5-9E89-584421B71764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CA71EB-0AA6-4CD7-A996-A3F8EEE40DAD}">
      <dgm:prSet phldrT="[Text]" custT="1"/>
      <dgm:spPr/>
      <dgm:t>
        <a:bodyPr/>
        <a:lstStyle/>
        <a:p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A066B77-0EEA-4EF7-89FD-AD00CC3CC4BD}" type="parTrans" cxnId="{D7DA7E55-F68C-4A2D-813D-10075409CEEC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47647-74C2-4B08-8F73-C9B09454886B}" type="sibTrans" cxnId="{D7DA7E55-F68C-4A2D-813D-10075409CEEC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F1FCA7-C0DE-49E0-8694-D2809C588D88}">
      <dgm:prSet phldrT="[Text]" custT="1"/>
      <dgm:spPr/>
      <dgm:t>
        <a:bodyPr/>
        <a:lstStyle/>
        <a:p>
          <a:pPr algn="ctr"/>
          <a:r>
            <a:rPr lang="en-US" sz="300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Chuẩn bị bài: </a:t>
          </a:r>
          <a:r>
            <a:rPr lang="vi-VN" sz="3000" b="1" i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“</a:t>
          </a:r>
          <a:r>
            <a:rPr lang="en-US" sz="3000" b="1" i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PHƯƠNG TRÌNH BẬC HAI MỘT ẨN</a:t>
          </a:r>
          <a:r>
            <a:rPr lang="vi-VN" sz="3000" b="1" i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”.</a:t>
          </a:r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B0AF7C-FFF5-43A1-91F3-1CFE4A46AFE5}" type="parTrans" cxnId="{88A6D666-A4C9-45E6-B412-1131080D5114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F56F2A-69C2-4743-BC17-A80827959FF9}" type="sibTrans" cxnId="{88A6D666-A4C9-45E6-B412-1131080D5114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C0688D-0702-4B23-8800-3962C74D0825}" type="pres">
      <dgm:prSet presAssocID="{260D8D11-1AF8-4D72-B81B-154CE4A9154C}" presName="linearFlow" presStyleCnt="0">
        <dgm:presLayoutVars>
          <dgm:dir/>
          <dgm:animLvl val="lvl"/>
          <dgm:resizeHandles val="exact"/>
        </dgm:presLayoutVars>
      </dgm:prSet>
      <dgm:spPr/>
    </dgm:pt>
    <dgm:pt modelId="{53425E5E-C64D-4DB0-8A8E-52FBA2111C6C}" type="pres">
      <dgm:prSet presAssocID="{BE63057F-912C-478C-AC21-126BE4C5BF88}" presName="composite" presStyleCnt="0"/>
      <dgm:spPr/>
    </dgm:pt>
    <dgm:pt modelId="{24859361-8BC2-4461-B0FA-2C0FD205B3F0}" type="pres">
      <dgm:prSet presAssocID="{BE63057F-912C-478C-AC21-126BE4C5BF8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9CEAF75-B6DD-41B0-82F9-BA8E57287761}" type="pres">
      <dgm:prSet presAssocID="{BE63057F-912C-478C-AC21-126BE4C5BF88}" presName="descendantText" presStyleLbl="alignAcc1" presStyleIdx="0" presStyleCnt="3">
        <dgm:presLayoutVars>
          <dgm:bulletEnabled val="1"/>
        </dgm:presLayoutVars>
      </dgm:prSet>
      <dgm:spPr/>
    </dgm:pt>
    <dgm:pt modelId="{D36FADF2-49F5-476E-B284-1FBB69E75821}" type="pres">
      <dgm:prSet presAssocID="{1D578518-2FBD-456E-AF4B-58E17D9DAA7F}" presName="sp" presStyleCnt="0"/>
      <dgm:spPr/>
    </dgm:pt>
    <dgm:pt modelId="{098CF803-B3DF-4322-98D1-943FECE4B0A6}" type="pres">
      <dgm:prSet presAssocID="{02AF3084-15B9-423A-9D53-837EFF8E763F}" presName="composite" presStyleCnt="0"/>
      <dgm:spPr/>
    </dgm:pt>
    <dgm:pt modelId="{CB7C516C-7F4F-457E-B0A9-25B668E683C1}" type="pres">
      <dgm:prSet presAssocID="{02AF3084-15B9-423A-9D53-837EFF8E763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A63E18B-3A40-4916-978D-192E6469B823}" type="pres">
      <dgm:prSet presAssocID="{02AF3084-15B9-423A-9D53-837EFF8E763F}" presName="descendantText" presStyleLbl="alignAcc1" presStyleIdx="1" presStyleCnt="3">
        <dgm:presLayoutVars>
          <dgm:bulletEnabled val="1"/>
        </dgm:presLayoutVars>
      </dgm:prSet>
      <dgm:spPr/>
    </dgm:pt>
    <dgm:pt modelId="{31E8E089-AA60-45A3-999B-F7879AB6281A}" type="pres">
      <dgm:prSet presAssocID="{B7E7F80D-2561-48E1-B1D7-3067879378FB}" presName="sp" presStyleCnt="0"/>
      <dgm:spPr/>
    </dgm:pt>
    <dgm:pt modelId="{57956804-FCD1-4E2F-9C4F-44A1579F6010}" type="pres">
      <dgm:prSet presAssocID="{98CA71EB-0AA6-4CD7-A996-A3F8EEE40DAD}" presName="composite" presStyleCnt="0"/>
      <dgm:spPr/>
    </dgm:pt>
    <dgm:pt modelId="{0EEDFC82-F03D-458E-A0C3-DD209ED0F602}" type="pres">
      <dgm:prSet presAssocID="{98CA71EB-0AA6-4CD7-A996-A3F8EEE40DA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C1786A9-A8D4-426B-91EF-3B4A67C03CA3}" type="pres">
      <dgm:prSet presAssocID="{98CA71EB-0AA6-4CD7-A996-A3F8EEE40DA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A5C7419-5536-41F5-9B10-E9C8E684B0B8}" srcId="{BE63057F-912C-478C-AC21-126BE4C5BF88}" destId="{F12CFE19-595E-499F-A1ED-FEF58B95FEA5}" srcOrd="0" destOrd="0" parTransId="{61038B24-4ED8-495B-B13A-CD4CE60DFD98}" sibTransId="{0B64624F-A14D-4A52-94A8-EC06C7337CD2}"/>
    <dgm:cxn modelId="{A4BD562C-C623-4301-8923-CE41A1485FD1}" type="presOf" srcId="{98CA71EB-0AA6-4CD7-A996-A3F8EEE40DAD}" destId="{0EEDFC82-F03D-458E-A0C3-DD209ED0F602}" srcOrd="0" destOrd="0" presId="urn:microsoft.com/office/officeart/2005/8/layout/chevron2"/>
    <dgm:cxn modelId="{88A6D666-A4C9-45E6-B412-1131080D5114}" srcId="{98CA71EB-0AA6-4CD7-A996-A3F8EEE40DAD}" destId="{9AF1FCA7-C0DE-49E0-8694-D2809C588D88}" srcOrd="0" destOrd="0" parTransId="{7FB0AF7C-FFF5-43A1-91F3-1CFE4A46AFE5}" sibTransId="{82F56F2A-69C2-4743-BC17-A80827959FF9}"/>
    <dgm:cxn modelId="{BCDB704D-26C9-4C48-A92D-0FA0F7528EA2}" type="presOf" srcId="{BE63057F-912C-478C-AC21-126BE4C5BF88}" destId="{24859361-8BC2-4461-B0FA-2C0FD205B3F0}" srcOrd="0" destOrd="0" presId="urn:microsoft.com/office/officeart/2005/8/layout/chevron2"/>
    <dgm:cxn modelId="{A0FC4952-7AE7-4CA7-90B6-7C58264F75CD}" type="presOf" srcId="{9AF1FCA7-C0DE-49E0-8694-D2809C588D88}" destId="{FC1786A9-A8D4-426B-91EF-3B4A67C03CA3}" srcOrd="0" destOrd="0" presId="urn:microsoft.com/office/officeart/2005/8/layout/chevron2"/>
    <dgm:cxn modelId="{D7DA7E55-F68C-4A2D-813D-10075409CEEC}" srcId="{260D8D11-1AF8-4D72-B81B-154CE4A9154C}" destId="{98CA71EB-0AA6-4CD7-A996-A3F8EEE40DAD}" srcOrd="2" destOrd="0" parTransId="{FA066B77-0EEA-4EF7-89FD-AD00CC3CC4BD}" sibTransId="{3B347647-74C2-4B08-8F73-C9B09454886B}"/>
    <dgm:cxn modelId="{D1F4C389-47A3-4935-9E9E-311469A81C3F}" type="presOf" srcId="{260D8D11-1AF8-4D72-B81B-154CE4A9154C}" destId="{74C0688D-0702-4B23-8800-3962C74D0825}" srcOrd="0" destOrd="0" presId="urn:microsoft.com/office/officeart/2005/8/layout/chevron2"/>
    <dgm:cxn modelId="{AAB44E96-3EC0-478B-BE56-9836B989EACF}" srcId="{260D8D11-1AF8-4D72-B81B-154CE4A9154C}" destId="{02AF3084-15B9-423A-9D53-837EFF8E763F}" srcOrd="1" destOrd="0" parTransId="{54B9335E-60CF-4F44-8F62-449CA2FC9452}" sibTransId="{B7E7F80D-2561-48E1-B1D7-3067879378FB}"/>
    <dgm:cxn modelId="{ED7168B3-7CBD-4CF5-9E89-584421B71764}" srcId="{02AF3084-15B9-423A-9D53-837EFF8E763F}" destId="{73ECC6A7-1065-4616-841D-5F595FE75E15}" srcOrd="0" destOrd="0" parTransId="{365FF31A-7685-40FA-B4B4-A0A6408F9AB8}" sibTransId="{347CDDF9-5C34-4EE0-9D13-3AC5AB8B0187}"/>
    <dgm:cxn modelId="{17570ED2-1C98-4808-AB58-DB3B766848AF}" type="presOf" srcId="{02AF3084-15B9-423A-9D53-837EFF8E763F}" destId="{CB7C516C-7F4F-457E-B0A9-25B668E683C1}" srcOrd="0" destOrd="0" presId="urn:microsoft.com/office/officeart/2005/8/layout/chevron2"/>
    <dgm:cxn modelId="{33704FD2-3D54-46C4-893C-96160730CAB4}" type="presOf" srcId="{F12CFE19-595E-499F-A1ED-FEF58B95FEA5}" destId="{B9CEAF75-B6DD-41B0-82F9-BA8E57287761}" srcOrd="0" destOrd="0" presId="urn:microsoft.com/office/officeart/2005/8/layout/chevron2"/>
    <dgm:cxn modelId="{7A287DDC-F790-4CEB-A5F5-7BBE3FCBE2F3}" srcId="{260D8D11-1AF8-4D72-B81B-154CE4A9154C}" destId="{BE63057F-912C-478C-AC21-126BE4C5BF88}" srcOrd="0" destOrd="0" parTransId="{5BFB866E-1209-47C3-A499-380B65F75527}" sibTransId="{1D578518-2FBD-456E-AF4B-58E17D9DAA7F}"/>
    <dgm:cxn modelId="{AB99C2FA-9876-46F2-8D7A-3C1D43C65510}" type="presOf" srcId="{73ECC6A7-1065-4616-841D-5F595FE75E15}" destId="{7A63E18B-3A40-4916-978D-192E6469B823}" srcOrd="0" destOrd="0" presId="urn:microsoft.com/office/officeart/2005/8/layout/chevron2"/>
    <dgm:cxn modelId="{C3B6D6D0-19A0-4FF3-82B3-AB27A3B8CA71}" type="presParOf" srcId="{74C0688D-0702-4B23-8800-3962C74D0825}" destId="{53425E5E-C64D-4DB0-8A8E-52FBA2111C6C}" srcOrd="0" destOrd="0" presId="urn:microsoft.com/office/officeart/2005/8/layout/chevron2"/>
    <dgm:cxn modelId="{D504D69E-E65D-4FBE-8395-03F7995813AD}" type="presParOf" srcId="{53425E5E-C64D-4DB0-8A8E-52FBA2111C6C}" destId="{24859361-8BC2-4461-B0FA-2C0FD205B3F0}" srcOrd="0" destOrd="0" presId="urn:microsoft.com/office/officeart/2005/8/layout/chevron2"/>
    <dgm:cxn modelId="{EBA824B2-9EF3-4D31-8FCD-53C10648DD75}" type="presParOf" srcId="{53425E5E-C64D-4DB0-8A8E-52FBA2111C6C}" destId="{B9CEAF75-B6DD-41B0-82F9-BA8E57287761}" srcOrd="1" destOrd="0" presId="urn:microsoft.com/office/officeart/2005/8/layout/chevron2"/>
    <dgm:cxn modelId="{9D7D0C6F-CD88-4DBD-B054-707C29515E0F}" type="presParOf" srcId="{74C0688D-0702-4B23-8800-3962C74D0825}" destId="{D36FADF2-49F5-476E-B284-1FBB69E75821}" srcOrd="1" destOrd="0" presId="urn:microsoft.com/office/officeart/2005/8/layout/chevron2"/>
    <dgm:cxn modelId="{A1F4EA00-DB01-4AEF-BDDE-4F58C9552C15}" type="presParOf" srcId="{74C0688D-0702-4B23-8800-3962C74D0825}" destId="{098CF803-B3DF-4322-98D1-943FECE4B0A6}" srcOrd="2" destOrd="0" presId="urn:microsoft.com/office/officeart/2005/8/layout/chevron2"/>
    <dgm:cxn modelId="{8161980E-1F0B-48C7-AA4A-245FA722E9C2}" type="presParOf" srcId="{098CF803-B3DF-4322-98D1-943FECE4B0A6}" destId="{CB7C516C-7F4F-457E-B0A9-25B668E683C1}" srcOrd="0" destOrd="0" presId="urn:microsoft.com/office/officeart/2005/8/layout/chevron2"/>
    <dgm:cxn modelId="{D86615BC-D416-4F7F-8B2A-2CAC06DCB8E0}" type="presParOf" srcId="{098CF803-B3DF-4322-98D1-943FECE4B0A6}" destId="{7A63E18B-3A40-4916-978D-192E6469B823}" srcOrd="1" destOrd="0" presId="urn:microsoft.com/office/officeart/2005/8/layout/chevron2"/>
    <dgm:cxn modelId="{9F0296F3-CAAE-421E-9BA1-9A8BC7EBF067}" type="presParOf" srcId="{74C0688D-0702-4B23-8800-3962C74D0825}" destId="{31E8E089-AA60-45A3-999B-F7879AB6281A}" srcOrd="3" destOrd="0" presId="urn:microsoft.com/office/officeart/2005/8/layout/chevron2"/>
    <dgm:cxn modelId="{528460A1-3873-47BA-BF92-4C5F6C708C16}" type="presParOf" srcId="{74C0688D-0702-4B23-8800-3962C74D0825}" destId="{57956804-FCD1-4E2F-9C4F-44A1579F6010}" srcOrd="4" destOrd="0" presId="urn:microsoft.com/office/officeart/2005/8/layout/chevron2"/>
    <dgm:cxn modelId="{8F87E19C-81EE-4CA7-BDEC-89DD99F959B3}" type="presParOf" srcId="{57956804-FCD1-4E2F-9C4F-44A1579F6010}" destId="{0EEDFC82-F03D-458E-A0C3-DD209ED0F602}" srcOrd="0" destOrd="0" presId="urn:microsoft.com/office/officeart/2005/8/layout/chevron2"/>
    <dgm:cxn modelId="{263CBAD3-525A-4A2B-88D9-0D4B0060165E}" type="presParOf" srcId="{57956804-FCD1-4E2F-9C4F-44A1579F6010}" destId="{FC1786A9-A8D4-426B-91EF-3B4A67C03CA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59361-8BC2-4461-B0FA-2C0FD205B3F0}">
      <dsp:nvSpPr>
        <dsp:cNvPr id="0" name=""/>
        <dsp:cNvSpPr/>
      </dsp:nvSpPr>
      <dsp:spPr>
        <a:xfrm rot="5400000">
          <a:off x="-195593" y="198935"/>
          <a:ext cx="1303953" cy="91276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 rot="-5400000">
        <a:off x="1" y="459726"/>
        <a:ext cx="912767" cy="391186"/>
      </dsp:txXfrm>
    </dsp:sp>
    <dsp:sp modelId="{B9CEAF75-B6DD-41B0-82F9-BA8E57287761}">
      <dsp:nvSpPr>
        <dsp:cNvPr id="0" name=""/>
        <dsp:cNvSpPr/>
      </dsp:nvSpPr>
      <dsp:spPr>
        <a:xfrm rot="5400000">
          <a:off x="4061450" y="-3145341"/>
          <a:ext cx="848015" cy="7145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ctr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Ghi nhớ kiến thức trọng tâm trong bài. </a:t>
          </a:r>
          <a:endParaRPr lang="en-US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12767" y="44739"/>
        <a:ext cx="7103985" cy="765221"/>
      </dsp:txXfrm>
    </dsp:sp>
    <dsp:sp modelId="{CB7C516C-7F4F-457E-B0A9-25B668E683C1}">
      <dsp:nvSpPr>
        <dsp:cNvPr id="0" name=""/>
        <dsp:cNvSpPr/>
      </dsp:nvSpPr>
      <dsp:spPr>
        <a:xfrm rot="5400000">
          <a:off x="-195593" y="1304556"/>
          <a:ext cx="1303953" cy="912767"/>
        </a:xfrm>
        <a:prstGeom prst="chevron">
          <a:avLst/>
        </a:prstGeom>
        <a:solidFill>
          <a:schemeClr val="accent4">
            <a:hueOff val="4564078"/>
            <a:satOff val="0"/>
            <a:lumOff val="-14902"/>
            <a:alphaOff val="0"/>
          </a:schemeClr>
        </a:solidFill>
        <a:ln w="25400" cap="flat" cmpd="sng" algn="ctr">
          <a:solidFill>
            <a:schemeClr val="accent4">
              <a:hueOff val="4564078"/>
              <a:satOff val="0"/>
              <a:lumOff val="-1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 rot="-5400000">
        <a:off x="1" y="1565347"/>
        <a:ext cx="912767" cy="391186"/>
      </dsp:txXfrm>
    </dsp:sp>
    <dsp:sp modelId="{7A63E18B-3A40-4916-978D-192E6469B823}">
      <dsp:nvSpPr>
        <dsp:cNvPr id="0" name=""/>
        <dsp:cNvSpPr/>
      </dsp:nvSpPr>
      <dsp:spPr>
        <a:xfrm rot="5400000">
          <a:off x="4061673" y="-2039943"/>
          <a:ext cx="847569" cy="7145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4564078"/>
              <a:satOff val="0"/>
              <a:lumOff val="-1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ctr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Hoàn thành các bài tập trong SGK trang 10.</a:t>
          </a:r>
          <a:endParaRPr lang="en-US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12767" y="1150338"/>
        <a:ext cx="7104007" cy="764819"/>
      </dsp:txXfrm>
    </dsp:sp>
    <dsp:sp modelId="{0EEDFC82-F03D-458E-A0C3-DD209ED0F602}">
      <dsp:nvSpPr>
        <dsp:cNvPr id="0" name=""/>
        <dsp:cNvSpPr/>
      </dsp:nvSpPr>
      <dsp:spPr>
        <a:xfrm rot="5400000">
          <a:off x="-195593" y="2410177"/>
          <a:ext cx="1303953" cy="912767"/>
        </a:xfrm>
        <a:prstGeom prst="chevron">
          <a:avLst/>
        </a:prstGeom>
        <a:solidFill>
          <a:schemeClr val="accent4">
            <a:hueOff val="9128156"/>
            <a:satOff val="0"/>
            <a:lumOff val="-29804"/>
            <a:alphaOff val="0"/>
          </a:schemeClr>
        </a:solidFill>
        <a:ln w="25400" cap="flat" cmpd="sng" algn="ctr">
          <a:solidFill>
            <a:schemeClr val="accent4">
              <a:hueOff val="9128156"/>
              <a:satOff val="0"/>
              <a:lumOff val="-2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 rot="-5400000">
        <a:off x="1" y="2670968"/>
        <a:ext cx="912767" cy="391186"/>
      </dsp:txXfrm>
    </dsp:sp>
    <dsp:sp modelId="{FC1786A9-A8D4-426B-91EF-3B4A67C03CA3}">
      <dsp:nvSpPr>
        <dsp:cNvPr id="0" name=""/>
        <dsp:cNvSpPr/>
      </dsp:nvSpPr>
      <dsp:spPr>
        <a:xfrm rot="5400000">
          <a:off x="4061673" y="-934321"/>
          <a:ext cx="847569" cy="7145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128156"/>
              <a:satOff val="0"/>
              <a:lumOff val="-2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ctr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Chuẩn bị bài: </a:t>
          </a:r>
          <a:r>
            <a:rPr lang="vi-VN" sz="3000" b="1" i="1" kern="120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“</a:t>
          </a:r>
          <a:r>
            <a:rPr lang="en-US" sz="3000" b="1" i="1" kern="120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PHƯƠNG TRÌNH BẬC HAI MỘT ẨN</a:t>
          </a:r>
          <a:r>
            <a:rPr lang="vi-VN" sz="3000" b="1" i="1" kern="120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”.</a:t>
          </a:r>
          <a:endParaRPr lang="en-US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12767" y="2255960"/>
        <a:ext cx="7104007" cy="764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808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800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266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95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782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236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385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569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99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272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82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6c6cb6ce8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6c6cb6ce8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528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9465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79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6799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210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194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06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915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7" name="Google Shape;2317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898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361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512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675" y="480766"/>
            <a:ext cx="250447" cy="3595183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3126" y="1571150"/>
            <a:ext cx="49551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55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00" y="4423400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33122" y="3249529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4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CUSTOM_17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382675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 userDrawn="1"/>
        </p:nvSpPr>
        <p:spPr>
          <a:xfrm>
            <a:off x="382548" y="1151467"/>
            <a:ext cx="8396700" cy="3584058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 preserve="1">
  <p:cSld name="1_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382675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CUSTOM_17_2_1_1_2_2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144780" y="167640"/>
            <a:ext cx="8846820" cy="4853940"/>
          </a:xfrm>
          <a:prstGeom prst="rect">
            <a:avLst/>
          </a:prstGeom>
          <a:solidFill>
            <a:srgbClr val="F8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956300" y="1521075"/>
            <a:ext cx="549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956300" y="930075"/>
            <a:ext cx="244050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 preserve="1">
  <p:cSld name="1_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144780" y="167640"/>
            <a:ext cx="4320894" cy="4853940"/>
          </a:xfrm>
          <a:prstGeom prst="rect">
            <a:avLst/>
          </a:prstGeom>
          <a:solidFill>
            <a:srgbClr val="F8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956300" y="1521075"/>
            <a:ext cx="549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956300" y="930075"/>
            <a:ext cx="244050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5" name="Google Shape;165;p17"/>
          <p:cNvSpPr/>
          <p:nvPr userDrawn="1"/>
        </p:nvSpPr>
        <p:spPr>
          <a:xfrm>
            <a:off x="4579088" y="167640"/>
            <a:ext cx="4462130" cy="4853940"/>
          </a:xfrm>
          <a:prstGeom prst="rect">
            <a:avLst/>
          </a:prstGeom>
          <a:solidFill>
            <a:srgbClr val="F8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7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 userDrawn="1">
  <p:cSld name="1_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 userDrawn="1"/>
        </p:nvSpPr>
        <p:spPr>
          <a:xfrm>
            <a:off x="382650" y="393326"/>
            <a:ext cx="8378700" cy="4350674"/>
          </a:xfrm>
          <a:prstGeom prst="rect">
            <a:avLst/>
          </a:prstGeom>
          <a:solidFill>
            <a:srgbClr val="F8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927750" y="1780038"/>
            <a:ext cx="72885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14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7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4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2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9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3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04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38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07-Jul-24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4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D69F0-CF3A-4DF1-A378-A67B97F409BF}" type="datetimeFigureOut">
              <a:rPr lang="vi-VN" smtClean="0"/>
              <a:t>07/07/2024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80A8-AA25-429C-A7DA-10B3630CF6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069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68" r:id="rId3"/>
    <p:sldLayoutId id="2147483663" r:id="rId4"/>
    <p:sldLayoutId id="2147483670" r:id="rId5"/>
    <p:sldLayoutId id="2147483669" r:id="rId6"/>
    <p:sldLayoutId id="2147483671" r:id="rId7"/>
    <p:sldLayoutId id="214748367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6.bin"/><Relationship Id="rId18" Type="http://schemas.openxmlformats.org/officeDocument/2006/relationships/image" Target="../media/image34.wmf"/><Relationship Id="rId26" Type="http://schemas.openxmlformats.org/officeDocument/2006/relationships/image" Target="../media/image38.wmf"/><Relationship Id="rId3" Type="http://schemas.openxmlformats.org/officeDocument/2006/relationships/oleObject" Target="../embeddings/oleObject21.bin"/><Relationship Id="rId21" Type="http://schemas.openxmlformats.org/officeDocument/2006/relationships/oleObject" Target="../embeddings/oleObject30.bin"/><Relationship Id="rId34" Type="http://schemas.openxmlformats.org/officeDocument/2006/relationships/image" Target="../media/image42.wmf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31.wmf"/><Relationship Id="rId17" Type="http://schemas.openxmlformats.org/officeDocument/2006/relationships/oleObject" Target="../embeddings/oleObject28.bin"/><Relationship Id="rId25" Type="http://schemas.openxmlformats.org/officeDocument/2006/relationships/oleObject" Target="../embeddings/oleObject32.bin"/><Relationship Id="rId33" Type="http://schemas.openxmlformats.org/officeDocument/2006/relationships/oleObject" Target="../embeddings/oleObject36.bin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wmf"/><Relationship Id="rId20" Type="http://schemas.openxmlformats.org/officeDocument/2006/relationships/image" Target="../media/image35.wmf"/><Relationship Id="rId29" Type="http://schemas.openxmlformats.org/officeDocument/2006/relationships/oleObject" Target="../embeddings/oleObject34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25.bin"/><Relationship Id="rId24" Type="http://schemas.openxmlformats.org/officeDocument/2006/relationships/image" Target="../media/image37.wmf"/><Relationship Id="rId32" Type="http://schemas.openxmlformats.org/officeDocument/2006/relationships/image" Target="../media/image41.wmf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23" Type="http://schemas.openxmlformats.org/officeDocument/2006/relationships/oleObject" Target="../embeddings/oleObject31.bin"/><Relationship Id="rId28" Type="http://schemas.openxmlformats.org/officeDocument/2006/relationships/image" Target="../media/image39.wmf"/><Relationship Id="rId36" Type="http://schemas.openxmlformats.org/officeDocument/2006/relationships/image" Target="../media/image43.wmf"/><Relationship Id="rId10" Type="http://schemas.openxmlformats.org/officeDocument/2006/relationships/image" Target="../media/image30.wmf"/><Relationship Id="rId19" Type="http://schemas.openxmlformats.org/officeDocument/2006/relationships/oleObject" Target="../embeddings/oleObject29.bin"/><Relationship Id="rId31" Type="http://schemas.openxmlformats.org/officeDocument/2006/relationships/oleObject" Target="../embeddings/oleObject35.bin"/><Relationship Id="rId4" Type="http://schemas.openxmlformats.org/officeDocument/2006/relationships/image" Target="../media/image27.w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32.wmf"/><Relationship Id="rId22" Type="http://schemas.openxmlformats.org/officeDocument/2006/relationships/image" Target="../media/image36.wmf"/><Relationship Id="rId27" Type="http://schemas.openxmlformats.org/officeDocument/2006/relationships/oleObject" Target="../embeddings/oleObject33.bin"/><Relationship Id="rId30" Type="http://schemas.openxmlformats.org/officeDocument/2006/relationships/image" Target="../media/image40.wmf"/><Relationship Id="rId35" Type="http://schemas.openxmlformats.org/officeDocument/2006/relationships/oleObject" Target="../embeddings/oleObject37.bin"/><Relationship Id="rId8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49.emf"/><Relationship Id="rId26" Type="http://schemas.openxmlformats.org/officeDocument/2006/relationships/image" Target="../media/image53.wmf"/><Relationship Id="rId3" Type="http://schemas.openxmlformats.org/officeDocument/2006/relationships/image" Target="../media/image7.gif"/><Relationship Id="rId21" Type="http://schemas.openxmlformats.org/officeDocument/2006/relationships/oleObject" Target="../embeddings/oleObject45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46.wmf"/><Relationship Id="rId17" Type="http://schemas.openxmlformats.org/officeDocument/2006/relationships/oleObject" Target="../embeddings/oleObject43.bin"/><Relationship Id="rId25" Type="http://schemas.openxmlformats.org/officeDocument/2006/relationships/oleObject" Target="../embeddings/oleObject47.bin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wmf"/><Relationship Id="rId20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oleObject" Target="../embeddings/oleObject40.bin"/><Relationship Id="rId24" Type="http://schemas.openxmlformats.org/officeDocument/2006/relationships/image" Target="../media/image52.wmf"/><Relationship Id="rId5" Type="http://schemas.openxmlformats.org/officeDocument/2006/relationships/image" Target="../media/image45.png"/><Relationship Id="rId15" Type="http://schemas.openxmlformats.org/officeDocument/2006/relationships/oleObject" Target="../embeddings/oleObject42.bin"/><Relationship Id="rId23" Type="http://schemas.openxmlformats.org/officeDocument/2006/relationships/oleObject" Target="../embeddings/oleObject46.bin"/><Relationship Id="rId10" Type="http://schemas.openxmlformats.org/officeDocument/2006/relationships/image" Target="../media/image45.wmf"/><Relationship Id="rId19" Type="http://schemas.openxmlformats.org/officeDocument/2006/relationships/oleObject" Target="../embeddings/oleObject44.bin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47.wmf"/><Relationship Id="rId22" Type="http://schemas.openxmlformats.org/officeDocument/2006/relationships/image" Target="../media/image5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2.bin"/><Relationship Id="rId18" Type="http://schemas.openxmlformats.org/officeDocument/2006/relationships/image" Target="../media/image34.wmf"/><Relationship Id="rId26" Type="http://schemas.openxmlformats.org/officeDocument/2006/relationships/image" Target="../media/image42.wmf"/><Relationship Id="rId39" Type="http://schemas.openxmlformats.org/officeDocument/2006/relationships/oleObject" Target="../embeddings/oleObject66.bin"/><Relationship Id="rId21" Type="http://schemas.openxmlformats.org/officeDocument/2006/relationships/oleObject" Target="../embeddings/oleObject56.bin"/><Relationship Id="rId34" Type="http://schemas.openxmlformats.org/officeDocument/2006/relationships/oleObject" Target="../embeddings/oleObject63.bin"/><Relationship Id="rId42" Type="http://schemas.openxmlformats.org/officeDocument/2006/relationships/oleObject" Target="../embeddings/oleObject69.bin"/><Relationship Id="rId47" Type="http://schemas.openxmlformats.org/officeDocument/2006/relationships/image" Target="../media/image61.wmf"/><Relationship Id="rId50" Type="http://schemas.openxmlformats.org/officeDocument/2006/relationships/oleObject" Target="../embeddings/oleObject75.bin"/><Relationship Id="rId55" Type="http://schemas.openxmlformats.org/officeDocument/2006/relationships/oleObject" Target="../embeddings/oleObject78.bin"/><Relationship Id="rId7" Type="http://schemas.openxmlformats.org/officeDocument/2006/relationships/oleObject" Target="../embeddings/oleObject49.bin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wmf"/><Relationship Id="rId29" Type="http://schemas.openxmlformats.org/officeDocument/2006/relationships/oleObject" Target="../embeddings/oleObject60.bin"/><Relationship Id="rId11" Type="http://schemas.openxmlformats.org/officeDocument/2006/relationships/oleObject" Target="../embeddings/oleObject51.bin"/><Relationship Id="rId24" Type="http://schemas.openxmlformats.org/officeDocument/2006/relationships/image" Target="../media/image55.wmf"/><Relationship Id="rId32" Type="http://schemas.openxmlformats.org/officeDocument/2006/relationships/oleObject" Target="../embeddings/oleObject62.bin"/><Relationship Id="rId37" Type="http://schemas.openxmlformats.org/officeDocument/2006/relationships/oleObject" Target="../embeddings/oleObject65.bin"/><Relationship Id="rId40" Type="http://schemas.openxmlformats.org/officeDocument/2006/relationships/oleObject" Target="../embeddings/oleObject67.bin"/><Relationship Id="rId45" Type="http://schemas.openxmlformats.org/officeDocument/2006/relationships/oleObject" Target="../embeddings/oleObject72.bin"/><Relationship Id="rId53" Type="http://schemas.openxmlformats.org/officeDocument/2006/relationships/oleObject" Target="../embeddings/oleObject77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30.wmf"/><Relationship Id="rId19" Type="http://schemas.openxmlformats.org/officeDocument/2006/relationships/oleObject" Target="../embeddings/oleObject55.bin"/><Relationship Id="rId31" Type="http://schemas.openxmlformats.org/officeDocument/2006/relationships/oleObject" Target="../embeddings/oleObject61.bin"/><Relationship Id="rId44" Type="http://schemas.openxmlformats.org/officeDocument/2006/relationships/oleObject" Target="../embeddings/oleObject71.bin"/><Relationship Id="rId52" Type="http://schemas.openxmlformats.org/officeDocument/2006/relationships/oleObject" Target="../embeddings/oleObject76.bin"/><Relationship Id="rId4" Type="http://schemas.openxmlformats.org/officeDocument/2006/relationships/image" Target="../media/image54.pn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32.wmf"/><Relationship Id="rId22" Type="http://schemas.openxmlformats.org/officeDocument/2006/relationships/image" Target="../media/image36.wmf"/><Relationship Id="rId27" Type="http://schemas.openxmlformats.org/officeDocument/2006/relationships/oleObject" Target="../embeddings/oleObject59.bin"/><Relationship Id="rId30" Type="http://schemas.openxmlformats.org/officeDocument/2006/relationships/image" Target="../media/image57.wmf"/><Relationship Id="rId35" Type="http://schemas.openxmlformats.org/officeDocument/2006/relationships/image" Target="../media/image59.wmf"/><Relationship Id="rId43" Type="http://schemas.openxmlformats.org/officeDocument/2006/relationships/oleObject" Target="../embeddings/oleObject70.bin"/><Relationship Id="rId48" Type="http://schemas.openxmlformats.org/officeDocument/2006/relationships/oleObject" Target="../embeddings/oleObject74.bin"/><Relationship Id="rId56" Type="http://schemas.openxmlformats.org/officeDocument/2006/relationships/oleObject" Target="../embeddings/oleObject79.bin"/><Relationship Id="rId8" Type="http://schemas.openxmlformats.org/officeDocument/2006/relationships/image" Target="../media/image54.wmf"/><Relationship Id="rId51" Type="http://schemas.openxmlformats.org/officeDocument/2006/relationships/image" Target="../media/image63.wmf"/><Relationship Id="rId12" Type="http://schemas.openxmlformats.org/officeDocument/2006/relationships/image" Target="../media/image31.wmf"/><Relationship Id="rId17" Type="http://schemas.openxmlformats.org/officeDocument/2006/relationships/oleObject" Target="../embeddings/oleObject54.bin"/><Relationship Id="rId25" Type="http://schemas.openxmlformats.org/officeDocument/2006/relationships/oleObject" Target="../embeddings/oleObject58.bin"/><Relationship Id="rId33" Type="http://schemas.openxmlformats.org/officeDocument/2006/relationships/image" Target="../media/image58.wmf"/><Relationship Id="rId38" Type="http://schemas.openxmlformats.org/officeDocument/2006/relationships/image" Target="../media/image60.wmf"/><Relationship Id="rId46" Type="http://schemas.openxmlformats.org/officeDocument/2006/relationships/oleObject" Target="../embeddings/oleObject73.bin"/><Relationship Id="rId20" Type="http://schemas.openxmlformats.org/officeDocument/2006/relationships/image" Target="../media/image35.wmf"/><Relationship Id="rId41" Type="http://schemas.openxmlformats.org/officeDocument/2006/relationships/oleObject" Target="../embeddings/oleObject68.bin"/><Relationship Id="rId54" Type="http://schemas.openxmlformats.org/officeDocument/2006/relationships/image" Target="../media/image64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wmf"/><Relationship Id="rId15" Type="http://schemas.openxmlformats.org/officeDocument/2006/relationships/oleObject" Target="../embeddings/oleObject53.bin"/><Relationship Id="rId23" Type="http://schemas.openxmlformats.org/officeDocument/2006/relationships/oleObject" Target="../embeddings/oleObject57.bin"/><Relationship Id="rId28" Type="http://schemas.openxmlformats.org/officeDocument/2006/relationships/image" Target="../media/image56.wmf"/><Relationship Id="rId36" Type="http://schemas.openxmlformats.org/officeDocument/2006/relationships/oleObject" Target="../embeddings/oleObject64.bin"/><Relationship Id="rId49" Type="http://schemas.openxmlformats.org/officeDocument/2006/relationships/image" Target="../media/image62.wm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84.bin"/><Relationship Id="rId18" Type="http://schemas.openxmlformats.org/officeDocument/2006/relationships/image" Target="../media/image68.wmf"/><Relationship Id="rId26" Type="http://schemas.openxmlformats.org/officeDocument/2006/relationships/image" Target="../media/image71.wmf"/><Relationship Id="rId39" Type="http://schemas.openxmlformats.org/officeDocument/2006/relationships/oleObject" Target="../embeddings/oleObject95.bin"/><Relationship Id="rId21" Type="http://schemas.openxmlformats.org/officeDocument/2006/relationships/oleObject" Target="../embeddings/oleObject86.bin"/><Relationship Id="rId34" Type="http://schemas.openxmlformats.org/officeDocument/2006/relationships/image" Target="../media/image74.wmf"/><Relationship Id="rId42" Type="http://schemas.openxmlformats.org/officeDocument/2006/relationships/oleObject" Target="../embeddings/oleObject97.bin"/><Relationship Id="rId7" Type="http://schemas.openxmlformats.org/officeDocument/2006/relationships/oleObject" Target="../embeddings/oleObject82.bin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6.wmf"/><Relationship Id="rId29" Type="http://schemas.openxmlformats.org/officeDocument/2006/relationships/oleObject" Target="../embeddings/oleObject90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wmf"/><Relationship Id="rId24" Type="http://schemas.openxmlformats.org/officeDocument/2006/relationships/image" Target="../media/image70.emf"/><Relationship Id="rId32" Type="http://schemas.openxmlformats.org/officeDocument/2006/relationships/image" Target="../media/image40.wmf"/><Relationship Id="rId37" Type="http://schemas.openxmlformats.org/officeDocument/2006/relationships/oleObject" Target="../embeddings/oleObject94.bin"/><Relationship Id="rId40" Type="http://schemas.openxmlformats.org/officeDocument/2006/relationships/oleObject" Target="../embeddings/oleObject96.bin"/><Relationship Id="rId45" Type="http://schemas.openxmlformats.org/officeDocument/2006/relationships/oleObject" Target="../embeddings/oleObject99.bin"/><Relationship Id="rId5" Type="http://schemas.openxmlformats.org/officeDocument/2006/relationships/oleObject" Target="../embeddings/oleObject81.bin"/><Relationship Id="rId15" Type="http://schemas.openxmlformats.org/officeDocument/2006/relationships/oleObject" Target="../embeddings/oleObject84.bin"/><Relationship Id="rId23" Type="http://schemas.openxmlformats.org/officeDocument/2006/relationships/oleObject" Target="../embeddings/oleObject87.bin"/><Relationship Id="rId28" Type="http://schemas.openxmlformats.org/officeDocument/2006/relationships/image" Target="../media/image72.wmf"/><Relationship Id="rId36" Type="http://schemas.openxmlformats.org/officeDocument/2006/relationships/image" Target="../media/image75.wmf"/><Relationship Id="rId10" Type="http://schemas.openxmlformats.org/officeDocument/2006/relationships/image" Target="../media/image65.wmf"/><Relationship Id="rId19" Type="http://schemas.openxmlformats.org/officeDocument/2006/relationships/oleObject" Target="../embeddings/oleObject85.bin"/><Relationship Id="rId31" Type="http://schemas.openxmlformats.org/officeDocument/2006/relationships/oleObject" Target="../embeddings/oleObject91.bin"/><Relationship Id="rId44" Type="http://schemas.openxmlformats.org/officeDocument/2006/relationships/image" Target="../media/image63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83.bin"/><Relationship Id="rId14" Type="http://schemas.openxmlformats.org/officeDocument/2006/relationships/image" Target="../media/image66.wmf"/><Relationship Id="rId22" Type="http://schemas.openxmlformats.org/officeDocument/2006/relationships/image" Target="../media/image69.emf"/><Relationship Id="rId27" Type="http://schemas.openxmlformats.org/officeDocument/2006/relationships/oleObject" Target="../embeddings/oleObject89.bin"/><Relationship Id="rId30" Type="http://schemas.openxmlformats.org/officeDocument/2006/relationships/image" Target="../media/image73.wmf"/><Relationship Id="rId35" Type="http://schemas.openxmlformats.org/officeDocument/2006/relationships/oleObject" Target="../embeddings/oleObject93.bin"/><Relationship Id="rId43" Type="http://schemas.openxmlformats.org/officeDocument/2006/relationships/oleObject" Target="../embeddings/oleObject98.bin"/><Relationship Id="rId8" Type="http://schemas.openxmlformats.org/officeDocument/2006/relationships/image" Target="../media/image33.wmf"/><Relationship Id="rId3" Type="http://schemas.openxmlformats.org/officeDocument/2006/relationships/oleObject" Target="../embeddings/oleObject80.bin"/><Relationship Id="rId12" Type="http://schemas.openxmlformats.org/officeDocument/2006/relationships/image" Target="../media/image70.png"/><Relationship Id="rId17" Type="http://schemas.openxmlformats.org/officeDocument/2006/relationships/oleObject" Target="../embeddings/oleObject85.bin"/><Relationship Id="rId25" Type="http://schemas.openxmlformats.org/officeDocument/2006/relationships/oleObject" Target="../embeddings/oleObject88.bin"/><Relationship Id="rId33" Type="http://schemas.openxmlformats.org/officeDocument/2006/relationships/oleObject" Target="../embeddings/oleObject92.bin"/><Relationship Id="rId38" Type="http://schemas.openxmlformats.org/officeDocument/2006/relationships/image" Target="../media/image76.wmf"/><Relationship Id="rId46" Type="http://schemas.openxmlformats.org/officeDocument/2006/relationships/image" Target="../media/image77.wmf"/><Relationship Id="rId20" Type="http://schemas.openxmlformats.org/officeDocument/2006/relationships/image" Target="../media/image68.wmf"/><Relationship Id="rId41" Type="http://schemas.openxmlformats.org/officeDocument/2006/relationships/image" Target="../media/image5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7" Type="http://schemas.openxmlformats.org/officeDocument/2006/relationships/oleObject" Target="../embeddings/oleObject49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82.bin"/><Relationship Id="rId18" Type="http://schemas.openxmlformats.org/officeDocument/2006/relationships/oleObject" Target="../embeddings/oleObject104.bin"/><Relationship Id="rId26" Type="http://schemas.openxmlformats.org/officeDocument/2006/relationships/oleObject" Target="../embeddings/oleObject108.bin"/><Relationship Id="rId21" Type="http://schemas.openxmlformats.org/officeDocument/2006/relationships/image" Target="../media/image89.wmf"/><Relationship Id="rId7" Type="http://schemas.openxmlformats.org/officeDocument/2006/relationships/oleObject" Target="../embeddings/oleObject100.bin"/><Relationship Id="rId12" Type="http://schemas.openxmlformats.org/officeDocument/2006/relationships/image" Target="../media/image86.wmf"/><Relationship Id="rId17" Type="http://schemas.openxmlformats.org/officeDocument/2006/relationships/image" Target="../media/image87.wmf"/><Relationship Id="rId25" Type="http://schemas.openxmlformats.org/officeDocument/2006/relationships/image" Target="../media/image91.wmf"/><Relationship Id="rId2" Type="http://schemas.openxmlformats.org/officeDocument/2006/relationships/notesSlide" Target="../notesSlides/notesSlide16.xml"/><Relationship Id="rId16" Type="http://schemas.openxmlformats.org/officeDocument/2006/relationships/oleObject" Target="../embeddings/oleObject103.bin"/><Relationship Id="rId20" Type="http://schemas.openxmlformats.org/officeDocument/2006/relationships/oleObject" Target="../embeddings/oleObject105.bin"/><Relationship Id="rId29" Type="http://schemas.openxmlformats.org/officeDocument/2006/relationships/image" Target="../media/image93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wmf"/><Relationship Id="rId11" Type="http://schemas.openxmlformats.org/officeDocument/2006/relationships/oleObject" Target="../embeddings/oleObject101.bin"/><Relationship Id="rId24" Type="http://schemas.openxmlformats.org/officeDocument/2006/relationships/oleObject" Target="../embeddings/oleObject107.bin"/><Relationship Id="rId5" Type="http://schemas.openxmlformats.org/officeDocument/2006/relationships/oleObject" Target="../embeddings/oleObject100.bin"/><Relationship Id="rId15" Type="http://schemas.openxmlformats.org/officeDocument/2006/relationships/oleObject" Target="../embeddings/oleObject102.bin"/><Relationship Id="rId23" Type="http://schemas.openxmlformats.org/officeDocument/2006/relationships/image" Target="../media/image90.wmf"/><Relationship Id="rId28" Type="http://schemas.openxmlformats.org/officeDocument/2006/relationships/oleObject" Target="../embeddings/oleObject109.bin"/><Relationship Id="rId10" Type="http://schemas.openxmlformats.org/officeDocument/2006/relationships/image" Target="../media/image28.wmf"/><Relationship Id="rId19" Type="http://schemas.openxmlformats.org/officeDocument/2006/relationships/image" Target="../media/image88.wmf"/><Relationship Id="rId31" Type="http://schemas.openxmlformats.org/officeDocument/2006/relationships/image" Target="../media/image94.emf"/><Relationship Id="rId4" Type="http://schemas.openxmlformats.org/officeDocument/2006/relationships/image" Target="../media/image95.png"/><Relationship Id="rId9" Type="http://schemas.openxmlformats.org/officeDocument/2006/relationships/oleObject" Target="../embeddings/oleObject80.bin"/><Relationship Id="rId14" Type="http://schemas.openxmlformats.org/officeDocument/2006/relationships/image" Target="../media/image33.wmf"/><Relationship Id="rId22" Type="http://schemas.openxmlformats.org/officeDocument/2006/relationships/oleObject" Target="../embeddings/oleObject106.bin"/><Relationship Id="rId27" Type="http://schemas.openxmlformats.org/officeDocument/2006/relationships/image" Target="../media/image92.wmf"/><Relationship Id="rId30" Type="http://schemas.openxmlformats.org/officeDocument/2006/relationships/oleObject" Target="../embeddings/oleObject11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96.png"/><Relationship Id="rId7" Type="http://schemas.openxmlformats.org/officeDocument/2006/relationships/oleObject" Target="../embeddings/oleObject11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openxmlformats.org/officeDocument/2006/relationships/image" Target="../media/image105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13.bin"/><Relationship Id="rId5" Type="http://schemas.openxmlformats.org/officeDocument/2006/relationships/image" Target="../media/image104.wmf"/><Relationship Id="rId10" Type="http://schemas.openxmlformats.org/officeDocument/2006/relationships/image" Target="../media/image107.png"/><Relationship Id="rId4" Type="http://schemas.openxmlformats.org/officeDocument/2006/relationships/oleObject" Target="../embeddings/oleObject11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5.bin"/><Relationship Id="rId13" Type="http://schemas.openxmlformats.org/officeDocument/2006/relationships/image" Target="../media/image112.wmf"/><Relationship Id="rId18" Type="http://schemas.openxmlformats.org/officeDocument/2006/relationships/image" Target="../media/image113.wmf"/><Relationship Id="rId7" Type="http://schemas.openxmlformats.org/officeDocument/2006/relationships/image" Target="../media/image115.png"/><Relationship Id="rId12" Type="http://schemas.openxmlformats.org/officeDocument/2006/relationships/oleObject" Target="../embeddings/oleObject116.bin"/><Relationship Id="rId17" Type="http://schemas.openxmlformats.org/officeDocument/2006/relationships/oleObject" Target="../embeddings/oleObject117.bin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wmf"/><Relationship Id="rId11" Type="http://schemas.openxmlformats.org/officeDocument/2006/relationships/image" Target="../media/image111.wmf"/><Relationship Id="rId5" Type="http://schemas.openxmlformats.org/officeDocument/2006/relationships/oleObject" Target="../embeddings/oleObject114.bin"/><Relationship Id="rId15" Type="http://schemas.openxmlformats.org/officeDocument/2006/relationships/image" Target="../media/image112.wmf"/><Relationship Id="rId10" Type="http://schemas.openxmlformats.org/officeDocument/2006/relationships/oleObject" Target="../embeddings/oleObject115.bin"/><Relationship Id="rId4" Type="http://schemas.openxmlformats.org/officeDocument/2006/relationships/image" Target="../media/image114.png"/><Relationship Id="rId9" Type="http://schemas.openxmlformats.org/officeDocument/2006/relationships/image" Target="../media/image111.wmf"/><Relationship Id="rId14" Type="http://schemas.openxmlformats.org/officeDocument/2006/relationships/oleObject" Target="../embeddings/oleObject11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18.png"/><Relationship Id="rId7" Type="http://schemas.microsoft.com/office/2007/relationships/hdphoto" Target="../media/hdphoto2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slide" Target="slide28.xm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microsoft.com/office/2007/relationships/hdphoto" Target="../media/hdphoto4.wdp"/><Relationship Id="rId7" Type="http://schemas.openxmlformats.org/officeDocument/2006/relationships/slide" Target="slide26.xm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slide" Target="slide34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image" Target="../media/image131.png"/><Relationship Id="rId7" Type="http://schemas.openxmlformats.org/officeDocument/2006/relationships/oleObject" Target="../embeddings/oleObject118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slide" Target="slide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slide" Target="slide34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slide" Target="slide34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slide" Target="slide34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slide" Target="slide34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.png"/><Relationship Id="rId18" Type="http://schemas.openxmlformats.org/officeDocument/2006/relationships/image" Target="../media/image163.png"/><Relationship Id="rId26" Type="http://schemas.openxmlformats.org/officeDocument/2006/relationships/image" Target="../media/image168.png"/><Relationship Id="rId39" Type="http://schemas.openxmlformats.org/officeDocument/2006/relationships/image" Target="../media/image178.png"/><Relationship Id="rId21" Type="http://schemas.openxmlformats.org/officeDocument/2006/relationships/image" Target="../media/image165.png"/><Relationship Id="rId34" Type="http://schemas.openxmlformats.org/officeDocument/2006/relationships/image" Target="../media/image174.png"/><Relationship Id="rId42" Type="http://schemas.openxmlformats.org/officeDocument/2006/relationships/image" Target="../media/image181.png"/><Relationship Id="rId47" Type="http://schemas.openxmlformats.org/officeDocument/2006/relationships/image" Target="../media/image185.png"/><Relationship Id="rId50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21.jpeg"/><Relationship Id="rId16" Type="http://schemas.openxmlformats.org/officeDocument/2006/relationships/image" Target="../media/image162.png"/><Relationship Id="rId29" Type="http://schemas.openxmlformats.org/officeDocument/2006/relationships/image" Target="../media/image170.png"/><Relationship Id="rId11" Type="http://schemas.microsoft.com/office/2007/relationships/hdphoto" Target="../media/hdphoto9.wdp"/><Relationship Id="rId24" Type="http://schemas.openxmlformats.org/officeDocument/2006/relationships/image" Target="../media/image167.png"/><Relationship Id="rId32" Type="http://schemas.microsoft.com/office/2007/relationships/hdphoto" Target="../media/hdphoto15.wdp"/><Relationship Id="rId37" Type="http://schemas.openxmlformats.org/officeDocument/2006/relationships/image" Target="../media/image176.png"/><Relationship Id="rId40" Type="http://schemas.openxmlformats.org/officeDocument/2006/relationships/image" Target="../media/image179.png"/><Relationship Id="rId45" Type="http://schemas.openxmlformats.org/officeDocument/2006/relationships/image" Target="../media/image183.png"/><Relationship Id="rId5" Type="http://schemas.openxmlformats.org/officeDocument/2006/relationships/image" Target="../media/image154.png"/><Relationship Id="rId15" Type="http://schemas.openxmlformats.org/officeDocument/2006/relationships/image" Target="../media/image161.png"/><Relationship Id="rId23" Type="http://schemas.microsoft.com/office/2007/relationships/hdphoto" Target="../media/hdphoto12.wdp"/><Relationship Id="rId28" Type="http://schemas.microsoft.com/office/2007/relationships/hdphoto" Target="../media/hdphoto14.wdp"/><Relationship Id="rId36" Type="http://schemas.microsoft.com/office/2007/relationships/hdphoto" Target="../media/hdphoto16.wdp"/><Relationship Id="rId49" Type="http://schemas.openxmlformats.org/officeDocument/2006/relationships/image" Target="../media/image124.png"/><Relationship Id="rId10" Type="http://schemas.openxmlformats.org/officeDocument/2006/relationships/image" Target="../media/image157.png"/><Relationship Id="rId19" Type="http://schemas.microsoft.com/office/2007/relationships/hdphoto" Target="../media/hdphoto11.wdp"/><Relationship Id="rId31" Type="http://schemas.openxmlformats.org/officeDocument/2006/relationships/image" Target="../media/image172.png"/><Relationship Id="rId44" Type="http://schemas.openxmlformats.org/officeDocument/2006/relationships/image" Target="../media/image182.png"/><Relationship Id="rId4" Type="http://schemas.openxmlformats.org/officeDocument/2006/relationships/image" Target="../media/image122.png"/><Relationship Id="rId9" Type="http://schemas.microsoft.com/office/2007/relationships/hdphoto" Target="../media/hdphoto8.wdp"/><Relationship Id="rId14" Type="http://schemas.openxmlformats.org/officeDocument/2006/relationships/image" Target="../media/image160.png"/><Relationship Id="rId22" Type="http://schemas.openxmlformats.org/officeDocument/2006/relationships/image" Target="../media/image166.png"/><Relationship Id="rId27" Type="http://schemas.openxmlformats.org/officeDocument/2006/relationships/image" Target="../media/image169.png"/><Relationship Id="rId30" Type="http://schemas.openxmlformats.org/officeDocument/2006/relationships/image" Target="../media/image171.png"/><Relationship Id="rId35" Type="http://schemas.openxmlformats.org/officeDocument/2006/relationships/image" Target="../media/image175.png"/><Relationship Id="rId43" Type="http://schemas.microsoft.com/office/2007/relationships/hdphoto" Target="../media/hdphoto17.wdp"/><Relationship Id="rId48" Type="http://schemas.microsoft.com/office/2007/relationships/hdphoto" Target="../media/hdphoto18.wdp"/><Relationship Id="rId8" Type="http://schemas.openxmlformats.org/officeDocument/2006/relationships/image" Target="../media/image156.png"/><Relationship Id="rId3" Type="http://schemas.microsoft.com/office/2007/relationships/hdphoto" Target="../media/hdphoto4.wdp"/><Relationship Id="rId12" Type="http://schemas.openxmlformats.org/officeDocument/2006/relationships/image" Target="../media/image158.png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33" Type="http://schemas.openxmlformats.org/officeDocument/2006/relationships/image" Target="../media/image173.png"/><Relationship Id="rId38" Type="http://schemas.openxmlformats.org/officeDocument/2006/relationships/image" Target="../media/image177.png"/><Relationship Id="rId46" Type="http://schemas.openxmlformats.org/officeDocument/2006/relationships/image" Target="../media/image184.png"/><Relationship Id="rId20" Type="http://schemas.openxmlformats.org/officeDocument/2006/relationships/image" Target="../media/image164.png"/><Relationship Id="rId41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7.gif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.wmf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wmf"/><Relationship Id="rId18" Type="http://schemas.openxmlformats.org/officeDocument/2006/relationships/oleObject" Target="../embeddings/oleObject6.bin"/><Relationship Id="rId26" Type="http://schemas.openxmlformats.org/officeDocument/2006/relationships/oleObject" Target="../embeddings/oleObject10.bin"/><Relationship Id="rId39" Type="http://schemas.openxmlformats.org/officeDocument/2006/relationships/image" Target="../media/image23.wmf"/><Relationship Id="rId21" Type="http://schemas.openxmlformats.org/officeDocument/2006/relationships/image" Target="../media/image14.emf"/><Relationship Id="rId34" Type="http://schemas.openxmlformats.org/officeDocument/2006/relationships/oleObject" Target="../embeddings/oleObject14.bin"/><Relationship Id="rId42" Type="http://schemas.openxmlformats.org/officeDocument/2006/relationships/oleObject" Target="../embeddings/oleObject18.bin"/><Relationship Id="rId7" Type="http://schemas.openxmlformats.org/officeDocument/2006/relationships/image" Target="../media/image10.wmf"/><Relationship Id="rId16" Type="http://schemas.openxmlformats.org/officeDocument/2006/relationships/oleObject" Target="../embeddings/oleObject6.bin"/><Relationship Id="rId29" Type="http://schemas.openxmlformats.org/officeDocument/2006/relationships/image" Target="../media/image18.wmf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1.wmf"/><Relationship Id="rId24" Type="http://schemas.openxmlformats.org/officeDocument/2006/relationships/oleObject" Target="../embeddings/oleObject9.bin"/><Relationship Id="rId32" Type="http://schemas.openxmlformats.org/officeDocument/2006/relationships/oleObject" Target="../embeddings/oleObject13.bin"/><Relationship Id="rId37" Type="http://schemas.openxmlformats.org/officeDocument/2006/relationships/image" Target="../media/image22.wmf"/><Relationship Id="rId40" Type="http://schemas.openxmlformats.org/officeDocument/2006/relationships/oleObject" Target="../embeddings/oleObject17.bin"/><Relationship Id="rId45" Type="http://schemas.openxmlformats.org/officeDocument/2006/relationships/oleObject" Target="../embeddings/oleObject20.bin"/><Relationship Id="rId5" Type="http://schemas.openxmlformats.org/officeDocument/2006/relationships/image" Target="../media/image10.wmf"/><Relationship Id="rId15" Type="http://schemas.openxmlformats.org/officeDocument/2006/relationships/image" Target="../media/image12.wmf"/><Relationship Id="rId23" Type="http://schemas.openxmlformats.org/officeDocument/2006/relationships/image" Target="../media/image15.wmf"/><Relationship Id="rId28" Type="http://schemas.openxmlformats.org/officeDocument/2006/relationships/oleObject" Target="../embeddings/oleObject11.bin"/><Relationship Id="rId36" Type="http://schemas.openxmlformats.org/officeDocument/2006/relationships/oleObject" Target="../embeddings/oleObject15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3.wmf"/><Relationship Id="rId31" Type="http://schemas.openxmlformats.org/officeDocument/2006/relationships/image" Target="../media/image19.wmf"/><Relationship Id="rId44" Type="http://schemas.openxmlformats.org/officeDocument/2006/relationships/image" Target="../media/image25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8.bin"/><Relationship Id="rId27" Type="http://schemas.openxmlformats.org/officeDocument/2006/relationships/image" Target="../media/image17.wmf"/><Relationship Id="rId30" Type="http://schemas.openxmlformats.org/officeDocument/2006/relationships/oleObject" Target="../embeddings/oleObject12.bin"/><Relationship Id="rId35" Type="http://schemas.openxmlformats.org/officeDocument/2006/relationships/image" Target="../media/image21.wmf"/><Relationship Id="rId43" Type="http://schemas.openxmlformats.org/officeDocument/2006/relationships/oleObject" Target="../embeddings/oleObject19.bin"/><Relationship Id="rId8" Type="http://schemas.openxmlformats.org/officeDocument/2006/relationships/oleObject" Target="../embeddings/oleObject4.bin"/><Relationship Id="rId3" Type="http://schemas.openxmlformats.org/officeDocument/2006/relationships/image" Target="../media/image32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3.wmf"/><Relationship Id="rId25" Type="http://schemas.openxmlformats.org/officeDocument/2006/relationships/image" Target="../media/image16.wmf"/><Relationship Id="rId33" Type="http://schemas.openxmlformats.org/officeDocument/2006/relationships/image" Target="../media/image20.wmf"/><Relationship Id="rId38" Type="http://schemas.openxmlformats.org/officeDocument/2006/relationships/oleObject" Target="../embeddings/oleObject16.bin"/><Relationship Id="rId46" Type="http://schemas.openxmlformats.org/officeDocument/2006/relationships/image" Target="../media/image26.wmf"/><Relationship Id="rId20" Type="http://schemas.openxmlformats.org/officeDocument/2006/relationships/oleObject" Target="../embeddings/oleObject7.bin"/><Relationship Id="rId41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37"/>
          <p:cNvSpPr txBox="1">
            <a:spLocks noGrp="1"/>
          </p:cNvSpPr>
          <p:nvPr>
            <p:ph type="subTitle" idx="2"/>
          </p:nvPr>
        </p:nvSpPr>
        <p:spPr>
          <a:xfrm>
            <a:off x="670887" y="778631"/>
            <a:ext cx="7288500" cy="252634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marL="0" indent="0"/>
            <a:r>
              <a:rPr lang="en-US" sz="50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CHÀO MỪNG CÁC EM HỌC SINH ĐẾN VỚI TIẾT HỌC!</a:t>
            </a:r>
            <a:endParaRPr sz="5000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776" name="Google Shape;1776;p37"/>
          <p:cNvGrpSpPr/>
          <p:nvPr/>
        </p:nvGrpSpPr>
        <p:grpSpPr>
          <a:xfrm>
            <a:off x="1365500" y="1640285"/>
            <a:ext cx="7366712" cy="3119808"/>
            <a:chOff x="1278444" y="1640285"/>
            <a:chExt cx="7366712" cy="3119808"/>
          </a:xfrm>
        </p:grpSpPr>
        <p:grpSp>
          <p:nvGrpSpPr>
            <p:cNvPr id="1777" name="Google Shape;1777;p37"/>
            <p:cNvGrpSpPr/>
            <p:nvPr/>
          </p:nvGrpSpPr>
          <p:grpSpPr>
            <a:xfrm>
              <a:off x="1278444" y="3334334"/>
              <a:ext cx="5053527" cy="1425759"/>
              <a:chOff x="1969569" y="3334334"/>
              <a:chExt cx="5053527" cy="1425759"/>
            </a:xfrm>
          </p:grpSpPr>
          <p:grpSp>
            <p:nvGrpSpPr>
              <p:cNvPr id="1778" name="Google Shape;1778;p37"/>
              <p:cNvGrpSpPr/>
              <p:nvPr/>
            </p:nvGrpSpPr>
            <p:grpSpPr>
              <a:xfrm>
                <a:off x="1969569" y="3334334"/>
                <a:ext cx="2743330" cy="1418598"/>
                <a:chOff x="1969569" y="3334334"/>
                <a:chExt cx="2743330" cy="1418598"/>
              </a:xfrm>
            </p:grpSpPr>
            <p:grpSp>
              <p:nvGrpSpPr>
                <p:cNvPr id="1779" name="Google Shape;1779;p37"/>
                <p:cNvGrpSpPr/>
                <p:nvPr/>
              </p:nvGrpSpPr>
              <p:grpSpPr>
                <a:xfrm>
                  <a:off x="4107166" y="4200099"/>
                  <a:ext cx="197076" cy="216135"/>
                  <a:chOff x="7799791" y="3438161"/>
                  <a:chExt cx="197076" cy="216135"/>
                </a:xfrm>
              </p:grpSpPr>
              <p:sp>
                <p:nvSpPr>
                  <p:cNvPr id="1780" name="Google Shape;1780;p37"/>
                  <p:cNvSpPr/>
                  <p:nvPr/>
                </p:nvSpPr>
                <p:spPr>
                  <a:xfrm>
                    <a:off x="7799791" y="3455891"/>
                    <a:ext cx="189541" cy="198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1" h="3581" extrusionOk="0">
                        <a:moveTo>
                          <a:pt x="1209" y="0"/>
                        </a:moveTo>
                        <a:cubicBezTo>
                          <a:pt x="1170" y="0"/>
                          <a:pt x="1131" y="8"/>
                          <a:pt x="1092" y="26"/>
                        </a:cubicBezTo>
                        <a:cubicBezTo>
                          <a:pt x="475" y="303"/>
                          <a:pt x="724" y="893"/>
                          <a:pt x="713" y="965"/>
                        </a:cubicBezTo>
                        <a:cubicBezTo>
                          <a:pt x="703" y="1036"/>
                          <a:pt x="262" y="1002"/>
                          <a:pt x="164" y="1343"/>
                        </a:cubicBezTo>
                        <a:cubicBezTo>
                          <a:pt x="65" y="1682"/>
                          <a:pt x="461" y="1924"/>
                          <a:pt x="464" y="1989"/>
                        </a:cubicBezTo>
                        <a:cubicBezTo>
                          <a:pt x="471" y="2057"/>
                          <a:pt x="0" y="2580"/>
                          <a:pt x="928" y="3276"/>
                        </a:cubicBezTo>
                        <a:cubicBezTo>
                          <a:pt x="1231" y="3504"/>
                          <a:pt x="1493" y="3581"/>
                          <a:pt x="1709" y="3581"/>
                        </a:cubicBezTo>
                        <a:cubicBezTo>
                          <a:pt x="2011" y="3581"/>
                          <a:pt x="2224" y="3431"/>
                          <a:pt x="2331" y="3334"/>
                        </a:cubicBezTo>
                        <a:cubicBezTo>
                          <a:pt x="2386" y="3282"/>
                          <a:pt x="2451" y="3248"/>
                          <a:pt x="2523" y="3228"/>
                        </a:cubicBezTo>
                        <a:cubicBezTo>
                          <a:pt x="3191" y="3037"/>
                          <a:pt x="3421" y="2142"/>
                          <a:pt x="3369" y="1579"/>
                        </a:cubicBezTo>
                        <a:cubicBezTo>
                          <a:pt x="3314" y="982"/>
                          <a:pt x="2912" y="1074"/>
                          <a:pt x="2833" y="1020"/>
                        </a:cubicBezTo>
                        <a:cubicBezTo>
                          <a:pt x="2755" y="968"/>
                          <a:pt x="2864" y="562"/>
                          <a:pt x="2584" y="395"/>
                        </a:cubicBezTo>
                        <a:cubicBezTo>
                          <a:pt x="2523" y="359"/>
                          <a:pt x="2460" y="345"/>
                          <a:pt x="2397" y="345"/>
                        </a:cubicBezTo>
                        <a:cubicBezTo>
                          <a:pt x="2206" y="345"/>
                          <a:pt x="2018" y="472"/>
                          <a:pt x="1905" y="472"/>
                        </a:cubicBezTo>
                        <a:cubicBezTo>
                          <a:pt x="1885" y="472"/>
                          <a:pt x="1868" y="468"/>
                          <a:pt x="1853" y="459"/>
                        </a:cubicBezTo>
                        <a:cubicBezTo>
                          <a:pt x="1737" y="397"/>
                          <a:pt x="1483" y="0"/>
                          <a:pt x="120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1" name="Google Shape;1781;p37"/>
                  <p:cNvSpPr/>
                  <p:nvPr/>
                </p:nvSpPr>
                <p:spPr>
                  <a:xfrm>
                    <a:off x="7866888" y="3469410"/>
                    <a:ext cx="62497" cy="151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5" extrusionOk="0">
                        <a:moveTo>
                          <a:pt x="1" y="1"/>
                        </a:moveTo>
                        <a:cubicBezTo>
                          <a:pt x="86" y="233"/>
                          <a:pt x="182" y="461"/>
                          <a:pt x="274" y="690"/>
                        </a:cubicBezTo>
                        <a:cubicBezTo>
                          <a:pt x="370" y="915"/>
                          <a:pt x="465" y="1144"/>
                          <a:pt x="560" y="1370"/>
                        </a:cubicBezTo>
                        <a:lnTo>
                          <a:pt x="854" y="2049"/>
                        </a:lnTo>
                        <a:cubicBezTo>
                          <a:pt x="902" y="2161"/>
                          <a:pt x="950" y="2274"/>
                          <a:pt x="997" y="2390"/>
                        </a:cubicBezTo>
                        <a:cubicBezTo>
                          <a:pt x="1045" y="2503"/>
                          <a:pt x="1096" y="2615"/>
                          <a:pt x="1127" y="2735"/>
                        </a:cubicBezTo>
                        <a:cubicBezTo>
                          <a:pt x="1083" y="2489"/>
                          <a:pt x="987" y="2260"/>
                          <a:pt x="902" y="2028"/>
                        </a:cubicBezTo>
                        <a:cubicBezTo>
                          <a:pt x="813" y="1800"/>
                          <a:pt x="718" y="1570"/>
                          <a:pt x="622" y="1345"/>
                        </a:cubicBezTo>
                        <a:cubicBezTo>
                          <a:pt x="526" y="1116"/>
                          <a:pt x="428" y="891"/>
                          <a:pt x="321" y="669"/>
                        </a:cubicBezTo>
                        <a:cubicBezTo>
                          <a:pt x="219" y="444"/>
                          <a:pt x="113" y="22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2" name="Google Shape;1782;p37"/>
                  <p:cNvSpPr/>
                  <p:nvPr/>
                </p:nvSpPr>
                <p:spPr>
                  <a:xfrm>
                    <a:off x="7860461" y="3556232"/>
                    <a:ext cx="93690" cy="50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1" h="912" extrusionOk="0">
                        <a:moveTo>
                          <a:pt x="1691" y="0"/>
                        </a:moveTo>
                        <a:cubicBezTo>
                          <a:pt x="1588" y="140"/>
                          <a:pt x="1496" y="284"/>
                          <a:pt x="1400" y="427"/>
                        </a:cubicBezTo>
                        <a:cubicBezTo>
                          <a:pt x="1312" y="561"/>
                          <a:pt x="1223" y="701"/>
                          <a:pt x="1138" y="842"/>
                        </a:cubicBezTo>
                        <a:lnTo>
                          <a:pt x="1138" y="842"/>
                        </a:lnTo>
                        <a:cubicBezTo>
                          <a:pt x="950" y="829"/>
                          <a:pt x="766" y="819"/>
                          <a:pt x="577" y="813"/>
                        </a:cubicBezTo>
                        <a:lnTo>
                          <a:pt x="287" y="806"/>
                        </a:lnTo>
                        <a:cubicBezTo>
                          <a:pt x="246" y="806"/>
                          <a:pt x="204" y="805"/>
                          <a:pt x="163" y="805"/>
                        </a:cubicBezTo>
                        <a:cubicBezTo>
                          <a:pt x="109" y="805"/>
                          <a:pt x="55" y="807"/>
                          <a:pt x="1" y="813"/>
                        </a:cubicBezTo>
                        <a:cubicBezTo>
                          <a:pt x="96" y="816"/>
                          <a:pt x="191" y="830"/>
                          <a:pt x="287" y="840"/>
                        </a:cubicBezTo>
                        <a:lnTo>
                          <a:pt x="574" y="868"/>
                        </a:lnTo>
                        <a:cubicBezTo>
                          <a:pt x="769" y="884"/>
                          <a:pt x="960" y="898"/>
                          <a:pt x="1154" y="909"/>
                        </a:cubicBezTo>
                        <a:lnTo>
                          <a:pt x="1171" y="912"/>
                        </a:lnTo>
                        <a:lnTo>
                          <a:pt x="1182" y="895"/>
                        </a:lnTo>
                        <a:cubicBezTo>
                          <a:pt x="1270" y="748"/>
                          <a:pt x="1359" y="601"/>
                          <a:pt x="1441" y="451"/>
                        </a:cubicBezTo>
                        <a:cubicBezTo>
                          <a:pt x="1527" y="304"/>
                          <a:pt x="1612" y="154"/>
                          <a:pt x="1691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3" name="Google Shape;1783;p37"/>
                  <p:cNvSpPr/>
                  <p:nvPr/>
                </p:nvSpPr>
                <p:spPr>
                  <a:xfrm>
                    <a:off x="7848160" y="3502155"/>
                    <a:ext cx="73633" cy="4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885" extrusionOk="0">
                        <a:moveTo>
                          <a:pt x="1329" y="0"/>
                        </a:moveTo>
                        <a:lnTo>
                          <a:pt x="1329" y="0"/>
                        </a:lnTo>
                        <a:cubicBezTo>
                          <a:pt x="1257" y="133"/>
                          <a:pt x="1188" y="273"/>
                          <a:pt x="1124" y="410"/>
                        </a:cubicBezTo>
                        <a:cubicBezTo>
                          <a:pt x="1060" y="540"/>
                          <a:pt x="1002" y="672"/>
                          <a:pt x="944" y="803"/>
                        </a:cubicBezTo>
                        <a:lnTo>
                          <a:pt x="944" y="803"/>
                        </a:lnTo>
                        <a:cubicBezTo>
                          <a:pt x="794" y="755"/>
                          <a:pt x="643" y="707"/>
                          <a:pt x="489" y="666"/>
                        </a:cubicBezTo>
                        <a:lnTo>
                          <a:pt x="246" y="598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9" y="570"/>
                          <a:pt x="158" y="598"/>
                          <a:pt x="236" y="628"/>
                        </a:cubicBezTo>
                        <a:lnTo>
                          <a:pt x="475" y="717"/>
                        </a:lnTo>
                        <a:cubicBezTo>
                          <a:pt x="632" y="771"/>
                          <a:pt x="793" y="826"/>
                          <a:pt x="953" y="877"/>
                        </a:cubicBezTo>
                        <a:lnTo>
                          <a:pt x="984" y="884"/>
                        </a:lnTo>
                        <a:lnTo>
                          <a:pt x="994" y="856"/>
                        </a:lnTo>
                        <a:cubicBezTo>
                          <a:pt x="1056" y="717"/>
                          <a:pt x="1114" y="574"/>
                          <a:pt x="1168" y="430"/>
                        </a:cubicBezTo>
                        <a:cubicBezTo>
                          <a:pt x="1226" y="287"/>
                          <a:pt x="1281" y="144"/>
                          <a:pt x="132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4" name="Google Shape;1784;p37"/>
                  <p:cNvSpPr/>
                  <p:nvPr/>
                </p:nvSpPr>
                <p:spPr>
                  <a:xfrm>
                    <a:off x="7807492" y="3438161"/>
                    <a:ext cx="189374" cy="19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8" h="3580" extrusionOk="0">
                        <a:moveTo>
                          <a:pt x="1207" y="0"/>
                        </a:moveTo>
                        <a:cubicBezTo>
                          <a:pt x="1169" y="0"/>
                          <a:pt x="1131" y="8"/>
                          <a:pt x="1093" y="25"/>
                        </a:cubicBezTo>
                        <a:cubicBezTo>
                          <a:pt x="472" y="302"/>
                          <a:pt x="721" y="892"/>
                          <a:pt x="714" y="964"/>
                        </a:cubicBezTo>
                        <a:cubicBezTo>
                          <a:pt x="704" y="1036"/>
                          <a:pt x="260" y="1005"/>
                          <a:pt x="161" y="1343"/>
                        </a:cubicBezTo>
                        <a:cubicBezTo>
                          <a:pt x="62" y="1684"/>
                          <a:pt x="458" y="1923"/>
                          <a:pt x="465" y="1991"/>
                        </a:cubicBezTo>
                        <a:cubicBezTo>
                          <a:pt x="468" y="2057"/>
                          <a:pt x="0" y="2578"/>
                          <a:pt x="926" y="3275"/>
                        </a:cubicBezTo>
                        <a:cubicBezTo>
                          <a:pt x="1228" y="3503"/>
                          <a:pt x="1491" y="3580"/>
                          <a:pt x="1707" y="3580"/>
                        </a:cubicBezTo>
                        <a:cubicBezTo>
                          <a:pt x="2009" y="3580"/>
                          <a:pt x="2221" y="3430"/>
                          <a:pt x="2329" y="3333"/>
                        </a:cubicBezTo>
                        <a:cubicBezTo>
                          <a:pt x="2384" y="3285"/>
                          <a:pt x="2448" y="3248"/>
                          <a:pt x="2520" y="3227"/>
                        </a:cubicBezTo>
                        <a:cubicBezTo>
                          <a:pt x="3192" y="3040"/>
                          <a:pt x="3418" y="2142"/>
                          <a:pt x="3367" y="1578"/>
                        </a:cubicBezTo>
                        <a:cubicBezTo>
                          <a:pt x="3312" y="984"/>
                          <a:pt x="2913" y="1073"/>
                          <a:pt x="2831" y="1022"/>
                        </a:cubicBezTo>
                        <a:cubicBezTo>
                          <a:pt x="2752" y="967"/>
                          <a:pt x="2861" y="565"/>
                          <a:pt x="2581" y="398"/>
                        </a:cubicBezTo>
                        <a:cubicBezTo>
                          <a:pt x="2520" y="360"/>
                          <a:pt x="2456" y="347"/>
                          <a:pt x="2393" y="347"/>
                        </a:cubicBezTo>
                        <a:cubicBezTo>
                          <a:pt x="2202" y="347"/>
                          <a:pt x="2017" y="474"/>
                          <a:pt x="1902" y="474"/>
                        </a:cubicBezTo>
                        <a:cubicBezTo>
                          <a:pt x="1883" y="474"/>
                          <a:pt x="1866" y="471"/>
                          <a:pt x="1851" y="462"/>
                        </a:cubicBezTo>
                        <a:cubicBezTo>
                          <a:pt x="1734" y="396"/>
                          <a:pt x="1480" y="0"/>
                          <a:pt x="1207" y="0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5" name="Google Shape;1785;p37"/>
                  <p:cNvSpPr/>
                  <p:nvPr/>
                </p:nvSpPr>
                <p:spPr>
                  <a:xfrm>
                    <a:off x="7874423" y="3451791"/>
                    <a:ext cx="62497" cy="151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3" extrusionOk="0"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90" y="229"/>
                          <a:pt x="182" y="459"/>
                          <a:pt x="278" y="687"/>
                        </a:cubicBezTo>
                        <a:cubicBezTo>
                          <a:pt x="370" y="916"/>
                          <a:pt x="465" y="1141"/>
                          <a:pt x="565" y="1370"/>
                        </a:cubicBezTo>
                        <a:lnTo>
                          <a:pt x="855" y="2046"/>
                        </a:lnTo>
                        <a:cubicBezTo>
                          <a:pt x="906" y="2159"/>
                          <a:pt x="954" y="2274"/>
                          <a:pt x="1001" y="2387"/>
                        </a:cubicBezTo>
                        <a:cubicBezTo>
                          <a:pt x="1045" y="2500"/>
                          <a:pt x="1097" y="2613"/>
                          <a:pt x="1127" y="2732"/>
                        </a:cubicBezTo>
                        <a:cubicBezTo>
                          <a:pt x="1083" y="2490"/>
                          <a:pt x="988" y="2261"/>
                          <a:pt x="902" y="2028"/>
                        </a:cubicBezTo>
                        <a:cubicBezTo>
                          <a:pt x="814" y="1797"/>
                          <a:pt x="722" y="1568"/>
                          <a:pt x="623" y="1343"/>
                        </a:cubicBezTo>
                        <a:cubicBezTo>
                          <a:pt x="527" y="1117"/>
                          <a:pt x="428" y="889"/>
                          <a:pt x="322" y="667"/>
                        </a:cubicBezTo>
                        <a:cubicBezTo>
                          <a:pt x="220" y="442"/>
                          <a:pt x="114" y="2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6" name="Google Shape;1786;p37"/>
                  <p:cNvSpPr/>
                  <p:nvPr/>
                </p:nvSpPr>
                <p:spPr>
                  <a:xfrm>
                    <a:off x="7868051" y="3538668"/>
                    <a:ext cx="93634" cy="50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908" extrusionOk="0">
                        <a:moveTo>
                          <a:pt x="1690" y="0"/>
                        </a:moveTo>
                        <a:cubicBezTo>
                          <a:pt x="1587" y="136"/>
                          <a:pt x="1496" y="279"/>
                          <a:pt x="1400" y="423"/>
                        </a:cubicBezTo>
                        <a:cubicBezTo>
                          <a:pt x="1312" y="560"/>
                          <a:pt x="1223" y="697"/>
                          <a:pt x="1138" y="838"/>
                        </a:cubicBezTo>
                        <a:lnTo>
                          <a:pt x="1138" y="838"/>
                        </a:lnTo>
                        <a:cubicBezTo>
                          <a:pt x="953" y="825"/>
                          <a:pt x="765" y="816"/>
                          <a:pt x="580" y="809"/>
                        </a:cubicBezTo>
                        <a:lnTo>
                          <a:pt x="290" y="802"/>
                        </a:lnTo>
                        <a:cubicBezTo>
                          <a:pt x="266" y="803"/>
                          <a:pt x="241" y="803"/>
                          <a:pt x="217" y="803"/>
                        </a:cubicBezTo>
                        <a:cubicBezTo>
                          <a:pt x="192" y="803"/>
                          <a:pt x="168" y="803"/>
                          <a:pt x="144" y="803"/>
                        </a:cubicBezTo>
                        <a:cubicBezTo>
                          <a:pt x="96" y="803"/>
                          <a:pt x="48" y="804"/>
                          <a:pt x="0" y="809"/>
                        </a:cubicBezTo>
                        <a:cubicBezTo>
                          <a:pt x="95" y="816"/>
                          <a:pt x="191" y="826"/>
                          <a:pt x="287" y="837"/>
                        </a:cubicBezTo>
                        <a:lnTo>
                          <a:pt x="577" y="864"/>
                        </a:lnTo>
                        <a:cubicBezTo>
                          <a:pt x="768" y="881"/>
                          <a:pt x="960" y="894"/>
                          <a:pt x="1154" y="908"/>
                        </a:cubicBezTo>
                        <a:lnTo>
                          <a:pt x="1174" y="908"/>
                        </a:lnTo>
                        <a:lnTo>
                          <a:pt x="1185" y="891"/>
                        </a:lnTo>
                        <a:cubicBezTo>
                          <a:pt x="1270" y="744"/>
                          <a:pt x="1359" y="597"/>
                          <a:pt x="1444" y="451"/>
                        </a:cubicBezTo>
                        <a:cubicBezTo>
                          <a:pt x="1529" y="300"/>
                          <a:pt x="1611" y="150"/>
                          <a:pt x="169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7" name="Google Shape;1787;p37"/>
                  <p:cNvSpPr/>
                  <p:nvPr/>
                </p:nvSpPr>
                <p:spPr>
                  <a:xfrm>
                    <a:off x="7855917" y="3484370"/>
                    <a:ext cx="73467" cy="49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6" h="888" extrusionOk="0">
                        <a:moveTo>
                          <a:pt x="1325" y="0"/>
                        </a:moveTo>
                        <a:lnTo>
                          <a:pt x="1325" y="0"/>
                        </a:lnTo>
                        <a:cubicBezTo>
                          <a:pt x="1253" y="137"/>
                          <a:pt x="1185" y="273"/>
                          <a:pt x="1121" y="413"/>
                        </a:cubicBezTo>
                        <a:cubicBezTo>
                          <a:pt x="1060" y="540"/>
                          <a:pt x="1003" y="673"/>
                          <a:pt x="942" y="804"/>
                        </a:cubicBezTo>
                        <a:lnTo>
                          <a:pt x="942" y="804"/>
                        </a:lnTo>
                        <a:cubicBezTo>
                          <a:pt x="792" y="756"/>
                          <a:pt x="640" y="711"/>
                          <a:pt x="489" y="665"/>
                        </a:cubicBezTo>
                        <a:lnTo>
                          <a:pt x="243" y="597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6" y="570"/>
                          <a:pt x="155" y="597"/>
                          <a:pt x="232" y="632"/>
                        </a:cubicBezTo>
                        <a:lnTo>
                          <a:pt x="472" y="717"/>
                        </a:lnTo>
                        <a:cubicBezTo>
                          <a:pt x="632" y="775"/>
                          <a:pt x="790" y="826"/>
                          <a:pt x="953" y="878"/>
                        </a:cubicBezTo>
                        <a:lnTo>
                          <a:pt x="980" y="887"/>
                        </a:lnTo>
                        <a:lnTo>
                          <a:pt x="990" y="860"/>
                        </a:lnTo>
                        <a:cubicBezTo>
                          <a:pt x="1052" y="717"/>
                          <a:pt x="1110" y="577"/>
                          <a:pt x="1168" y="434"/>
                        </a:cubicBezTo>
                        <a:cubicBezTo>
                          <a:pt x="1223" y="290"/>
                          <a:pt x="1277" y="147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</p:grpSp>
            <p:sp>
              <p:nvSpPr>
                <p:cNvPr id="1788" name="Google Shape;1788;p37"/>
                <p:cNvSpPr/>
                <p:nvPr/>
              </p:nvSpPr>
              <p:spPr>
                <a:xfrm flipH="1">
                  <a:off x="3443526" y="4021888"/>
                  <a:ext cx="197705" cy="204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" h="3643" extrusionOk="0">
                      <a:moveTo>
                        <a:pt x="297" y="0"/>
                      </a:moveTo>
                      <a:lnTo>
                        <a:pt x="297" y="0"/>
                      </a:lnTo>
                      <a:cubicBezTo>
                        <a:pt x="413" y="499"/>
                        <a:pt x="502" y="997"/>
                        <a:pt x="506" y="1510"/>
                      </a:cubicBezTo>
                      <a:cubicBezTo>
                        <a:pt x="509" y="2250"/>
                        <a:pt x="267" y="2947"/>
                        <a:pt x="0" y="3643"/>
                      </a:cubicBezTo>
                      <a:cubicBezTo>
                        <a:pt x="0" y="3643"/>
                        <a:pt x="925" y="2691"/>
                        <a:pt x="1943" y="2039"/>
                      </a:cubicBezTo>
                      <a:cubicBezTo>
                        <a:pt x="2953" y="1387"/>
                        <a:pt x="3479" y="1206"/>
                        <a:pt x="3479" y="1206"/>
                      </a:cubicBezTo>
                      <a:cubicBezTo>
                        <a:pt x="3523" y="1001"/>
                        <a:pt x="3394" y="799"/>
                        <a:pt x="3189" y="752"/>
                      </a:cubicBezTo>
                      <a:cubicBezTo>
                        <a:pt x="2564" y="612"/>
                        <a:pt x="1434" y="383"/>
                        <a:pt x="297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89" name="Google Shape;1789;p37"/>
                <p:cNvSpPr/>
                <p:nvPr/>
              </p:nvSpPr>
              <p:spPr>
                <a:xfrm flipH="1">
                  <a:off x="2933979" y="3612643"/>
                  <a:ext cx="111532" cy="146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" h="2612" extrusionOk="0">
                      <a:moveTo>
                        <a:pt x="1913" y="0"/>
                      </a:moveTo>
                      <a:cubicBezTo>
                        <a:pt x="1892" y="0"/>
                        <a:pt x="1872" y="10"/>
                        <a:pt x="1858" y="29"/>
                      </a:cubicBezTo>
                      <a:lnTo>
                        <a:pt x="21" y="2507"/>
                      </a:lnTo>
                      <a:cubicBezTo>
                        <a:pt x="1" y="2534"/>
                        <a:pt x="8" y="2578"/>
                        <a:pt x="35" y="2599"/>
                      </a:cubicBezTo>
                      <a:cubicBezTo>
                        <a:pt x="48" y="2607"/>
                        <a:pt x="63" y="2611"/>
                        <a:pt x="77" y="2611"/>
                      </a:cubicBezTo>
                      <a:cubicBezTo>
                        <a:pt x="97" y="2611"/>
                        <a:pt x="117" y="2603"/>
                        <a:pt x="131" y="2585"/>
                      </a:cubicBezTo>
                      <a:lnTo>
                        <a:pt x="1967" y="106"/>
                      </a:lnTo>
                      <a:cubicBezTo>
                        <a:pt x="1987" y="79"/>
                        <a:pt x="1981" y="35"/>
                        <a:pt x="1954" y="15"/>
                      </a:cubicBezTo>
                      <a:cubicBezTo>
                        <a:pt x="1941" y="5"/>
                        <a:pt x="1927" y="0"/>
                        <a:pt x="1913" y="0"/>
                      </a:cubicBezTo>
                      <a:close/>
                    </a:path>
                  </a:pathLst>
                </a:custGeom>
                <a:solidFill>
                  <a:srgbClr val="C982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0" name="Google Shape;1790;p37"/>
                <p:cNvSpPr/>
                <p:nvPr/>
              </p:nvSpPr>
              <p:spPr>
                <a:xfrm flipH="1">
                  <a:off x="2697858" y="3768038"/>
                  <a:ext cx="87576" cy="14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59" extrusionOk="0">
                      <a:moveTo>
                        <a:pt x="989" y="0"/>
                      </a:moveTo>
                      <a:cubicBezTo>
                        <a:pt x="880" y="0"/>
                        <a:pt x="778" y="69"/>
                        <a:pt x="735" y="173"/>
                      </a:cubicBezTo>
                      <a:lnTo>
                        <a:pt x="496" y="747"/>
                      </a:lnTo>
                      <a:cubicBezTo>
                        <a:pt x="455" y="849"/>
                        <a:pt x="400" y="941"/>
                        <a:pt x="329" y="1027"/>
                      </a:cubicBezTo>
                      <a:cubicBezTo>
                        <a:pt x="1" y="1453"/>
                        <a:pt x="83" y="2068"/>
                        <a:pt x="513" y="2392"/>
                      </a:cubicBezTo>
                      <a:lnTo>
                        <a:pt x="864" y="2658"/>
                      </a:lnTo>
                      <a:lnTo>
                        <a:pt x="1561" y="1744"/>
                      </a:lnTo>
                      <a:lnTo>
                        <a:pt x="874" y="1225"/>
                      </a:lnTo>
                      <a:cubicBezTo>
                        <a:pt x="878" y="1215"/>
                        <a:pt x="885" y="1204"/>
                        <a:pt x="891" y="1191"/>
                      </a:cubicBezTo>
                      <a:lnTo>
                        <a:pt x="1230" y="368"/>
                      </a:lnTo>
                      <a:cubicBezTo>
                        <a:pt x="1288" y="228"/>
                        <a:pt x="1216" y="65"/>
                        <a:pt x="1069" y="13"/>
                      </a:cubicBezTo>
                      <a:cubicBezTo>
                        <a:pt x="1042" y="4"/>
                        <a:pt x="1016" y="0"/>
                        <a:pt x="989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1" name="Google Shape;1791;p37"/>
                <p:cNvSpPr/>
                <p:nvPr/>
              </p:nvSpPr>
              <p:spPr>
                <a:xfrm flipH="1">
                  <a:off x="2970495" y="4289426"/>
                  <a:ext cx="203708" cy="45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1" h="8102" extrusionOk="0">
                      <a:moveTo>
                        <a:pt x="3084" y="0"/>
                      </a:moveTo>
                      <a:cubicBezTo>
                        <a:pt x="2495" y="133"/>
                        <a:pt x="1833" y="209"/>
                        <a:pt x="1091" y="209"/>
                      </a:cubicBezTo>
                      <a:cubicBezTo>
                        <a:pt x="745" y="209"/>
                        <a:pt x="382" y="192"/>
                        <a:pt x="1" y="158"/>
                      </a:cubicBezTo>
                      <a:lnTo>
                        <a:pt x="1" y="158"/>
                      </a:lnTo>
                      <a:cubicBezTo>
                        <a:pt x="1" y="158"/>
                        <a:pt x="2459" y="4687"/>
                        <a:pt x="2469" y="8101"/>
                      </a:cubicBezTo>
                      <a:lnTo>
                        <a:pt x="3630" y="8098"/>
                      </a:lnTo>
                      <a:cubicBezTo>
                        <a:pt x="3630" y="8098"/>
                        <a:pt x="3244" y="3790"/>
                        <a:pt x="3084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2" name="Google Shape;1792;p37"/>
                <p:cNvSpPr/>
                <p:nvPr/>
              </p:nvSpPr>
              <p:spPr>
                <a:xfrm flipH="1">
                  <a:off x="2990294" y="3911204"/>
                  <a:ext cx="283430" cy="19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2" h="3463" extrusionOk="0">
                      <a:moveTo>
                        <a:pt x="5052" y="1"/>
                      </a:moveTo>
                      <a:cubicBezTo>
                        <a:pt x="4772" y="273"/>
                        <a:pt x="4404" y="536"/>
                        <a:pt x="3933" y="772"/>
                      </a:cubicBezTo>
                      <a:cubicBezTo>
                        <a:pt x="3479" y="994"/>
                        <a:pt x="3072" y="1199"/>
                        <a:pt x="2714" y="1379"/>
                      </a:cubicBezTo>
                      <a:cubicBezTo>
                        <a:pt x="2553" y="1458"/>
                        <a:pt x="2403" y="1537"/>
                        <a:pt x="2263" y="1609"/>
                      </a:cubicBezTo>
                      <a:cubicBezTo>
                        <a:pt x="1400" y="2046"/>
                        <a:pt x="837" y="2339"/>
                        <a:pt x="509" y="2513"/>
                      </a:cubicBezTo>
                      <a:cubicBezTo>
                        <a:pt x="270" y="2639"/>
                        <a:pt x="103" y="2868"/>
                        <a:pt x="58" y="3131"/>
                      </a:cubicBezTo>
                      <a:cubicBezTo>
                        <a:pt x="38" y="3237"/>
                        <a:pt x="21" y="3350"/>
                        <a:pt x="0" y="3462"/>
                      </a:cubicBezTo>
                      <a:cubicBezTo>
                        <a:pt x="594" y="3455"/>
                        <a:pt x="1168" y="3445"/>
                        <a:pt x="1713" y="3424"/>
                      </a:cubicBezTo>
                      <a:cubicBezTo>
                        <a:pt x="1816" y="3418"/>
                        <a:pt x="1918" y="3415"/>
                        <a:pt x="2021" y="3407"/>
                      </a:cubicBezTo>
                      <a:cubicBezTo>
                        <a:pt x="2243" y="3397"/>
                        <a:pt x="2458" y="3383"/>
                        <a:pt x="2673" y="3366"/>
                      </a:cubicBezTo>
                      <a:cubicBezTo>
                        <a:pt x="2860" y="3350"/>
                        <a:pt x="3045" y="3333"/>
                        <a:pt x="3226" y="3312"/>
                      </a:cubicBezTo>
                      <a:lnTo>
                        <a:pt x="3240" y="3312"/>
                      </a:lnTo>
                      <a:cubicBezTo>
                        <a:pt x="3328" y="3301"/>
                        <a:pt x="3417" y="3292"/>
                        <a:pt x="3506" y="3278"/>
                      </a:cubicBezTo>
                      <a:cubicBezTo>
                        <a:pt x="3591" y="3268"/>
                        <a:pt x="3676" y="3257"/>
                        <a:pt x="3758" y="3243"/>
                      </a:cubicBezTo>
                      <a:cubicBezTo>
                        <a:pt x="3769" y="3243"/>
                        <a:pt x="3775" y="3243"/>
                        <a:pt x="3782" y="3240"/>
                      </a:cubicBezTo>
                      <a:cubicBezTo>
                        <a:pt x="3864" y="3230"/>
                        <a:pt x="3943" y="3216"/>
                        <a:pt x="4024" y="3202"/>
                      </a:cubicBezTo>
                      <a:cubicBezTo>
                        <a:pt x="4035" y="3199"/>
                        <a:pt x="4048" y="3199"/>
                        <a:pt x="4059" y="3196"/>
                      </a:cubicBezTo>
                      <a:cubicBezTo>
                        <a:pt x="4130" y="3182"/>
                        <a:pt x="4205" y="3169"/>
                        <a:pt x="4278" y="3155"/>
                      </a:cubicBezTo>
                      <a:cubicBezTo>
                        <a:pt x="4284" y="3155"/>
                        <a:pt x="4294" y="3155"/>
                        <a:pt x="4301" y="3152"/>
                      </a:cubicBezTo>
                      <a:cubicBezTo>
                        <a:pt x="4376" y="3138"/>
                        <a:pt x="4451" y="3120"/>
                        <a:pt x="4523" y="3104"/>
                      </a:cubicBezTo>
                      <a:cubicBezTo>
                        <a:pt x="4540" y="3100"/>
                        <a:pt x="4557" y="3097"/>
                        <a:pt x="4571" y="3093"/>
                      </a:cubicBezTo>
                      <a:cubicBezTo>
                        <a:pt x="4646" y="3076"/>
                        <a:pt x="4721" y="3059"/>
                        <a:pt x="4793" y="3043"/>
                      </a:cubicBezTo>
                      <a:cubicBezTo>
                        <a:pt x="4803" y="2626"/>
                        <a:pt x="4823" y="2264"/>
                        <a:pt x="4858" y="1973"/>
                      </a:cubicBezTo>
                      <a:cubicBezTo>
                        <a:pt x="4916" y="1431"/>
                        <a:pt x="4990" y="752"/>
                        <a:pt x="5052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3" name="Google Shape;1793;p37"/>
                <p:cNvSpPr/>
                <p:nvPr/>
              </p:nvSpPr>
              <p:spPr>
                <a:xfrm flipH="1">
                  <a:off x="2727919" y="3885398"/>
                  <a:ext cx="227552" cy="296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5293" extrusionOk="0">
                      <a:moveTo>
                        <a:pt x="3281" y="0"/>
                      </a:moveTo>
                      <a:cubicBezTo>
                        <a:pt x="2588" y="1553"/>
                        <a:pt x="1636" y="2488"/>
                        <a:pt x="431" y="3052"/>
                      </a:cubicBezTo>
                      <a:cubicBezTo>
                        <a:pt x="431" y="3052"/>
                        <a:pt x="1" y="3485"/>
                        <a:pt x="472" y="4547"/>
                      </a:cubicBezTo>
                      <a:cubicBezTo>
                        <a:pt x="746" y="5162"/>
                        <a:pt x="1019" y="5292"/>
                        <a:pt x="1200" y="5292"/>
                      </a:cubicBezTo>
                      <a:cubicBezTo>
                        <a:pt x="1333" y="5292"/>
                        <a:pt x="1417" y="5223"/>
                        <a:pt x="1417" y="5223"/>
                      </a:cubicBezTo>
                      <a:cubicBezTo>
                        <a:pt x="3373" y="3417"/>
                        <a:pt x="4049" y="481"/>
                        <a:pt x="4056" y="464"/>
                      </a:cubicBezTo>
                      <a:lnTo>
                        <a:pt x="3281" y="0"/>
                      </a:ln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4" name="Google Shape;1794;p37"/>
                <p:cNvSpPr/>
                <p:nvPr/>
              </p:nvSpPr>
              <p:spPr>
                <a:xfrm flipH="1">
                  <a:off x="2866732" y="4056557"/>
                  <a:ext cx="851299" cy="68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4" h="12253" extrusionOk="0">
                      <a:moveTo>
                        <a:pt x="14003" y="1"/>
                      </a:moveTo>
                      <a:cubicBezTo>
                        <a:pt x="13600" y="189"/>
                        <a:pt x="13170" y="335"/>
                        <a:pt x="12713" y="452"/>
                      </a:cubicBezTo>
                      <a:cubicBezTo>
                        <a:pt x="12641" y="468"/>
                        <a:pt x="12566" y="485"/>
                        <a:pt x="12491" y="502"/>
                      </a:cubicBezTo>
                      <a:cubicBezTo>
                        <a:pt x="12477" y="506"/>
                        <a:pt x="12460" y="509"/>
                        <a:pt x="12443" y="513"/>
                      </a:cubicBezTo>
                      <a:cubicBezTo>
                        <a:pt x="12371" y="529"/>
                        <a:pt x="12296" y="547"/>
                        <a:pt x="12221" y="561"/>
                      </a:cubicBezTo>
                      <a:cubicBezTo>
                        <a:pt x="12214" y="564"/>
                        <a:pt x="12204" y="564"/>
                        <a:pt x="12198" y="564"/>
                      </a:cubicBezTo>
                      <a:cubicBezTo>
                        <a:pt x="12125" y="578"/>
                        <a:pt x="12050" y="591"/>
                        <a:pt x="11979" y="605"/>
                      </a:cubicBezTo>
                      <a:cubicBezTo>
                        <a:pt x="11968" y="608"/>
                        <a:pt x="11955" y="608"/>
                        <a:pt x="11944" y="611"/>
                      </a:cubicBezTo>
                      <a:cubicBezTo>
                        <a:pt x="11863" y="625"/>
                        <a:pt x="11784" y="639"/>
                        <a:pt x="11702" y="649"/>
                      </a:cubicBezTo>
                      <a:cubicBezTo>
                        <a:pt x="11695" y="652"/>
                        <a:pt x="11689" y="652"/>
                        <a:pt x="11678" y="652"/>
                      </a:cubicBezTo>
                      <a:cubicBezTo>
                        <a:pt x="11596" y="666"/>
                        <a:pt x="11511" y="677"/>
                        <a:pt x="11426" y="687"/>
                      </a:cubicBezTo>
                      <a:cubicBezTo>
                        <a:pt x="11337" y="701"/>
                        <a:pt x="11248" y="710"/>
                        <a:pt x="11160" y="721"/>
                      </a:cubicBezTo>
                      <a:lnTo>
                        <a:pt x="11146" y="721"/>
                      </a:lnTo>
                      <a:cubicBezTo>
                        <a:pt x="10965" y="742"/>
                        <a:pt x="10780" y="759"/>
                        <a:pt x="10593" y="775"/>
                      </a:cubicBezTo>
                      <a:cubicBezTo>
                        <a:pt x="10378" y="792"/>
                        <a:pt x="10163" y="806"/>
                        <a:pt x="9941" y="816"/>
                      </a:cubicBezTo>
                      <a:cubicBezTo>
                        <a:pt x="9838" y="824"/>
                        <a:pt x="9736" y="827"/>
                        <a:pt x="9633" y="833"/>
                      </a:cubicBezTo>
                      <a:cubicBezTo>
                        <a:pt x="9088" y="854"/>
                        <a:pt x="8514" y="864"/>
                        <a:pt x="7920" y="871"/>
                      </a:cubicBezTo>
                      <a:cubicBezTo>
                        <a:pt x="7910" y="929"/>
                        <a:pt x="7900" y="984"/>
                        <a:pt x="7889" y="1035"/>
                      </a:cubicBezTo>
                      <a:cubicBezTo>
                        <a:pt x="7876" y="1123"/>
                        <a:pt x="7859" y="1209"/>
                        <a:pt x="7845" y="1281"/>
                      </a:cubicBezTo>
                      <a:cubicBezTo>
                        <a:pt x="7845" y="1298"/>
                        <a:pt x="7842" y="1312"/>
                        <a:pt x="7835" y="1325"/>
                      </a:cubicBezTo>
                      <a:cubicBezTo>
                        <a:pt x="7835" y="1328"/>
                        <a:pt x="7835" y="1332"/>
                        <a:pt x="7831" y="1336"/>
                      </a:cubicBezTo>
                      <a:cubicBezTo>
                        <a:pt x="7828" y="1349"/>
                        <a:pt x="7824" y="1363"/>
                        <a:pt x="7818" y="1377"/>
                      </a:cubicBezTo>
                      <a:cubicBezTo>
                        <a:pt x="7810" y="1390"/>
                        <a:pt x="7804" y="1404"/>
                        <a:pt x="7797" y="1417"/>
                      </a:cubicBezTo>
                      <a:cubicBezTo>
                        <a:pt x="7797" y="1417"/>
                        <a:pt x="7794" y="1421"/>
                        <a:pt x="7794" y="1424"/>
                      </a:cubicBezTo>
                      <a:cubicBezTo>
                        <a:pt x="7787" y="1435"/>
                        <a:pt x="7777" y="1448"/>
                        <a:pt x="7769" y="1458"/>
                      </a:cubicBezTo>
                      <a:cubicBezTo>
                        <a:pt x="7701" y="1547"/>
                        <a:pt x="7602" y="1605"/>
                        <a:pt x="7490" y="1619"/>
                      </a:cubicBezTo>
                      <a:cubicBezTo>
                        <a:pt x="7298" y="1642"/>
                        <a:pt x="7031" y="1666"/>
                        <a:pt x="6730" y="1666"/>
                      </a:cubicBezTo>
                      <a:cubicBezTo>
                        <a:pt x="6107" y="1666"/>
                        <a:pt x="5339" y="1566"/>
                        <a:pt x="4790" y="1161"/>
                      </a:cubicBezTo>
                      <a:cubicBezTo>
                        <a:pt x="4681" y="1079"/>
                        <a:pt x="4623" y="946"/>
                        <a:pt x="4632" y="810"/>
                      </a:cubicBezTo>
                      <a:cubicBezTo>
                        <a:pt x="4636" y="796"/>
                        <a:pt x="4636" y="783"/>
                        <a:pt x="4640" y="765"/>
                      </a:cubicBezTo>
                      <a:lnTo>
                        <a:pt x="4677" y="591"/>
                      </a:lnTo>
                      <a:lnTo>
                        <a:pt x="4677" y="591"/>
                      </a:lnTo>
                      <a:cubicBezTo>
                        <a:pt x="4677" y="591"/>
                        <a:pt x="3704" y="1038"/>
                        <a:pt x="2830" y="1676"/>
                      </a:cubicBezTo>
                      <a:cubicBezTo>
                        <a:pt x="1953" y="2315"/>
                        <a:pt x="1458" y="2848"/>
                        <a:pt x="1458" y="2848"/>
                      </a:cubicBezTo>
                      <a:cubicBezTo>
                        <a:pt x="1277" y="3322"/>
                        <a:pt x="1086" y="3793"/>
                        <a:pt x="963" y="4285"/>
                      </a:cubicBezTo>
                      <a:cubicBezTo>
                        <a:pt x="0" y="8186"/>
                        <a:pt x="1138" y="11986"/>
                        <a:pt x="1215" y="12252"/>
                      </a:cubicBezTo>
                      <a:lnTo>
                        <a:pt x="12163" y="12252"/>
                      </a:lnTo>
                      <a:cubicBezTo>
                        <a:pt x="12153" y="8838"/>
                        <a:pt x="9695" y="4309"/>
                        <a:pt x="9695" y="4309"/>
                      </a:cubicBezTo>
                      <a:lnTo>
                        <a:pt x="9695" y="4309"/>
                      </a:lnTo>
                      <a:cubicBezTo>
                        <a:pt x="10076" y="4343"/>
                        <a:pt x="10439" y="4360"/>
                        <a:pt x="10785" y="4360"/>
                      </a:cubicBezTo>
                      <a:cubicBezTo>
                        <a:pt x="11527" y="4360"/>
                        <a:pt x="12189" y="4284"/>
                        <a:pt x="12778" y="4151"/>
                      </a:cubicBezTo>
                      <a:cubicBezTo>
                        <a:pt x="13843" y="3909"/>
                        <a:pt x="14106" y="3698"/>
                        <a:pt x="14703" y="3100"/>
                      </a:cubicBezTo>
                      <a:cubicBezTo>
                        <a:pt x="14914" y="2889"/>
                        <a:pt x="15174" y="2298"/>
                        <a:pt x="14999" y="2182"/>
                      </a:cubicBezTo>
                      <a:cubicBezTo>
                        <a:pt x="14569" y="1892"/>
                        <a:pt x="14188" y="1462"/>
                        <a:pt x="14003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5" name="Google Shape;1795;p37"/>
                <p:cNvSpPr/>
                <p:nvPr/>
              </p:nvSpPr>
              <p:spPr>
                <a:xfrm flipH="1">
                  <a:off x="3525153" y="4307995"/>
                  <a:ext cx="154787" cy="432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9" h="8907" extrusionOk="0">
                      <a:moveTo>
                        <a:pt x="2759" y="0"/>
                      </a:moveTo>
                      <a:cubicBezTo>
                        <a:pt x="2759" y="1"/>
                        <a:pt x="1609" y="1407"/>
                        <a:pt x="803" y="4424"/>
                      </a:cubicBezTo>
                      <a:cubicBezTo>
                        <a:pt x="1" y="7439"/>
                        <a:pt x="114" y="8907"/>
                        <a:pt x="114" y="8907"/>
                      </a:cubicBezTo>
                      <a:lnTo>
                        <a:pt x="2182" y="8848"/>
                      </a:lnTo>
                      <a:cubicBezTo>
                        <a:pt x="2182" y="8848"/>
                        <a:pt x="172" y="5517"/>
                        <a:pt x="2759" y="0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6" name="Google Shape;1796;p37"/>
                <p:cNvSpPr/>
                <p:nvPr/>
              </p:nvSpPr>
              <p:spPr>
                <a:xfrm rot="498630" flipH="1">
                  <a:off x="3080882" y="4226449"/>
                  <a:ext cx="144070" cy="8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1752" extrusionOk="0">
                      <a:moveTo>
                        <a:pt x="5" y="1"/>
                      </a:moveTo>
                      <a:cubicBezTo>
                        <a:pt x="1" y="1"/>
                        <a:pt x="7" y="14"/>
                        <a:pt x="24" y="42"/>
                      </a:cubicBezTo>
                      <a:cubicBezTo>
                        <a:pt x="284" y="458"/>
                        <a:pt x="1011" y="1421"/>
                        <a:pt x="1011" y="1421"/>
                      </a:cubicBezTo>
                      <a:cubicBezTo>
                        <a:pt x="1011" y="1421"/>
                        <a:pt x="2842" y="1751"/>
                        <a:pt x="2915" y="1751"/>
                      </a:cubicBezTo>
                      <a:cubicBezTo>
                        <a:pt x="2935" y="1751"/>
                        <a:pt x="2828" y="1727"/>
                        <a:pt x="2523" y="1666"/>
                      </a:cubicBezTo>
                      <a:cubicBezTo>
                        <a:pt x="1212" y="1405"/>
                        <a:pt x="49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7" name="Google Shape;1797;p37"/>
                <p:cNvSpPr/>
                <p:nvPr/>
              </p:nvSpPr>
              <p:spPr>
                <a:xfrm flipH="1">
                  <a:off x="2532355" y="3446925"/>
                  <a:ext cx="260708" cy="54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8" name="Google Shape;1798;p37"/>
                <p:cNvSpPr/>
                <p:nvPr/>
              </p:nvSpPr>
              <p:spPr>
                <a:xfrm flipH="1">
                  <a:off x="2660497" y="3810449"/>
                  <a:ext cx="52344" cy="4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278" y="0"/>
                      </a:moveTo>
                      <a:cubicBezTo>
                        <a:pt x="199" y="0"/>
                        <a:pt x="121" y="39"/>
                        <a:pt x="76" y="111"/>
                      </a:cubicBezTo>
                      <a:cubicBezTo>
                        <a:pt x="1" y="223"/>
                        <a:pt x="35" y="369"/>
                        <a:pt x="144" y="445"/>
                      </a:cubicBezTo>
                      <a:lnTo>
                        <a:pt x="526" y="694"/>
                      </a:lnTo>
                      <a:cubicBezTo>
                        <a:pt x="566" y="720"/>
                        <a:pt x="611" y="733"/>
                        <a:pt x="656" y="733"/>
                      </a:cubicBezTo>
                      <a:cubicBezTo>
                        <a:pt x="735" y="733"/>
                        <a:pt x="813" y="694"/>
                        <a:pt x="861" y="623"/>
                      </a:cubicBezTo>
                      <a:cubicBezTo>
                        <a:pt x="932" y="510"/>
                        <a:pt x="902" y="360"/>
                        <a:pt x="789" y="288"/>
                      </a:cubicBezTo>
                      <a:lnTo>
                        <a:pt x="410" y="38"/>
                      </a:lnTo>
                      <a:cubicBezTo>
                        <a:pt x="369" y="13"/>
                        <a:pt x="323" y="0"/>
                        <a:pt x="27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9" name="Google Shape;1799;p37"/>
                <p:cNvSpPr/>
                <p:nvPr/>
              </p:nvSpPr>
              <p:spPr>
                <a:xfrm flipH="1">
                  <a:off x="2696345" y="3883771"/>
                  <a:ext cx="46565" cy="28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512" extrusionOk="0">
                      <a:moveTo>
                        <a:pt x="223" y="1"/>
                      </a:moveTo>
                      <a:cubicBezTo>
                        <a:pt x="135" y="1"/>
                        <a:pt x="57" y="58"/>
                        <a:pt x="31" y="145"/>
                      </a:cubicBezTo>
                      <a:cubicBezTo>
                        <a:pt x="1" y="250"/>
                        <a:pt x="62" y="363"/>
                        <a:pt x="168" y="394"/>
                      </a:cubicBezTo>
                      <a:lnTo>
                        <a:pt x="550" y="504"/>
                      </a:lnTo>
                      <a:cubicBezTo>
                        <a:pt x="569" y="509"/>
                        <a:pt x="587" y="511"/>
                        <a:pt x="605" y="511"/>
                      </a:cubicBezTo>
                      <a:cubicBezTo>
                        <a:pt x="693" y="511"/>
                        <a:pt x="774" y="454"/>
                        <a:pt x="800" y="367"/>
                      </a:cubicBezTo>
                      <a:cubicBezTo>
                        <a:pt x="830" y="261"/>
                        <a:pt x="768" y="148"/>
                        <a:pt x="663" y="118"/>
                      </a:cubicBezTo>
                      <a:lnTo>
                        <a:pt x="280" y="9"/>
                      </a:lnTo>
                      <a:cubicBezTo>
                        <a:pt x="261" y="3"/>
                        <a:pt x="242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0" name="Google Shape;1800;p37"/>
                <p:cNvSpPr/>
                <p:nvPr/>
              </p:nvSpPr>
              <p:spPr>
                <a:xfrm flipH="1">
                  <a:off x="2685405" y="3860883"/>
                  <a:ext cx="54476" cy="36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277" y="1"/>
                      </a:moveTo>
                      <a:cubicBezTo>
                        <a:pt x="180" y="1"/>
                        <a:pt x="88" y="59"/>
                        <a:pt x="49" y="154"/>
                      </a:cubicBezTo>
                      <a:cubicBezTo>
                        <a:pt x="1" y="277"/>
                        <a:pt x="62" y="417"/>
                        <a:pt x="185" y="468"/>
                      </a:cubicBezTo>
                      <a:lnTo>
                        <a:pt x="605" y="635"/>
                      </a:lnTo>
                      <a:cubicBezTo>
                        <a:pt x="636" y="647"/>
                        <a:pt x="667" y="653"/>
                        <a:pt x="698" y="653"/>
                      </a:cubicBezTo>
                      <a:cubicBezTo>
                        <a:pt x="794" y="653"/>
                        <a:pt x="883" y="595"/>
                        <a:pt x="919" y="502"/>
                      </a:cubicBezTo>
                      <a:cubicBezTo>
                        <a:pt x="971" y="376"/>
                        <a:pt x="909" y="236"/>
                        <a:pt x="786" y="187"/>
                      </a:cubicBezTo>
                      <a:lnTo>
                        <a:pt x="363" y="17"/>
                      </a:lnTo>
                      <a:cubicBezTo>
                        <a:pt x="335" y="6"/>
                        <a:pt x="306" y="1"/>
                        <a:pt x="277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1" name="Google Shape;1801;p37"/>
                <p:cNvSpPr/>
                <p:nvPr/>
              </p:nvSpPr>
              <p:spPr>
                <a:xfrm flipH="1">
                  <a:off x="2672222" y="3839340"/>
                  <a:ext cx="54419" cy="36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2" extrusionOk="0">
                      <a:moveTo>
                        <a:pt x="275" y="0"/>
                      </a:moveTo>
                      <a:cubicBezTo>
                        <a:pt x="178" y="0"/>
                        <a:pt x="88" y="58"/>
                        <a:pt x="52" y="152"/>
                      </a:cubicBezTo>
                      <a:cubicBezTo>
                        <a:pt x="1" y="275"/>
                        <a:pt x="62" y="418"/>
                        <a:pt x="185" y="466"/>
                      </a:cubicBezTo>
                      <a:lnTo>
                        <a:pt x="609" y="633"/>
                      </a:lnTo>
                      <a:cubicBezTo>
                        <a:pt x="638" y="645"/>
                        <a:pt x="669" y="651"/>
                        <a:pt x="699" y="651"/>
                      </a:cubicBezTo>
                      <a:cubicBezTo>
                        <a:pt x="794" y="651"/>
                        <a:pt x="883" y="593"/>
                        <a:pt x="922" y="500"/>
                      </a:cubicBezTo>
                      <a:cubicBezTo>
                        <a:pt x="970" y="377"/>
                        <a:pt x="912" y="234"/>
                        <a:pt x="786" y="186"/>
                      </a:cubicBezTo>
                      <a:lnTo>
                        <a:pt x="366" y="18"/>
                      </a:lnTo>
                      <a:cubicBezTo>
                        <a:pt x="336" y="6"/>
                        <a:pt x="305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2" name="Google Shape;1802;p37"/>
                <p:cNvSpPr/>
                <p:nvPr/>
              </p:nvSpPr>
              <p:spPr>
                <a:xfrm flipH="1">
                  <a:off x="2952378" y="3873281"/>
                  <a:ext cx="148279" cy="87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15520" extrusionOk="0">
                      <a:moveTo>
                        <a:pt x="2192" y="1"/>
                      </a:moveTo>
                      <a:lnTo>
                        <a:pt x="783" y="1445"/>
                      </a:lnTo>
                      <a:cubicBezTo>
                        <a:pt x="1" y="4349"/>
                        <a:pt x="315" y="15382"/>
                        <a:pt x="328" y="15519"/>
                      </a:cubicBezTo>
                      <a:lnTo>
                        <a:pt x="2319" y="15516"/>
                      </a:lnTo>
                      <a:cubicBezTo>
                        <a:pt x="2319" y="15447"/>
                        <a:pt x="2643" y="13143"/>
                        <a:pt x="2155" y="9805"/>
                      </a:cubicBezTo>
                      <a:cubicBezTo>
                        <a:pt x="1667" y="6459"/>
                        <a:pt x="2176" y="83"/>
                        <a:pt x="2192" y="1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3" name="Google Shape;1803;p37"/>
                <p:cNvSpPr/>
                <p:nvPr/>
              </p:nvSpPr>
              <p:spPr>
                <a:xfrm flipH="1">
                  <a:off x="2919920" y="3428469"/>
                  <a:ext cx="738926" cy="72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1" h="12862" extrusionOk="0">
                      <a:moveTo>
                        <a:pt x="6728" y="0"/>
                      </a:moveTo>
                      <a:cubicBezTo>
                        <a:pt x="6558" y="392"/>
                        <a:pt x="6052" y="837"/>
                        <a:pt x="5708" y="1144"/>
                      </a:cubicBezTo>
                      <a:cubicBezTo>
                        <a:pt x="4670" y="2079"/>
                        <a:pt x="3287" y="2181"/>
                        <a:pt x="1980" y="2677"/>
                      </a:cubicBezTo>
                      <a:cubicBezTo>
                        <a:pt x="1567" y="2833"/>
                        <a:pt x="1157" y="3045"/>
                        <a:pt x="881" y="3389"/>
                      </a:cubicBezTo>
                      <a:cubicBezTo>
                        <a:pt x="567" y="3778"/>
                        <a:pt x="454" y="4287"/>
                        <a:pt x="365" y="4779"/>
                      </a:cubicBezTo>
                      <a:cubicBezTo>
                        <a:pt x="123" y="6127"/>
                        <a:pt x="1" y="7517"/>
                        <a:pt x="246" y="8865"/>
                      </a:cubicBezTo>
                      <a:cubicBezTo>
                        <a:pt x="355" y="9472"/>
                        <a:pt x="536" y="10070"/>
                        <a:pt x="676" y="10671"/>
                      </a:cubicBezTo>
                      <a:cubicBezTo>
                        <a:pt x="1728" y="11026"/>
                        <a:pt x="2775" y="11238"/>
                        <a:pt x="3349" y="11367"/>
                      </a:cubicBezTo>
                      <a:cubicBezTo>
                        <a:pt x="3540" y="11412"/>
                        <a:pt x="3659" y="11596"/>
                        <a:pt x="3622" y="11787"/>
                      </a:cubicBezTo>
                      <a:lnTo>
                        <a:pt x="3585" y="11961"/>
                      </a:lnTo>
                      <a:cubicBezTo>
                        <a:pt x="3581" y="11979"/>
                        <a:pt x="3581" y="11992"/>
                        <a:pt x="3577" y="12006"/>
                      </a:cubicBezTo>
                      <a:cubicBezTo>
                        <a:pt x="3568" y="12142"/>
                        <a:pt x="3626" y="12275"/>
                        <a:pt x="3735" y="12357"/>
                      </a:cubicBezTo>
                      <a:cubicBezTo>
                        <a:pt x="4284" y="12762"/>
                        <a:pt x="5052" y="12862"/>
                        <a:pt x="5675" y="12862"/>
                      </a:cubicBezTo>
                      <a:cubicBezTo>
                        <a:pt x="5976" y="12862"/>
                        <a:pt x="6243" y="12838"/>
                        <a:pt x="6435" y="12815"/>
                      </a:cubicBezTo>
                      <a:cubicBezTo>
                        <a:pt x="6616" y="12795"/>
                        <a:pt x="6760" y="12658"/>
                        <a:pt x="6790" y="12477"/>
                      </a:cubicBezTo>
                      <a:cubicBezTo>
                        <a:pt x="6804" y="12405"/>
                        <a:pt x="6821" y="12319"/>
                        <a:pt x="6834" y="12231"/>
                      </a:cubicBezTo>
                      <a:cubicBezTo>
                        <a:pt x="6845" y="12180"/>
                        <a:pt x="6855" y="12125"/>
                        <a:pt x="6865" y="12067"/>
                      </a:cubicBezTo>
                      <a:cubicBezTo>
                        <a:pt x="6886" y="11955"/>
                        <a:pt x="6903" y="11842"/>
                        <a:pt x="6923" y="11736"/>
                      </a:cubicBezTo>
                      <a:cubicBezTo>
                        <a:pt x="6968" y="11473"/>
                        <a:pt x="7135" y="11244"/>
                        <a:pt x="7374" y="11118"/>
                      </a:cubicBezTo>
                      <a:cubicBezTo>
                        <a:pt x="7702" y="10944"/>
                        <a:pt x="8265" y="10651"/>
                        <a:pt x="9128" y="10214"/>
                      </a:cubicBezTo>
                      <a:cubicBezTo>
                        <a:pt x="9268" y="10142"/>
                        <a:pt x="9418" y="10063"/>
                        <a:pt x="9579" y="9984"/>
                      </a:cubicBezTo>
                      <a:cubicBezTo>
                        <a:pt x="9937" y="9804"/>
                        <a:pt x="10344" y="9599"/>
                        <a:pt x="10798" y="9377"/>
                      </a:cubicBezTo>
                      <a:cubicBezTo>
                        <a:pt x="11269" y="9141"/>
                        <a:pt x="11637" y="8878"/>
                        <a:pt x="11917" y="8606"/>
                      </a:cubicBezTo>
                      <a:cubicBezTo>
                        <a:pt x="13170" y="7383"/>
                        <a:pt x="12712" y="5899"/>
                        <a:pt x="12064" y="5298"/>
                      </a:cubicBezTo>
                      <a:cubicBezTo>
                        <a:pt x="11982" y="5226"/>
                        <a:pt x="11896" y="5165"/>
                        <a:pt x="11814" y="5120"/>
                      </a:cubicBezTo>
                      <a:cubicBezTo>
                        <a:pt x="10954" y="4659"/>
                        <a:pt x="11094" y="3693"/>
                        <a:pt x="10869" y="2864"/>
                      </a:cubicBezTo>
                      <a:cubicBezTo>
                        <a:pt x="10856" y="2813"/>
                        <a:pt x="10842" y="2765"/>
                        <a:pt x="10825" y="2713"/>
                      </a:cubicBezTo>
                      <a:cubicBezTo>
                        <a:pt x="10811" y="2677"/>
                        <a:pt x="10798" y="2642"/>
                        <a:pt x="10787" y="2604"/>
                      </a:cubicBezTo>
                      <a:cubicBezTo>
                        <a:pt x="10678" y="2294"/>
                        <a:pt x="10552" y="2004"/>
                        <a:pt x="10412" y="1730"/>
                      </a:cubicBezTo>
                      <a:cubicBezTo>
                        <a:pt x="9323" y="137"/>
                        <a:pt x="6728" y="0"/>
                        <a:pt x="672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4" name="Google Shape;1804;p37"/>
                <p:cNvSpPr/>
                <p:nvPr/>
              </p:nvSpPr>
              <p:spPr>
                <a:xfrm flipH="1">
                  <a:off x="3022607" y="3425720"/>
                  <a:ext cx="286572" cy="129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2313" extrusionOk="0">
                      <a:moveTo>
                        <a:pt x="686" y="0"/>
                      </a:moveTo>
                      <a:cubicBezTo>
                        <a:pt x="266" y="0"/>
                        <a:pt x="1" y="38"/>
                        <a:pt x="1" y="38"/>
                      </a:cubicBezTo>
                      <a:cubicBezTo>
                        <a:pt x="14" y="38"/>
                        <a:pt x="79" y="30"/>
                        <a:pt x="190" y="30"/>
                      </a:cubicBezTo>
                      <a:cubicBezTo>
                        <a:pt x="586" y="30"/>
                        <a:pt x="1564" y="132"/>
                        <a:pt x="2848" y="1067"/>
                      </a:cubicBezTo>
                      <a:cubicBezTo>
                        <a:pt x="4279" y="2113"/>
                        <a:pt x="4460" y="2313"/>
                        <a:pt x="4528" y="2313"/>
                      </a:cubicBezTo>
                      <a:cubicBezTo>
                        <a:pt x="4538" y="2313"/>
                        <a:pt x="4545" y="2308"/>
                        <a:pt x="4554" y="2302"/>
                      </a:cubicBezTo>
                      <a:cubicBezTo>
                        <a:pt x="4626" y="2255"/>
                        <a:pt x="5107" y="1513"/>
                        <a:pt x="3479" y="643"/>
                      </a:cubicBezTo>
                      <a:cubicBezTo>
                        <a:pt x="2466" y="103"/>
                        <a:pt x="1371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5" name="Google Shape;1805;p37"/>
                <p:cNvSpPr/>
                <p:nvPr/>
              </p:nvSpPr>
              <p:spPr>
                <a:xfrm flipH="1">
                  <a:off x="3297734" y="3986483"/>
                  <a:ext cx="379629" cy="16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3023" extrusionOk="0">
                      <a:moveTo>
                        <a:pt x="268" y="0"/>
                      </a:moveTo>
                      <a:cubicBezTo>
                        <a:pt x="0" y="0"/>
                        <a:pt x="153" y="744"/>
                        <a:pt x="153" y="744"/>
                      </a:cubicBezTo>
                      <a:cubicBezTo>
                        <a:pt x="153" y="744"/>
                        <a:pt x="2850" y="1189"/>
                        <a:pt x="3304" y="1506"/>
                      </a:cubicBezTo>
                      <a:cubicBezTo>
                        <a:pt x="3758" y="1819"/>
                        <a:pt x="3037" y="2889"/>
                        <a:pt x="4273" y="2977"/>
                      </a:cubicBezTo>
                      <a:cubicBezTo>
                        <a:pt x="4760" y="3012"/>
                        <a:pt x="5216" y="3022"/>
                        <a:pt x="5590" y="3022"/>
                      </a:cubicBezTo>
                      <a:cubicBezTo>
                        <a:pt x="6009" y="3022"/>
                        <a:pt x="6324" y="3009"/>
                        <a:pt x="6465" y="3002"/>
                      </a:cubicBezTo>
                      <a:lnTo>
                        <a:pt x="6465" y="3002"/>
                      </a:lnTo>
                      <a:cubicBezTo>
                        <a:pt x="6470" y="3002"/>
                        <a:pt x="6474" y="3002"/>
                        <a:pt x="6478" y="3002"/>
                      </a:cubicBezTo>
                      <a:cubicBezTo>
                        <a:pt x="6494" y="3002"/>
                        <a:pt x="6507" y="3002"/>
                        <a:pt x="6516" y="3001"/>
                      </a:cubicBezTo>
                      <a:cubicBezTo>
                        <a:pt x="6546" y="2997"/>
                        <a:pt x="6564" y="2997"/>
                        <a:pt x="6564" y="2997"/>
                      </a:cubicBezTo>
                      <a:lnTo>
                        <a:pt x="6546" y="2997"/>
                      </a:lnTo>
                      <a:cubicBezTo>
                        <a:pt x="6546" y="2997"/>
                        <a:pt x="6518" y="2999"/>
                        <a:pt x="6465" y="3002"/>
                      </a:cubicBezTo>
                      <a:lnTo>
                        <a:pt x="6465" y="3002"/>
                      </a:lnTo>
                      <a:cubicBezTo>
                        <a:pt x="6156" y="2998"/>
                        <a:pt x="4905" y="2844"/>
                        <a:pt x="4382" y="2410"/>
                      </a:cubicBezTo>
                      <a:cubicBezTo>
                        <a:pt x="3641" y="1799"/>
                        <a:pt x="4867" y="1594"/>
                        <a:pt x="3255" y="1089"/>
                      </a:cubicBezTo>
                      <a:cubicBezTo>
                        <a:pt x="2075" y="717"/>
                        <a:pt x="1112" y="636"/>
                        <a:pt x="518" y="130"/>
                      </a:cubicBezTo>
                      <a:cubicBezTo>
                        <a:pt x="409" y="38"/>
                        <a:pt x="328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6" name="Google Shape;1806;p37"/>
                <p:cNvSpPr/>
                <p:nvPr/>
              </p:nvSpPr>
              <p:spPr>
                <a:xfrm flipH="1">
                  <a:off x="3390122" y="3826774"/>
                  <a:ext cx="147886" cy="10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1855" extrusionOk="0">
                      <a:moveTo>
                        <a:pt x="1392" y="0"/>
                      </a:moveTo>
                      <a:cubicBezTo>
                        <a:pt x="1341" y="0"/>
                        <a:pt x="1289" y="3"/>
                        <a:pt x="1236" y="7"/>
                      </a:cubicBezTo>
                      <a:cubicBezTo>
                        <a:pt x="533" y="72"/>
                        <a:pt x="0" y="536"/>
                        <a:pt x="45" y="1041"/>
                      </a:cubicBezTo>
                      <a:cubicBezTo>
                        <a:pt x="89" y="1512"/>
                        <a:pt x="612" y="1854"/>
                        <a:pt x="1244" y="1854"/>
                      </a:cubicBezTo>
                      <a:cubicBezTo>
                        <a:pt x="1295" y="1854"/>
                        <a:pt x="1347" y="1852"/>
                        <a:pt x="1400" y="1847"/>
                      </a:cubicBezTo>
                      <a:cubicBezTo>
                        <a:pt x="2103" y="1783"/>
                        <a:pt x="2635" y="1321"/>
                        <a:pt x="2591" y="813"/>
                      </a:cubicBezTo>
                      <a:cubicBezTo>
                        <a:pt x="2547" y="342"/>
                        <a:pt x="2026" y="0"/>
                        <a:pt x="1392" y="0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7" name="Google Shape;1807;p37"/>
                <p:cNvSpPr/>
                <p:nvPr/>
              </p:nvSpPr>
              <p:spPr>
                <a:xfrm flipH="1">
                  <a:off x="2950642" y="3730788"/>
                  <a:ext cx="91952" cy="69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233" extrusionOk="0">
                      <a:moveTo>
                        <a:pt x="909" y="1"/>
                      </a:moveTo>
                      <a:cubicBezTo>
                        <a:pt x="827" y="1"/>
                        <a:pt x="743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60" y="1072"/>
                        <a:pt x="427" y="1232"/>
                        <a:pt x="736" y="1232"/>
                      </a:cubicBezTo>
                      <a:cubicBezTo>
                        <a:pt x="815" y="1232"/>
                        <a:pt x="898" y="1222"/>
                        <a:pt x="980" y="1200"/>
                      </a:cubicBezTo>
                      <a:cubicBezTo>
                        <a:pt x="1382" y="1087"/>
                        <a:pt x="1639" y="735"/>
                        <a:pt x="1550" y="414"/>
                      </a:cubicBezTo>
                      <a:cubicBezTo>
                        <a:pt x="1480" y="161"/>
                        <a:pt x="1215" y="1"/>
                        <a:pt x="909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8" name="Google Shape;1808;p37"/>
                <p:cNvSpPr/>
                <p:nvPr/>
              </p:nvSpPr>
              <p:spPr>
                <a:xfrm flipH="1">
                  <a:off x="3054201" y="3544651"/>
                  <a:ext cx="104463" cy="21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391" extrusionOk="0">
                      <a:moveTo>
                        <a:pt x="726" y="1"/>
                      </a:moveTo>
                      <a:cubicBezTo>
                        <a:pt x="550" y="1"/>
                        <a:pt x="372" y="20"/>
                        <a:pt x="192" y="66"/>
                      </a:cubicBezTo>
                      <a:cubicBezTo>
                        <a:pt x="106" y="86"/>
                        <a:pt x="1" y="155"/>
                        <a:pt x="31" y="237"/>
                      </a:cubicBezTo>
                      <a:cubicBezTo>
                        <a:pt x="42" y="264"/>
                        <a:pt x="65" y="284"/>
                        <a:pt x="89" y="298"/>
                      </a:cubicBezTo>
                      <a:cubicBezTo>
                        <a:pt x="137" y="326"/>
                        <a:pt x="195" y="345"/>
                        <a:pt x="250" y="345"/>
                      </a:cubicBezTo>
                      <a:cubicBezTo>
                        <a:pt x="262" y="345"/>
                        <a:pt x="273" y="344"/>
                        <a:pt x="284" y="343"/>
                      </a:cubicBezTo>
                      <a:cubicBezTo>
                        <a:pt x="453" y="314"/>
                        <a:pt x="629" y="302"/>
                        <a:pt x="810" y="302"/>
                      </a:cubicBezTo>
                      <a:cubicBezTo>
                        <a:pt x="1142" y="302"/>
                        <a:pt x="1493" y="341"/>
                        <a:pt x="1861" y="390"/>
                      </a:cubicBezTo>
                      <a:lnTo>
                        <a:pt x="1735" y="171"/>
                      </a:lnTo>
                      <a:cubicBezTo>
                        <a:pt x="1400" y="73"/>
                        <a:pt x="1066" y="1"/>
                        <a:pt x="726" y="1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9" name="Google Shape;1809;p37"/>
                <p:cNvSpPr/>
                <p:nvPr/>
              </p:nvSpPr>
              <p:spPr>
                <a:xfrm flipH="1">
                  <a:off x="3407569" y="3597721"/>
                  <a:ext cx="146371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114" extrusionOk="0">
                      <a:moveTo>
                        <a:pt x="2412" y="0"/>
                      </a:moveTo>
                      <a:cubicBezTo>
                        <a:pt x="2408" y="0"/>
                        <a:pt x="2404" y="0"/>
                        <a:pt x="2401" y="0"/>
                      </a:cubicBezTo>
                      <a:cubicBezTo>
                        <a:pt x="1482" y="14"/>
                        <a:pt x="783" y="635"/>
                        <a:pt x="1" y="1114"/>
                      </a:cubicBezTo>
                      <a:cubicBezTo>
                        <a:pt x="871" y="779"/>
                        <a:pt x="1646" y="366"/>
                        <a:pt x="2383" y="287"/>
                      </a:cubicBezTo>
                      <a:cubicBezTo>
                        <a:pt x="2452" y="281"/>
                        <a:pt x="2514" y="243"/>
                        <a:pt x="2561" y="199"/>
                      </a:cubicBezTo>
                      <a:cubicBezTo>
                        <a:pt x="2582" y="178"/>
                        <a:pt x="2599" y="151"/>
                        <a:pt x="2602" y="120"/>
                      </a:cubicBezTo>
                      <a:cubicBezTo>
                        <a:pt x="2608" y="35"/>
                        <a:pt x="2499" y="0"/>
                        <a:pt x="2412" y="0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0" name="Google Shape;1810;p37"/>
                <p:cNvSpPr/>
                <p:nvPr/>
              </p:nvSpPr>
              <p:spPr>
                <a:xfrm flipH="1">
                  <a:off x="3022604" y="3787561"/>
                  <a:ext cx="345199" cy="63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3" h="1140" extrusionOk="0">
                      <a:moveTo>
                        <a:pt x="6058" y="1"/>
                      </a:moveTo>
                      <a:cubicBezTo>
                        <a:pt x="6037" y="1"/>
                        <a:pt x="6015" y="9"/>
                        <a:pt x="5999" y="24"/>
                      </a:cubicBezTo>
                      <a:cubicBezTo>
                        <a:pt x="5565" y="437"/>
                        <a:pt x="4947" y="597"/>
                        <a:pt x="4343" y="709"/>
                      </a:cubicBezTo>
                      <a:cubicBezTo>
                        <a:pt x="3406" y="881"/>
                        <a:pt x="2456" y="967"/>
                        <a:pt x="1506" y="967"/>
                      </a:cubicBezTo>
                      <a:cubicBezTo>
                        <a:pt x="1037" y="967"/>
                        <a:pt x="568" y="946"/>
                        <a:pt x="100" y="904"/>
                      </a:cubicBezTo>
                      <a:cubicBezTo>
                        <a:pt x="98" y="904"/>
                        <a:pt x="95" y="904"/>
                        <a:pt x="92" y="904"/>
                      </a:cubicBezTo>
                      <a:cubicBezTo>
                        <a:pt x="47" y="904"/>
                        <a:pt x="11" y="937"/>
                        <a:pt x="8" y="982"/>
                      </a:cubicBezTo>
                      <a:cubicBezTo>
                        <a:pt x="1" y="1031"/>
                        <a:pt x="39" y="1072"/>
                        <a:pt x="83" y="1075"/>
                      </a:cubicBezTo>
                      <a:cubicBezTo>
                        <a:pt x="557" y="1119"/>
                        <a:pt x="1032" y="1140"/>
                        <a:pt x="1506" y="1140"/>
                      </a:cubicBezTo>
                      <a:cubicBezTo>
                        <a:pt x="2465" y="1140"/>
                        <a:pt x="3428" y="1051"/>
                        <a:pt x="4378" y="877"/>
                      </a:cubicBezTo>
                      <a:cubicBezTo>
                        <a:pt x="5005" y="761"/>
                        <a:pt x="5651" y="593"/>
                        <a:pt x="6118" y="150"/>
                      </a:cubicBezTo>
                      <a:cubicBezTo>
                        <a:pt x="6152" y="115"/>
                        <a:pt x="6152" y="61"/>
                        <a:pt x="6122" y="27"/>
                      </a:cubicBezTo>
                      <a:cubicBezTo>
                        <a:pt x="6104" y="9"/>
                        <a:pt x="6081" y="1"/>
                        <a:pt x="6058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1" name="Google Shape;1811;p37"/>
                <p:cNvSpPr/>
                <p:nvPr/>
              </p:nvSpPr>
              <p:spPr>
                <a:xfrm flipH="1">
                  <a:off x="3110525" y="3862453"/>
                  <a:ext cx="86398" cy="17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11" extrusionOk="0">
                      <a:moveTo>
                        <a:pt x="1447" y="1"/>
                      </a:moveTo>
                      <a:cubicBezTo>
                        <a:pt x="1442" y="1"/>
                        <a:pt x="1436" y="2"/>
                        <a:pt x="1430" y="3"/>
                      </a:cubicBezTo>
                      <a:cubicBezTo>
                        <a:pt x="987" y="81"/>
                        <a:pt x="536" y="126"/>
                        <a:pt x="85" y="136"/>
                      </a:cubicBezTo>
                      <a:cubicBezTo>
                        <a:pt x="37" y="139"/>
                        <a:pt x="0" y="177"/>
                        <a:pt x="3" y="225"/>
                      </a:cubicBezTo>
                      <a:cubicBezTo>
                        <a:pt x="3" y="272"/>
                        <a:pt x="41" y="310"/>
                        <a:pt x="89" y="310"/>
                      </a:cubicBezTo>
                      <a:lnTo>
                        <a:pt x="92" y="310"/>
                      </a:lnTo>
                      <a:cubicBezTo>
                        <a:pt x="549" y="296"/>
                        <a:pt x="1010" y="252"/>
                        <a:pt x="1461" y="173"/>
                      </a:cubicBezTo>
                      <a:cubicBezTo>
                        <a:pt x="1508" y="167"/>
                        <a:pt x="1540" y="118"/>
                        <a:pt x="1529" y="74"/>
                      </a:cubicBezTo>
                      <a:cubicBezTo>
                        <a:pt x="1523" y="32"/>
                        <a:pt x="1489" y="1"/>
                        <a:pt x="1447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2" name="Google Shape;1812;p37"/>
                <p:cNvSpPr/>
                <p:nvPr/>
              </p:nvSpPr>
              <p:spPr>
                <a:xfrm flipH="1">
                  <a:off x="3031033" y="3676540"/>
                  <a:ext cx="81685" cy="44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7" extrusionOk="0">
                      <a:moveTo>
                        <a:pt x="687" y="0"/>
                      </a:moveTo>
                      <a:cubicBezTo>
                        <a:pt x="665" y="0"/>
                        <a:pt x="644" y="1"/>
                        <a:pt x="622" y="2"/>
                      </a:cubicBezTo>
                      <a:cubicBezTo>
                        <a:pt x="502" y="12"/>
                        <a:pt x="404" y="40"/>
                        <a:pt x="322" y="87"/>
                      </a:cubicBezTo>
                      <a:cubicBezTo>
                        <a:pt x="107" y="210"/>
                        <a:pt x="1" y="500"/>
                        <a:pt x="89" y="733"/>
                      </a:cubicBezTo>
                      <a:cubicBezTo>
                        <a:pt x="103" y="766"/>
                        <a:pt x="138" y="787"/>
                        <a:pt x="171" y="787"/>
                      </a:cubicBezTo>
                      <a:cubicBezTo>
                        <a:pt x="182" y="787"/>
                        <a:pt x="192" y="784"/>
                        <a:pt x="202" y="780"/>
                      </a:cubicBezTo>
                      <a:cubicBezTo>
                        <a:pt x="247" y="763"/>
                        <a:pt x="267" y="716"/>
                        <a:pt x="250" y="671"/>
                      </a:cubicBezTo>
                      <a:cubicBezTo>
                        <a:pt x="192" y="517"/>
                        <a:pt x="264" y="319"/>
                        <a:pt x="407" y="237"/>
                      </a:cubicBezTo>
                      <a:cubicBezTo>
                        <a:pt x="465" y="200"/>
                        <a:pt x="540" y="183"/>
                        <a:pt x="636" y="176"/>
                      </a:cubicBezTo>
                      <a:cubicBezTo>
                        <a:pt x="655" y="174"/>
                        <a:pt x="674" y="174"/>
                        <a:pt x="693" y="174"/>
                      </a:cubicBezTo>
                      <a:cubicBezTo>
                        <a:pt x="914" y="174"/>
                        <a:pt x="1138" y="261"/>
                        <a:pt x="1301" y="408"/>
                      </a:cubicBezTo>
                      <a:cubicBezTo>
                        <a:pt x="1318" y="422"/>
                        <a:pt x="1339" y="429"/>
                        <a:pt x="1359" y="429"/>
                      </a:cubicBezTo>
                      <a:cubicBezTo>
                        <a:pt x="1382" y="429"/>
                        <a:pt x="1406" y="420"/>
                        <a:pt x="1424" y="401"/>
                      </a:cubicBezTo>
                      <a:cubicBezTo>
                        <a:pt x="1455" y="367"/>
                        <a:pt x="1452" y="313"/>
                        <a:pt x="1417" y="278"/>
                      </a:cubicBezTo>
                      <a:cubicBezTo>
                        <a:pt x="1219" y="98"/>
                        <a:pt x="955" y="0"/>
                        <a:pt x="687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3" name="Google Shape;1813;p37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75" y="0"/>
                      </a:moveTo>
                      <a:cubicBezTo>
                        <a:pt x="1629" y="0"/>
                        <a:pt x="1255" y="102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08" y="270"/>
                        <a:pt x="1652" y="171"/>
                        <a:pt x="1970" y="171"/>
                      </a:cubicBezTo>
                      <a:cubicBezTo>
                        <a:pt x="1982" y="171"/>
                        <a:pt x="1993" y="171"/>
                        <a:pt x="2004" y="172"/>
                      </a:cubicBez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7"/>
                        <a:pt x="2995" y="628"/>
                        <a:pt x="3021" y="628"/>
                      </a:cubicBezTo>
                      <a:cubicBezTo>
                        <a:pt x="3040" y="628"/>
                        <a:pt x="3060" y="621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ubicBezTo>
                        <a:pt x="1997" y="0"/>
                        <a:pt x="1986" y="0"/>
                        <a:pt x="1975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4" name="Google Shape;1814;p37"/>
                <p:cNvSpPr/>
                <p:nvPr/>
              </p:nvSpPr>
              <p:spPr>
                <a:xfrm flipH="1">
                  <a:off x="3264112" y="3651183"/>
                  <a:ext cx="345760" cy="23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3" h="4233" extrusionOk="0">
                      <a:moveTo>
                        <a:pt x="3801" y="1382"/>
                      </a:moveTo>
                      <a:cubicBezTo>
                        <a:pt x="4234" y="1390"/>
                        <a:pt x="4640" y="1574"/>
                        <a:pt x="4879" y="1871"/>
                      </a:cubicBezTo>
                      <a:cubicBezTo>
                        <a:pt x="4910" y="1908"/>
                        <a:pt x="4903" y="1963"/>
                        <a:pt x="4869" y="1990"/>
                      </a:cubicBezTo>
                      <a:cubicBezTo>
                        <a:pt x="4852" y="2004"/>
                        <a:pt x="4831" y="2011"/>
                        <a:pt x="4814" y="2011"/>
                      </a:cubicBezTo>
                      <a:cubicBezTo>
                        <a:pt x="4787" y="2011"/>
                        <a:pt x="4763" y="2000"/>
                        <a:pt x="4746" y="1980"/>
                      </a:cubicBezTo>
                      <a:cubicBezTo>
                        <a:pt x="4538" y="1721"/>
                        <a:pt x="4182" y="1560"/>
                        <a:pt x="3797" y="1554"/>
                      </a:cubicBezTo>
                      <a:lnTo>
                        <a:pt x="3770" y="1554"/>
                      </a:lnTo>
                      <a:cubicBezTo>
                        <a:pt x="3449" y="1554"/>
                        <a:pt x="3104" y="1649"/>
                        <a:pt x="2745" y="1840"/>
                      </a:cubicBezTo>
                      <a:cubicBezTo>
                        <a:pt x="2490" y="1973"/>
                        <a:pt x="2312" y="2113"/>
                        <a:pt x="2189" y="2274"/>
                      </a:cubicBezTo>
                      <a:cubicBezTo>
                        <a:pt x="2039" y="2465"/>
                        <a:pt x="1970" y="2701"/>
                        <a:pt x="2008" y="2901"/>
                      </a:cubicBezTo>
                      <a:cubicBezTo>
                        <a:pt x="2019" y="2946"/>
                        <a:pt x="1988" y="2994"/>
                        <a:pt x="1940" y="3000"/>
                      </a:cubicBezTo>
                      <a:lnTo>
                        <a:pt x="1923" y="3000"/>
                      </a:lnTo>
                      <a:cubicBezTo>
                        <a:pt x="1882" y="3000"/>
                        <a:pt x="1848" y="2973"/>
                        <a:pt x="1838" y="2932"/>
                      </a:cubicBezTo>
                      <a:cubicBezTo>
                        <a:pt x="1793" y="2680"/>
                        <a:pt x="1872" y="2400"/>
                        <a:pt x="2052" y="2168"/>
                      </a:cubicBezTo>
                      <a:cubicBezTo>
                        <a:pt x="2192" y="1987"/>
                        <a:pt x="2387" y="1833"/>
                        <a:pt x="2664" y="1686"/>
                      </a:cubicBezTo>
                      <a:cubicBezTo>
                        <a:pt x="3049" y="1485"/>
                        <a:pt x="3421" y="1382"/>
                        <a:pt x="3773" y="1382"/>
                      </a:cubicBezTo>
                      <a:close/>
                      <a:moveTo>
                        <a:pt x="4661" y="0"/>
                      </a:moveTo>
                      <a:cubicBezTo>
                        <a:pt x="4121" y="0"/>
                        <a:pt x="3552" y="51"/>
                        <a:pt x="2964" y="153"/>
                      </a:cubicBezTo>
                      <a:cubicBezTo>
                        <a:pt x="1821" y="352"/>
                        <a:pt x="732" y="908"/>
                        <a:pt x="185" y="1222"/>
                      </a:cubicBezTo>
                      <a:cubicBezTo>
                        <a:pt x="56" y="1297"/>
                        <a:pt x="1" y="1454"/>
                        <a:pt x="56" y="1595"/>
                      </a:cubicBezTo>
                      <a:cubicBezTo>
                        <a:pt x="257" y="2110"/>
                        <a:pt x="705" y="3059"/>
                        <a:pt x="1462" y="3690"/>
                      </a:cubicBezTo>
                      <a:cubicBezTo>
                        <a:pt x="1657" y="3400"/>
                        <a:pt x="2049" y="3181"/>
                        <a:pt x="2517" y="3137"/>
                      </a:cubicBezTo>
                      <a:cubicBezTo>
                        <a:pt x="2572" y="3134"/>
                        <a:pt x="2623" y="3131"/>
                        <a:pt x="2677" y="3131"/>
                      </a:cubicBezTo>
                      <a:cubicBezTo>
                        <a:pt x="3309" y="3131"/>
                        <a:pt x="3828" y="3475"/>
                        <a:pt x="3872" y="3943"/>
                      </a:cubicBezTo>
                      <a:cubicBezTo>
                        <a:pt x="3879" y="4042"/>
                        <a:pt x="3869" y="4141"/>
                        <a:pt x="3834" y="4233"/>
                      </a:cubicBezTo>
                      <a:cubicBezTo>
                        <a:pt x="3927" y="4209"/>
                        <a:pt x="4019" y="4182"/>
                        <a:pt x="4111" y="4151"/>
                      </a:cubicBezTo>
                      <a:cubicBezTo>
                        <a:pt x="4551" y="4004"/>
                        <a:pt x="4917" y="3807"/>
                        <a:pt x="5197" y="3557"/>
                      </a:cubicBezTo>
                      <a:cubicBezTo>
                        <a:pt x="4930" y="3547"/>
                        <a:pt x="4664" y="3530"/>
                        <a:pt x="4398" y="3506"/>
                      </a:cubicBezTo>
                      <a:cubicBezTo>
                        <a:pt x="4354" y="3503"/>
                        <a:pt x="4316" y="3462"/>
                        <a:pt x="4323" y="3413"/>
                      </a:cubicBezTo>
                      <a:cubicBezTo>
                        <a:pt x="4326" y="3366"/>
                        <a:pt x="4367" y="3335"/>
                        <a:pt x="4412" y="3335"/>
                      </a:cubicBezTo>
                      <a:lnTo>
                        <a:pt x="4415" y="3335"/>
                      </a:lnTo>
                      <a:cubicBezTo>
                        <a:pt x="4732" y="3362"/>
                        <a:pt x="5050" y="3383"/>
                        <a:pt x="5367" y="3393"/>
                      </a:cubicBezTo>
                      <a:cubicBezTo>
                        <a:pt x="5514" y="3229"/>
                        <a:pt x="5630" y="3052"/>
                        <a:pt x="5719" y="2854"/>
                      </a:cubicBezTo>
                      <a:cubicBezTo>
                        <a:pt x="6163" y="1864"/>
                        <a:pt x="5746" y="673"/>
                        <a:pt x="5545" y="208"/>
                      </a:cubicBezTo>
                      <a:cubicBezTo>
                        <a:pt x="5501" y="106"/>
                        <a:pt x="5405" y="38"/>
                        <a:pt x="5296" y="27"/>
                      </a:cubicBezTo>
                      <a:cubicBezTo>
                        <a:pt x="5101" y="7"/>
                        <a:pt x="4886" y="0"/>
                        <a:pt x="4661" y="0"/>
                      </a:cubicBezTo>
                      <a:close/>
                    </a:path>
                  </a:pathLst>
                </a:custGeom>
                <a:solidFill>
                  <a:srgbClr val="D6A0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5" name="Google Shape;1815;p37"/>
                <p:cNvSpPr/>
                <p:nvPr/>
              </p:nvSpPr>
              <p:spPr>
                <a:xfrm flipH="1">
                  <a:off x="3392198" y="3826774"/>
                  <a:ext cx="135656" cy="6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1192" extrusionOk="0">
                      <a:moveTo>
                        <a:pt x="1215" y="1"/>
                      </a:moveTo>
                      <a:cubicBezTo>
                        <a:pt x="1161" y="1"/>
                        <a:pt x="1110" y="4"/>
                        <a:pt x="1055" y="7"/>
                      </a:cubicBezTo>
                      <a:cubicBezTo>
                        <a:pt x="587" y="51"/>
                        <a:pt x="195" y="270"/>
                        <a:pt x="0" y="560"/>
                      </a:cubicBezTo>
                      <a:cubicBezTo>
                        <a:pt x="444" y="929"/>
                        <a:pt x="997" y="1192"/>
                        <a:pt x="1669" y="1192"/>
                      </a:cubicBezTo>
                      <a:cubicBezTo>
                        <a:pt x="1895" y="1192"/>
                        <a:pt x="2131" y="1161"/>
                        <a:pt x="2372" y="1103"/>
                      </a:cubicBezTo>
                      <a:cubicBezTo>
                        <a:pt x="2407" y="1011"/>
                        <a:pt x="2417" y="912"/>
                        <a:pt x="2410" y="813"/>
                      </a:cubicBezTo>
                      <a:cubicBezTo>
                        <a:pt x="2366" y="345"/>
                        <a:pt x="1847" y="1"/>
                        <a:pt x="1215" y="1"/>
                      </a:cubicBezTo>
                      <a:close/>
                    </a:path>
                  </a:pathLst>
                </a:custGeom>
                <a:solidFill>
                  <a:srgbClr val="C67C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6" name="Google Shape;1816;p37"/>
                <p:cNvSpPr/>
                <p:nvPr/>
              </p:nvSpPr>
              <p:spPr>
                <a:xfrm flipH="1">
                  <a:off x="3308726" y="3838275"/>
                  <a:ext cx="59076" cy="12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" h="222" extrusionOk="0">
                      <a:moveTo>
                        <a:pt x="97" y="0"/>
                      </a:moveTo>
                      <a:cubicBezTo>
                        <a:pt x="52" y="0"/>
                        <a:pt x="11" y="31"/>
                        <a:pt x="8" y="78"/>
                      </a:cubicBezTo>
                      <a:cubicBezTo>
                        <a:pt x="1" y="127"/>
                        <a:pt x="39" y="168"/>
                        <a:pt x="83" y="171"/>
                      </a:cubicBezTo>
                      <a:cubicBezTo>
                        <a:pt x="349" y="195"/>
                        <a:pt x="615" y="212"/>
                        <a:pt x="882" y="222"/>
                      </a:cubicBezTo>
                      <a:cubicBezTo>
                        <a:pt x="943" y="171"/>
                        <a:pt x="998" y="113"/>
                        <a:pt x="1052" y="58"/>
                      </a:cubicBezTo>
                      <a:cubicBezTo>
                        <a:pt x="735" y="48"/>
                        <a:pt x="417" y="27"/>
                        <a:pt x="100" y="0"/>
                      </a:cubicBezTo>
                      <a:close/>
                    </a:path>
                  </a:pathLst>
                </a:custGeom>
                <a:solidFill>
                  <a:srgbClr val="A877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7" name="Google Shape;1817;p37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80" y="0"/>
                      </a:moveTo>
                      <a:cubicBezTo>
                        <a:pt x="1628" y="0"/>
                        <a:pt x="1256" y="103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11" y="267"/>
                        <a:pt x="1656" y="172"/>
                        <a:pt x="1977" y="172"/>
                      </a:cubicBezTo>
                      <a:lnTo>
                        <a:pt x="2004" y="172"/>
                      </a:ln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8"/>
                        <a:pt x="2994" y="629"/>
                        <a:pt x="3021" y="629"/>
                      </a:cubicBezTo>
                      <a:cubicBezTo>
                        <a:pt x="3038" y="629"/>
                        <a:pt x="3059" y="622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lose/>
                    </a:path>
                  </a:pathLst>
                </a:custGeom>
                <a:solidFill>
                  <a:srgbClr val="513E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8" name="Google Shape;1818;p37"/>
                <p:cNvSpPr/>
                <p:nvPr/>
              </p:nvSpPr>
              <p:spPr>
                <a:xfrm flipH="1">
                  <a:off x="3165277" y="3670201"/>
                  <a:ext cx="109793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105" extrusionOk="0">
                      <a:moveTo>
                        <a:pt x="1949" y="565"/>
                      </a:moveTo>
                      <a:cubicBezTo>
                        <a:pt x="1953" y="576"/>
                        <a:pt x="1956" y="583"/>
                        <a:pt x="1956" y="583"/>
                      </a:cubicBezTo>
                      <a:cubicBezTo>
                        <a:pt x="1956" y="583"/>
                        <a:pt x="1954" y="576"/>
                        <a:pt x="1949" y="565"/>
                      </a:cubicBezTo>
                      <a:close/>
                      <a:moveTo>
                        <a:pt x="1241" y="0"/>
                      </a:moveTo>
                      <a:cubicBezTo>
                        <a:pt x="1162" y="0"/>
                        <a:pt x="1072" y="10"/>
                        <a:pt x="973" y="33"/>
                      </a:cubicBezTo>
                      <a:cubicBezTo>
                        <a:pt x="256" y="197"/>
                        <a:pt x="0" y="887"/>
                        <a:pt x="0" y="887"/>
                      </a:cubicBezTo>
                      <a:lnTo>
                        <a:pt x="58" y="1105"/>
                      </a:lnTo>
                      <a:cubicBezTo>
                        <a:pt x="58" y="1105"/>
                        <a:pt x="349" y="405"/>
                        <a:pt x="1065" y="245"/>
                      </a:cubicBezTo>
                      <a:cubicBezTo>
                        <a:pt x="1165" y="222"/>
                        <a:pt x="1255" y="212"/>
                        <a:pt x="1335" y="212"/>
                      </a:cubicBezTo>
                      <a:cubicBezTo>
                        <a:pt x="1760" y="212"/>
                        <a:pt x="1915" y="491"/>
                        <a:pt x="1949" y="565"/>
                      </a:cubicBezTo>
                      <a:lnTo>
                        <a:pt x="1949" y="565"/>
                      </a:lnTo>
                      <a:cubicBezTo>
                        <a:pt x="1928" y="515"/>
                        <a:pt x="1870" y="377"/>
                        <a:pt x="1864" y="375"/>
                      </a:cubicBezTo>
                      <a:cubicBezTo>
                        <a:pt x="1864" y="375"/>
                        <a:pt x="1733" y="0"/>
                        <a:pt x="1241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9" name="Google Shape;1819;p37"/>
                <p:cNvSpPr/>
                <p:nvPr/>
              </p:nvSpPr>
              <p:spPr>
                <a:xfrm flipH="1">
                  <a:off x="3149005" y="3607314"/>
                  <a:ext cx="176611" cy="36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8" h="643" extrusionOk="0">
                      <a:moveTo>
                        <a:pt x="3093" y="1"/>
                      </a:moveTo>
                      <a:cubicBezTo>
                        <a:pt x="3087" y="1"/>
                        <a:pt x="3081" y="2"/>
                        <a:pt x="3076" y="4"/>
                      </a:cubicBezTo>
                      <a:cubicBezTo>
                        <a:pt x="2891" y="58"/>
                        <a:pt x="2243" y="246"/>
                        <a:pt x="1526" y="345"/>
                      </a:cubicBezTo>
                      <a:cubicBezTo>
                        <a:pt x="812" y="444"/>
                        <a:pt x="226" y="485"/>
                        <a:pt x="51" y="495"/>
                      </a:cubicBezTo>
                      <a:cubicBezTo>
                        <a:pt x="24" y="499"/>
                        <a:pt x="0" y="522"/>
                        <a:pt x="4" y="550"/>
                      </a:cubicBezTo>
                      <a:lnTo>
                        <a:pt x="4" y="590"/>
                      </a:lnTo>
                      <a:cubicBezTo>
                        <a:pt x="7" y="622"/>
                        <a:pt x="31" y="642"/>
                        <a:pt x="58" y="642"/>
                      </a:cubicBezTo>
                      <a:cubicBezTo>
                        <a:pt x="259" y="636"/>
                        <a:pt x="1020" y="604"/>
                        <a:pt x="1635" y="526"/>
                      </a:cubicBezTo>
                      <a:cubicBezTo>
                        <a:pt x="2253" y="447"/>
                        <a:pt x="2936" y="174"/>
                        <a:pt x="3109" y="103"/>
                      </a:cubicBezTo>
                      <a:cubicBezTo>
                        <a:pt x="3134" y="92"/>
                        <a:pt x="3147" y="65"/>
                        <a:pt x="3141" y="37"/>
                      </a:cubicBezTo>
                      <a:cubicBezTo>
                        <a:pt x="3135" y="16"/>
                        <a:pt x="3115" y="1"/>
                        <a:pt x="3093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0" name="Google Shape;1820;p37"/>
                <p:cNvSpPr/>
                <p:nvPr/>
              </p:nvSpPr>
              <p:spPr>
                <a:xfrm flipH="1">
                  <a:off x="2981958" y="3334334"/>
                  <a:ext cx="897472" cy="140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7" h="25127" extrusionOk="0">
                      <a:moveTo>
                        <a:pt x="11095" y="0"/>
                      </a:moveTo>
                      <a:cubicBezTo>
                        <a:pt x="9524" y="0"/>
                        <a:pt x="8312" y="569"/>
                        <a:pt x="8312" y="569"/>
                      </a:cubicBezTo>
                      <a:cubicBezTo>
                        <a:pt x="8312" y="569"/>
                        <a:pt x="7603" y="326"/>
                        <a:pt x="6604" y="326"/>
                      </a:cubicBezTo>
                      <a:cubicBezTo>
                        <a:pt x="4605" y="326"/>
                        <a:pt x="1443" y="1296"/>
                        <a:pt x="464" y="7116"/>
                      </a:cubicBezTo>
                      <a:cubicBezTo>
                        <a:pt x="0" y="9877"/>
                        <a:pt x="369" y="25119"/>
                        <a:pt x="369" y="25119"/>
                      </a:cubicBezTo>
                      <a:lnTo>
                        <a:pt x="4089" y="25126"/>
                      </a:lnTo>
                      <a:lnTo>
                        <a:pt x="4089" y="25126"/>
                      </a:lnTo>
                      <a:cubicBezTo>
                        <a:pt x="4010" y="24860"/>
                        <a:pt x="2877" y="21060"/>
                        <a:pt x="3840" y="17159"/>
                      </a:cubicBezTo>
                      <a:cubicBezTo>
                        <a:pt x="3963" y="16667"/>
                        <a:pt x="4154" y="16196"/>
                        <a:pt x="4335" y="15722"/>
                      </a:cubicBezTo>
                      <a:cubicBezTo>
                        <a:pt x="4581" y="15076"/>
                        <a:pt x="4806" y="14432"/>
                        <a:pt x="4803" y="13745"/>
                      </a:cubicBezTo>
                      <a:cubicBezTo>
                        <a:pt x="4799" y="13274"/>
                        <a:pt x="4717" y="12809"/>
                        <a:pt x="4608" y="12349"/>
                      </a:cubicBezTo>
                      <a:cubicBezTo>
                        <a:pt x="4468" y="11748"/>
                        <a:pt x="4287" y="11150"/>
                        <a:pt x="4178" y="10543"/>
                      </a:cubicBezTo>
                      <a:cubicBezTo>
                        <a:pt x="3933" y="9195"/>
                        <a:pt x="4055" y="7805"/>
                        <a:pt x="4297" y="6457"/>
                      </a:cubicBezTo>
                      <a:cubicBezTo>
                        <a:pt x="4386" y="5965"/>
                        <a:pt x="4499" y="5456"/>
                        <a:pt x="4813" y="5067"/>
                      </a:cubicBezTo>
                      <a:cubicBezTo>
                        <a:pt x="5089" y="4723"/>
                        <a:pt x="5499" y="4511"/>
                        <a:pt x="5912" y="4355"/>
                      </a:cubicBezTo>
                      <a:cubicBezTo>
                        <a:pt x="7219" y="3859"/>
                        <a:pt x="8602" y="3757"/>
                        <a:pt x="9640" y="2822"/>
                      </a:cubicBezTo>
                      <a:cubicBezTo>
                        <a:pt x="9984" y="2515"/>
                        <a:pt x="10490" y="2070"/>
                        <a:pt x="10660" y="1678"/>
                      </a:cubicBezTo>
                      <a:cubicBezTo>
                        <a:pt x="10660" y="1678"/>
                        <a:pt x="13217" y="1818"/>
                        <a:pt x="14306" y="3412"/>
                      </a:cubicBezTo>
                      <a:cubicBezTo>
                        <a:pt x="14446" y="3613"/>
                        <a:pt x="14490" y="3747"/>
                        <a:pt x="14631" y="4084"/>
                      </a:cubicBezTo>
                      <a:cubicBezTo>
                        <a:pt x="14651" y="4136"/>
                        <a:pt x="14695" y="4194"/>
                        <a:pt x="14706" y="4269"/>
                      </a:cubicBezTo>
                      <a:cubicBezTo>
                        <a:pt x="14719" y="4306"/>
                        <a:pt x="14743" y="4355"/>
                        <a:pt x="14757" y="4391"/>
                      </a:cubicBezTo>
                      <a:cubicBezTo>
                        <a:pt x="14774" y="4443"/>
                        <a:pt x="14788" y="4491"/>
                        <a:pt x="14801" y="4542"/>
                      </a:cubicBezTo>
                      <a:cubicBezTo>
                        <a:pt x="15026" y="5371"/>
                        <a:pt x="14886" y="6337"/>
                        <a:pt x="15746" y="6798"/>
                      </a:cubicBezTo>
                      <a:cubicBezTo>
                        <a:pt x="15828" y="6843"/>
                        <a:pt x="15914" y="6904"/>
                        <a:pt x="15996" y="6976"/>
                      </a:cubicBezTo>
                      <a:cubicBezTo>
                        <a:pt x="15976" y="4350"/>
                        <a:pt x="15552" y="1729"/>
                        <a:pt x="14026" y="797"/>
                      </a:cubicBezTo>
                      <a:cubicBezTo>
                        <a:pt x="13039" y="192"/>
                        <a:pt x="12007" y="0"/>
                        <a:pt x="11095" y="0"/>
                      </a:cubicBezTo>
                      <a:close/>
                      <a:moveTo>
                        <a:pt x="4089" y="25126"/>
                      </a:moveTo>
                      <a:cubicBezTo>
                        <a:pt x="4089" y="25126"/>
                        <a:pt x="4089" y="25126"/>
                        <a:pt x="4089" y="25126"/>
                      </a:cubicBezTo>
                      <a:lnTo>
                        <a:pt x="4100" y="25126"/>
                      </a:lnTo>
                      <a:lnTo>
                        <a:pt x="4089" y="25126"/>
                      </a:ln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1" name="Google Shape;1821;p37"/>
                <p:cNvSpPr/>
                <p:nvPr/>
              </p:nvSpPr>
              <p:spPr>
                <a:xfrm flipH="1">
                  <a:off x="3286269" y="4059699"/>
                  <a:ext cx="1426630" cy="684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9" h="12197" extrusionOk="0">
                      <a:moveTo>
                        <a:pt x="12089" y="0"/>
                      </a:moveTo>
                      <a:cubicBezTo>
                        <a:pt x="10233" y="0"/>
                        <a:pt x="8085" y="175"/>
                        <a:pt x="6292" y="175"/>
                      </a:cubicBezTo>
                      <a:cubicBezTo>
                        <a:pt x="6130" y="175"/>
                        <a:pt x="5970" y="173"/>
                        <a:pt x="5814" y="170"/>
                      </a:cubicBezTo>
                      <a:cubicBezTo>
                        <a:pt x="4695" y="148"/>
                        <a:pt x="3732" y="78"/>
                        <a:pt x="2936" y="78"/>
                      </a:cubicBezTo>
                      <a:cubicBezTo>
                        <a:pt x="1315" y="78"/>
                        <a:pt x="385" y="368"/>
                        <a:pt x="229" y="1938"/>
                      </a:cubicBezTo>
                      <a:cubicBezTo>
                        <a:pt x="1" y="4280"/>
                        <a:pt x="1998" y="12127"/>
                        <a:pt x="1977" y="12196"/>
                      </a:cubicBezTo>
                      <a:lnTo>
                        <a:pt x="24859" y="12189"/>
                      </a:lnTo>
                      <a:cubicBezTo>
                        <a:pt x="25176" y="12189"/>
                        <a:pt x="25429" y="11937"/>
                        <a:pt x="25429" y="11623"/>
                      </a:cubicBezTo>
                      <a:lnTo>
                        <a:pt x="25429" y="10885"/>
                      </a:lnTo>
                      <a:cubicBezTo>
                        <a:pt x="25429" y="10544"/>
                        <a:pt x="25153" y="10271"/>
                        <a:pt x="24816" y="10271"/>
                      </a:cubicBezTo>
                      <a:cubicBezTo>
                        <a:pt x="24810" y="10271"/>
                        <a:pt x="24804" y="10271"/>
                        <a:pt x="24797" y="10271"/>
                      </a:cubicBezTo>
                      <a:lnTo>
                        <a:pt x="15413" y="10554"/>
                      </a:lnTo>
                      <a:cubicBezTo>
                        <a:pt x="15932" y="7554"/>
                        <a:pt x="16871" y="1338"/>
                        <a:pt x="15877" y="648"/>
                      </a:cubicBezTo>
                      <a:cubicBezTo>
                        <a:pt x="15138" y="136"/>
                        <a:pt x="13727" y="0"/>
                        <a:pt x="120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2" name="Google Shape;1822;p37"/>
                <p:cNvSpPr/>
                <p:nvPr/>
              </p:nvSpPr>
              <p:spPr>
                <a:xfrm flipH="1">
                  <a:off x="4228699" y="4204996"/>
                  <a:ext cx="111756" cy="1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991" extrusionOk="0">
                      <a:moveTo>
                        <a:pt x="995" y="0"/>
                      </a:moveTo>
                      <a:cubicBezTo>
                        <a:pt x="445" y="0"/>
                        <a:pt x="1" y="444"/>
                        <a:pt x="1" y="993"/>
                      </a:cubicBezTo>
                      <a:cubicBezTo>
                        <a:pt x="1" y="1543"/>
                        <a:pt x="445" y="1990"/>
                        <a:pt x="995" y="1990"/>
                      </a:cubicBezTo>
                      <a:cubicBezTo>
                        <a:pt x="1548" y="1990"/>
                        <a:pt x="1992" y="1543"/>
                        <a:pt x="1992" y="993"/>
                      </a:cubicBezTo>
                      <a:cubicBezTo>
                        <a:pt x="1992" y="444"/>
                        <a:pt x="1548" y="0"/>
                        <a:pt x="995" y="0"/>
                      </a:cubicBezTo>
                      <a:close/>
                    </a:path>
                  </a:pathLst>
                </a:custGeom>
                <a:solidFill>
                  <a:srgbClr val="F2F0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3" name="Google Shape;1823;p37"/>
                <p:cNvSpPr/>
                <p:nvPr/>
              </p:nvSpPr>
              <p:spPr>
                <a:xfrm flipH="1">
                  <a:off x="3607061" y="3744364"/>
                  <a:ext cx="111756" cy="146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2613" extrusionOk="0">
                      <a:moveTo>
                        <a:pt x="1914" y="1"/>
                      </a:moveTo>
                      <a:cubicBezTo>
                        <a:pt x="1894" y="1"/>
                        <a:pt x="1873" y="11"/>
                        <a:pt x="1861" y="29"/>
                      </a:cubicBezTo>
                      <a:lnTo>
                        <a:pt x="25" y="2507"/>
                      </a:lnTo>
                      <a:cubicBezTo>
                        <a:pt x="0" y="2535"/>
                        <a:pt x="8" y="2576"/>
                        <a:pt x="38" y="2599"/>
                      </a:cubicBezTo>
                      <a:cubicBezTo>
                        <a:pt x="50" y="2608"/>
                        <a:pt x="64" y="2612"/>
                        <a:pt x="79" y="2612"/>
                      </a:cubicBezTo>
                      <a:cubicBezTo>
                        <a:pt x="99" y="2612"/>
                        <a:pt x="119" y="2604"/>
                        <a:pt x="131" y="2585"/>
                      </a:cubicBezTo>
                      <a:lnTo>
                        <a:pt x="1967" y="107"/>
                      </a:lnTo>
                      <a:cubicBezTo>
                        <a:pt x="1991" y="77"/>
                        <a:pt x="1984" y="36"/>
                        <a:pt x="1954" y="15"/>
                      </a:cubicBezTo>
                      <a:cubicBezTo>
                        <a:pt x="1942" y="5"/>
                        <a:pt x="1928" y="1"/>
                        <a:pt x="1914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4" name="Google Shape;1824;p37"/>
                <p:cNvSpPr/>
                <p:nvPr/>
              </p:nvSpPr>
              <p:spPr>
                <a:xfrm flipH="1">
                  <a:off x="3657884" y="3838892"/>
                  <a:ext cx="156302" cy="144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575" extrusionOk="0">
                      <a:moveTo>
                        <a:pt x="1306" y="1"/>
                      </a:moveTo>
                      <a:cubicBezTo>
                        <a:pt x="1149" y="1"/>
                        <a:pt x="994" y="25"/>
                        <a:pt x="844" y="75"/>
                      </a:cubicBezTo>
                      <a:cubicBezTo>
                        <a:pt x="612" y="149"/>
                        <a:pt x="386" y="289"/>
                        <a:pt x="233" y="529"/>
                      </a:cubicBezTo>
                      <a:cubicBezTo>
                        <a:pt x="79" y="768"/>
                        <a:pt x="0" y="1119"/>
                        <a:pt x="69" y="1453"/>
                      </a:cubicBezTo>
                      <a:cubicBezTo>
                        <a:pt x="123" y="1720"/>
                        <a:pt x="267" y="1952"/>
                        <a:pt x="435" y="2112"/>
                      </a:cubicBezTo>
                      <a:cubicBezTo>
                        <a:pt x="605" y="2276"/>
                        <a:pt x="799" y="2372"/>
                        <a:pt x="991" y="2440"/>
                      </a:cubicBezTo>
                      <a:cubicBezTo>
                        <a:pt x="1244" y="2530"/>
                        <a:pt x="1501" y="2575"/>
                        <a:pt x="1754" y="2575"/>
                      </a:cubicBezTo>
                      <a:cubicBezTo>
                        <a:pt x="1857" y="2575"/>
                        <a:pt x="1958" y="2568"/>
                        <a:pt x="2059" y="2553"/>
                      </a:cubicBezTo>
                      <a:cubicBezTo>
                        <a:pt x="2247" y="2525"/>
                        <a:pt x="2438" y="2468"/>
                        <a:pt x="2575" y="2304"/>
                      </a:cubicBezTo>
                      <a:cubicBezTo>
                        <a:pt x="2715" y="2140"/>
                        <a:pt x="2786" y="1849"/>
                        <a:pt x="2697" y="1600"/>
                      </a:cubicBezTo>
                      <a:lnTo>
                        <a:pt x="2431" y="546"/>
                      </a:lnTo>
                      <a:lnTo>
                        <a:pt x="2414" y="481"/>
                      </a:lnTo>
                      <a:cubicBezTo>
                        <a:pt x="2401" y="402"/>
                        <a:pt x="2343" y="351"/>
                        <a:pt x="2288" y="317"/>
                      </a:cubicBezTo>
                      <a:cubicBezTo>
                        <a:pt x="1976" y="109"/>
                        <a:pt x="1636" y="1"/>
                        <a:pt x="1306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5" name="Google Shape;1825;p37"/>
                <p:cNvSpPr/>
                <p:nvPr/>
              </p:nvSpPr>
              <p:spPr>
                <a:xfrm flipH="1">
                  <a:off x="3689078" y="3881639"/>
                  <a:ext cx="104407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1105" extrusionOk="0">
                      <a:moveTo>
                        <a:pt x="955" y="0"/>
                      </a:moveTo>
                      <a:cubicBezTo>
                        <a:pt x="812" y="0"/>
                        <a:pt x="665" y="40"/>
                        <a:pt x="529" y="145"/>
                      </a:cubicBezTo>
                      <a:cubicBezTo>
                        <a:pt x="1" y="556"/>
                        <a:pt x="396" y="1105"/>
                        <a:pt x="953" y="1105"/>
                      </a:cubicBezTo>
                      <a:cubicBezTo>
                        <a:pt x="979" y="1105"/>
                        <a:pt x="1005" y="1104"/>
                        <a:pt x="1032" y="1101"/>
                      </a:cubicBezTo>
                      <a:cubicBezTo>
                        <a:pt x="1626" y="1046"/>
                        <a:pt x="1861" y="811"/>
                        <a:pt x="1861" y="811"/>
                      </a:cubicBezTo>
                      <a:lnTo>
                        <a:pt x="1820" y="381"/>
                      </a:lnTo>
                      <a:cubicBezTo>
                        <a:pt x="1820" y="381"/>
                        <a:pt x="1400" y="0"/>
                        <a:pt x="955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6" name="Google Shape;1826;p37"/>
                <p:cNvSpPr/>
                <p:nvPr/>
              </p:nvSpPr>
              <p:spPr>
                <a:xfrm flipH="1">
                  <a:off x="3226018" y="3642432"/>
                  <a:ext cx="393559" cy="259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4633" extrusionOk="0">
                      <a:moveTo>
                        <a:pt x="4834" y="156"/>
                      </a:moveTo>
                      <a:cubicBezTo>
                        <a:pt x="5059" y="156"/>
                        <a:pt x="5274" y="163"/>
                        <a:pt x="5469" y="183"/>
                      </a:cubicBezTo>
                      <a:cubicBezTo>
                        <a:pt x="5578" y="194"/>
                        <a:pt x="5674" y="262"/>
                        <a:pt x="5718" y="364"/>
                      </a:cubicBezTo>
                      <a:cubicBezTo>
                        <a:pt x="5919" y="829"/>
                        <a:pt x="6336" y="2020"/>
                        <a:pt x="5892" y="3010"/>
                      </a:cubicBezTo>
                      <a:cubicBezTo>
                        <a:pt x="5625" y="3604"/>
                        <a:pt x="5086" y="4040"/>
                        <a:pt x="4284" y="4307"/>
                      </a:cubicBezTo>
                      <a:cubicBezTo>
                        <a:pt x="3946" y="4420"/>
                        <a:pt x="3615" y="4478"/>
                        <a:pt x="3304" y="4478"/>
                      </a:cubicBezTo>
                      <a:cubicBezTo>
                        <a:pt x="1488" y="4478"/>
                        <a:pt x="546" y="2570"/>
                        <a:pt x="229" y="1751"/>
                      </a:cubicBezTo>
                      <a:cubicBezTo>
                        <a:pt x="174" y="1610"/>
                        <a:pt x="229" y="1453"/>
                        <a:pt x="358" y="1378"/>
                      </a:cubicBezTo>
                      <a:cubicBezTo>
                        <a:pt x="905" y="1064"/>
                        <a:pt x="1994" y="508"/>
                        <a:pt x="3137" y="309"/>
                      </a:cubicBezTo>
                      <a:cubicBezTo>
                        <a:pt x="3725" y="207"/>
                        <a:pt x="4294" y="156"/>
                        <a:pt x="4834" y="156"/>
                      </a:cubicBezTo>
                      <a:close/>
                      <a:moveTo>
                        <a:pt x="4840" y="0"/>
                      </a:moveTo>
                      <a:cubicBezTo>
                        <a:pt x="4400" y="0"/>
                        <a:pt x="3814" y="34"/>
                        <a:pt x="3110" y="156"/>
                      </a:cubicBezTo>
                      <a:cubicBezTo>
                        <a:pt x="1932" y="358"/>
                        <a:pt x="812" y="938"/>
                        <a:pt x="280" y="1245"/>
                      </a:cubicBezTo>
                      <a:cubicBezTo>
                        <a:pt x="85" y="1357"/>
                        <a:pt x="0" y="1596"/>
                        <a:pt x="82" y="1805"/>
                      </a:cubicBezTo>
                      <a:cubicBezTo>
                        <a:pt x="410" y="2642"/>
                        <a:pt x="1386" y="4633"/>
                        <a:pt x="3303" y="4633"/>
                      </a:cubicBezTo>
                      <a:cubicBezTo>
                        <a:pt x="3620" y="4633"/>
                        <a:pt x="3964" y="4578"/>
                        <a:pt x="4335" y="4454"/>
                      </a:cubicBezTo>
                      <a:cubicBezTo>
                        <a:pt x="7015" y="3563"/>
                        <a:pt x="6196" y="1084"/>
                        <a:pt x="5861" y="303"/>
                      </a:cubicBezTo>
                      <a:cubicBezTo>
                        <a:pt x="5793" y="149"/>
                        <a:pt x="5650" y="43"/>
                        <a:pt x="5482" y="26"/>
                      </a:cubicBezTo>
                      <a:cubicBezTo>
                        <a:pt x="5329" y="13"/>
                        <a:pt x="5113" y="0"/>
                        <a:pt x="4840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7" name="Google Shape;1827;p37"/>
                <p:cNvSpPr/>
                <p:nvPr/>
              </p:nvSpPr>
              <p:spPr>
                <a:xfrm flipH="1">
                  <a:off x="2879720" y="3595869"/>
                  <a:ext cx="306712" cy="22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7" h="3931" extrusionOk="0">
                      <a:moveTo>
                        <a:pt x="2998" y="156"/>
                      </a:moveTo>
                      <a:cubicBezTo>
                        <a:pt x="3705" y="156"/>
                        <a:pt x="4090" y="238"/>
                        <a:pt x="4291" y="310"/>
                      </a:cubicBezTo>
                      <a:cubicBezTo>
                        <a:pt x="4356" y="334"/>
                        <a:pt x="4408" y="385"/>
                        <a:pt x="4431" y="454"/>
                      </a:cubicBezTo>
                      <a:cubicBezTo>
                        <a:pt x="4571" y="863"/>
                        <a:pt x="4991" y="2266"/>
                        <a:pt x="4558" y="3106"/>
                      </a:cubicBezTo>
                      <a:cubicBezTo>
                        <a:pt x="4404" y="3403"/>
                        <a:pt x="4168" y="3594"/>
                        <a:pt x="3834" y="3693"/>
                      </a:cubicBezTo>
                      <a:cubicBezTo>
                        <a:pt x="3650" y="3748"/>
                        <a:pt x="3455" y="3775"/>
                        <a:pt x="3261" y="3775"/>
                      </a:cubicBezTo>
                      <a:cubicBezTo>
                        <a:pt x="2585" y="3775"/>
                        <a:pt x="1851" y="3433"/>
                        <a:pt x="1250" y="2836"/>
                      </a:cubicBezTo>
                      <a:cubicBezTo>
                        <a:pt x="663" y="2256"/>
                        <a:pt x="274" y="1522"/>
                        <a:pt x="178" y="819"/>
                      </a:cubicBezTo>
                      <a:cubicBezTo>
                        <a:pt x="165" y="717"/>
                        <a:pt x="229" y="614"/>
                        <a:pt x="329" y="577"/>
                      </a:cubicBezTo>
                      <a:cubicBezTo>
                        <a:pt x="673" y="446"/>
                        <a:pt x="1414" y="221"/>
                        <a:pt x="2506" y="167"/>
                      </a:cubicBezTo>
                      <a:cubicBezTo>
                        <a:pt x="2677" y="160"/>
                        <a:pt x="2840" y="156"/>
                        <a:pt x="2998" y="156"/>
                      </a:cubicBezTo>
                      <a:close/>
                      <a:moveTo>
                        <a:pt x="3003" y="0"/>
                      </a:moveTo>
                      <a:cubicBezTo>
                        <a:pt x="2850" y="0"/>
                        <a:pt x="2682" y="4"/>
                        <a:pt x="2500" y="13"/>
                      </a:cubicBezTo>
                      <a:cubicBezTo>
                        <a:pt x="1397" y="65"/>
                        <a:pt x="646" y="290"/>
                        <a:pt x="274" y="430"/>
                      </a:cubicBezTo>
                      <a:cubicBezTo>
                        <a:pt x="106" y="495"/>
                        <a:pt x="1" y="662"/>
                        <a:pt x="25" y="840"/>
                      </a:cubicBezTo>
                      <a:cubicBezTo>
                        <a:pt x="226" y="2337"/>
                        <a:pt x="1718" y="3931"/>
                        <a:pt x="3256" y="3931"/>
                      </a:cubicBezTo>
                      <a:cubicBezTo>
                        <a:pt x="3464" y="3931"/>
                        <a:pt x="3672" y="3902"/>
                        <a:pt x="3878" y="3840"/>
                      </a:cubicBezTo>
                      <a:cubicBezTo>
                        <a:pt x="5466" y="3365"/>
                        <a:pt x="4790" y="1027"/>
                        <a:pt x="4578" y="402"/>
                      </a:cubicBezTo>
                      <a:cubicBezTo>
                        <a:pt x="4540" y="290"/>
                        <a:pt x="4452" y="201"/>
                        <a:pt x="4343" y="164"/>
                      </a:cubicBezTo>
                      <a:cubicBezTo>
                        <a:pt x="4140" y="90"/>
                        <a:pt x="3735" y="0"/>
                        <a:pt x="3003" y="0"/>
                      </a:cubicBez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8" name="Google Shape;1828;p37"/>
                <p:cNvSpPr/>
                <p:nvPr/>
              </p:nvSpPr>
              <p:spPr>
                <a:xfrm flipH="1">
                  <a:off x="2919957" y="3605574"/>
                  <a:ext cx="69230" cy="18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3309" extrusionOk="0">
                      <a:moveTo>
                        <a:pt x="0" y="0"/>
                      </a:moveTo>
                      <a:cubicBezTo>
                        <a:pt x="49" y="383"/>
                        <a:pt x="79" y="776"/>
                        <a:pt x="99" y="1175"/>
                      </a:cubicBezTo>
                      <a:lnTo>
                        <a:pt x="840" y="175"/>
                      </a:lnTo>
                      <a:cubicBezTo>
                        <a:pt x="820" y="158"/>
                        <a:pt x="799" y="144"/>
                        <a:pt x="775" y="137"/>
                      </a:cubicBezTo>
                      <a:cubicBezTo>
                        <a:pt x="629" y="86"/>
                        <a:pt x="389" y="28"/>
                        <a:pt x="0" y="0"/>
                      </a:cubicBezTo>
                      <a:close/>
                      <a:moveTo>
                        <a:pt x="919" y="291"/>
                      </a:moveTo>
                      <a:lnTo>
                        <a:pt x="107" y="1387"/>
                      </a:lnTo>
                      <a:cubicBezTo>
                        <a:pt x="117" y="1636"/>
                        <a:pt x="123" y="1888"/>
                        <a:pt x="127" y="2141"/>
                      </a:cubicBezTo>
                      <a:cubicBezTo>
                        <a:pt x="175" y="2189"/>
                        <a:pt x="222" y="2236"/>
                        <a:pt x="271" y="2294"/>
                      </a:cubicBezTo>
                      <a:cubicBezTo>
                        <a:pt x="430" y="2362"/>
                        <a:pt x="553" y="2485"/>
                        <a:pt x="598" y="2646"/>
                      </a:cubicBezTo>
                      <a:cubicBezTo>
                        <a:pt x="619" y="2718"/>
                        <a:pt x="622" y="2793"/>
                        <a:pt x="608" y="2865"/>
                      </a:cubicBezTo>
                      <a:cubicBezTo>
                        <a:pt x="663" y="3005"/>
                        <a:pt x="707" y="3155"/>
                        <a:pt x="734" y="3309"/>
                      </a:cubicBezTo>
                      <a:cubicBezTo>
                        <a:pt x="861" y="3210"/>
                        <a:pt x="963" y="3087"/>
                        <a:pt x="1042" y="2933"/>
                      </a:cubicBezTo>
                      <a:cubicBezTo>
                        <a:pt x="1182" y="2663"/>
                        <a:pt x="1233" y="2329"/>
                        <a:pt x="1233" y="1990"/>
                      </a:cubicBezTo>
                      <a:cubicBezTo>
                        <a:pt x="1233" y="1297"/>
                        <a:pt x="1015" y="577"/>
                        <a:pt x="919" y="291"/>
                      </a:cubicBezTo>
                      <a:close/>
                    </a:path>
                  </a:pathLst>
                </a:custGeom>
                <a:solidFill>
                  <a:srgbClr val="CBDA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9" name="Google Shape;1829;p37"/>
                <p:cNvSpPr/>
                <p:nvPr/>
              </p:nvSpPr>
              <p:spPr>
                <a:xfrm flipH="1">
                  <a:off x="2937629" y="3615336"/>
                  <a:ext cx="46004" cy="68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213" extrusionOk="0">
                      <a:moveTo>
                        <a:pt x="741" y="1"/>
                      </a:moveTo>
                      <a:lnTo>
                        <a:pt x="0" y="1001"/>
                      </a:lnTo>
                      <a:cubicBezTo>
                        <a:pt x="4" y="1073"/>
                        <a:pt x="8" y="1141"/>
                        <a:pt x="8" y="1213"/>
                      </a:cubicBezTo>
                      <a:lnTo>
                        <a:pt x="820" y="117"/>
                      </a:lnTo>
                      <a:cubicBezTo>
                        <a:pt x="820" y="113"/>
                        <a:pt x="816" y="110"/>
                        <a:pt x="816" y="107"/>
                      </a:cubicBezTo>
                      <a:cubicBezTo>
                        <a:pt x="802" y="62"/>
                        <a:pt x="775" y="28"/>
                        <a:pt x="741" y="1"/>
                      </a:cubicBezTo>
                      <a:close/>
                    </a:path>
                  </a:pathLst>
                </a:custGeom>
                <a:solidFill>
                  <a:srgbClr val="A06F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0" name="Google Shape;1830;p37"/>
                <p:cNvSpPr/>
                <p:nvPr/>
              </p:nvSpPr>
              <p:spPr>
                <a:xfrm flipH="1">
                  <a:off x="2947942" y="3605182"/>
                  <a:ext cx="228562" cy="202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3609" extrusionOk="0">
                      <a:moveTo>
                        <a:pt x="1831" y="1274"/>
                      </a:moveTo>
                      <a:cubicBezTo>
                        <a:pt x="2097" y="1274"/>
                        <a:pt x="2356" y="1373"/>
                        <a:pt x="2554" y="1550"/>
                      </a:cubicBezTo>
                      <a:cubicBezTo>
                        <a:pt x="2589" y="1585"/>
                        <a:pt x="2592" y="1639"/>
                        <a:pt x="2561" y="1673"/>
                      </a:cubicBezTo>
                      <a:cubicBezTo>
                        <a:pt x="2545" y="1690"/>
                        <a:pt x="2520" y="1701"/>
                        <a:pt x="2496" y="1701"/>
                      </a:cubicBezTo>
                      <a:cubicBezTo>
                        <a:pt x="2476" y="1701"/>
                        <a:pt x="2455" y="1694"/>
                        <a:pt x="2438" y="1680"/>
                      </a:cubicBezTo>
                      <a:cubicBezTo>
                        <a:pt x="2274" y="1534"/>
                        <a:pt x="2056" y="1444"/>
                        <a:pt x="1834" y="1444"/>
                      </a:cubicBezTo>
                      <a:cubicBezTo>
                        <a:pt x="1814" y="1444"/>
                        <a:pt x="1793" y="1444"/>
                        <a:pt x="1773" y="1448"/>
                      </a:cubicBezTo>
                      <a:cubicBezTo>
                        <a:pt x="1677" y="1455"/>
                        <a:pt x="1602" y="1472"/>
                        <a:pt x="1544" y="1509"/>
                      </a:cubicBezTo>
                      <a:cubicBezTo>
                        <a:pt x="1401" y="1591"/>
                        <a:pt x="1329" y="1789"/>
                        <a:pt x="1387" y="1943"/>
                      </a:cubicBezTo>
                      <a:cubicBezTo>
                        <a:pt x="1404" y="1988"/>
                        <a:pt x="1384" y="2035"/>
                        <a:pt x="1339" y="2052"/>
                      </a:cubicBezTo>
                      <a:cubicBezTo>
                        <a:pt x="1329" y="2056"/>
                        <a:pt x="1319" y="2059"/>
                        <a:pt x="1308" y="2059"/>
                      </a:cubicBezTo>
                      <a:cubicBezTo>
                        <a:pt x="1275" y="2059"/>
                        <a:pt x="1240" y="2038"/>
                        <a:pt x="1226" y="2005"/>
                      </a:cubicBezTo>
                      <a:cubicBezTo>
                        <a:pt x="1138" y="1772"/>
                        <a:pt x="1244" y="1482"/>
                        <a:pt x="1459" y="1359"/>
                      </a:cubicBezTo>
                      <a:cubicBezTo>
                        <a:pt x="1541" y="1312"/>
                        <a:pt x="1639" y="1284"/>
                        <a:pt x="1759" y="1274"/>
                      </a:cubicBezTo>
                      <a:close/>
                      <a:moveTo>
                        <a:pt x="2329" y="1"/>
                      </a:moveTo>
                      <a:cubicBezTo>
                        <a:pt x="1237" y="55"/>
                        <a:pt x="496" y="280"/>
                        <a:pt x="152" y="411"/>
                      </a:cubicBezTo>
                      <a:cubicBezTo>
                        <a:pt x="59" y="444"/>
                        <a:pt x="1" y="530"/>
                        <a:pt x="1" y="625"/>
                      </a:cubicBezTo>
                      <a:lnTo>
                        <a:pt x="1" y="653"/>
                      </a:lnTo>
                      <a:cubicBezTo>
                        <a:pt x="97" y="1356"/>
                        <a:pt x="486" y="2090"/>
                        <a:pt x="1073" y="2670"/>
                      </a:cubicBezTo>
                      <a:cubicBezTo>
                        <a:pt x="1455" y="3049"/>
                        <a:pt x="1892" y="3329"/>
                        <a:pt x="2332" y="3480"/>
                      </a:cubicBezTo>
                      <a:cubicBezTo>
                        <a:pt x="2422" y="3418"/>
                        <a:pt x="2510" y="3349"/>
                        <a:pt x="2589" y="3275"/>
                      </a:cubicBezTo>
                      <a:cubicBezTo>
                        <a:pt x="2592" y="3271"/>
                        <a:pt x="2595" y="3271"/>
                        <a:pt x="2599" y="3267"/>
                      </a:cubicBezTo>
                      <a:cubicBezTo>
                        <a:pt x="2540" y="3209"/>
                        <a:pt x="2500" y="3138"/>
                        <a:pt x="2476" y="3056"/>
                      </a:cubicBezTo>
                      <a:cubicBezTo>
                        <a:pt x="2387" y="2735"/>
                        <a:pt x="2643" y="2383"/>
                        <a:pt x="3046" y="2274"/>
                      </a:cubicBezTo>
                      <a:cubicBezTo>
                        <a:pt x="3131" y="2251"/>
                        <a:pt x="3213" y="2240"/>
                        <a:pt x="3295" y="2240"/>
                      </a:cubicBezTo>
                      <a:cubicBezTo>
                        <a:pt x="3408" y="2240"/>
                        <a:pt x="3514" y="2260"/>
                        <a:pt x="3610" y="2301"/>
                      </a:cubicBezTo>
                      <a:cubicBezTo>
                        <a:pt x="3561" y="2243"/>
                        <a:pt x="3514" y="2196"/>
                        <a:pt x="3466" y="2148"/>
                      </a:cubicBezTo>
                      <a:cubicBezTo>
                        <a:pt x="3384" y="2076"/>
                        <a:pt x="3298" y="2015"/>
                        <a:pt x="3216" y="1970"/>
                      </a:cubicBezTo>
                      <a:cubicBezTo>
                        <a:pt x="3169" y="1943"/>
                        <a:pt x="3121" y="1916"/>
                        <a:pt x="3080" y="1889"/>
                      </a:cubicBezTo>
                      <a:cubicBezTo>
                        <a:pt x="2459" y="1462"/>
                        <a:pt x="2469" y="710"/>
                        <a:pt x="2336" y="1"/>
                      </a:cubicBezTo>
                      <a:close/>
                      <a:moveTo>
                        <a:pt x="3947" y="2872"/>
                      </a:moveTo>
                      <a:cubicBezTo>
                        <a:pt x="3903" y="3121"/>
                        <a:pt x="3681" y="3349"/>
                        <a:pt x="3367" y="3439"/>
                      </a:cubicBezTo>
                      <a:cubicBezTo>
                        <a:pt x="3285" y="3459"/>
                        <a:pt x="3200" y="3472"/>
                        <a:pt x="3121" y="3472"/>
                      </a:cubicBezTo>
                      <a:cubicBezTo>
                        <a:pt x="2975" y="3472"/>
                        <a:pt x="2838" y="3434"/>
                        <a:pt x="2729" y="3370"/>
                      </a:cubicBezTo>
                      <a:cubicBezTo>
                        <a:pt x="2722" y="3380"/>
                        <a:pt x="2715" y="3390"/>
                        <a:pt x="2708" y="3401"/>
                      </a:cubicBezTo>
                      <a:cubicBezTo>
                        <a:pt x="2654" y="3452"/>
                        <a:pt x="2599" y="3496"/>
                        <a:pt x="2540" y="3541"/>
                      </a:cubicBezTo>
                      <a:cubicBezTo>
                        <a:pt x="2725" y="3585"/>
                        <a:pt x="2906" y="3609"/>
                        <a:pt x="3084" y="3609"/>
                      </a:cubicBezTo>
                      <a:cubicBezTo>
                        <a:pt x="3278" y="3609"/>
                        <a:pt x="3473" y="3582"/>
                        <a:pt x="3657" y="3527"/>
                      </a:cubicBezTo>
                      <a:cubicBezTo>
                        <a:pt x="3818" y="3480"/>
                        <a:pt x="3958" y="3407"/>
                        <a:pt x="4073" y="3316"/>
                      </a:cubicBezTo>
                      <a:cubicBezTo>
                        <a:pt x="4046" y="3162"/>
                        <a:pt x="4002" y="3012"/>
                        <a:pt x="3947" y="2872"/>
                      </a:cubicBezTo>
                      <a:close/>
                    </a:path>
                  </a:pathLst>
                </a:custGeom>
                <a:solidFill>
                  <a:srgbClr val="C999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1" name="Google Shape;1831;p37"/>
                <p:cNvSpPr/>
                <p:nvPr/>
              </p:nvSpPr>
              <p:spPr>
                <a:xfrm flipH="1">
                  <a:off x="2954232" y="3730788"/>
                  <a:ext cx="88361" cy="6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1234" extrusionOk="0">
                      <a:moveTo>
                        <a:pt x="908" y="1"/>
                      </a:moveTo>
                      <a:cubicBezTo>
                        <a:pt x="826" y="1"/>
                        <a:pt x="744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13" y="899"/>
                        <a:pt x="153" y="970"/>
                        <a:pt x="212" y="1028"/>
                      </a:cubicBezTo>
                      <a:cubicBezTo>
                        <a:pt x="226" y="1019"/>
                        <a:pt x="243" y="1011"/>
                        <a:pt x="260" y="1011"/>
                      </a:cubicBezTo>
                      <a:cubicBezTo>
                        <a:pt x="284" y="1011"/>
                        <a:pt x="308" y="1022"/>
                        <a:pt x="325" y="1039"/>
                      </a:cubicBezTo>
                      <a:cubicBezTo>
                        <a:pt x="348" y="1066"/>
                        <a:pt x="352" y="1100"/>
                        <a:pt x="342" y="1131"/>
                      </a:cubicBezTo>
                      <a:cubicBezTo>
                        <a:pt x="451" y="1195"/>
                        <a:pt x="588" y="1233"/>
                        <a:pt x="734" y="1233"/>
                      </a:cubicBezTo>
                      <a:cubicBezTo>
                        <a:pt x="813" y="1233"/>
                        <a:pt x="898" y="1220"/>
                        <a:pt x="980" y="1200"/>
                      </a:cubicBezTo>
                      <a:cubicBezTo>
                        <a:pt x="1294" y="1110"/>
                        <a:pt x="1516" y="882"/>
                        <a:pt x="1560" y="633"/>
                      </a:cubicBezTo>
                      <a:cubicBezTo>
                        <a:pt x="1574" y="561"/>
                        <a:pt x="1571" y="486"/>
                        <a:pt x="1550" y="414"/>
                      </a:cubicBezTo>
                      <a:cubicBezTo>
                        <a:pt x="1505" y="253"/>
                        <a:pt x="1382" y="130"/>
                        <a:pt x="1223" y="62"/>
                      </a:cubicBezTo>
                      <a:cubicBezTo>
                        <a:pt x="1127" y="21"/>
                        <a:pt x="1021" y="1"/>
                        <a:pt x="908" y="1"/>
                      </a:cubicBezTo>
                      <a:close/>
                    </a:path>
                  </a:pathLst>
                </a:custGeom>
                <a:solidFill>
                  <a:srgbClr val="BA77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2" name="Google Shape;1832;p37"/>
                <p:cNvSpPr/>
                <p:nvPr/>
              </p:nvSpPr>
              <p:spPr>
                <a:xfrm flipH="1">
                  <a:off x="3022845" y="3787505"/>
                  <a:ext cx="22834" cy="16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291" extrusionOk="0">
                      <a:moveTo>
                        <a:pt x="315" y="0"/>
                      </a:moveTo>
                      <a:cubicBezTo>
                        <a:pt x="298" y="0"/>
                        <a:pt x="281" y="8"/>
                        <a:pt x="267" y="17"/>
                      </a:cubicBezTo>
                      <a:cubicBezTo>
                        <a:pt x="263" y="21"/>
                        <a:pt x="260" y="21"/>
                        <a:pt x="257" y="25"/>
                      </a:cubicBezTo>
                      <a:cubicBezTo>
                        <a:pt x="178" y="99"/>
                        <a:pt x="90" y="168"/>
                        <a:pt x="0" y="230"/>
                      </a:cubicBezTo>
                      <a:cubicBezTo>
                        <a:pt x="69" y="253"/>
                        <a:pt x="140" y="274"/>
                        <a:pt x="208" y="291"/>
                      </a:cubicBezTo>
                      <a:cubicBezTo>
                        <a:pt x="267" y="246"/>
                        <a:pt x="322" y="202"/>
                        <a:pt x="376" y="151"/>
                      </a:cubicBezTo>
                      <a:cubicBezTo>
                        <a:pt x="383" y="140"/>
                        <a:pt x="390" y="130"/>
                        <a:pt x="397" y="120"/>
                      </a:cubicBezTo>
                      <a:cubicBezTo>
                        <a:pt x="407" y="89"/>
                        <a:pt x="403" y="55"/>
                        <a:pt x="380" y="28"/>
                      </a:cubicBezTo>
                      <a:cubicBezTo>
                        <a:pt x="363" y="11"/>
                        <a:pt x="339" y="0"/>
                        <a:pt x="315" y="0"/>
                      </a:cubicBezTo>
                      <a:close/>
                    </a:path>
                  </a:pathLst>
                </a:custGeom>
                <a:solidFill>
                  <a:srgbClr val="9E72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3" name="Google Shape;1833;p37"/>
                <p:cNvSpPr/>
                <p:nvPr/>
              </p:nvSpPr>
              <p:spPr>
                <a:xfrm flipH="1">
                  <a:off x="3031033" y="3676652"/>
                  <a:ext cx="81685" cy="4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5" extrusionOk="0">
                      <a:moveTo>
                        <a:pt x="622" y="0"/>
                      </a:moveTo>
                      <a:cubicBezTo>
                        <a:pt x="502" y="10"/>
                        <a:pt x="404" y="38"/>
                        <a:pt x="322" y="85"/>
                      </a:cubicBezTo>
                      <a:cubicBezTo>
                        <a:pt x="107" y="208"/>
                        <a:pt x="1" y="498"/>
                        <a:pt x="89" y="731"/>
                      </a:cubicBezTo>
                      <a:cubicBezTo>
                        <a:pt x="103" y="764"/>
                        <a:pt x="138" y="785"/>
                        <a:pt x="171" y="785"/>
                      </a:cubicBezTo>
                      <a:cubicBezTo>
                        <a:pt x="182" y="785"/>
                        <a:pt x="192" y="782"/>
                        <a:pt x="202" y="778"/>
                      </a:cubicBezTo>
                      <a:cubicBezTo>
                        <a:pt x="247" y="761"/>
                        <a:pt x="267" y="714"/>
                        <a:pt x="250" y="669"/>
                      </a:cubicBezTo>
                      <a:cubicBezTo>
                        <a:pt x="192" y="515"/>
                        <a:pt x="264" y="317"/>
                        <a:pt x="407" y="235"/>
                      </a:cubicBezTo>
                      <a:cubicBezTo>
                        <a:pt x="465" y="198"/>
                        <a:pt x="540" y="181"/>
                        <a:pt x="636" y="174"/>
                      </a:cubicBezTo>
                      <a:cubicBezTo>
                        <a:pt x="656" y="170"/>
                        <a:pt x="677" y="170"/>
                        <a:pt x="697" y="170"/>
                      </a:cubicBezTo>
                      <a:cubicBezTo>
                        <a:pt x="919" y="170"/>
                        <a:pt x="1137" y="260"/>
                        <a:pt x="1301" y="406"/>
                      </a:cubicBezTo>
                      <a:cubicBezTo>
                        <a:pt x="1318" y="420"/>
                        <a:pt x="1339" y="427"/>
                        <a:pt x="1359" y="427"/>
                      </a:cubicBezTo>
                      <a:cubicBezTo>
                        <a:pt x="1383" y="427"/>
                        <a:pt x="1408" y="416"/>
                        <a:pt x="1424" y="399"/>
                      </a:cubicBezTo>
                      <a:cubicBezTo>
                        <a:pt x="1455" y="365"/>
                        <a:pt x="1452" y="311"/>
                        <a:pt x="1417" y="276"/>
                      </a:cubicBezTo>
                      <a:cubicBezTo>
                        <a:pt x="1219" y="99"/>
                        <a:pt x="960" y="0"/>
                        <a:pt x="694" y="0"/>
                      </a:cubicBezTo>
                      <a:close/>
                    </a:path>
                  </a:pathLst>
                </a:custGeom>
                <a:solidFill>
                  <a:srgbClr val="4C3B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4" name="Google Shape;1834;p37"/>
                <p:cNvSpPr/>
                <p:nvPr/>
              </p:nvSpPr>
              <p:spPr>
                <a:xfrm flipH="1">
                  <a:off x="2982003" y="3604621"/>
                  <a:ext cx="63508" cy="1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2159" extrusionOk="0">
                      <a:moveTo>
                        <a:pt x="486" y="0"/>
                      </a:moveTo>
                      <a:cubicBezTo>
                        <a:pt x="332" y="0"/>
                        <a:pt x="169" y="4"/>
                        <a:pt x="1" y="11"/>
                      </a:cubicBezTo>
                      <a:cubicBezTo>
                        <a:pt x="134" y="720"/>
                        <a:pt x="124" y="1472"/>
                        <a:pt x="745" y="1899"/>
                      </a:cubicBezTo>
                      <a:cubicBezTo>
                        <a:pt x="786" y="1926"/>
                        <a:pt x="834" y="1953"/>
                        <a:pt x="881" y="1980"/>
                      </a:cubicBezTo>
                      <a:cubicBezTo>
                        <a:pt x="963" y="2025"/>
                        <a:pt x="1049" y="2086"/>
                        <a:pt x="1131" y="2158"/>
                      </a:cubicBezTo>
                      <a:cubicBezTo>
                        <a:pt x="1127" y="1905"/>
                        <a:pt x="1121" y="1653"/>
                        <a:pt x="1111" y="1404"/>
                      </a:cubicBezTo>
                      <a:cubicBezTo>
                        <a:pt x="1111" y="1332"/>
                        <a:pt x="1107" y="1264"/>
                        <a:pt x="1103" y="1192"/>
                      </a:cubicBezTo>
                      <a:cubicBezTo>
                        <a:pt x="1083" y="793"/>
                        <a:pt x="1053" y="400"/>
                        <a:pt x="1004" y="17"/>
                      </a:cubicBezTo>
                      <a:cubicBezTo>
                        <a:pt x="854" y="8"/>
                        <a:pt x="68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5" name="Google Shape;1835;p37"/>
                <p:cNvSpPr/>
                <p:nvPr/>
              </p:nvSpPr>
              <p:spPr>
                <a:xfrm flipH="1">
                  <a:off x="2911362" y="3595813"/>
                  <a:ext cx="273892" cy="22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3934" extrusionOk="0">
                      <a:moveTo>
                        <a:pt x="2977" y="157"/>
                      </a:moveTo>
                      <a:cubicBezTo>
                        <a:pt x="3175" y="157"/>
                        <a:pt x="3345" y="165"/>
                        <a:pt x="3495" y="174"/>
                      </a:cubicBezTo>
                      <a:cubicBezTo>
                        <a:pt x="3884" y="202"/>
                        <a:pt x="4124" y="260"/>
                        <a:pt x="4270" y="311"/>
                      </a:cubicBezTo>
                      <a:cubicBezTo>
                        <a:pt x="4270" y="311"/>
                        <a:pt x="4270" y="311"/>
                        <a:pt x="4270" y="311"/>
                      </a:cubicBezTo>
                      <a:lnTo>
                        <a:pt x="4270" y="311"/>
                      </a:lnTo>
                      <a:cubicBezTo>
                        <a:pt x="4294" y="318"/>
                        <a:pt x="4315" y="332"/>
                        <a:pt x="4335" y="349"/>
                      </a:cubicBezTo>
                      <a:cubicBezTo>
                        <a:pt x="4369" y="376"/>
                        <a:pt x="4396" y="410"/>
                        <a:pt x="4410" y="455"/>
                      </a:cubicBezTo>
                      <a:cubicBezTo>
                        <a:pt x="4410" y="455"/>
                        <a:pt x="4410" y="455"/>
                        <a:pt x="4410" y="455"/>
                      </a:cubicBezTo>
                      <a:lnTo>
                        <a:pt x="4410" y="455"/>
                      </a:lnTo>
                      <a:cubicBezTo>
                        <a:pt x="4410" y="458"/>
                        <a:pt x="4414" y="461"/>
                        <a:pt x="4414" y="465"/>
                      </a:cubicBezTo>
                      <a:cubicBezTo>
                        <a:pt x="4510" y="751"/>
                        <a:pt x="4728" y="1471"/>
                        <a:pt x="4728" y="2164"/>
                      </a:cubicBezTo>
                      <a:cubicBezTo>
                        <a:pt x="4728" y="2503"/>
                        <a:pt x="4677" y="2837"/>
                        <a:pt x="4537" y="3107"/>
                      </a:cubicBezTo>
                      <a:cubicBezTo>
                        <a:pt x="4458" y="3261"/>
                        <a:pt x="4356" y="3384"/>
                        <a:pt x="4229" y="3483"/>
                      </a:cubicBezTo>
                      <a:cubicBezTo>
                        <a:pt x="4114" y="3574"/>
                        <a:pt x="3974" y="3647"/>
                        <a:pt x="3813" y="3694"/>
                      </a:cubicBezTo>
                      <a:cubicBezTo>
                        <a:pt x="3629" y="3749"/>
                        <a:pt x="3434" y="3776"/>
                        <a:pt x="3240" y="3776"/>
                      </a:cubicBezTo>
                      <a:cubicBezTo>
                        <a:pt x="3062" y="3776"/>
                        <a:pt x="2881" y="3752"/>
                        <a:pt x="2696" y="3708"/>
                      </a:cubicBezTo>
                      <a:cubicBezTo>
                        <a:pt x="2628" y="3691"/>
                        <a:pt x="2557" y="3670"/>
                        <a:pt x="2488" y="3647"/>
                      </a:cubicBezTo>
                      <a:cubicBezTo>
                        <a:pt x="2048" y="3496"/>
                        <a:pt x="1611" y="3216"/>
                        <a:pt x="1229" y="2837"/>
                      </a:cubicBezTo>
                      <a:cubicBezTo>
                        <a:pt x="642" y="2257"/>
                        <a:pt x="253" y="1523"/>
                        <a:pt x="157" y="820"/>
                      </a:cubicBezTo>
                      <a:lnTo>
                        <a:pt x="157" y="792"/>
                      </a:lnTo>
                      <a:cubicBezTo>
                        <a:pt x="157" y="697"/>
                        <a:pt x="215" y="611"/>
                        <a:pt x="308" y="578"/>
                      </a:cubicBezTo>
                      <a:cubicBezTo>
                        <a:pt x="652" y="447"/>
                        <a:pt x="1393" y="222"/>
                        <a:pt x="2485" y="168"/>
                      </a:cubicBezTo>
                      <a:lnTo>
                        <a:pt x="2492" y="168"/>
                      </a:lnTo>
                      <a:cubicBezTo>
                        <a:pt x="2660" y="161"/>
                        <a:pt x="2823" y="157"/>
                        <a:pt x="2977" y="157"/>
                      </a:cubicBezTo>
                      <a:close/>
                      <a:moveTo>
                        <a:pt x="2977" y="1"/>
                      </a:moveTo>
                      <a:cubicBezTo>
                        <a:pt x="2823" y="1"/>
                        <a:pt x="2660" y="4"/>
                        <a:pt x="2479" y="14"/>
                      </a:cubicBezTo>
                      <a:cubicBezTo>
                        <a:pt x="1625" y="55"/>
                        <a:pt x="987" y="198"/>
                        <a:pt x="566" y="324"/>
                      </a:cubicBezTo>
                      <a:cubicBezTo>
                        <a:pt x="440" y="362"/>
                        <a:pt x="338" y="400"/>
                        <a:pt x="253" y="431"/>
                      </a:cubicBezTo>
                      <a:cubicBezTo>
                        <a:pt x="222" y="441"/>
                        <a:pt x="198" y="458"/>
                        <a:pt x="171" y="472"/>
                      </a:cubicBezTo>
                      <a:cubicBezTo>
                        <a:pt x="65" y="543"/>
                        <a:pt x="0" y="663"/>
                        <a:pt x="0" y="792"/>
                      </a:cubicBezTo>
                      <a:cubicBezTo>
                        <a:pt x="0" y="806"/>
                        <a:pt x="4" y="823"/>
                        <a:pt x="4" y="841"/>
                      </a:cubicBezTo>
                      <a:cubicBezTo>
                        <a:pt x="205" y="2339"/>
                        <a:pt x="1700" y="3933"/>
                        <a:pt x="3240" y="3933"/>
                      </a:cubicBezTo>
                      <a:cubicBezTo>
                        <a:pt x="3444" y="3933"/>
                        <a:pt x="3653" y="3902"/>
                        <a:pt x="3857" y="3841"/>
                      </a:cubicBezTo>
                      <a:cubicBezTo>
                        <a:pt x="4656" y="3606"/>
                        <a:pt x="4881" y="2895"/>
                        <a:pt x="4881" y="2168"/>
                      </a:cubicBezTo>
                      <a:cubicBezTo>
                        <a:pt x="4881" y="1448"/>
                        <a:pt x="4663" y="714"/>
                        <a:pt x="4557" y="403"/>
                      </a:cubicBezTo>
                      <a:cubicBezTo>
                        <a:pt x="4519" y="291"/>
                        <a:pt x="4431" y="202"/>
                        <a:pt x="4322" y="165"/>
                      </a:cubicBezTo>
                      <a:cubicBezTo>
                        <a:pt x="4117" y="93"/>
                        <a:pt x="3714" y="1"/>
                        <a:pt x="2977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6" name="Google Shape;1836;p37"/>
                <p:cNvSpPr/>
                <p:nvPr/>
              </p:nvSpPr>
              <p:spPr>
                <a:xfrm flipH="1">
                  <a:off x="3131228" y="3693482"/>
                  <a:ext cx="60927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14" extrusionOk="0">
                      <a:moveTo>
                        <a:pt x="0" y="229"/>
                      </a:moveTo>
                      <a:lnTo>
                        <a:pt x="0" y="229"/>
                      </a:lnTo>
                      <a:cubicBezTo>
                        <a:pt x="10" y="277"/>
                        <a:pt x="50" y="317"/>
                        <a:pt x="95" y="335"/>
                      </a:cubicBezTo>
                      <a:lnTo>
                        <a:pt x="95" y="335"/>
                      </a:lnTo>
                      <a:lnTo>
                        <a:pt x="0" y="229"/>
                      </a:lnTo>
                      <a:close/>
                      <a:moveTo>
                        <a:pt x="770" y="1"/>
                      </a:moveTo>
                      <a:cubicBezTo>
                        <a:pt x="694" y="1"/>
                        <a:pt x="647" y="80"/>
                        <a:pt x="601" y="140"/>
                      </a:cubicBezTo>
                      <a:cubicBezTo>
                        <a:pt x="519" y="250"/>
                        <a:pt x="396" y="324"/>
                        <a:pt x="259" y="349"/>
                      </a:cubicBezTo>
                      <a:cubicBezTo>
                        <a:pt x="238" y="352"/>
                        <a:pt x="215" y="354"/>
                        <a:pt x="192" y="354"/>
                      </a:cubicBezTo>
                      <a:cubicBezTo>
                        <a:pt x="162" y="354"/>
                        <a:pt x="132" y="350"/>
                        <a:pt x="103" y="338"/>
                      </a:cubicBezTo>
                      <a:cubicBezTo>
                        <a:pt x="100" y="337"/>
                        <a:pt x="97" y="336"/>
                        <a:pt x="95" y="335"/>
                      </a:cubicBezTo>
                      <a:lnTo>
                        <a:pt x="95" y="335"/>
                      </a:lnTo>
                      <a:lnTo>
                        <a:pt x="789" y="1113"/>
                      </a:lnTo>
                      <a:cubicBezTo>
                        <a:pt x="884" y="871"/>
                        <a:pt x="1086" y="656"/>
                        <a:pt x="1072" y="396"/>
                      </a:cubicBezTo>
                      <a:cubicBezTo>
                        <a:pt x="1065" y="247"/>
                        <a:pt x="976" y="103"/>
                        <a:pt x="847" y="28"/>
                      </a:cubicBezTo>
                      <a:cubicBezTo>
                        <a:pt x="826" y="14"/>
                        <a:pt x="799" y="4"/>
                        <a:pt x="775" y="1"/>
                      </a:cubicBezTo>
                      <a:cubicBezTo>
                        <a:pt x="774" y="1"/>
                        <a:pt x="772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7" name="Google Shape;1837;p37"/>
                <p:cNvSpPr/>
                <p:nvPr/>
              </p:nvSpPr>
              <p:spPr>
                <a:xfrm flipH="1">
                  <a:off x="3131620" y="3693089"/>
                  <a:ext cx="60927" cy="63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25" extrusionOk="0">
                      <a:moveTo>
                        <a:pt x="775" y="0"/>
                      </a:moveTo>
                      <a:cubicBezTo>
                        <a:pt x="737" y="0"/>
                        <a:pt x="704" y="21"/>
                        <a:pt x="676" y="49"/>
                      </a:cubicBezTo>
                      <a:cubicBezTo>
                        <a:pt x="649" y="79"/>
                        <a:pt x="625" y="113"/>
                        <a:pt x="605" y="144"/>
                      </a:cubicBezTo>
                      <a:cubicBezTo>
                        <a:pt x="523" y="249"/>
                        <a:pt x="400" y="325"/>
                        <a:pt x="266" y="349"/>
                      </a:cubicBezTo>
                      <a:cubicBezTo>
                        <a:pt x="243" y="352"/>
                        <a:pt x="222" y="356"/>
                        <a:pt x="198" y="356"/>
                      </a:cubicBezTo>
                      <a:cubicBezTo>
                        <a:pt x="168" y="356"/>
                        <a:pt x="140" y="349"/>
                        <a:pt x="113" y="342"/>
                      </a:cubicBezTo>
                      <a:cubicBezTo>
                        <a:pt x="66" y="322"/>
                        <a:pt x="25" y="284"/>
                        <a:pt x="14" y="233"/>
                      </a:cubicBezTo>
                      <a:cubicBezTo>
                        <a:pt x="14" y="230"/>
                        <a:pt x="12" y="228"/>
                        <a:pt x="10" y="228"/>
                      </a:cubicBezTo>
                      <a:cubicBezTo>
                        <a:pt x="9" y="228"/>
                        <a:pt x="8" y="228"/>
                        <a:pt x="7" y="229"/>
                      </a:cubicBezTo>
                      <a:cubicBezTo>
                        <a:pt x="4" y="229"/>
                        <a:pt x="0" y="233"/>
                        <a:pt x="0" y="236"/>
                      </a:cubicBezTo>
                      <a:cubicBezTo>
                        <a:pt x="11" y="290"/>
                        <a:pt x="58" y="335"/>
                        <a:pt x="110" y="352"/>
                      </a:cubicBezTo>
                      <a:cubicBezTo>
                        <a:pt x="137" y="362"/>
                        <a:pt x="168" y="369"/>
                        <a:pt x="198" y="369"/>
                      </a:cubicBezTo>
                      <a:cubicBezTo>
                        <a:pt x="222" y="369"/>
                        <a:pt x="246" y="366"/>
                        <a:pt x="270" y="362"/>
                      </a:cubicBezTo>
                      <a:cubicBezTo>
                        <a:pt x="406" y="339"/>
                        <a:pt x="529" y="260"/>
                        <a:pt x="614" y="151"/>
                      </a:cubicBezTo>
                      <a:cubicBezTo>
                        <a:pt x="635" y="120"/>
                        <a:pt x="660" y="86"/>
                        <a:pt x="687" y="59"/>
                      </a:cubicBezTo>
                      <a:cubicBezTo>
                        <a:pt x="714" y="35"/>
                        <a:pt x="741" y="14"/>
                        <a:pt x="775" y="14"/>
                      </a:cubicBezTo>
                      <a:lnTo>
                        <a:pt x="782" y="14"/>
                      </a:lnTo>
                      <a:cubicBezTo>
                        <a:pt x="806" y="18"/>
                        <a:pt x="830" y="28"/>
                        <a:pt x="850" y="41"/>
                      </a:cubicBezTo>
                      <a:cubicBezTo>
                        <a:pt x="980" y="113"/>
                        <a:pt x="1065" y="257"/>
                        <a:pt x="1072" y="403"/>
                      </a:cubicBezTo>
                      <a:lnTo>
                        <a:pt x="1072" y="427"/>
                      </a:lnTo>
                      <a:cubicBezTo>
                        <a:pt x="1072" y="550"/>
                        <a:pt x="1024" y="663"/>
                        <a:pt x="967" y="775"/>
                      </a:cubicBezTo>
                      <a:cubicBezTo>
                        <a:pt x="905" y="888"/>
                        <a:pt x="837" y="997"/>
                        <a:pt x="789" y="1117"/>
                      </a:cubicBezTo>
                      <a:cubicBezTo>
                        <a:pt x="786" y="1120"/>
                        <a:pt x="789" y="1124"/>
                        <a:pt x="792" y="1124"/>
                      </a:cubicBezTo>
                      <a:cubicBezTo>
                        <a:pt x="793" y="1125"/>
                        <a:pt x="794" y="1125"/>
                        <a:pt x="795" y="1125"/>
                      </a:cubicBezTo>
                      <a:cubicBezTo>
                        <a:pt x="798" y="1125"/>
                        <a:pt x="800" y="1123"/>
                        <a:pt x="803" y="1120"/>
                      </a:cubicBezTo>
                      <a:cubicBezTo>
                        <a:pt x="847" y="1004"/>
                        <a:pt x="918" y="895"/>
                        <a:pt x="977" y="782"/>
                      </a:cubicBezTo>
                      <a:cubicBezTo>
                        <a:pt x="1038" y="670"/>
                        <a:pt x="1086" y="553"/>
                        <a:pt x="1086" y="427"/>
                      </a:cubicBezTo>
                      <a:lnTo>
                        <a:pt x="1086" y="403"/>
                      </a:lnTo>
                      <a:cubicBezTo>
                        <a:pt x="1079" y="249"/>
                        <a:pt x="991" y="106"/>
                        <a:pt x="857" y="28"/>
                      </a:cubicBezTo>
                      <a:cubicBezTo>
                        <a:pt x="837" y="14"/>
                        <a:pt x="809" y="4"/>
                        <a:pt x="782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 w="9525" cap="flat" cmpd="sng">
                  <a:solidFill>
                    <a:srgbClr val="C6856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8" name="Google Shape;1838;p37"/>
                <p:cNvSpPr/>
                <p:nvPr/>
              </p:nvSpPr>
              <p:spPr>
                <a:xfrm flipH="1">
                  <a:off x="2947167" y="3628968"/>
                  <a:ext cx="27827" cy="8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1469" extrusionOk="0">
                      <a:moveTo>
                        <a:pt x="35" y="0"/>
                      </a:moveTo>
                      <a:cubicBezTo>
                        <a:pt x="20" y="0"/>
                        <a:pt x="1" y="13"/>
                        <a:pt x="14" y="24"/>
                      </a:cubicBezTo>
                      <a:cubicBezTo>
                        <a:pt x="212" y="188"/>
                        <a:pt x="317" y="427"/>
                        <a:pt x="376" y="672"/>
                      </a:cubicBezTo>
                      <a:cubicBezTo>
                        <a:pt x="407" y="798"/>
                        <a:pt x="427" y="925"/>
                        <a:pt x="440" y="1055"/>
                      </a:cubicBezTo>
                      <a:cubicBezTo>
                        <a:pt x="454" y="1192"/>
                        <a:pt x="458" y="1328"/>
                        <a:pt x="413" y="1458"/>
                      </a:cubicBezTo>
                      <a:cubicBezTo>
                        <a:pt x="410" y="1465"/>
                        <a:pt x="417" y="1469"/>
                        <a:pt x="426" y="1469"/>
                      </a:cubicBezTo>
                      <a:cubicBezTo>
                        <a:pt x="436" y="1469"/>
                        <a:pt x="451" y="1463"/>
                        <a:pt x="454" y="1454"/>
                      </a:cubicBezTo>
                      <a:cubicBezTo>
                        <a:pt x="495" y="1328"/>
                        <a:pt x="495" y="1198"/>
                        <a:pt x="481" y="1069"/>
                      </a:cubicBezTo>
                      <a:cubicBezTo>
                        <a:pt x="468" y="925"/>
                        <a:pt x="448" y="778"/>
                        <a:pt x="410" y="639"/>
                      </a:cubicBezTo>
                      <a:cubicBezTo>
                        <a:pt x="352" y="396"/>
                        <a:pt x="239" y="164"/>
                        <a:pt x="45" y="4"/>
                      </a:cubicBezTo>
                      <a:cubicBezTo>
                        <a:pt x="42" y="1"/>
                        <a:pt x="39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9" name="Google Shape;1839;p37"/>
                <p:cNvSpPr/>
                <p:nvPr/>
              </p:nvSpPr>
              <p:spPr>
                <a:xfrm flipH="1">
                  <a:off x="3306260" y="3675923"/>
                  <a:ext cx="25246" cy="6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200" extrusionOk="0">
                      <a:moveTo>
                        <a:pt x="37" y="1"/>
                      </a:moveTo>
                      <a:cubicBezTo>
                        <a:pt x="24" y="1"/>
                        <a:pt x="1" y="12"/>
                        <a:pt x="9" y="20"/>
                      </a:cubicBezTo>
                      <a:cubicBezTo>
                        <a:pt x="282" y="341"/>
                        <a:pt x="408" y="774"/>
                        <a:pt x="347" y="1194"/>
                      </a:cubicBezTo>
                      <a:cubicBezTo>
                        <a:pt x="347" y="1198"/>
                        <a:pt x="351" y="1199"/>
                        <a:pt x="357" y="1199"/>
                      </a:cubicBezTo>
                      <a:cubicBezTo>
                        <a:pt x="369" y="1199"/>
                        <a:pt x="386" y="1194"/>
                        <a:pt x="388" y="1187"/>
                      </a:cubicBezTo>
                      <a:cubicBezTo>
                        <a:pt x="449" y="764"/>
                        <a:pt x="323" y="330"/>
                        <a:pt x="44" y="2"/>
                      </a:cubicBezTo>
                      <a:cubicBezTo>
                        <a:pt x="42" y="1"/>
                        <a:pt x="40" y="1"/>
                        <a:pt x="37" y="1"/>
                      </a:cubicBezTo>
                      <a:close/>
                    </a:path>
                  </a:pathLst>
                </a:custGeom>
                <a:solidFill>
                  <a:srgbClr val="F9EC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grpSp>
              <p:nvGrpSpPr>
                <p:cNvPr id="1840" name="Google Shape;1840;p37"/>
                <p:cNvGrpSpPr/>
                <p:nvPr/>
              </p:nvGrpSpPr>
              <p:grpSpPr>
                <a:xfrm rot="3308548" flipH="1">
                  <a:off x="2555977" y="4416296"/>
                  <a:ext cx="126273" cy="143584"/>
                  <a:chOff x="81350" y="1495100"/>
                  <a:chExt cx="272032" cy="295926"/>
                </a:xfrm>
              </p:grpSpPr>
              <p:sp>
                <p:nvSpPr>
                  <p:cNvPr id="1841" name="Google Shape;1841;p37"/>
                  <p:cNvSpPr/>
                  <p:nvPr/>
                </p:nvSpPr>
                <p:spPr>
                  <a:xfrm>
                    <a:off x="93039" y="1518564"/>
                    <a:ext cx="260343" cy="272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0" extrusionOk="0">
                        <a:moveTo>
                          <a:pt x="1959" y="1"/>
                        </a:moveTo>
                        <a:cubicBezTo>
                          <a:pt x="1716" y="1"/>
                          <a:pt x="1492" y="349"/>
                          <a:pt x="1390" y="409"/>
                        </a:cubicBezTo>
                        <a:cubicBezTo>
                          <a:pt x="1377" y="416"/>
                          <a:pt x="1362" y="419"/>
                          <a:pt x="1345" y="419"/>
                        </a:cubicBezTo>
                        <a:cubicBezTo>
                          <a:pt x="1245" y="419"/>
                          <a:pt x="1079" y="306"/>
                          <a:pt x="909" y="306"/>
                        </a:cubicBezTo>
                        <a:cubicBezTo>
                          <a:pt x="853" y="306"/>
                          <a:pt x="797" y="319"/>
                          <a:pt x="742" y="351"/>
                        </a:cubicBezTo>
                        <a:cubicBezTo>
                          <a:pt x="496" y="498"/>
                          <a:pt x="591" y="856"/>
                          <a:pt x="523" y="904"/>
                        </a:cubicBezTo>
                        <a:cubicBezTo>
                          <a:pt x="451" y="952"/>
                          <a:pt x="96" y="870"/>
                          <a:pt x="46" y="1396"/>
                        </a:cubicBezTo>
                        <a:cubicBezTo>
                          <a:pt x="1" y="1897"/>
                          <a:pt x="202" y="2689"/>
                          <a:pt x="796" y="2860"/>
                        </a:cubicBezTo>
                        <a:cubicBezTo>
                          <a:pt x="861" y="2877"/>
                          <a:pt x="919" y="2907"/>
                          <a:pt x="967" y="2952"/>
                        </a:cubicBezTo>
                        <a:cubicBezTo>
                          <a:pt x="1063" y="3038"/>
                          <a:pt x="1251" y="3170"/>
                          <a:pt x="1518" y="3170"/>
                        </a:cubicBezTo>
                        <a:cubicBezTo>
                          <a:pt x="1709" y="3170"/>
                          <a:pt x="1941" y="3102"/>
                          <a:pt x="2209" y="2901"/>
                        </a:cubicBezTo>
                        <a:cubicBezTo>
                          <a:pt x="3029" y="2283"/>
                          <a:pt x="2612" y="1822"/>
                          <a:pt x="2619" y="1764"/>
                        </a:cubicBezTo>
                        <a:cubicBezTo>
                          <a:pt x="2622" y="1703"/>
                          <a:pt x="2975" y="1491"/>
                          <a:pt x="2885" y="1191"/>
                        </a:cubicBezTo>
                        <a:cubicBezTo>
                          <a:pt x="2800" y="890"/>
                          <a:pt x="2408" y="917"/>
                          <a:pt x="2397" y="853"/>
                        </a:cubicBezTo>
                        <a:cubicBezTo>
                          <a:pt x="2390" y="791"/>
                          <a:pt x="2612" y="269"/>
                          <a:pt x="2063" y="23"/>
                        </a:cubicBezTo>
                        <a:cubicBezTo>
                          <a:pt x="2028" y="8"/>
                          <a:pt x="1993" y="1"/>
                          <a:pt x="1959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2" name="Google Shape;1842;p37"/>
                  <p:cNvSpPr/>
                  <p:nvPr/>
                </p:nvSpPr>
                <p:spPr>
                  <a:xfrm>
                    <a:off x="175465" y="1537215"/>
                    <a:ext cx="86122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2" h="2421" extrusionOk="0">
                        <a:moveTo>
                          <a:pt x="1001" y="1"/>
                        </a:moveTo>
                        <a:cubicBezTo>
                          <a:pt x="899" y="196"/>
                          <a:pt x="807" y="393"/>
                          <a:pt x="715" y="591"/>
                        </a:cubicBezTo>
                        <a:cubicBezTo>
                          <a:pt x="623" y="790"/>
                          <a:pt x="533" y="987"/>
                          <a:pt x="448" y="1189"/>
                        </a:cubicBezTo>
                        <a:cubicBezTo>
                          <a:pt x="363" y="1390"/>
                          <a:pt x="278" y="1592"/>
                          <a:pt x="202" y="1796"/>
                        </a:cubicBezTo>
                        <a:cubicBezTo>
                          <a:pt x="127" y="2001"/>
                          <a:pt x="42" y="2206"/>
                          <a:pt x="1" y="2421"/>
                        </a:cubicBezTo>
                        <a:cubicBezTo>
                          <a:pt x="29" y="2315"/>
                          <a:pt x="73" y="2216"/>
                          <a:pt x="114" y="2114"/>
                        </a:cubicBezTo>
                        <a:cubicBezTo>
                          <a:pt x="158" y="2014"/>
                          <a:pt x="199" y="1912"/>
                          <a:pt x="243" y="1814"/>
                        </a:cubicBezTo>
                        <a:lnTo>
                          <a:pt x="503" y="1212"/>
                        </a:lnTo>
                        <a:cubicBezTo>
                          <a:pt x="588" y="1011"/>
                          <a:pt x="674" y="810"/>
                          <a:pt x="755" y="609"/>
                        </a:cubicBezTo>
                        <a:cubicBezTo>
                          <a:pt x="837" y="407"/>
                          <a:pt x="923" y="205"/>
                          <a:pt x="1001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3" name="Google Shape;1843;p37"/>
                  <p:cNvSpPr/>
                  <p:nvPr/>
                </p:nvSpPr>
                <p:spPr>
                  <a:xfrm>
                    <a:off x="141515" y="1656342"/>
                    <a:ext cx="128839" cy="69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" h="807" extrusionOk="0">
                        <a:moveTo>
                          <a:pt x="0" y="1"/>
                        </a:moveTo>
                        <a:cubicBezTo>
                          <a:pt x="72" y="137"/>
                          <a:pt x="144" y="270"/>
                          <a:pt x="219" y="400"/>
                        </a:cubicBezTo>
                        <a:cubicBezTo>
                          <a:pt x="294" y="533"/>
                          <a:pt x="372" y="663"/>
                          <a:pt x="451" y="792"/>
                        </a:cubicBezTo>
                        <a:lnTo>
                          <a:pt x="457" y="806"/>
                        </a:lnTo>
                        <a:lnTo>
                          <a:pt x="475" y="806"/>
                        </a:lnTo>
                        <a:cubicBezTo>
                          <a:pt x="645" y="796"/>
                          <a:pt x="816" y="782"/>
                          <a:pt x="987" y="768"/>
                        </a:cubicBezTo>
                        <a:lnTo>
                          <a:pt x="1243" y="745"/>
                        </a:lnTo>
                        <a:cubicBezTo>
                          <a:pt x="1328" y="735"/>
                          <a:pt x="1413" y="724"/>
                          <a:pt x="1499" y="721"/>
                        </a:cubicBezTo>
                        <a:cubicBezTo>
                          <a:pt x="1451" y="715"/>
                          <a:pt x="1402" y="714"/>
                          <a:pt x="1354" y="714"/>
                        </a:cubicBezTo>
                        <a:cubicBezTo>
                          <a:pt x="1317" y="714"/>
                          <a:pt x="1280" y="714"/>
                          <a:pt x="1243" y="714"/>
                        </a:cubicBezTo>
                        <a:lnTo>
                          <a:pt x="983" y="721"/>
                        </a:lnTo>
                        <a:cubicBezTo>
                          <a:pt x="819" y="724"/>
                          <a:pt x="654" y="734"/>
                          <a:pt x="489" y="747"/>
                        </a:cubicBezTo>
                        <a:lnTo>
                          <a:pt x="489" y="747"/>
                        </a:lnTo>
                        <a:cubicBezTo>
                          <a:pt x="414" y="622"/>
                          <a:pt x="338" y="497"/>
                          <a:pt x="256" y="379"/>
                        </a:cubicBezTo>
                        <a:cubicBezTo>
                          <a:pt x="174" y="250"/>
                          <a:pt x="89" y="12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4" name="Google Shape;1844;p37"/>
                  <p:cNvSpPr/>
                  <p:nvPr/>
                </p:nvSpPr>
                <p:spPr>
                  <a:xfrm>
                    <a:off x="185779" y="1581823"/>
                    <a:ext cx="101335" cy="67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45" y="130"/>
                          <a:pt x="93" y="260"/>
                          <a:pt x="144" y="386"/>
                        </a:cubicBezTo>
                        <a:cubicBezTo>
                          <a:pt x="191" y="512"/>
                          <a:pt x="246" y="639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5" y="779"/>
                        </a:lnTo>
                        <a:cubicBezTo>
                          <a:pt x="475" y="734"/>
                          <a:pt x="618" y="687"/>
                          <a:pt x="758" y="639"/>
                        </a:cubicBezTo>
                        <a:lnTo>
                          <a:pt x="970" y="561"/>
                        </a:lnTo>
                        <a:cubicBezTo>
                          <a:pt x="1039" y="533"/>
                          <a:pt x="1110" y="506"/>
                          <a:pt x="1179" y="475"/>
                        </a:cubicBezTo>
                        <a:lnTo>
                          <a:pt x="1179" y="475"/>
                        </a:lnTo>
                        <a:lnTo>
                          <a:pt x="960" y="533"/>
                        </a:lnTo>
                        <a:lnTo>
                          <a:pt x="744" y="591"/>
                        </a:lnTo>
                        <a:cubicBezTo>
                          <a:pt x="609" y="630"/>
                          <a:pt x="474" y="671"/>
                          <a:pt x="343" y="716"/>
                        </a:cubicBezTo>
                        <a:lnTo>
                          <a:pt x="343" y="716"/>
                        </a:lnTo>
                        <a:cubicBezTo>
                          <a:pt x="292" y="600"/>
                          <a:pt x="240" y="482"/>
                          <a:pt x="185" y="369"/>
                        </a:cubicBezTo>
                        <a:cubicBezTo>
                          <a:pt x="127" y="243"/>
                          <a:pt x="65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5" name="Google Shape;1845;p37"/>
                  <p:cNvSpPr/>
                  <p:nvPr/>
                </p:nvSpPr>
                <p:spPr>
                  <a:xfrm>
                    <a:off x="81350" y="1495100"/>
                    <a:ext cx="260343" cy="272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2" extrusionOk="0">
                        <a:moveTo>
                          <a:pt x="1960" y="1"/>
                        </a:moveTo>
                        <a:cubicBezTo>
                          <a:pt x="1717" y="1"/>
                          <a:pt x="1491" y="352"/>
                          <a:pt x="1390" y="409"/>
                        </a:cubicBezTo>
                        <a:cubicBezTo>
                          <a:pt x="1377" y="416"/>
                          <a:pt x="1362" y="419"/>
                          <a:pt x="1346" y="419"/>
                        </a:cubicBezTo>
                        <a:cubicBezTo>
                          <a:pt x="1245" y="419"/>
                          <a:pt x="1079" y="306"/>
                          <a:pt x="910" y="306"/>
                        </a:cubicBezTo>
                        <a:cubicBezTo>
                          <a:pt x="854" y="306"/>
                          <a:pt x="798" y="318"/>
                          <a:pt x="744" y="351"/>
                        </a:cubicBezTo>
                        <a:cubicBezTo>
                          <a:pt x="495" y="497"/>
                          <a:pt x="591" y="859"/>
                          <a:pt x="522" y="904"/>
                        </a:cubicBezTo>
                        <a:cubicBezTo>
                          <a:pt x="451" y="952"/>
                          <a:pt x="96" y="873"/>
                          <a:pt x="48" y="1398"/>
                        </a:cubicBezTo>
                        <a:cubicBezTo>
                          <a:pt x="1" y="1897"/>
                          <a:pt x="205" y="2693"/>
                          <a:pt x="796" y="2860"/>
                        </a:cubicBezTo>
                        <a:cubicBezTo>
                          <a:pt x="861" y="2877"/>
                          <a:pt x="919" y="2907"/>
                          <a:pt x="966" y="2952"/>
                        </a:cubicBezTo>
                        <a:cubicBezTo>
                          <a:pt x="1062" y="3039"/>
                          <a:pt x="1251" y="3172"/>
                          <a:pt x="1518" y="3172"/>
                        </a:cubicBezTo>
                        <a:cubicBezTo>
                          <a:pt x="1710" y="3172"/>
                          <a:pt x="1942" y="3103"/>
                          <a:pt x="2209" y="2901"/>
                        </a:cubicBezTo>
                        <a:cubicBezTo>
                          <a:pt x="3029" y="2283"/>
                          <a:pt x="2615" y="1822"/>
                          <a:pt x="2619" y="1764"/>
                        </a:cubicBezTo>
                        <a:cubicBezTo>
                          <a:pt x="2622" y="1706"/>
                          <a:pt x="2974" y="1491"/>
                          <a:pt x="2888" y="1190"/>
                        </a:cubicBezTo>
                        <a:cubicBezTo>
                          <a:pt x="2799" y="890"/>
                          <a:pt x="2407" y="917"/>
                          <a:pt x="2397" y="856"/>
                        </a:cubicBezTo>
                        <a:cubicBezTo>
                          <a:pt x="2390" y="791"/>
                          <a:pt x="2612" y="269"/>
                          <a:pt x="2062" y="23"/>
                        </a:cubicBezTo>
                        <a:cubicBezTo>
                          <a:pt x="2028" y="7"/>
                          <a:pt x="1993" y="1"/>
                          <a:pt x="1960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6" name="Google Shape;1846;p37"/>
                  <p:cNvSpPr/>
                  <p:nvPr/>
                </p:nvSpPr>
                <p:spPr>
                  <a:xfrm>
                    <a:off x="163776" y="1513751"/>
                    <a:ext cx="86036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" h="2421" extrusionOk="0">
                        <a:moveTo>
                          <a:pt x="1000" y="1"/>
                        </a:moveTo>
                        <a:lnTo>
                          <a:pt x="1000" y="1"/>
                        </a:lnTo>
                        <a:cubicBezTo>
                          <a:pt x="898" y="195"/>
                          <a:pt x="806" y="393"/>
                          <a:pt x="714" y="592"/>
                        </a:cubicBezTo>
                        <a:cubicBezTo>
                          <a:pt x="622" y="789"/>
                          <a:pt x="533" y="990"/>
                          <a:pt x="447" y="1189"/>
                        </a:cubicBezTo>
                        <a:cubicBezTo>
                          <a:pt x="362" y="1390"/>
                          <a:pt x="277" y="1591"/>
                          <a:pt x="202" y="1796"/>
                        </a:cubicBezTo>
                        <a:cubicBezTo>
                          <a:pt x="127" y="2001"/>
                          <a:pt x="42" y="2205"/>
                          <a:pt x="1" y="2421"/>
                        </a:cubicBezTo>
                        <a:cubicBezTo>
                          <a:pt x="28" y="2315"/>
                          <a:pt x="75" y="2216"/>
                          <a:pt x="116" y="2117"/>
                        </a:cubicBezTo>
                        <a:cubicBezTo>
                          <a:pt x="157" y="2015"/>
                          <a:pt x="198" y="1915"/>
                          <a:pt x="243" y="1813"/>
                        </a:cubicBezTo>
                        <a:lnTo>
                          <a:pt x="502" y="1213"/>
                        </a:lnTo>
                        <a:cubicBezTo>
                          <a:pt x="588" y="1011"/>
                          <a:pt x="673" y="813"/>
                          <a:pt x="755" y="608"/>
                        </a:cubicBezTo>
                        <a:cubicBezTo>
                          <a:pt x="841" y="407"/>
                          <a:pt x="923" y="206"/>
                          <a:pt x="1000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7" name="Google Shape;1847;p37"/>
                  <p:cNvSpPr/>
                  <p:nvPr/>
                </p:nvSpPr>
                <p:spPr>
                  <a:xfrm>
                    <a:off x="129998" y="1633221"/>
                    <a:ext cx="128581" cy="69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6" h="80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70" y="133"/>
                          <a:pt x="141" y="267"/>
                          <a:pt x="216" y="399"/>
                        </a:cubicBezTo>
                        <a:cubicBezTo>
                          <a:pt x="292" y="529"/>
                          <a:pt x="369" y="659"/>
                          <a:pt x="448" y="788"/>
                        </a:cubicBezTo>
                        <a:lnTo>
                          <a:pt x="455" y="806"/>
                        </a:lnTo>
                        <a:lnTo>
                          <a:pt x="476" y="802"/>
                        </a:lnTo>
                        <a:cubicBezTo>
                          <a:pt x="646" y="792"/>
                          <a:pt x="813" y="779"/>
                          <a:pt x="984" y="765"/>
                        </a:cubicBezTo>
                        <a:lnTo>
                          <a:pt x="1240" y="741"/>
                        </a:lnTo>
                        <a:cubicBezTo>
                          <a:pt x="1325" y="734"/>
                          <a:pt x="1411" y="720"/>
                          <a:pt x="1496" y="717"/>
                        </a:cubicBezTo>
                        <a:cubicBezTo>
                          <a:pt x="1451" y="712"/>
                          <a:pt x="1405" y="711"/>
                          <a:pt x="1360" y="711"/>
                        </a:cubicBezTo>
                        <a:cubicBezTo>
                          <a:pt x="1342" y="711"/>
                          <a:pt x="1324" y="711"/>
                          <a:pt x="1306" y="711"/>
                        </a:cubicBezTo>
                        <a:cubicBezTo>
                          <a:pt x="1284" y="711"/>
                          <a:pt x="1262" y="711"/>
                          <a:pt x="1240" y="710"/>
                        </a:cubicBezTo>
                        <a:lnTo>
                          <a:pt x="984" y="717"/>
                        </a:lnTo>
                        <a:cubicBezTo>
                          <a:pt x="815" y="724"/>
                          <a:pt x="653" y="733"/>
                          <a:pt x="487" y="743"/>
                        </a:cubicBezTo>
                        <a:lnTo>
                          <a:pt x="487" y="743"/>
                        </a:lnTo>
                        <a:cubicBezTo>
                          <a:pt x="412" y="618"/>
                          <a:pt x="336" y="497"/>
                          <a:pt x="254" y="376"/>
                        </a:cubicBezTo>
                        <a:cubicBezTo>
                          <a:pt x="172" y="249"/>
                          <a:pt x="87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8" name="Google Shape;1848;p37"/>
                  <p:cNvSpPr/>
                  <p:nvPr/>
                </p:nvSpPr>
                <p:spPr>
                  <a:xfrm>
                    <a:off x="174004" y="1558617"/>
                    <a:ext cx="101335" cy="67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7" extrusionOk="0">
                        <a:moveTo>
                          <a:pt x="1" y="1"/>
                        </a:moveTo>
                        <a:cubicBezTo>
                          <a:pt x="46" y="131"/>
                          <a:pt x="93" y="257"/>
                          <a:pt x="144" y="383"/>
                        </a:cubicBezTo>
                        <a:cubicBezTo>
                          <a:pt x="192" y="509"/>
                          <a:pt x="247" y="636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6" y="776"/>
                        </a:lnTo>
                        <a:cubicBezTo>
                          <a:pt x="476" y="731"/>
                          <a:pt x="619" y="687"/>
                          <a:pt x="759" y="636"/>
                        </a:cubicBezTo>
                        <a:lnTo>
                          <a:pt x="971" y="557"/>
                        </a:lnTo>
                        <a:cubicBezTo>
                          <a:pt x="1039" y="530"/>
                          <a:pt x="1111" y="506"/>
                          <a:pt x="1179" y="472"/>
                        </a:cubicBezTo>
                        <a:lnTo>
                          <a:pt x="1179" y="472"/>
                        </a:lnTo>
                        <a:lnTo>
                          <a:pt x="960" y="530"/>
                        </a:lnTo>
                        <a:lnTo>
                          <a:pt x="745" y="591"/>
                        </a:lnTo>
                        <a:cubicBezTo>
                          <a:pt x="610" y="630"/>
                          <a:pt x="475" y="672"/>
                          <a:pt x="342" y="713"/>
                        </a:cubicBezTo>
                        <a:lnTo>
                          <a:pt x="342" y="713"/>
                        </a:lnTo>
                        <a:cubicBezTo>
                          <a:pt x="291" y="596"/>
                          <a:pt x="239" y="481"/>
                          <a:pt x="185" y="366"/>
                        </a:cubicBezTo>
                        <a:cubicBezTo>
                          <a:pt x="128" y="243"/>
                          <a:pt x="66" y="1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</p:grpSp>
            <p:grpSp>
              <p:nvGrpSpPr>
                <p:cNvPr id="1849" name="Google Shape;1849;p37"/>
                <p:cNvGrpSpPr/>
                <p:nvPr/>
              </p:nvGrpSpPr>
              <p:grpSpPr>
                <a:xfrm flipH="1">
                  <a:off x="1969569" y="4108306"/>
                  <a:ext cx="934297" cy="644626"/>
                  <a:chOff x="1753081" y="1351125"/>
                  <a:chExt cx="1004513" cy="693072"/>
                </a:xfrm>
              </p:grpSpPr>
              <p:sp>
                <p:nvSpPr>
                  <p:cNvPr id="1850" name="Google Shape;1850;p37"/>
                  <p:cNvSpPr/>
                  <p:nvPr/>
                </p:nvSpPr>
                <p:spPr>
                  <a:xfrm>
                    <a:off x="1830857" y="1351125"/>
                    <a:ext cx="594466" cy="6853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6054" extrusionOk="0">
                        <a:moveTo>
                          <a:pt x="3304" y="1"/>
                        </a:moveTo>
                        <a:cubicBezTo>
                          <a:pt x="2361" y="1"/>
                          <a:pt x="0" y="2712"/>
                          <a:pt x="547" y="5458"/>
                        </a:cubicBezTo>
                        <a:cubicBezTo>
                          <a:pt x="629" y="5875"/>
                          <a:pt x="798" y="6053"/>
                          <a:pt x="1019" y="6053"/>
                        </a:cubicBezTo>
                        <a:cubicBezTo>
                          <a:pt x="2285" y="6053"/>
                          <a:pt x="5250" y="225"/>
                          <a:pt x="3356" y="4"/>
                        </a:cubicBezTo>
                        <a:cubicBezTo>
                          <a:pt x="3339" y="2"/>
                          <a:pt x="3322" y="1"/>
                          <a:pt x="3304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1" name="Google Shape;1851;p37"/>
                  <p:cNvSpPr/>
                  <p:nvPr/>
                </p:nvSpPr>
                <p:spPr>
                  <a:xfrm>
                    <a:off x="1923576" y="1372748"/>
                    <a:ext cx="300006" cy="579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0" h="5121" extrusionOk="0">
                        <a:moveTo>
                          <a:pt x="2649" y="1407"/>
                        </a:moveTo>
                        <a:cubicBezTo>
                          <a:pt x="2648" y="1407"/>
                          <a:pt x="2646" y="1407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646" y="1407"/>
                          <a:pt x="2648" y="1407"/>
                          <a:pt x="2649" y="1407"/>
                        </a:cubicBezTo>
                        <a:close/>
                        <a:moveTo>
                          <a:pt x="2530" y="0"/>
                        </a:moveTo>
                        <a:cubicBezTo>
                          <a:pt x="2260" y="397"/>
                          <a:pt x="2052" y="827"/>
                          <a:pt x="1827" y="1246"/>
                        </a:cubicBezTo>
                        <a:cubicBezTo>
                          <a:pt x="1605" y="1667"/>
                          <a:pt x="1394" y="2093"/>
                          <a:pt x="1185" y="2519"/>
                        </a:cubicBezTo>
                        <a:cubicBezTo>
                          <a:pt x="1182" y="2527"/>
                          <a:pt x="1178" y="2530"/>
                          <a:pt x="1178" y="2533"/>
                        </a:cubicBezTo>
                        <a:cubicBezTo>
                          <a:pt x="1141" y="2318"/>
                          <a:pt x="1107" y="2100"/>
                          <a:pt x="1063" y="1884"/>
                        </a:cubicBezTo>
                        <a:cubicBezTo>
                          <a:pt x="1008" y="1598"/>
                          <a:pt x="949" y="1314"/>
                          <a:pt x="881" y="1032"/>
                        </a:cubicBezTo>
                        <a:lnTo>
                          <a:pt x="881" y="1032"/>
                        </a:lnTo>
                        <a:cubicBezTo>
                          <a:pt x="899" y="1322"/>
                          <a:pt x="929" y="1612"/>
                          <a:pt x="963" y="1902"/>
                        </a:cubicBezTo>
                        <a:cubicBezTo>
                          <a:pt x="994" y="2182"/>
                          <a:pt x="1035" y="2465"/>
                          <a:pt x="1076" y="2745"/>
                        </a:cubicBezTo>
                        <a:cubicBezTo>
                          <a:pt x="970" y="2967"/>
                          <a:pt x="864" y="3192"/>
                          <a:pt x="759" y="3417"/>
                        </a:cubicBezTo>
                        <a:cubicBezTo>
                          <a:pt x="598" y="2970"/>
                          <a:pt x="428" y="2527"/>
                          <a:pt x="223" y="2093"/>
                        </a:cubicBezTo>
                        <a:lnTo>
                          <a:pt x="223" y="2093"/>
                        </a:lnTo>
                        <a:cubicBezTo>
                          <a:pt x="346" y="2601"/>
                          <a:pt x="506" y="3096"/>
                          <a:pt x="677" y="3592"/>
                        </a:cubicBezTo>
                        <a:cubicBezTo>
                          <a:pt x="642" y="3666"/>
                          <a:pt x="609" y="3738"/>
                          <a:pt x="574" y="3813"/>
                        </a:cubicBezTo>
                        <a:lnTo>
                          <a:pt x="281" y="4465"/>
                        </a:lnTo>
                        <a:cubicBezTo>
                          <a:pt x="188" y="4684"/>
                          <a:pt x="89" y="4903"/>
                          <a:pt x="1" y="5121"/>
                        </a:cubicBezTo>
                        <a:cubicBezTo>
                          <a:pt x="120" y="4916"/>
                          <a:pt x="229" y="4704"/>
                          <a:pt x="342" y="4493"/>
                        </a:cubicBezTo>
                        <a:lnTo>
                          <a:pt x="670" y="3858"/>
                        </a:lnTo>
                        <a:cubicBezTo>
                          <a:pt x="707" y="3786"/>
                          <a:pt x="745" y="3711"/>
                          <a:pt x="779" y="3639"/>
                        </a:cubicBezTo>
                        <a:cubicBezTo>
                          <a:pt x="1028" y="3516"/>
                          <a:pt x="1277" y="3390"/>
                          <a:pt x="1520" y="3260"/>
                        </a:cubicBezTo>
                        <a:cubicBezTo>
                          <a:pt x="1643" y="3195"/>
                          <a:pt x="1765" y="3127"/>
                          <a:pt x="1885" y="3059"/>
                        </a:cubicBezTo>
                        <a:cubicBezTo>
                          <a:pt x="2005" y="2987"/>
                          <a:pt x="2124" y="2922"/>
                          <a:pt x="2240" y="2847"/>
                        </a:cubicBezTo>
                        <a:lnTo>
                          <a:pt x="2240" y="2847"/>
                        </a:lnTo>
                        <a:cubicBezTo>
                          <a:pt x="2107" y="2895"/>
                          <a:pt x="1981" y="2950"/>
                          <a:pt x="1847" y="3001"/>
                        </a:cubicBezTo>
                        <a:cubicBezTo>
                          <a:pt x="1721" y="3055"/>
                          <a:pt x="1592" y="3110"/>
                          <a:pt x="1465" y="3168"/>
                        </a:cubicBezTo>
                        <a:cubicBezTo>
                          <a:pt x="1267" y="3253"/>
                          <a:pt x="1076" y="3346"/>
                          <a:pt x="881" y="3438"/>
                        </a:cubicBezTo>
                        <a:cubicBezTo>
                          <a:pt x="987" y="3226"/>
                          <a:pt x="1096" y="3011"/>
                          <a:pt x="1203" y="2796"/>
                        </a:cubicBezTo>
                        <a:lnTo>
                          <a:pt x="1912" y="2089"/>
                        </a:lnTo>
                        <a:cubicBezTo>
                          <a:pt x="2028" y="1970"/>
                          <a:pt x="2148" y="1851"/>
                          <a:pt x="2271" y="1735"/>
                        </a:cubicBezTo>
                        <a:cubicBezTo>
                          <a:pt x="2329" y="1676"/>
                          <a:pt x="2391" y="1615"/>
                          <a:pt x="2452" y="1557"/>
                        </a:cubicBezTo>
                        <a:cubicBezTo>
                          <a:pt x="2482" y="1530"/>
                          <a:pt x="2513" y="1499"/>
                          <a:pt x="2544" y="1475"/>
                        </a:cubicBezTo>
                        <a:cubicBezTo>
                          <a:pt x="2577" y="1449"/>
                          <a:pt x="2603" y="1416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561" y="1423"/>
                          <a:pt x="2495" y="1483"/>
                          <a:pt x="2424" y="1526"/>
                        </a:cubicBezTo>
                        <a:cubicBezTo>
                          <a:pt x="2356" y="1577"/>
                          <a:pt x="2288" y="1629"/>
                          <a:pt x="2223" y="1680"/>
                        </a:cubicBezTo>
                        <a:cubicBezTo>
                          <a:pt x="2093" y="1789"/>
                          <a:pt x="1964" y="1898"/>
                          <a:pt x="1838" y="2011"/>
                        </a:cubicBezTo>
                        <a:cubicBezTo>
                          <a:pt x="1680" y="2151"/>
                          <a:pt x="1526" y="2291"/>
                          <a:pt x="1376" y="2437"/>
                        </a:cubicBezTo>
                        <a:cubicBezTo>
                          <a:pt x="1561" y="2056"/>
                          <a:pt x="1742" y="1676"/>
                          <a:pt x="1919" y="1290"/>
                        </a:cubicBezTo>
                        <a:lnTo>
                          <a:pt x="2223" y="646"/>
                        </a:lnTo>
                        <a:cubicBezTo>
                          <a:pt x="2322" y="430"/>
                          <a:pt x="2414" y="208"/>
                          <a:pt x="253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2" name="Google Shape;1852;p37"/>
                  <p:cNvSpPr/>
                  <p:nvPr/>
                </p:nvSpPr>
                <p:spPr>
                  <a:xfrm>
                    <a:off x="1919727" y="1439882"/>
                    <a:ext cx="837867" cy="604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1" h="5338" extrusionOk="0">
                        <a:moveTo>
                          <a:pt x="6147" y="0"/>
                        </a:moveTo>
                        <a:cubicBezTo>
                          <a:pt x="6107" y="0"/>
                          <a:pt x="6061" y="5"/>
                          <a:pt x="6009" y="15"/>
                        </a:cubicBezTo>
                        <a:cubicBezTo>
                          <a:pt x="4339" y="336"/>
                          <a:pt x="62" y="5207"/>
                          <a:pt x="0" y="5235"/>
                        </a:cubicBezTo>
                        <a:lnTo>
                          <a:pt x="131" y="5337"/>
                        </a:lnTo>
                        <a:cubicBezTo>
                          <a:pt x="3150" y="4662"/>
                          <a:pt x="7400" y="0"/>
                          <a:pt x="6147" y="0"/>
                        </a:cubicBezTo>
                        <a:close/>
                      </a:path>
                    </a:pathLst>
                  </a:custGeom>
                  <a:solidFill>
                    <a:srgbClr val="60524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3" name="Google Shape;1853;p37"/>
                  <p:cNvSpPr/>
                  <p:nvPr/>
                </p:nvSpPr>
                <p:spPr>
                  <a:xfrm>
                    <a:off x="1980860" y="1462411"/>
                    <a:ext cx="629900" cy="54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4838" extrusionOk="0">
                        <a:moveTo>
                          <a:pt x="5564" y="0"/>
                        </a:moveTo>
                        <a:lnTo>
                          <a:pt x="5564" y="0"/>
                        </a:lnTo>
                        <a:cubicBezTo>
                          <a:pt x="5325" y="191"/>
                          <a:pt x="5086" y="386"/>
                          <a:pt x="4847" y="580"/>
                        </a:cubicBezTo>
                        <a:lnTo>
                          <a:pt x="4270" y="1062"/>
                        </a:lnTo>
                        <a:cubicBezTo>
                          <a:pt x="4277" y="993"/>
                          <a:pt x="4277" y="925"/>
                          <a:pt x="4277" y="857"/>
                        </a:cubicBezTo>
                        <a:cubicBezTo>
                          <a:pt x="4277" y="765"/>
                          <a:pt x="4274" y="670"/>
                          <a:pt x="4256" y="574"/>
                        </a:cubicBezTo>
                        <a:cubicBezTo>
                          <a:pt x="4223" y="662"/>
                          <a:pt x="4199" y="755"/>
                          <a:pt x="4182" y="850"/>
                        </a:cubicBezTo>
                        <a:cubicBezTo>
                          <a:pt x="4161" y="943"/>
                          <a:pt x="4151" y="1034"/>
                          <a:pt x="4141" y="1127"/>
                        </a:cubicBezTo>
                        <a:lnTo>
                          <a:pt x="4133" y="1178"/>
                        </a:lnTo>
                        <a:cubicBezTo>
                          <a:pt x="3912" y="1366"/>
                          <a:pt x="3690" y="1554"/>
                          <a:pt x="3468" y="1745"/>
                        </a:cubicBezTo>
                        <a:cubicBezTo>
                          <a:pt x="3462" y="1707"/>
                          <a:pt x="3458" y="1669"/>
                          <a:pt x="3451" y="1632"/>
                        </a:cubicBezTo>
                        <a:cubicBezTo>
                          <a:pt x="3434" y="1546"/>
                          <a:pt x="3413" y="1458"/>
                          <a:pt x="3380" y="1373"/>
                        </a:cubicBezTo>
                        <a:cubicBezTo>
                          <a:pt x="3359" y="1464"/>
                          <a:pt x="3349" y="1554"/>
                          <a:pt x="3349" y="1642"/>
                        </a:cubicBezTo>
                        <a:cubicBezTo>
                          <a:pt x="3345" y="1710"/>
                          <a:pt x="3349" y="1776"/>
                          <a:pt x="3352" y="1844"/>
                        </a:cubicBezTo>
                        <a:cubicBezTo>
                          <a:pt x="3147" y="2017"/>
                          <a:pt x="2946" y="2195"/>
                          <a:pt x="2741" y="2370"/>
                        </a:cubicBezTo>
                        <a:cubicBezTo>
                          <a:pt x="2707" y="2400"/>
                          <a:pt x="2673" y="2431"/>
                          <a:pt x="2638" y="2458"/>
                        </a:cubicBezTo>
                        <a:cubicBezTo>
                          <a:pt x="2618" y="2353"/>
                          <a:pt x="2591" y="2243"/>
                          <a:pt x="2547" y="2137"/>
                        </a:cubicBezTo>
                        <a:cubicBezTo>
                          <a:pt x="2523" y="2277"/>
                          <a:pt x="2523" y="2417"/>
                          <a:pt x="2529" y="2554"/>
                        </a:cubicBezTo>
                        <a:cubicBezTo>
                          <a:pt x="2277" y="2779"/>
                          <a:pt x="2021" y="3001"/>
                          <a:pt x="1768" y="3226"/>
                        </a:cubicBezTo>
                        <a:cubicBezTo>
                          <a:pt x="1762" y="3090"/>
                          <a:pt x="1744" y="2950"/>
                          <a:pt x="1707" y="2813"/>
                        </a:cubicBezTo>
                        <a:cubicBezTo>
                          <a:pt x="1659" y="2987"/>
                          <a:pt x="1649" y="3161"/>
                          <a:pt x="1645" y="3336"/>
                        </a:cubicBezTo>
                        <a:cubicBezTo>
                          <a:pt x="1549" y="3421"/>
                          <a:pt x="1454" y="3506"/>
                          <a:pt x="1359" y="3591"/>
                        </a:cubicBezTo>
                        <a:cubicBezTo>
                          <a:pt x="1229" y="3708"/>
                          <a:pt x="1102" y="3824"/>
                          <a:pt x="973" y="3939"/>
                        </a:cubicBezTo>
                        <a:cubicBezTo>
                          <a:pt x="966" y="3871"/>
                          <a:pt x="952" y="3803"/>
                          <a:pt x="932" y="3738"/>
                        </a:cubicBezTo>
                        <a:cubicBezTo>
                          <a:pt x="894" y="3834"/>
                          <a:pt x="877" y="3933"/>
                          <a:pt x="867" y="4032"/>
                        </a:cubicBezTo>
                        <a:lnTo>
                          <a:pt x="867" y="4035"/>
                        </a:lnTo>
                        <a:cubicBezTo>
                          <a:pt x="577" y="4298"/>
                          <a:pt x="283" y="4565"/>
                          <a:pt x="0" y="4837"/>
                        </a:cubicBezTo>
                        <a:lnTo>
                          <a:pt x="713" y="4257"/>
                        </a:lnTo>
                        <a:lnTo>
                          <a:pt x="915" y="4090"/>
                        </a:lnTo>
                        <a:lnTo>
                          <a:pt x="922" y="4090"/>
                        </a:lnTo>
                        <a:cubicBezTo>
                          <a:pt x="985" y="4097"/>
                          <a:pt x="1048" y="4100"/>
                          <a:pt x="1110" y="4100"/>
                        </a:cubicBezTo>
                        <a:cubicBezTo>
                          <a:pt x="1144" y="4100"/>
                          <a:pt x="1178" y="4099"/>
                          <a:pt x="1212" y="4097"/>
                        </a:cubicBezTo>
                        <a:cubicBezTo>
                          <a:pt x="1307" y="4090"/>
                          <a:pt x="1406" y="4080"/>
                          <a:pt x="1502" y="4049"/>
                        </a:cubicBezTo>
                        <a:cubicBezTo>
                          <a:pt x="1406" y="4012"/>
                          <a:pt x="1311" y="3994"/>
                          <a:pt x="1215" y="3984"/>
                        </a:cubicBezTo>
                        <a:cubicBezTo>
                          <a:pt x="1160" y="3977"/>
                          <a:pt x="1106" y="3974"/>
                          <a:pt x="1055" y="3974"/>
                        </a:cubicBezTo>
                        <a:lnTo>
                          <a:pt x="1423" y="3663"/>
                        </a:lnTo>
                        <a:cubicBezTo>
                          <a:pt x="1519" y="3581"/>
                          <a:pt x="1618" y="3499"/>
                          <a:pt x="1713" y="3414"/>
                        </a:cubicBezTo>
                        <a:cubicBezTo>
                          <a:pt x="1806" y="3424"/>
                          <a:pt x="1898" y="3427"/>
                          <a:pt x="1990" y="3427"/>
                        </a:cubicBezTo>
                        <a:cubicBezTo>
                          <a:pt x="2085" y="3427"/>
                          <a:pt x="2184" y="3424"/>
                          <a:pt x="2280" y="3404"/>
                        </a:cubicBezTo>
                        <a:cubicBezTo>
                          <a:pt x="2188" y="3369"/>
                          <a:pt x="2096" y="3345"/>
                          <a:pt x="2000" y="3328"/>
                        </a:cubicBezTo>
                        <a:cubicBezTo>
                          <a:pt x="1949" y="3318"/>
                          <a:pt x="1898" y="3308"/>
                          <a:pt x="1847" y="3301"/>
                        </a:cubicBezTo>
                        <a:cubicBezTo>
                          <a:pt x="2102" y="3082"/>
                          <a:pt x="2359" y="2865"/>
                          <a:pt x="2611" y="2646"/>
                        </a:cubicBezTo>
                        <a:cubicBezTo>
                          <a:pt x="2704" y="2663"/>
                          <a:pt x="2796" y="2677"/>
                          <a:pt x="2888" y="2687"/>
                        </a:cubicBezTo>
                        <a:cubicBezTo>
                          <a:pt x="2940" y="2690"/>
                          <a:pt x="2993" y="2693"/>
                          <a:pt x="3045" y="2693"/>
                        </a:cubicBezTo>
                        <a:cubicBezTo>
                          <a:pt x="3096" y="2693"/>
                          <a:pt x="3147" y="2690"/>
                          <a:pt x="3199" y="2683"/>
                        </a:cubicBezTo>
                        <a:cubicBezTo>
                          <a:pt x="3103" y="2636"/>
                          <a:pt x="3004" y="2608"/>
                          <a:pt x="2905" y="2578"/>
                        </a:cubicBezTo>
                        <a:cubicBezTo>
                          <a:pt x="2850" y="2564"/>
                          <a:pt x="2792" y="2554"/>
                          <a:pt x="2734" y="2540"/>
                        </a:cubicBezTo>
                        <a:cubicBezTo>
                          <a:pt x="2765" y="2516"/>
                          <a:pt x="2792" y="2493"/>
                          <a:pt x="2823" y="2465"/>
                        </a:cubicBezTo>
                        <a:cubicBezTo>
                          <a:pt x="3014" y="2298"/>
                          <a:pt x="3205" y="2130"/>
                          <a:pt x="3396" y="1960"/>
                        </a:cubicBezTo>
                        <a:lnTo>
                          <a:pt x="3403" y="1963"/>
                        </a:lnTo>
                        <a:cubicBezTo>
                          <a:pt x="3522" y="1987"/>
                          <a:pt x="3640" y="2005"/>
                          <a:pt x="3764" y="2005"/>
                        </a:cubicBezTo>
                        <a:cubicBezTo>
                          <a:pt x="3797" y="2005"/>
                          <a:pt x="3830" y="2004"/>
                          <a:pt x="3864" y="2001"/>
                        </a:cubicBezTo>
                        <a:cubicBezTo>
                          <a:pt x="3752" y="1935"/>
                          <a:pt x="3632" y="1895"/>
                          <a:pt x="3512" y="1861"/>
                        </a:cubicBezTo>
                        <a:cubicBezTo>
                          <a:pt x="3744" y="1656"/>
                          <a:pt x="3977" y="1451"/>
                          <a:pt x="4206" y="1246"/>
                        </a:cubicBezTo>
                        <a:lnTo>
                          <a:pt x="4250" y="1206"/>
                        </a:lnTo>
                        <a:cubicBezTo>
                          <a:pt x="4332" y="1223"/>
                          <a:pt x="4414" y="1233"/>
                          <a:pt x="4496" y="1243"/>
                        </a:cubicBezTo>
                        <a:cubicBezTo>
                          <a:pt x="4562" y="1250"/>
                          <a:pt x="4629" y="1253"/>
                          <a:pt x="4697" y="1253"/>
                        </a:cubicBezTo>
                        <a:cubicBezTo>
                          <a:pt x="4734" y="1253"/>
                          <a:pt x="4772" y="1252"/>
                          <a:pt x="4809" y="1250"/>
                        </a:cubicBezTo>
                        <a:cubicBezTo>
                          <a:pt x="4714" y="1202"/>
                          <a:pt x="4615" y="1168"/>
                          <a:pt x="4516" y="1141"/>
                        </a:cubicBezTo>
                        <a:cubicBezTo>
                          <a:pt x="4465" y="1127"/>
                          <a:pt x="4414" y="1113"/>
                          <a:pt x="4366" y="1103"/>
                        </a:cubicBezTo>
                        <a:lnTo>
                          <a:pt x="4888" y="629"/>
                        </a:lnTo>
                        <a:cubicBezTo>
                          <a:pt x="5113" y="417"/>
                          <a:pt x="5342" y="212"/>
                          <a:pt x="5564" y="0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4" name="Google Shape;1854;p37"/>
                  <p:cNvSpPr/>
                  <p:nvPr/>
                </p:nvSpPr>
                <p:spPr>
                  <a:xfrm>
                    <a:off x="1753081" y="1783928"/>
                    <a:ext cx="261402" cy="172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" h="1520" extrusionOk="0">
                        <a:moveTo>
                          <a:pt x="1118" y="1"/>
                        </a:moveTo>
                        <a:cubicBezTo>
                          <a:pt x="124" y="1"/>
                          <a:pt x="1" y="836"/>
                          <a:pt x="1" y="1271"/>
                        </a:cubicBezTo>
                        <a:cubicBezTo>
                          <a:pt x="5" y="1407"/>
                          <a:pt x="114" y="1520"/>
                          <a:pt x="254" y="1520"/>
                        </a:cubicBezTo>
                        <a:lnTo>
                          <a:pt x="1056" y="1520"/>
                        </a:lnTo>
                        <a:cubicBezTo>
                          <a:pt x="1201" y="1513"/>
                          <a:pt x="1381" y="1510"/>
                          <a:pt x="1559" y="1510"/>
                        </a:cubicBezTo>
                        <a:cubicBezTo>
                          <a:pt x="1736" y="1510"/>
                          <a:pt x="1911" y="1513"/>
                          <a:pt x="2046" y="1516"/>
                        </a:cubicBezTo>
                        <a:cubicBezTo>
                          <a:pt x="2189" y="1516"/>
                          <a:pt x="2309" y="1397"/>
                          <a:pt x="2302" y="1250"/>
                        </a:cubicBezTo>
                        <a:cubicBezTo>
                          <a:pt x="2274" y="813"/>
                          <a:pt x="2097" y="1"/>
                          <a:pt x="1118" y="1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5" name="Google Shape;1855;p37"/>
                  <p:cNvSpPr/>
                  <p:nvPr/>
                </p:nvSpPr>
                <p:spPr>
                  <a:xfrm>
                    <a:off x="1829838" y="1954762"/>
                    <a:ext cx="111172" cy="86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762" extrusionOk="0">
                        <a:moveTo>
                          <a:pt x="846" y="0"/>
                        </a:moveTo>
                        <a:lnTo>
                          <a:pt x="142" y="11"/>
                        </a:lnTo>
                        <a:cubicBezTo>
                          <a:pt x="142" y="11"/>
                          <a:pt x="1" y="761"/>
                          <a:pt x="480" y="761"/>
                        </a:cubicBezTo>
                        <a:cubicBezTo>
                          <a:pt x="484" y="761"/>
                          <a:pt x="487" y="761"/>
                          <a:pt x="490" y="761"/>
                        </a:cubicBezTo>
                        <a:cubicBezTo>
                          <a:pt x="982" y="748"/>
                          <a:pt x="846" y="0"/>
                          <a:pt x="846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6" name="Google Shape;1856;p37"/>
                  <p:cNvSpPr/>
                  <p:nvPr/>
                </p:nvSpPr>
                <p:spPr>
                  <a:xfrm>
                    <a:off x="1846706" y="1875515"/>
                    <a:ext cx="39171" cy="3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" h="346" extrusionOk="0">
                        <a:moveTo>
                          <a:pt x="171" y="0"/>
                        </a:moveTo>
                        <a:cubicBezTo>
                          <a:pt x="79" y="0"/>
                          <a:pt x="1" y="79"/>
                          <a:pt x="1" y="175"/>
                        </a:cubicBezTo>
                        <a:cubicBezTo>
                          <a:pt x="1" y="267"/>
                          <a:pt x="79" y="345"/>
                          <a:pt x="171" y="345"/>
                        </a:cubicBezTo>
                        <a:cubicBezTo>
                          <a:pt x="267" y="345"/>
                          <a:pt x="346" y="267"/>
                          <a:pt x="346" y="175"/>
                        </a:cubicBezTo>
                        <a:cubicBezTo>
                          <a:pt x="346" y="79"/>
                          <a:pt x="267" y="0"/>
                          <a:pt x="171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7" name="Google Shape;1857;p37"/>
                  <p:cNvSpPr/>
                  <p:nvPr/>
                </p:nvSpPr>
                <p:spPr>
                  <a:xfrm>
                    <a:off x="1860970" y="1803966"/>
                    <a:ext cx="39963" cy="30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" h="268" extrusionOk="0">
                        <a:moveTo>
                          <a:pt x="174" y="1"/>
                        </a:moveTo>
                        <a:cubicBezTo>
                          <a:pt x="79" y="1"/>
                          <a:pt x="1" y="59"/>
                          <a:pt x="1" y="134"/>
                        </a:cubicBezTo>
                        <a:cubicBezTo>
                          <a:pt x="1" y="209"/>
                          <a:pt x="79" y="267"/>
                          <a:pt x="174" y="267"/>
                        </a:cubicBezTo>
                        <a:cubicBezTo>
                          <a:pt x="274" y="267"/>
                          <a:pt x="352" y="209"/>
                          <a:pt x="352" y="134"/>
                        </a:cubicBezTo>
                        <a:cubicBezTo>
                          <a:pt x="352" y="59"/>
                          <a:pt x="274" y="1"/>
                          <a:pt x="174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8" name="Google Shape;1858;p37"/>
                  <p:cNvSpPr/>
                  <p:nvPr/>
                </p:nvSpPr>
                <p:spPr>
                  <a:xfrm>
                    <a:off x="1944520" y="1846080"/>
                    <a:ext cx="34529" cy="32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" h="285" extrusionOk="0">
                        <a:moveTo>
                          <a:pt x="150" y="1"/>
                        </a:moveTo>
                        <a:cubicBezTo>
                          <a:pt x="68" y="1"/>
                          <a:pt x="0" y="66"/>
                          <a:pt x="0" y="144"/>
                        </a:cubicBezTo>
                        <a:cubicBezTo>
                          <a:pt x="0" y="219"/>
                          <a:pt x="68" y="284"/>
                          <a:pt x="150" y="284"/>
                        </a:cubicBezTo>
                        <a:cubicBezTo>
                          <a:pt x="235" y="284"/>
                          <a:pt x="304" y="219"/>
                          <a:pt x="304" y="144"/>
                        </a:cubicBezTo>
                        <a:cubicBezTo>
                          <a:pt x="304" y="66"/>
                          <a:pt x="235" y="1"/>
                          <a:pt x="150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</p:grpSp>
            <p:sp>
              <p:nvSpPr>
                <p:cNvPr id="1860" name="Google Shape;1860;p37"/>
                <p:cNvSpPr/>
                <p:nvPr/>
              </p:nvSpPr>
              <p:spPr>
                <a:xfrm rot="20225827">
                  <a:off x="2046149" y="3570077"/>
                  <a:ext cx="592309" cy="33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7" h="16788" extrusionOk="0">
                      <a:moveTo>
                        <a:pt x="0" y="1"/>
                      </a:moveTo>
                      <a:lnTo>
                        <a:pt x="0" y="16788"/>
                      </a:lnTo>
                      <a:lnTo>
                        <a:pt x="29656" y="16788"/>
                      </a:lnTo>
                      <a:lnTo>
                        <a:pt x="29656" y="1"/>
                      </a:lnTo>
                      <a:close/>
                    </a:path>
                  </a:pathLst>
                </a:custGeom>
                <a:solidFill>
                  <a:srgbClr val="2AB0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  <p:grpSp>
            <p:nvGrpSpPr>
              <p:cNvPr id="1863" name="Google Shape;1863;p37"/>
              <p:cNvGrpSpPr/>
              <p:nvPr/>
            </p:nvGrpSpPr>
            <p:grpSpPr>
              <a:xfrm>
                <a:off x="4759976" y="3350425"/>
                <a:ext cx="2263120" cy="1409668"/>
                <a:chOff x="4759976" y="3350425"/>
                <a:chExt cx="2263120" cy="1409668"/>
              </a:xfrm>
            </p:grpSpPr>
            <p:sp>
              <p:nvSpPr>
                <p:cNvPr id="1864" name="Google Shape;1864;p37"/>
                <p:cNvSpPr/>
                <p:nvPr/>
              </p:nvSpPr>
              <p:spPr>
                <a:xfrm>
                  <a:off x="5396513" y="3827397"/>
                  <a:ext cx="1262452" cy="93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8" h="15577" extrusionOk="0">
                      <a:moveTo>
                        <a:pt x="1074" y="0"/>
                      </a:moveTo>
                      <a:lnTo>
                        <a:pt x="295" y="468"/>
                      </a:lnTo>
                      <a:cubicBezTo>
                        <a:pt x="295" y="468"/>
                        <a:pt x="1" y="7414"/>
                        <a:pt x="7135" y="7414"/>
                      </a:cubicBezTo>
                      <a:cubicBezTo>
                        <a:pt x="7482" y="7414"/>
                        <a:pt x="7848" y="7398"/>
                        <a:pt x="8232" y="7363"/>
                      </a:cubicBezTo>
                      <a:lnTo>
                        <a:pt x="8232" y="7363"/>
                      </a:lnTo>
                      <a:cubicBezTo>
                        <a:pt x="8232" y="7363"/>
                        <a:pt x="5712" y="12159"/>
                        <a:pt x="5712" y="15576"/>
                      </a:cubicBezTo>
                      <a:lnTo>
                        <a:pt x="20920" y="15576"/>
                      </a:lnTo>
                      <a:cubicBezTo>
                        <a:pt x="20988" y="15576"/>
                        <a:pt x="21097" y="6957"/>
                        <a:pt x="14482" y="5557"/>
                      </a:cubicBezTo>
                      <a:lnTo>
                        <a:pt x="11772" y="4957"/>
                      </a:lnTo>
                      <a:cubicBezTo>
                        <a:pt x="7423" y="4909"/>
                        <a:pt x="2688" y="3618"/>
                        <a:pt x="1074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65" name="Google Shape;1865;p37"/>
                <p:cNvSpPr/>
                <p:nvPr/>
              </p:nvSpPr>
              <p:spPr>
                <a:xfrm>
                  <a:off x="5378142" y="3829371"/>
                  <a:ext cx="555711" cy="50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7" h="8370" extrusionOk="0">
                      <a:moveTo>
                        <a:pt x="612" y="1"/>
                      </a:moveTo>
                      <a:lnTo>
                        <a:pt x="612" y="1"/>
                      </a:lnTo>
                      <a:cubicBezTo>
                        <a:pt x="0" y="7151"/>
                        <a:pt x="3401" y="8369"/>
                        <a:pt x="5790" y="8369"/>
                      </a:cubicBezTo>
                      <a:cubicBezTo>
                        <a:pt x="7025" y="8369"/>
                        <a:pt x="7989" y="8044"/>
                        <a:pt x="7989" y="8044"/>
                      </a:cubicBezTo>
                      <a:lnTo>
                        <a:pt x="9287" y="6344"/>
                      </a:lnTo>
                      <a:lnTo>
                        <a:pt x="9287" y="6344"/>
                      </a:lnTo>
                      <a:cubicBezTo>
                        <a:pt x="9287" y="6344"/>
                        <a:pt x="8997" y="6403"/>
                        <a:pt x="8381" y="6403"/>
                      </a:cubicBezTo>
                      <a:cubicBezTo>
                        <a:pt x="7628" y="6403"/>
                        <a:pt x="6387" y="6314"/>
                        <a:pt x="4592" y="5920"/>
                      </a:cubicBezTo>
                      <a:cubicBezTo>
                        <a:pt x="1329" y="5203"/>
                        <a:pt x="612" y="1"/>
                        <a:pt x="612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66" name="Google Shape;1866;p37"/>
                <p:cNvSpPr/>
                <p:nvPr/>
              </p:nvSpPr>
              <p:spPr>
                <a:xfrm>
                  <a:off x="6259562" y="4035754"/>
                  <a:ext cx="423530" cy="18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8" h="3110" extrusionOk="0">
                      <a:moveTo>
                        <a:pt x="6767" y="0"/>
                      </a:moveTo>
                      <a:cubicBezTo>
                        <a:pt x="6709" y="79"/>
                        <a:pt x="6647" y="153"/>
                        <a:pt x="6583" y="215"/>
                      </a:cubicBezTo>
                      <a:cubicBezTo>
                        <a:pt x="5094" y="1676"/>
                        <a:pt x="1267" y="1704"/>
                        <a:pt x="554" y="1830"/>
                      </a:cubicBezTo>
                      <a:cubicBezTo>
                        <a:pt x="489" y="1840"/>
                        <a:pt x="56" y="2007"/>
                        <a:pt x="1" y="2025"/>
                      </a:cubicBezTo>
                      <a:cubicBezTo>
                        <a:pt x="653" y="2151"/>
                        <a:pt x="1946" y="3014"/>
                        <a:pt x="3909" y="3096"/>
                      </a:cubicBezTo>
                      <a:cubicBezTo>
                        <a:pt x="4130" y="3105"/>
                        <a:pt x="4338" y="3109"/>
                        <a:pt x="4534" y="3109"/>
                      </a:cubicBezTo>
                      <a:cubicBezTo>
                        <a:pt x="6275" y="3109"/>
                        <a:pt x="7078" y="2792"/>
                        <a:pt x="7078" y="2792"/>
                      </a:cubicBezTo>
                      <a:lnTo>
                        <a:pt x="6767" y="0"/>
                      </a:ln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67" name="Google Shape;1867;p37"/>
                <p:cNvSpPr/>
                <p:nvPr/>
              </p:nvSpPr>
              <p:spPr>
                <a:xfrm>
                  <a:off x="5729334" y="3397996"/>
                  <a:ext cx="1033394" cy="78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0" h="13062" extrusionOk="0">
                      <a:moveTo>
                        <a:pt x="7914" y="0"/>
                      </a:moveTo>
                      <a:cubicBezTo>
                        <a:pt x="5704" y="0"/>
                        <a:pt x="4311" y="1144"/>
                        <a:pt x="3414" y="3015"/>
                      </a:cubicBezTo>
                      <a:cubicBezTo>
                        <a:pt x="3393" y="3063"/>
                        <a:pt x="3373" y="3110"/>
                        <a:pt x="3352" y="3159"/>
                      </a:cubicBezTo>
                      <a:cubicBezTo>
                        <a:pt x="3029" y="3957"/>
                        <a:pt x="3049" y="4930"/>
                        <a:pt x="2140" y="5281"/>
                      </a:cubicBezTo>
                      <a:cubicBezTo>
                        <a:pt x="1178" y="5657"/>
                        <a:pt x="1" y="7893"/>
                        <a:pt x="2639" y="9631"/>
                      </a:cubicBezTo>
                      <a:cubicBezTo>
                        <a:pt x="5277" y="11372"/>
                        <a:pt x="6179" y="12023"/>
                        <a:pt x="6179" y="12023"/>
                      </a:cubicBezTo>
                      <a:lnTo>
                        <a:pt x="6169" y="12139"/>
                      </a:lnTo>
                      <a:cubicBezTo>
                        <a:pt x="6155" y="12294"/>
                        <a:pt x="6220" y="12440"/>
                        <a:pt x="6347" y="12529"/>
                      </a:cubicBezTo>
                      <a:cubicBezTo>
                        <a:pt x="6561" y="12686"/>
                        <a:pt x="6954" y="12908"/>
                        <a:pt x="7514" y="12986"/>
                      </a:cubicBezTo>
                      <a:cubicBezTo>
                        <a:pt x="7910" y="13041"/>
                        <a:pt x="8231" y="13058"/>
                        <a:pt x="8466" y="13061"/>
                      </a:cubicBezTo>
                      <a:cubicBezTo>
                        <a:pt x="8469" y="13061"/>
                        <a:pt x="8472" y="13061"/>
                        <a:pt x="8475" y="13061"/>
                      </a:cubicBezTo>
                      <a:cubicBezTo>
                        <a:pt x="8666" y="13061"/>
                        <a:pt x="8836" y="12956"/>
                        <a:pt x="8937" y="12795"/>
                      </a:cubicBezTo>
                      <a:cubicBezTo>
                        <a:pt x="8985" y="12724"/>
                        <a:pt x="9080" y="12645"/>
                        <a:pt x="9265" y="12590"/>
                      </a:cubicBezTo>
                      <a:cubicBezTo>
                        <a:pt x="9316" y="12576"/>
                        <a:pt x="9374" y="12563"/>
                        <a:pt x="9439" y="12549"/>
                      </a:cubicBezTo>
                      <a:cubicBezTo>
                        <a:pt x="10156" y="12426"/>
                        <a:pt x="13955" y="12334"/>
                        <a:pt x="15444" y="10873"/>
                      </a:cubicBezTo>
                      <a:cubicBezTo>
                        <a:pt x="15508" y="10811"/>
                        <a:pt x="15570" y="10737"/>
                        <a:pt x="15628" y="10658"/>
                      </a:cubicBezTo>
                      <a:cubicBezTo>
                        <a:pt x="16972" y="8900"/>
                        <a:pt x="17270" y="3264"/>
                        <a:pt x="12453" y="1151"/>
                      </a:cubicBezTo>
                      <a:cubicBezTo>
                        <a:pt x="10646" y="359"/>
                        <a:pt x="9152" y="0"/>
                        <a:pt x="7914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68" name="Google Shape;1868;p37"/>
                <p:cNvSpPr/>
                <p:nvPr/>
              </p:nvSpPr>
              <p:spPr>
                <a:xfrm>
                  <a:off x="6093331" y="4085360"/>
                  <a:ext cx="488214" cy="100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" h="1674" extrusionOk="0">
                      <a:moveTo>
                        <a:pt x="8159" y="0"/>
                      </a:moveTo>
                      <a:lnTo>
                        <a:pt x="8159" y="0"/>
                      </a:lnTo>
                      <a:cubicBezTo>
                        <a:pt x="7571" y="424"/>
                        <a:pt x="3694" y="741"/>
                        <a:pt x="3117" y="847"/>
                      </a:cubicBezTo>
                      <a:cubicBezTo>
                        <a:pt x="2544" y="950"/>
                        <a:pt x="2816" y="1281"/>
                        <a:pt x="1864" y="1363"/>
                      </a:cubicBezTo>
                      <a:cubicBezTo>
                        <a:pt x="1816" y="1367"/>
                        <a:pt x="1768" y="1369"/>
                        <a:pt x="1720" y="1369"/>
                      </a:cubicBezTo>
                      <a:cubicBezTo>
                        <a:pt x="828" y="1369"/>
                        <a:pt x="32" y="652"/>
                        <a:pt x="1" y="643"/>
                      </a:cubicBezTo>
                      <a:lnTo>
                        <a:pt x="1" y="643"/>
                      </a:lnTo>
                      <a:lnTo>
                        <a:pt x="18" y="799"/>
                      </a:lnTo>
                      <a:cubicBezTo>
                        <a:pt x="31" y="1483"/>
                        <a:pt x="898" y="1673"/>
                        <a:pt x="1704" y="1673"/>
                      </a:cubicBezTo>
                      <a:cubicBezTo>
                        <a:pt x="2338" y="1673"/>
                        <a:pt x="2935" y="1556"/>
                        <a:pt x="3049" y="1468"/>
                      </a:cubicBezTo>
                      <a:cubicBezTo>
                        <a:pt x="3311" y="1267"/>
                        <a:pt x="4786" y="1314"/>
                        <a:pt x="6350" y="1079"/>
                      </a:cubicBezTo>
                      <a:cubicBezTo>
                        <a:pt x="7910" y="847"/>
                        <a:pt x="8159" y="0"/>
                        <a:pt x="8159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69" name="Google Shape;1869;p37"/>
                <p:cNvSpPr/>
                <p:nvPr/>
              </p:nvSpPr>
              <p:spPr>
                <a:xfrm>
                  <a:off x="5902566" y="3370711"/>
                  <a:ext cx="464777" cy="31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" h="4802" extrusionOk="0">
                      <a:moveTo>
                        <a:pt x="4926" y="0"/>
                      </a:moveTo>
                      <a:cubicBezTo>
                        <a:pt x="4504" y="0"/>
                        <a:pt x="4028" y="50"/>
                        <a:pt x="3492" y="167"/>
                      </a:cubicBezTo>
                      <a:cubicBezTo>
                        <a:pt x="631" y="792"/>
                        <a:pt x="0" y="4233"/>
                        <a:pt x="631" y="4721"/>
                      </a:cubicBezTo>
                      <a:cubicBezTo>
                        <a:pt x="703" y="4776"/>
                        <a:pt x="799" y="4801"/>
                        <a:pt x="916" y="4801"/>
                      </a:cubicBezTo>
                      <a:cubicBezTo>
                        <a:pt x="1827" y="4801"/>
                        <a:pt x="3955" y="3240"/>
                        <a:pt x="4929" y="2250"/>
                      </a:cubicBezTo>
                      <a:cubicBezTo>
                        <a:pt x="5620" y="1546"/>
                        <a:pt x="6280" y="1341"/>
                        <a:pt x="6813" y="1341"/>
                      </a:cubicBezTo>
                      <a:cubicBezTo>
                        <a:pt x="7551" y="1341"/>
                        <a:pt x="8046" y="1734"/>
                        <a:pt x="8046" y="1734"/>
                      </a:cubicBezTo>
                      <a:cubicBezTo>
                        <a:pt x="8046" y="1734"/>
                        <a:pt x="7414" y="0"/>
                        <a:pt x="492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0" name="Google Shape;1870;p37"/>
                <p:cNvSpPr/>
                <p:nvPr/>
              </p:nvSpPr>
              <p:spPr>
                <a:xfrm>
                  <a:off x="5899215" y="3684443"/>
                  <a:ext cx="178615" cy="9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" h="1543" extrusionOk="0">
                      <a:moveTo>
                        <a:pt x="1773" y="0"/>
                      </a:moveTo>
                      <a:cubicBezTo>
                        <a:pt x="1158" y="0"/>
                        <a:pt x="266" y="292"/>
                        <a:pt x="29" y="809"/>
                      </a:cubicBezTo>
                      <a:cubicBezTo>
                        <a:pt x="1" y="870"/>
                        <a:pt x="55" y="926"/>
                        <a:pt x="105" y="926"/>
                      </a:cubicBezTo>
                      <a:cubicBezTo>
                        <a:pt x="127" y="926"/>
                        <a:pt x="149" y="915"/>
                        <a:pt x="162" y="887"/>
                      </a:cubicBezTo>
                      <a:cubicBezTo>
                        <a:pt x="377" y="423"/>
                        <a:pt x="1277" y="153"/>
                        <a:pt x="1767" y="153"/>
                      </a:cubicBezTo>
                      <a:cubicBezTo>
                        <a:pt x="1782" y="153"/>
                        <a:pt x="1797" y="153"/>
                        <a:pt x="1811" y="154"/>
                      </a:cubicBezTo>
                      <a:cubicBezTo>
                        <a:pt x="2183" y="170"/>
                        <a:pt x="2589" y="313"/>
                        <a:pt x="2736" y="707"/>
                      </a:cubicBezTo>
                      <a:cubicBezTo>
                        <a:pt x="2821" y="942"/>
                        <a:pt x="2787" y="1225"/>
                        <a:pt x="2763" y="1468"/>
                      </a:cubicBezTo>
                      <a:cubicBezTo>
                        <a:pt x="2758" y="1517"/>
                        <a:pt x="2795" y="1542"/>
                        <a:pt x="2834" y="1542"/>
                      </a:cubicBezTo>
                      <a:cubicBezTo>
                        <a:pt x="2873" y="1542"/>
                        <a:pt x="2915" y="1517"/>
                        <a:pt x="2920" y="1468"/>
                      </a:cubicBezTo>
                      <a:cubicBezTo>
                        <a:pt x="2985" y="740"/>
                        <a:pt x="2811" y="143"/>
                        <a:pt x="2008" y="17"/>
                      </a:cubicBezTo>
                      <a:cubicBezTo>
                        <a:pt x="1937" y="6"/>
                        <a:pt x="1858" y="0"/>
                        <a:pt x="1773" y="0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1" name="Google Shape;1871;p37"/>
                <p:cNvSpPr/>
                <p:nvPr/>
              </p:nvSpPr>
              <p:spPr>
                <a:xfrm>
                  <a:off x="6137252" y="3759420"/>
                  <a:ext cx="114050" cy="54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" h="915" extrusionOk="0">
                      <a:moveTo>
                        <a:pt x="1669" y="0"/>
                      </a:moveTo>
                      <a:cubicBezTo>
                        <a:pt x="1616" y="0"/>
                        <a:pt x="1562" y="56"/>
                        <a:pt x="1598" y="116"/>
                      </a:cubicBezTo>
                      <a:cubicBezTo>
                        <a:pt x="1687" y="269"/>
                        <a:pt x="1584" y="406"/>
                        <a:pt x="1441" y="470"/>
                      </a:cubicBezTo>
                      <a:cubicBezTo>
                        <a:pt x="1407" y="485"/>
                        <a:pt x="1372" y="492"/>
                        <a:pt x="1336" y="492"/>
                      </a:cubicBezTo>
                      <a:cubicBezTo>
                        <a:pt x="1226" y="492"/>
                        <a:pt x="1113" y="429"/>
                        <a:pt x="1038" y="355"/>
                      </a:cubicBezTo>
                      <a:cubicBezTo>
                        <a:pt x="959" y="276"/>
                        <a:pt x="915" y="177"/>
                        <a:pt x="820" y="109"/>
                      </a:cubicBezTo>
                      <a:cubicBezTo>
                        <a:pt x="744" y="58"/>
                        <a:pt x="658" y="33"/>
                        <a:pt x="570" y="33"/>
                      </a:cubicBezTo>
                      <a:cubicBezTo>
                        <a:pt x="522" y="33"/>
                        <a:pt x="474" y="40"/>
                        <a:pt x="427" y="54"/>
                      </a:cubicBezTo>
                      <a:cubicBezTo>
                        <a:pt x="75" y="163"/>
                        <a:pt x="1" y="546"/>
                        <a:pt x="96" y="859"/>
                      </a:cubicBezTo>
                      <a:cubicBezTo>
                        <a:pt x="107" y="898"/>
                        <a:pt x="137" y="914"/>
                        <a:pt x="168" y="914"/>
                      </a:cubicBezTo>
                      <a:cubicBezTo>
                        <a:pt x="215" y="914"/>
                        <a:pt x="263" y="876"/>
                        <a:pt x="246" y="818"/>
                      </a:cubicBezTo>
                      <a:cubicBezTo>
                        <a:pt x="178" y="593"/>
                        <a:pt x="209" y="293"/>
                        <a:pt x="472" y="215"/>
                      </a:cubicBezTo>
                      <a:cubicBezTo>
                        <a:pt x="504" y="205"/>
                        <a:pt x="534" y="201"/>
                        <a:pt x="562" y="201"/>
                      </a:cubicBezTo>
                      <a:cubicBezTo>
                        <a:pt x="708" y="201"/>
                        <a:pt x="808" y="316"/>
                        <a:pt x="905" y="433"/>
                      </a:cubicBezTo>
                      <a:cubicBezTo>
                        <a:pt x="1016" y="567"/>
                        <a:pt x="1142" y="642"/>
                        <a:pt x="1309" y="642"/>
                      </a:cubicBezTo>
                      <a:cubicBezTo>
                        <a:pt x="1333" y="642"/>
                        <a:pt x="1357" y="640"/>
                        <a:pt x="1383" y="637"/>
                      </a:cubicBezTo>
                      <a:cubicBezTo>
                        <a:pt x="1693" y="601"/>
                        <a:pt x="1905" y="334"/>
                        <a:pt x="1731" y="37"/>
                      </a:cubicBezTo>
                      <a:cubicBezTo>
                        <a:pt x="1715" y="11"/>
                        <a:pt x="1692" y="0"/>
                        <a:pt x="1669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2" name="Google Shape;1872;p37"/>
                <p:cNvSpPr/>
                <p:nvPr/>
              </p:nvSpPr>
              <p:spPr>
                <a:xfrm>
                  <a:off x="6321495" y="3781381"/>
                  <a:ext cx="186334" cy="111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" h="1868" extrusionOk="0">
                      <a:moveTo>
                        <a:pt x="1701" y="1"/>
                      </a:moveTo>
                      <a:cubicBezTo>
                        <a:pt x="1044" y="1"/>
                        <a:pt x="259" y="415"/>
                        <a:pt x="21" y="1008"/>
                      </a:cubicBezTo>
                      <a:cubicBezTo>
                        <a:pt x="0" y="1064"/>
                        <a:pt x="47" y="1101"/>
                        <a:pt x="95" y="1101"/>
                      </a:cubicBezTo>
                      <a:cubicBezTo>
                        <a:pt x="126" y="1101"/>
                        <a:pt x="158" y="1085"/>
                        <a:pt x="171" y="1049"/>
                      </a:cubicBezTo>
                      <a:cubicBezTo>
                        <a:pt x="380" y="528"/>
                        <a:pt x="1160" y="155"/>
                        <a:pt x="1708" y="155"/>
                      </a:cubicBezTo>
                      <a:cubicBezTo>
                        <a:pt x="1716" y="155"/>
                        <a:pt x="1723" y="155"/>
                        <a:pt x="1731" y="155"/>
                      </a:cubicBezTo>
                      <a:cubicBezTo>
                        <a:pt x="2598" y="175"/>
                        <a:pt x="2956" y="1025"/>
                        <a:pt x="2738" y="1773"/>
                      </a:cubicBezTo>
                      <a:cubicBezTo>
                        <a:pt x="2720" y="1830"/>
                        <a:pt x="2767" y="1868"/>
                        <a:pt x="2814" y="1868"/>
                      </a:cubicBezTo>
                      <a:cubicBezTo>
                        <a:pt x="2845" y="1868"/>
                        <a:pt x="2876" y="1852"/>
                        <a:pt x="2888" y="1814"/>
                      </a:cubicBezTo>
                      <a:cubicBezTo>
                        <a:pt x="3114" y="1042"/>
                        <a:pt x="2796" y="158"/>
                        <a:pt x="1926" y="18"/>
                      </a:cubicBezTo>
                      <a:cubicBezTo>
                        <a:pt x="1853" y="6"/>
                        <a:pt x="1778" y="1"/>
                        <a:pt x="1701" y="1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3" name="Google Shape;1873;p37"/>
                <p:cNvSpPr/>
                <p:nvPr/>
              </p:nvSpPr>
              <p:spPr>
                <a:xfrm>
                  <a:off x="5596134" y="3350425"/>
                  <a:ext cx="1266700" cy="8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9" h="14497" extrusionOk="0">
                      <a:moveTo>
                        <a:pt x="10036" y="1"/>
                      </a:moveTo>
                      <a:cubicBezTo>
                        <a:pt x="9537" y="1"/>
                        <a:pt x="8998" y="79"/>
                        <a:pt x="8432" y="277"/>
                      </a:cubicBezTo>
                      <a:cubicBezTo>
                        <a:pt x="6476" y="959"/>
                        <a:pt x="5353" y="3503"/>
                        <a:pt x="4653" y="4830"/>
                      </a:cubicBezTo>
                      <a:cubicBezTo>
                        <a:pt x="3769" y="6503"/>
                        <a:pt x="1850" y="7776"/>
                        <a:pt x="322" y="7961"/>
                      </a:cubicBezTo>
                      <a:cubicBezTo>
                        <a:pt x="322" y="7961"/>
                        <a:pt x="1" y="12228"/>
                        <a:pt x="8395" y="12934"/>
                      </a:cubicBezTo>
                      <a:lnTo>
                        <a:pt x="8405" y="12818"/>
                      </a:lnTo>
                      <a:cubicBezTo>
                        <a:pt x="8405" y="12818"/>
                        <a:pt x="7503" y="12167"/>
                        <a:pt x="4865" y="10426"/>
                      </a:cubicBezTo>
                      <a:cubicBezTo>
                        <a:pt x="2227" y="8688"/>
                        <a:pt x="3404" y="6452"/>
                        <a:pt x="4366" y="6076"/>
                      </a:cubicBezTo>
                      <a:cubicBezTo>
                        <a:pt x="4919" y="5865"/>
                        <a:pt x="5128" y="5421"/>
                        <a:pt x="5278" y="4926"/>
                      </a:cubicBezTo>
                      <a:cubicBezTo>
                        <a:pt x="7023" y="4810"/>
                        <a:pt x="9515" y="1537"/>
                        <a:pt x="10712" y="1400"/>
                      </a:cubicBezTo>
                      <a:cubicBezTo>
                        <a:pt x="10842" y="1385"/>
                        <a:pt x="10963" y="1378"/>
                        <a:pt x="11075" y="1378"/>
                      </a:cubicBezTo>
                      <a:cubicBezTo>
                        <a:pt x="12210" y="1378"/>
                        <a:pt x="12433" y="2082"/>
                        <a:pt x="12433" y="2082"/>
                      </a:cubicBezTo>
                      <a:lnTo>
                        <a:pt x="12453" y="2082"/>
                      </a:lnTo>
                      <a:cubicBezTo>
                        <a:pt x="12487" y="2080"/>
                        <a:pt x="12520" y="2079"/>
                        <a:pt x="12553" y="2079"/>
                      </a:cubicBezTo>
                      <a:cubicBezTo>
                        <a:pt x="13236" y="2079"/>
                        <a:pt x="13872" y="2506"/>
                        <a:pt x="14266" y="3066"/>
                      </a:cubicBezTo>
                      <a:cubicBezTo>
                        <a:pt x="14679" y="3653"/>
                        <a:pt x="14867" y="4370"/>
                        <a:pt x="14993" y="5076"/>
                      </a:cubicBezTo>
                      <a:cubicBezTo>
                        <a:pt x="15119" y="5783"/>
                        <a:pt x="15195" y="6507"/>
                        <a:pt x="15427" y="7186"/>
                      </a:cubicBezTo>
                      <a:cubicBezTo>
                        <a:pt x="15737" y="8101"/>
                        <a:pt x="16359" y="8923"/>
                        <a:pt x="17161" y="9453"/>
                      </a:cubicBezTo>
                      <a:cubicBezTo>
                        <a:pt x="16950" y="10101"/>
                        <a:pt x="16642" y="10781"/>
                        <a:pt x="16263" y="11484"/>
                      </a:cubicBezTo>
                      <a:cubicBezTo>
                        <a:pt x="14914" y="13988"/>
                        <a:pt x="18455" y="14496"/>
                        <a:pt x="19010" y="14496"/>
                      </a:cubicBezTo>
                      <a:cubicBezTo>
                        <a:pt x="19099" y="14496"/>
                        <a:pt x="19112" y="14484"/>
                        <a:pt x="19018" y="14464"/>
                      </a:cubicBezTo>
                      <a:cubicBezTo>
                        <a:pt x="18981" y="14457"/>
                        <a:pt x="18946" y="14447"/>
                        <a:pt x="18916" y="14436"/>
                      </a:cubicBezTo>
                      <a:cubicBezTo>
                        <a:pt x="18335" y="14263"/>
                        <a:pt x="18355" y="13781"/>
                        <a:pt x="18355" y="13781"/>
                      </a:cubicBezTo>
                      <a:lnTo>
                        <a:pt x="18355" y="13781"/>
                      </a:lnTo>
                      <a:cubicBezTo>
                        <a:pt x="18754" y="13975"/>
                        <a:pt x="19097" y="14048"/>
                        <a:pt x="19388" y="14048"/>
                      </a:cubicBezTo>
                      <a:cubicBezTo>
                        <a:pt x="20274" y="14048"/>
                        <a:pt x="20673" y="13368"/>
                        <a:pt x="20673" y="13368"/>
                      </a:cubicBezTo>
                      <a:lnTo>
                        <a:pt x="20673" y="13368"/>
                      </a:lnTo>
                      <a:cubicBezTo>
                        <a:pt x="20673" y="13368"/>
                        <a:pt x="20435" y="13513"/>
                        <a:pt x="20173" y="13513"/>
                      </a:cubicBezTo>
                      <a:cubicBezTo>
                        <a:pt x="19841" y="13513"/>
                        <a:pt x="19470" y="13281"/>
                        <a:pt x="19493" y="12228"/>
                      </a:cubicBezTo>
                      <a:cubicBezTo>
                        <a:pt x="19534" y="10344"/>
                        <a:pt x="21169" y="7838"/>
                        <a:pt x="19059" y="3656"/>
                      </a:cubicBezTo>
                      <a:cubicBezTo>
                        <a:pt x="17874" y="1311"/>
                        <a:pt x="16160" y="815"/>
                        <a:pt x="14867" y="815"/>
                      </a:cubicBezTo>
                      <a:cubicBezTo>
                        <a:pt x="13919" y="815"/>
                        <a:pt x="13197" y="1083"/>
                        <a:pt x="13080" y="1083"/>
                      </a:cubicBezTo>
                      <a:cubicBezTo>
                        <a:pt x="13072" y="1083"/>
                        <a:pt x="13067" y="1081"/>
                        <a:pt x="13065" y="1079"/>
                      </a:cubicBezTo>
                      <a:cubicBezTo>
                        <a:pt x="12812" y="811"/>
                        <a:pt x="11636" y="1"/>
                        <a:pt x="10036" y="1"/>
                      </a:cubicBezTo>
                      <a:close/>
                    </a:path>
                  </a:pathLst>
                </a:custGeom>
                <a:solidFill>
                  <a:srgbClr val="632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4" name="Google Shape;1874;p37"/>
                <p:cNvSpPr/>
                <p:nvPr/>
              </p:nvSpPr>
              <p:spPr>
                <a:xfrm>
                  <a:off x="6642588" y="3907042"/>
                  <a:ext cx="166767" cy="154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575" extrusionOk="0">
                      <a:moveTo>
                        <a:pt x="1486" y="1"/>
                      </a:moveTo>
                      <a:cubicBezTo>
                        <a:pt x="1154" y="1"/>
                        <a:pt x="813" y="108"/>
                        <a:pt x="499" y="318"/>
                      </a:cubicBezTo>
                      <a:cubicBezTo>
                        <a:pt x="445" y="352"/>
                        <a:pt x="387" y="403"/>
                        <a:pt x="373" y="482"/>
                      </a:cubicBezTo>
                      <a:lnTo>
                        <a:pt x="355" y="546"/>
                      </a:lnTo>
                      <a:lnTo>
                        <a:pt x="89" y="1602"/>
                      </a:lnTo>
                      <a:cubicBezTo>
                        <a:pt x="1" y="1847"/>
                        <a:pt x="72" y="2141"/>
                        <a:pt x="212" y="2301"/>
                      </a:cubicBezTo>
                      <a:cubicBezTo>
                        <a:pt x="349" y="2465"/>
                        <a:pt x="540" y="2523"/>
                        <a:pt x="727" y="2550"/>
                      </a:cubicBezTo>
                      <a:cubicBezTo>
                        <a:pt x="830" y="2566"/>
                        <a:pt x="934" y="2574"/>
                        <a:pt x="1038" y="2574"/>
                      </a:cubicBezTo>
                      <a:cubicBezTo>
                        <a:pt x="1291" y="2574"/>
                        <a:pt x="1545" y="2528"/>
                        <a:pt x="1796" y="2441"/>
                      </a:cubicBezTo>
                      <a:cubicBezTo>
                        <a:pt x="1987" y="2373"/>
                        <a:pt x="2182" y="2274"/>
                        <a:pt x="2353" y="2114"/>
                      </a:cubicBezTo>
                      <a:cubicBezTo>
                        <a:pt x="2520" y="1950"/>
                        <a:pt x="2663" y="1718"/>
                        <a:pt x="2718" y="1452"/>
                      </a:cubicBezTo>
                      <a:cubicBezTo>
                        <a:pt x="2786" y="1117"/>
                        <a:pt x="2707" y="765"/>
                        <a:pt x="2554" y="526"/>
                      </a:cubicBezTo>
                      <a:cubicBezTo>
                        <a:pt x="2400" y="287"/>
                        <a:pt x="2175" y="151"/>
                        <a:pt x="1943" y="72"/>
                      </a:cubicBezTo>
                      <a:cubicBezTo>
                        <a:pt x="1795" y="24"/>
                        <a:pt x="1642" y="1"/>
                        <a:pt x="148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5" name="Google Shape;1875;p37"/>
                <p:cNvSpPr/>
                <p:nvPr/>
              </p:nvSpPr>
              <p:spPr>
                <a:xfrm>
                  <a:off x="5946188" y="3812258"/>
                  <a:ext cx="470024" cy="13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5" h="2183" extrusionOk="0">
                      <a:moveTo>
                        <a:pt x="105" y="0"/>
                      </a:moveTo>
                      <a:cubicBezTo>
                        <a:pt x="41" y="0"/>
                        <a:pt x="0" y="97"/>
                        <a:pt x="70" y="137"/>
                      </a:cubicBezTo>
                      <a:cubicBezTo>
                        <a:pt x="1377" y="881"/>
                        <a:pt x="2641" y="1612"/>
                        <a:pt x="4132" y="1902"/>
                      </a:cubicBezTo>
                      <a:cubicBezTo>
                        <a:pt x="5004" y="2074"/>
                        <a:pt x="5613" y="2182"/>
                        <a:pt x="6276" y="2182"/>
                      </a:cubicBezTo>
                      <a:cubicBezTo>
                        <a:pt x="6718" y="2182"/>
                        <a:pt x="7183" y="2134"/>
                        <a:pt x="7768" y="2025"/>
                      </a:cubicBezTo>
                      <a:cubicBezTo>
                        <a:pt x="7854" y="2008"/>
                        <a:pt x="7823" y="1883"/>
                        <a:pt x="7741" y="1883"/>
                      </a:cubicBezTo>
                      <a:cubicBezTo>
                        <a:pt x="7737" y="1883"/>
                        <a:pt x="7732" y="1884"/>
                        <a:pt x="7727" y="1885"/>
                      </a:cubicBezTo>
                      <a:cubicBezTo>
                        <a:pt x="7149" y="1992"/>
                        <a:pt x="6676" y="2040"/>
                        <a:pt x="6229" y="2040"/>
                      </a:cubicBezTo>
                      <a:cubicBezTo>
                        <a:pt x="5487" y="2040"/>
                        <a:pt x="4817" y="1908"/>
                        <a:pt x="3862" y="1697"/>
                      </a:cubicBezTo>
                      <a:cubicBezTo>
                        <a:pt x="2518" y="1400"/>
                        <a:pt x="1330" y="687"/>
                        <a:pt x="142" y="11"/>
                      </a:cubicBezTo>
                      <a:cubicBezTo>
                        <a:pt x="129" y="4"/>
                        <a:pt x="117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6" name="Google Shape;1876;p37"/>
                <p:cNvSpPr/>
                <p:nvPr/>
              </p:nvSpPr>
              <p:spPr>
                <a:xfrm>
                  <a:off x="6135278" y="3945099"/>
                  <a:ext cx="75335" cy="21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360" extrusionOk="0">
                      <a:moveTo>
                        <a:pt x="106" y="1"/>
                      </a:moveTo>
                      <a:cubicBezTo>
                        <a:pt x="49" y="1"/>
                        <a:pt x="0" y="74"/>
                        <a:pt x="50" y="126"/>
                      </a:cubicBezTo>
                      <a:cubicBezTo>
                        <a:pt x="253" y="336"/>
                        <a:pt x="612" y="359"/>
                        <a:pt x="922" y="359"/>
                      </a:cubicBezTo>
                      <a:cubicBezTo>
                        <a:pt x="1009" y="359"/>
                        <a:pt x="1092" y="358"/>
                        <a:pt x="1167" y="358"/>
                      </a:cubicBezTo>
                      <a:cubicBezTo>
                        <a:pt x="1258" y="358"/>
                        <a:pt x="1258" y="211"/>
                        <a:pt x="1167" y="211"/>
                      </a:cubicBezTo>
                      <a:cubicBezTo>
                        <a:pt x="1088" y="211"/>
                        <a:pt x="996" y="214"/>
                        <a:pt x="899" y="214"/>
                      </a:cubicBezTo>
                      <a:cubicBezTo>
                        <a:pt x="629" y="214"/>
                        <a:pt x="319" y="192"/>
                        <a:pt x="157" y="23"/>
                      </a:cubicBezTo>
                      <a:cubicBezTo>
                        <a:pt x="141" y="8"/>
                        <a:pt x="123" y="1"/>
                        <a:pt x="106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7" name="Google Shape;1877;p37"/>
                <p:cNvSpPr/>
                <p:nvPr/>
              </p:nvSpPr>
              <p:spPr>
                <a:xfrm>
                  <a:off x="6392403" y="3709096"/>
                  <a:ext cx="125240" cy="96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" h="1609" extrusionOk="0">
                      <a:moveTo>
                        <a:pt x="714" y="0"/>
                      </a:moveTo>
                      <a:cubicBezTo>
                        <a:pt x="454" y="4"/>
                        <a:pt x="208" y="79"/>
                        <a:pt x="0" y="233"/>
                      </a:cubicBezTo>
                      <a:lnTo>
                        <a:pt x="3" y="267"/>
                      </a:lnTo>
                      <a:cubicBezTo>
                        <a:pt x="102" y="256"/>
                        <a:pt x="201" y="250"/>
                        <a:pt x="299" y="250"/>
                      </a:cubicBezTo>
                      <a:cubicBezTo>
                        <a:pt x="423" y="250"/>
                        <a:pt x="547" y="260"/>
                        <a:pt x="669" y="281"/>
                      </a:cubicBezTo>
                      <a:cubicBezTo>
                        <a:pt x="887" y="318"/>
                        <a:pt x="1095" y="397"/>
                        <a:pt x="1277" y="520"/>
                      </a:cubicBezTo>
                      <a:cubicBezTo>
                        <a:pt x="1458" y="643"/>
                        <a:pt x="1611" y="807"/>
                        <a:pt x="1734" y="991"/>
                      </a:cubicBezTo>
                      <a:cubicBezTo>
                        <a:pt x="1853" y="1175"/>
                        <a:pt x="1938" y="1387"/>
                        <a:pt x="1946" y="1609"/>
                      </a:cubicBezTo>
                      <a:lnTo>
                        <a:pt x="1979" y="1609"/>
                      </a:lnTo>
                      <a:cubicBezTo>
                        <a:pt x="2093" y="1373"/>
                        <a:pt x="2052" y="1086"/>
                        <a:pt x="1952" y="851"/>
                      </a:cubicBezTo>
                      <a:cubicBezTo>
                        <a:pt x="1853" y="612"/>
                        <a:pt x="1689" y="404"/>
                        <a:pt x="1472" y="243"/>
                      </a:cubicBezTo>
                      <a:cubicBezTo>
                        <a:pt x="1246" y="76"/>
                        <a:pt x="969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8" name="Google Shape;1878;p37"/>
                <p:cNvSpPr/>
                <p:nvPr/>
              </p:nvSpPr>
              <p:spPr>
                <a:xfrm>
                  <a:off x="5968328" y="3616347"/>
                  <a:ext cx="117282" cy="4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735" extrusionOk="0">
                      <a:moveTo>
                        <a:pt x="980" y="0"/>
                      </a:moveTo>
                      <a:cubicBezTo>
                        <a:pt x="795" y="0"/>
                        <a:pt x="620" y="35"/>
                        <a:pt x="458" y="104"/>
                      </a:cubicBezTo>
                      <a:cubicBezTo>
                        <a:pt x="290" y="172"/>
                        <a:pt x="79" y="291"/>
                        <a:pt x="0" y="503"/>
                      </a:cubicBezTo>
                      <a:lnTo>
                        <a:pt x="21" y="530"/>
                      </a:lnTo>
                      <a:cubicBezTo>
                        <a:pt x="161" y="438"/>
                        <a:pt x="335" y="403"/>
                        <a:pt x="502" y="376"/>
                      </a:cubicBezTo>
                      <a:cubicBezTo>
                        <a:pt x="636" y="355"/>
                        <a:pt x="771" y="342"/>
                        <a:pt x="906" y="342"/>
                      </a:cubicBezTo>
                      <a:cubicBezTo>
                        <a:pt x="943" y="342"/>
                        <a:pt x="980" y="343"/>
                        <a:pt x="1017" y="345"/>
                      </a:cubicBezTo>
                      <a:cubicBezTo>
                        <a:pt x="1359" y="353"/>
                        <a:pt x="1704" y="479"/>
                        <a:pt x="1932" y="734"/>
                      </a:cubicBezTo>
                      <a:lnTo>
                        <a:pt x="1959" y="714"/>
                      </a:lnTo>
                      <a:cubicBezTo>
                        <a:pt x="1939" y="496"/>
                        <a:pt x="1795" y="312"/>
                        <a:pt x="1622" y="195"/>
                      </a:cubicBezTo>
                      <a:cubicBezTo>
                        <a:pt x="1447" y="69"/>
                        <a:pt x="1236" y="11"/>
                        <a:pt x="1034" y="1"/>
                      </a:cubicBezTo>
                      <a:cubicBezTo>
                        <a:pt x="1016" y="1"/>
                        <a:pt x="998" y="0"/>
                        <a:pt x="980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9" name="Google Shape;1879;p37"/>
                <p:cNvSpPr/>
                <p:nvPr/>
              </p:nvSpPr>
              <p:spPr>
                <a:xfrm>
                  <a:off x="6470014" y="4215928"/>
                  <a:ext cx="361179" cy="543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6" h="9084" extrusionOk="0">
                      <a:moveTo>
                        <a:pt x="1164" y="0"/>
                      </a:moveTo>
                      <a:cubicBezTo>
                        <a:pt x="942" y="89"/>
                        <a:pt x="772" y="345"/>
                        <a:pt x="655" y="607"/>
                      </a:cubicBezTo>
                      <a:cubicBezTo>
                        <a:pt x="474" y="1021"/>
                        <a:pt x="379" y="1512"/>
                        <a:pt x="454" y="1973"/>
                      </a:cubicBezTo>
                      <a:cubicBezTo>
                        <a:pt x="277" y="2164"/>
                        <a:pt x="161" y="2386"/>
                        <a:pt x="123" y="2632"/>
                      </a:cubicBezTo>
                      <a:cubicBezTo>
                        <a:pt x="0" y="3479"/>
                        <a:pt x="867" y="4328"/>
                        <a:pt x="2144" y="4700"/>
                      </a:cubicBezTo>
                      <a:cubicBezTo>
                        <a:pt x="2137" y="4700"/>
                        <a:pt x="2133" y="4703"/>
                        <a:pt x="2133" y="4703"/>
                      </a:cubicBezTo>
                      <a:cubicBezTo>
                        <a:pt x="2133" y="4703"/>
                        <a:pt x="1539" y="5609"/>
                        <a:pt x="1424" y="6813"/>
                      </a:cubicBezTo>
                      <a:cubicBezTo>
                        <a:pt x="1331" y="7732"/>
                        <a:pt x="1301" y="9083"/>
                        <a:pt x="1301" y="9083"/>
                      </a:cubicBezTo>
                      <a:lnTo>
                        <a:pt x="4830" y="9083"/>
                      </a:lnTo>
                      <a:cubicBezTo>
                        <a:pt x="4830" y="9083"/>
                        <a:pt x="5615" y="8398"/>
                        <a:pt x="3909" y="4898"/>
                      </a:cubicBezTo>
                      <a:cubicBezTo>
                        <a:pt x="3902" y="4892"/>
                        <a:pt x="3915" y="4881"/>
                        <a:pt x="3919" y="4871"/>
                      </a:cubicBezTo>
                      <a:cubicBezTo>
                        <a:pt x="5032" y="4765"/>
                        <a:pt x="5885" y="4237"/>
                        <a:pt x="5995" y="3485"/>
                      </a:cubicBezTo>
                      <a:cubicBezTo>
                        <a:pt x="6036" y="3192"/>
                        <a:pt x="5960" y="2895"/>
                        <a:pt x="5786" y="2618"/>
                      </a:cubicBezTo>
                      <a:cubicBezTo>
                        <a:pt x="5913" y="2178"/>
                        <a:pt x="5892" y="1689"/>
                        <a:pt x="5786" y="1267"/>
                      </a:cubicBezTo>
                      <a:cubicBezTo>
                        <a:pt x="5718" y="990"/>
                        <a:pt x="5598" y="717"/>
                        <a:pt x="5407" y="597"/>
                      </a:cubicBezTo>
                      <a:cubicBezTo>
                        <a:pt x="4953" y="676"/>
                        <a:pt x="4499" y="996"/>
                        <a:pt x="4172" y="1481"/>
                      </a:cubicBezTo>
                      <a:cubicBezTo>
                        <a:pt x="3905" y="1390"/>
                        <a:pt x="3619" y="1321"/>
                        <a:pt x="3318" y="1276"/>
                      </a:cubicBezTo>
                      <a:cubicBezTo>
                        <a:pt x="3081" y="1242"/>
                        <a:pt x="2848" y="1226"/>
                        <a:pt x="2622" y="1226"/>
                      </a:cubicBezTo>
                      <a:cubicBezTo>
                        <a:pt x="2561" y="1226"/>
                        <a:pt x="2501" y="1227"/>
                        <a:pt x="2441" y="1229"/>
                      </a:cubicBezTo>
                      <a:cubicBezTo>
                        <a:pt x="2174" y="611"/>
                        <a:pt x="1693" y="157"/>
                        <a:pt x="11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0" name="Google Shape;1880;p37"/>
                <p:cNvSpPr/>
                <p:nvPr/>
              </p:nvSpPr>
              <p:spPr>
                <a:xfrm>
                  <a:off x="6514115" y="4245488"/>
                  <a:ext cx="76891" cy="76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271" extrusionOk="0">
                      <a:moveTo>
                        <a:pt x="462" y="1"/>
                      </a:moveTo>
                      <a:cubicBezTo>
                        <a:pt x="372" y="80"/>
                        <a:pt x="281" y="216"/>
                        <a:pt x="202" y="393"/>
                      </a:cubicBezTo>
                      <a:cubicBezTo>
                        <a:pt x="76" y="683"/>
                        <a:pt x="7" y="987"/>
                        <a:pt x="0" y="1271"/>
                      </a:cubicBezTo>
                      <a:lnTo>
                        <a:pt x="1284" y="748"/>
                      </a:lnTo>
                      <a:cubicBezTo>
                        <a:pt x="1076" y="400"/>
                        <a:pt x="782" y="134"/>
                        <a:pt x="462" y="1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1" name="Google Shape;1881;p37"/>
                <p:cNvSpPr/>
                <p:nvPr/>
              </p:nvSpPr>
              <p:spPr>
                <a:xfrm>
                  <a:off x="6738389" y="4281271"/>
                  <a:ext cx="65642" cy="7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1291" extrusionOk="0">
                      <a:moveTo>
                        <a:pt x="834" y="0"/>
                      </a:moveTo>
                      <a:cubicBezTo>
                        <a:pt x="533" y="96"/>
                        <a:pt x="236" y="321"/>
                        <a:pt x="0" y="635"/>
                      </a:cubicBezTo>
                      <a:lnTo>
                        <a:pt x="1062" y="1290"/>
                      </a:lnTo>
                      <a:cubicBezTo>
                        <a:pt x="1097" y="1010"/>
                        <a:pt x="1076" y="703"/>
                        <a:pt x="1001" y="403"/>
                      </a:cubicBezTo>
                      <a:cubicBezTo>
                        <a:pt x="953" y="208"/>
                        <a:pt x="892" y="79"/>
                        <a:pt x="834" y="0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2" name="Google Shape;1882;p37"/>
                <p:cNvSpPr/>
                <p:nvPr/>
              </p:nvSpPr>
              <p:spPr>
                <a:xfrm>
                  <a:off x="6641152" y="4407470"/>
                  <a:ext cx="49486" cy="24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408" extrusionOk="0">
                      <a:moveTo>
                        <a:pt x="279" y="1"/>
                      </a:moveTo>
                      <a:cubicBezTo>
                        <a:pt x="223" y="1"/>
                        <a:pt x="169" y="4"/>
                        <a:pt x="120" y="11"/>
                      </a:cubicBezTo>
                      <a:cubicBezTo>
                        <a:pt x="42" y="21"/>
                        <a:pt x="1" y="100"/>
                        <a:pt x="59" y="151"/>
                      </a:cubicBezTo>
                      <a:lnTo>
                        <a:pt x="342" y="390"/>
                      </a:lnTo>
                      <a:cubicBezTo>
                        <a:pt x="357" y="401"/>
                        <a:pt x="375" y="408"/>
                        <a:pt x="393" y="408"/>
                      </a:cubicBezTo>
                      <a:cubicBezTo>
                        <a:pt x="407" y="408"/>
                        <a:pt x="421" y="404"/>
                        <a:pt x="434" y="396"/>
                      </a:cubicBezTo>
                      <a:lnTo>
                        <a:pt x="759" y="223"/>
                      </a:lnTo>
                      <a:cubicBezTo>
                        <a:pt x="827" y="185"/>
                        <a:pt x="803" y="100"/>
                        <a:pt x="728" y="73"/>
                      </a:cubicBezTo>
                      <a:cubicBezTo>
                        <a:pt x="607" y="28"/>
                        <a:pt x="43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3" name="Google Shape;1883;p37"/>
                <p:cNvSpPr/>
                <p:nvPr/>
              </p:nvSpPr>
              <p:spPr>
                <a:xfrm>
                  <a:off x="6512320" y="4411599"/>
                  <a:ext cx="61094" cy="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28" extrusionOk="0">
                      <a:moveTo>
                        <a:pt x="510" y="1"/>
                      </a:moveTo>
                      <a:cubicBezTo>
                        <a:pt x="342" y="1"/>
                        <a:pt x="174" y="5"/>
                        <a:pt x="7" y="14"/>
                      </a:cubicBezTo>
                      <a:cubicBezTo>
                        <a:pt x="0" y="17"/>
                        <a:pt x="0" y="28"/>
                        <a:pt x="7" y="28"/>
                      </a:cubicBezTo>
                      <a:cubicBezTo>
                        <a:pt x="181" y="17"/>
                        <a:pt x="357" y="12"/>
                        <a:pt x="532" y="12"/>
                      </a:cubicBezTo>
                      <a:cubicBezTo>
                        <a:pt x="693" y="12"/>
                        <a:pt x="854" y="16"/>
                        <a:pt x="1013" y="24"/>
                      </a:cubicBezTo>
                      <a:cubicBezTo>
                        <a:pt x="1020" y="24"/>
                        <a:pt x="1020" y="14"/>
                        <a:pt x="1013" y="14"/>
                      </a:cubicBezTo>
                      <a:cubicBezTo>
                        <a:pt x="846" y="5"/>
                        <a:pt x="678" y="1"/>
                        <a:pt x="510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4" name="Google Shape;1884;p37"/>
                <p:cNvSpPr/>
                <p:nvPr/>
              </p:nvSpPr>
              <p:spPr>
                <a:xfrm>
                  <a:off x="6737372" y="4439484"/>
                  <a:ext cx="58461" cy="8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45" extrusionOk="0">
                      <a:moveTo>
                        <a:pt x="5" y="1"/>
                      </a:moveTo>
                      <a:cubicBezTo>
                        <a:pt x="0" y="1"/>
                        <a:pt x="1" y="9"/>
                        <a:pt x="8" y="12"/>
                      </a:cubicBezTo>
                      <a:cubicBezTo>
                        <a:pt x="331" y="33"/>
                        <a:pt x="652" y="77"/>
                        <a:pt x="970" y="145"/>
                      </a:cubicBezTo>
                      <a:cubicBezTo>
                        <a:pt x="974" y="145"/>
                        <a:pt x="977" y="138"/>
                        <a:pt x="970" y="135"/>
                      </a:cubicBezTo>
                      <a:cubicBezTo>
                        <a:pt x="652" y="66"/>
                        <a:pt x="331" y="22"/>
                        <a:pt x="8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5" name="Google Shape;1885;p37"/>
                <p:cNvSpPr/>
                <p:nvPr/>
              </p:nvSpPr>
              <p:spPr>
                <a:xfrm>
                  <a:off x="5382510" y="3701916"/>
                  <a:ext cx="93167" cy="159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7" h="2661" extrusionOk="0">
                      <a:moveTo>
                        <a:pt x="573" y="0"/>
                      </a:moveTo>
                      <a:cubicBezTo>
                        <a:pt x="545" y="0"/>
                        <a:pt x="517" y="5"/>
                        <a:pt x="489" y="15"/>
                      </a:cubicBezTo>
                      <a:cubicBezTo>
                        <a:pt x="341" y="62"/>
                        <a:pt x="270" y="226"/>
                        <a:pt x="328" y="366"/>
                      </a:cubicBezTo>
                      <a:lnTo>
                        <a:pt x="669" y="1193"/>
                      </a:lnTo>
                      <a:cubicBezTo>
                        <a:pt x="673" y="1203"/>
                        <a:pt x="679" y="1213"/>
                        <a:pt x="683" y="1223"/>
                      </a:cubicBezTo>
                      <a:lnTo>
                        <a:pt x="0" y="1746"/>
                      </a:lnTo>
                      <a:lnTo>
                        <a:pt x="697" y="2660"/>
                      </a:lnTo>
                      <a:lnTo>
                        <a:pt x="1045" y="2394"/>
                      </a:lnTo>
                      <a:cubicBezTo>
                        <a:pt x="1475" y="2066"/>
                        <a:pt x="1557" y="1455"/>
                        <a:pt x="1229" y="1025"/>
                      </a:cubicBezTo>
                      <a:cubicBezTo>
                        <a:pt x="1160" y="943"/>
                        <a:pt x="1103" y="848"/>
                        <a:pt x="1062" y="749"/>
                      </a:cubicBezTo>
                      <a:lnTo>
                        <a:pt x="823" y="172"/>
                      </a:lnTo>
                      <a:cubicBezTo>
                        <a:pt x="782" y="69"/>
                        <a:pt x="681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6" name="Google Shape;1886;p37"/>
                <p:cNvSpPr/>
                <p:nvPr/>
              </p:nvSpPr>
              <p:spPr>
                <a:xfrm>
                  <a:off x="6364758" y="4346615"/>
                  <a:ext cx="132899" cy="412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" h="6897" extrusionOk="0">
                      <a:moveTo>
                        <a:pt x="53" y="1"/>
                      </a:moveTo>
                      <a:cubicBezTo>
                        <a:pt x="34" y="1"/>
                        <a:pt x="17" y="4"/>
                        <a:pt x="1" y="11"/>
                      </a:cubicBezTo>
                      <a:cubicBezTo>
                        <a:pt x="1" y="11"/>
                        <a:pt x="1957" y="2899"/>
                        <a:pt x="971" y="6896"/>
                      </a:cubicBezTo>
                      <a:lnTo>
                        <a:pt x="1847" y="6896"/>
                      </a:lnTo>
                      <a:cubicBezTo>
                        <a:pt x="2042" y="5739"/>
                        <a:pt x="2220" y="4971"/>
                        <a:pt x="1762" y="2919"/>
                      </a:cubicBezTo>
                      <a:cubicBezTo>
                        <a:pt x="1433" y="1441"/>
                        <a:pt x="440" y="1"/>
                        <a:pt x="53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7" name="Google Shape;1887;p37"/>
                <p:cNvSpPr/>
                <p:nvPr/>
              </p:nvSpPr>
              <p:spPr>
                <a:xfrm>
                  <a:off x="6090219" y="4117194"/>
                  <a:ext cx="1137" cy="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15" extrusionOk="0">
                      <a:moveTo>
                        <a:pt x="8" y="1"/>
                      </a:moveTo>
                      <a:cubicBezTo>
                        <a:pt x="1" y="1"/>
                        <a:pt x="1" y="15"/>
                        <a:pt x="8" y="15"/>
                      </a:cubicBezTo>
                      <a:cubicBezTo>
                        <a:pt x="18" y="15"/>
                        <a:pt x="18" y="1"/>
                        <a:pt x="8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8" name="Google Shape;1888;p37"/>
                <p:cNvSpPr/>
                <p:nvPr/>
              </p:nvSpPr>
              <p:spPr>
                <a:xfrm>
                  <a:off x="5204611" y="3359939"/>
                  <a:ext cx="278005" cy="5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6" h="9690" extrusionOk="0">
                      <a:moveTo>
                        <a:pt x="469" y="0"/>
                      </a:moveTo>
                      <a:cubicBezTo>
                        <a:pt x="416" y="0"/>
                        <a:pt x="362" y="11"/>
                        <a:pt x="311" y="33"/>
                      </a:cubicBezTo>
                      <a:cubicBezTo>
                        <a:pt x="98" y="121"/>
                        <a:pt x="0" y="360"/>
                        <a:pt x="89" y="572"/>
                      </a:cubicBezTo>
                      <a:lnTo>
                        <a:pt x="3799" y="9437"/>
                      </a:lnTo>
                      <a:cubicBezTo>
                        <a:pt x="3864" y="9594"/>
                        <a:pt x="4018" y="9690"/>
                        <a:pt x="4180" y="9690"/>
                      </a:cubicBezTo>
                      <a:cubicBezTo>
                        <a:pt x="4232" y="9690"/>
                        <a:pt x="4284" y="9680"/>
                        <a:pt x="4335" y="9659"/>
                      </a:cubicBezTo>
                      <a:cubicBezTo>
                        <a:pt x="4547" y="9571"/>
                        <a:pt x="4645" y="9328"/>
                        <a:pt x="4557" y="9120"/>
                      </a:cubicBezTo>
                      <a:lnTo>
                        <a:pt x="846" y="255"/>
                      </a:lnTo>
                      <a:cubicBezTo>
                        <a:pt x="782" y="95"/>
                        <a:pt x="630" y="0"/>
                        <a:pt x="469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9" name="Google Shape;1889;p37"/>
                <p:cNvSpPr/>
                <p:nvPr/>
              </p:nvSpPr>
              <p:spPr>
                <a:xfrm>
                  <a:off x="5341222" y="3747632"/>
                  <a:ext cx="55828" cy="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655" y="1"/>
                      </a:moveTo>
                      <a:cubicBezTo>
                        <a:pt x="610" y="1"/>
                        <a:pt x="564" y="14"/>
                        <a:pt x="523" y="40"/>
                      </a:cubicBezTo>
                      <a:lnTo>
                        <a:pt x="144" y="289"/>
                      </a:lnTo>
                      <a:cubicBezTo>
                        <a:pt x="32" y="360"/>
                        <a:pt x="0" y="511"/>
                        <a:pt x="73" y="623"/>
                      </a:cubicBezTo>
                      <a:cubicBezTo>
                        <a:pt x="119" y="694"/>
                        <a:pt x="196" y="732"/>
                        <a:pt x="274" y="732"/>
                      </a:cubicBezTo>
                      <a:cubicBezTo>
                        <a:pt x="320" y="732"/>
                        <a:pt x="366" y="719"/>
                        <a:pt x="407" y="691"/>
                      </a:cubicBezTo>
                      <a:lnTo>
                        <a:pt x="789" y="445"/>
                      </a:lnTo>
                      <a:cubicBezTo>
                        <a:pt x="898" y="371"/>
                        <a:pt x="933" y="220"/>
                        <a:pt x="857" y="111"/>
                      </a:cubicBezTo>
                      <a:cubicBezTo>
                        <a:pt x="811" y="40"/>
                        <a:pt x="734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0" name="Google Shape;1890;p37"/>
                <p:cNvSpPr/>
                <p:nvPr/>
              </p:nvSpPr>
              <p:spPr>
                <a:xfrm>
                  <a:off x="5353668" y="3778389"/>
                  <a:ext cx="5810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694" y="1"/>
                      </a:moveTo>
                      <a:cubicBezTo>
                        <a:pt x="664" y="1"/>
                        <a:pt x="634" y="6"/>
                        <a:pt x="605" y="17"/>
                      </a:cubicBezTo>
                      <a:lnTo>
                        <a:pt x="185" y="188"/>
                      </a:lnTo>
                      <a:cubicBezTo>
                        <a:pt x="62" y="235"/>
                        <a:pt x="1" y="375"/>
                        <a:pt x="49" y="501"/>
                      </a:cubicBezTo>
                      <a:cubicBezTo>
                        <a:pt x="87" y="595"/>
                        <a:pt x="178" y="653"/>
                        <a:pt x="273" y="653"/>
                      </a:cubicBezTo>
                      <a:cubicBezTo>
                        <a:pt x="303" y="653"/>
                        <a:pt x="333" y="647"/>
                        <a:pt x="363" y="635"/>
                      </a:cubicBezTo>
                      <a:lnTo>
                        <a:pt x="786" y="468"/>
                      </a:lnTo>
                      <a:cubicBezTo>
                        <a:pt x="909" y="416"/>
                        <a:pt x="971" y="276"/>
                        <a:pt x="919" y="153"/>
                      </a:cubicBezTo>
                      <a:cubicBezTo>
                        <a:pt x="882" y="59"/>
                        <a:pt x="791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1" name="Google Shape;1891;p37"/>
                <p:cNvSpPr/>
                <p:nvPr/>
              </p:nvSpPr>
              <p:spPr>
                <a:xfrm>
                  <a:off x="5379399" y="3825841"/>
                  <a:ext cx="49725" cy="30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513" extrusionOk="0">
                      <a:moveTo>
                        <a:pt x="611" y="1"/>
                      </a:moveTo>
                      <a:cubicBezTo>
                        <a:pt x="592" y="1"/>
                        <a:pt x="573" y="4"/>
                        <a:pt x="554" y="9"/>
                      </a:cubicBezTo>
                      <a:lnTo>
                        <a:pt x="168" y="118"/>
                      </a:lnTo>
                      <a:cubicBezTo>
                        <a:pt x="62" y="149"/>
                        <a:pt x="1" y="261"/>
                        <a:pt x="32" y="367"/>
                      </a:cubicBezTo>
                      <a:cubicBezTo>
                        <a:pt x="57" y="455"/>
                        <a:pt x="138" y="512"/>
                        <a:pt x="225" y="512"/>
                      </a:cubicBezTo>
                      <a:cubicBezTo>
                        <a:pt x="243" y="512"/>
                        <a:pt x="262" y="509"/>
                        <a:pt x="281" y="504"/>
                      </a:cubicBezTo>
                      <a:lnTo>
                        <a:pt x="663" y="395"/>
                      </a:lnTo>
                      <a:cubicBezTo>
                        <a:pt x="769" y="361"/>
                        <a:pt x="831" y="252"/>
                        <a:pt x="799" y="146"/>
                      </a:cubicBezTo>
                      <a:cubicBezTo>
                        <a:pt x="775" y="56"/>
                        <a:pt x="696" y="1"/>
                        <a:pt x="611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2" name="Google Shape;1892;p37"/>
                <p:cNvSpPr/>
                <p:nvPr/>
              </p:nvSpPr>
              <p:spPr>
                <a:xfrm>
                  <a:off x="5367790" y="3801427"/>
                  <a:ext cx="5804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3" extrusionOk="0">
                      <a:moveTo>
                        <a:pt x="696" y="1"/>
                      </a:moveTo>
                      <a:cubicBezTo>
                        <a:pt x="666" y="1"/>
                        <a:pt x="636" y="6"/>
                        <a:pt x="608" y="17"/>
                      </a:cubicBezTo>
                      <a:lnTo>
                        <a:pt x="185" y="185"/>
                      </a:lnTo>
                      <a:cubicBezTo>
                        <a:pt x="62" y="236"/>
                        <a:pt x="0" y="376"/>
                        <a:pt x="51" y="499"/>
                      </a:cubicBezTo>
                      <a:cubicBezTo>
                        <a:pt x="88" y="596"/>
                        <a:pt x="179" y="652"/>
                        <a:pt x="276" y="652"/>
                      </a:cubicBezTo>
                      <a:cubicBezTo>
                        <a:pt x="306" y="652"/>
                        <a:pt x="336" y="647"/>
                        <a:pt x="366" y="636"/>
                      </a:cubicBezTo>
                      <a:lnTo>
                        <a:pt x="785" y="468"/>
                      </a:lnTo>
                      <a:cubicBezTo>
                        <a:pt x="908" y="417"/>
                        <a:pt x="970" y="277"/>
                        <a:pt x="922" y="154"/>
                      </a:cubicBezTo>
                      <a:cubicBezTo>
                        <a:pt x="883" y="58"/>
                        <a:pt x="791" y="1"/>
                        <a:pt x="69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3" name="Google Shape;1893;p37"/>
                <p:cNvSpPr/>
                <p:nvPr/>
              </p:nvSpPr>
              <p:spPr>
                <a:xfrm>
                  <a:off x="6759033" y="4344939"/>
                  <a:ext cx="264063" cy="41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6928" extrusionOk="0">
                      <a:moveTo>
                        <a:pt x="2541" y="1"/>
                      </a:moveTo>
                      <a:cubicBezTo>
                        <a:pt x="2394" y="1"/>
                        <a:pt x="2235" y="65"/>
                        <a:pt x="2069" y="206"/>
                      </a:cubicBezTo>
                      <a:cubicBezTo>
                        <a:pt x="1724" y="496"/>
                        <a:pt x="2291" y="1449"/>
                        <a:pt x="2520" y="3336"/>
                      </a:cubicBezTo>
                      <a:cubicBezTo>
                        <a:pt x="2806" y="5671"/>
                        <a:pt x="829" y="6549"/>
                        <a:pt x="18" y="6664"/>
                      </a:cubicBezTo>
                      <a:lnTo>
                        <a:pt x="0" y="6927"/>
                      </a:lnTo>
                      <a:cubicBezTo>
                        <a:pt x="4413" y="6326"/>
                        <a:pt x="4009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4" name="Google Shape;1894;p37"/>
                <p:cNvSpPr/>
                <p:nvPr/>
              </p:nvSpPr>
              <p:spPr>
                <a:xfrm>
                  <a:off x="6680765" y="3953536"/>
                  <a:ext cx="99629" cy="6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016" extrusionOk="0">
                      <a:moveTo>
                        <a:pt x="703" y="1"/>
                      </a:moveTo>
                      <a:cubicBezTo>
                        <a:pt x="278" y="1"/>
                        <a:pt x="1" y="384"/>
                        <a:pt x="1" y="384"/>
                      </a:cubicBezTo>
                      <a:lnTo>
                        <a:pt x="59" y="784"/>
                      </a:lnTo>
                      <a:cubicBezTo>
                        <a:pt x="273" y="949"/>
                        <a:pt x="497" y="1016"/>
                        <a:pt x="698" y="1016"/>
                      </a:cubicBezTo>
                      <a:cubicBezTo>
                        <a:pt x="1269" y="1016"/>
                        <a:pt x="1664" y="482"/>
                        <a:pt x="1165" y="152"/>
                      </a:cubicBezTo>
                      <a:cubicBezTo>
                        <a:pt x="998" y="42"/>
                        <a:pt x="842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5" name="Google Shape;1895;p37"/>
                <p:cNvSpPr/>
                <p:nvPr/>
              </p:nvSpPr>
              <p:spPr>
                <a:xfrm>
                  <a:off x="5815501" y="3740990"/>
                  <a:ext cx="123265" cy="75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1262" extrusionOk="0">
                      <a:moveTo>
                        <a:pt x="632" y="1"/>
                      </a:moveTo>
                      <a:cubicBezTo>
                        <a:pt x="382" y="1"/>
                        <a:pt x="187" y="83"/>
                        <a:pt x="120" y="242"/>
                      </a:cubicBezTo>
                      <a:cubicBezTo>
                        <a:pt x="1" y="515"/>
                        <a:pt x="315" y="912"/>
                        <a:pt x="820" y="1126"/>
                      </a:cubicBezTo>
                      <a:cubicBezTo>
                        <a:pt x="1032" y="1217"/>
                        <a:pt x="1243" y="1261"/>
                        <a:pt x="1426" y="1261"/>
                      </a:cubicBezTo>
                      <a:cubicBezTo>
                        <a:pt x="1677" y="1261"/>
                        <a:pt x="1874" y="1179"/>
                        <a:pt x="1943" y="1021"/>
                      </a:cubicBezTo>
                      <a:cubicBezTo>
                        <a:pt x="2060" y="748"/>
                        <a:pt x="1745" y="351"/>
                        <a:pt x="1244" y="137"/>
                      </a:cubicBezTo>
                      <a:cubicBezTo>
                        <a:pt x="1029" y="46"/>
                        <a:pt x="816" y="1"/>
                        <a:pt x="632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6" name="Google Shape;1896;p37"/>
                <p:cNvSpPr/>
                <p:nvPr/>
              </p:nvSpPr>
              <p:spPr>
                <a:xfrm>
                  <a:off x="6454276" y="3901537"/>
                  <a:ext cx="119914" cy="79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1321" extrusionOk="0">
                      <a:moveTo>
                        <a:pt x="1081" y="1"/>
                      </a:moveTo>
                      <a:cubicBezTo>
                        <a:pt x="1036" y="1"/>
                        <a:pt x="989" y="3"/>
                        <a:pt x="942" y="7"/>
                      </a:cubicBezTo>
                      <a:cubicBezTo>
                        <a:pt x="406" y="58"/>
                        <a:pt x="0" y="393"/>
                        <a:pt x="38" y="755"/>
                      </a:cubicBezTo>
                      <a:cubicBezTo>
                        <a:pt x="69" y="1082"/>
                        <a:pt x="455" y="1321"/>
                        <a:pt x="927" y="1321"/>
                      </a:cubicBezTo>
                      <a:cubicBezTo>
                        <a:pt x="973" y="1321"/>
                        <a:pt x="1019" y="1319"/>
                        <a:pt x="1065" y="1314"/>
                      </a:cubicBezTo>
                      <a:cubicBezTo>
                        <a:pt x="1601" y="1263"/>
                        <a:pt x="2004" y="929"/>
                        <a:pt x="1970" y="567"/>
                      </a:cubicBezTo>
                      <a:cubicBezTo>
                        <a:pt x="1939" y="237"/>
                        <a:pt x="1553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7" name="Google Shape;1897;p37"/>
                <p:cNvSpPr/>
                <p:nvPr/>
              </p:nvSpPr>
              <p:spPr>
                <a:xfrm>
                  <a:off x="6424537" y="3916855"/>
                  <a:ext cx="19866" cy="3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533" extrusionOk="0">
                      <a:moveTo>
                        <a:pt x="252" y="1"/>
                      </a:moveTo>
                      <a:cubicBezTo>
                        <a:pt x="219" y="1"/>
                        <a:pt x="186" y="20"/>
                        <a:pt x="180" y="62"/>
                      </a:cubicBezTo>
                      <a:cubicBezTo>
                        <a:pt x="163" y="191"/>
                        <a:pt x="115" y="308"/>
                        <a:pt x="40" y="413"/>
                      </a:cubicBezTo>
                      <a:cubicBezTo>
                        <a:pt x="0" y="470"/>
                        <a:pt x="52" y="533"/>
                        <a:pt x="104" y="533"/>
                      </a:cubicBezTo>
                      <a:cubicBezTo>
                        <a:pt x="124" y="533"/>
                        <a:pt x="144" y="524"/>
                        <a:pt x="159" y="502"/>
                      </a:cubicBezTo>
                      <a:cubicBezTo>
                        <a:pt x="248" y="376"/>
                        <a:pt x="303" y="232"/>
                        <a:pt x="327" y="79"/>
                      </a:cubicBezTo>
                      <a:cubicBezTo>
                        <a:pt x="332" y="29"/>
                        <a:pt x="292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8" name="Google Shape;1898;p37"/>
                <p:cNvSpPr/>
                <p:nvPr/>
              </p:nvSpPr>
              <p:spPr>
                <a:xfrm>
                  <a:off x="5818972" y="4419558"/>
                  <a:ext cx="216612" cy="340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0" h="5691" extrusionOk="0">
                      <a:moveTo>
                        <a:pt x="1" y="0"/>
                      </a:moveTo>
                      <a:lnTo>
                        <a:pt x="1485" y="5691"/>
                      </a:lnTo>
                      <a:lnTo>
                        <a:pt x="2325" y="5691"/>
                      </a:lnTo>
                      <a:cubicBezTo>
                        <a:pt x="2325" y="5691"/>
                        <a:pt x="3620" y="4533"/>
                        <a:pt x="2858" y="2461"/>
                      </a:cubicBezTo>
                      <a:cubicBezTo>
                        <a:pt x="2097" y="386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6B9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9" name="Google Shape;1899;p37"/>
                <p:cNvSpPr/>
                <p:nvPr/>
              </p:nvSpPr>
              <p:spPr>
                <a:xfrm>
                  <a:off x="5572437" y="4413095"/>
                  <a:ext cx="439626" cy="34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5786" extrusionOk="0">
                      <a:moveTo>
                        <a:pt x="3015" y="0"/>
                      </a:moveTo>
                      <a:cubicBezTo>
                        <a:pt x="618" y="0"/>
                        <a:pt x="167" y="1832"/>
                        <a:pt x="1" y="1921"/>
                      </a:cubicBezTo>
                      <a:lnTo>
                        <a:pt x="66" y="5785"/>
                      </a:lnTo>
                      <a:lnTo>
                        <a:pt x="5886" y="5785"/>
                      </a:lnTo>
                      <a:cubicBezTo>
                        <a:pt x="7346" y="4041"/>
                        <a:pt x="6982" y="545"/>
                        <a:pt x="3851" y="67"/>
                      </a:cubicBezTo>
                      <a:cubicBezTo>
                        <a:pt x="3549" y="21"/>
                        <a:pt x="3271" y="0"/>
                        <a:pt x="3015" y="0"/>
                      </a:cubicBez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0" name="Google Shape;1900;p37"/>
                <p:cNvSpPr/>
                <p:nvPr/>
              </p:nvSpPr>
              <p:spPr>
                <a:xfrm>
                  <a:off x="5699714" y="4428653"/>
                  <a:ext cx="110759" cy="9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546" extrusionOk="0">
                      <a:moveTo>
                        <a:pt x="1048" y="0"/>
                      </a:moveTo>
                      <a:cubicBezTo>
                        <a:pt x="697" y="0"/>
                        <a:pt x="345" y="43"/>
                        <a:pt x="1" y="118"/>
                      </a:cubicBezTo>
                      <a:cubicBezTo>
                        <a:pt x="414" y="541"/>
                        <a:pt x="659" y="1046"/>
                        <a:pt x="669" y="1545"/>
                      </a:cubicBezTo>
                      <a:cubicBezTo>
                        <a:pt x="816" y="1419"/>
                        <a:pt x="967" y="1289"/>
                        <a:pt x="1113" y="1159"/>
                      </a:cubicBezTo>
                      <a:cubicBezTo>
                        <a:pt x="1352" y="954"/>
                        <a:pt x="1594" y="743"/>
                        <a:pt x="1762" y="473"/>
                      </a:cubicBezTo>
                      <a:cubicBezTo>
                        <a:pt x="1810" y="398"/>
                        <a:pt x="1851" y="309"/>
                        <a:pt x="1830" y="224"/>
                      </a:cubicBezTo>
                      <a:cubicBezTo>
                        <a:pt x="1792" y="83"/>
                        <a:pt x="1622" y="36"/>
                        <a:pt x="1475" y="22"/>
                      </a:cubicBezTo>
                      <a:cubicBezTo>
                        <a:pt x="1333" y="7"/>
                        <a:pt x="1191" y="0"/>
                        <a:pt x="1048" y="0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1" name="Google Shape;1901;p37"/>
                <p:cNvSpPr/>
                <p:nvPr/>
              </p:nvSpPr>
              <p:spPr>
                <a:xfrm>
                  <a:off x="5509966" y="4309754"/>
                  <a:ext cx="112973" cy="77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300" extrusionOk="0">
                      <a:moveTo>
                        <a:pt x="1176" y="1"/>
                      </a:moveTo>
                      <a:cubicBezTo>
                        <a:pt x="1119" y="1"/>
                        <a:pt x="1061" y="18"/>
                        <a:pt x="1007" y="36"/>
                      </a:cubicBezTo>
                      <a:cubicBezTo>
                        <a:pt x="522" y="207"/>
                        <a:pt x="133" y="627"/>
                        <a:pt x="0" y="1125"/>
                      </a:cubicBezTo>
                      <a:lnTo>
                        <a:pt x="41" y="1128"/>
                      </a:lnTo>
                      <a:cubicBezTo>
                        <a:pt x="231" y="1091"/>
                        <a:pt x="430" y="1072"/>
                        <a:pt x="636" y="1072"/>
                      </a:cubicBezTo>
                      <a:cubicBezTo>
                        <a:pt x="997" y="1072"/>
                        <a:pt x="1377" y="1131"/>
                        <a:pt x="1758" y="1255"/>
                      </a:cubicBezTo>
                      <a:cubicBezTo>
                        <a:pt x="1803" y="1268"/>
                        <a:pt x="1847" y="1282"/>
                        <a:pt x="1888" y="1300"/>
                      </a:cubicBezTo>
                      <a:cubicBezTo>
                        <a:pt x="1806" y="931"/>
                        <a:pt x="1718" y="555"/>
                        <a:pt x="1509" y="241"/>
                      </a:cubicBezTo>
                      <a:cubicBezTo>
                        <a:pt x="1437" y="129"/>
                        <a:pt x="1335" y="16"/>
                        <a:pt x="1201" y="2"/>
                      </a:cubicBezTo>
                      <a:cubicBezTo>
                        <a:pt x="1193" y="1"/>
                        <a:pt x="1185" y="1"/>
                        <a:pt x="1176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2" name="Google Shape;1902;p37"/>
                <p:cNvSpPr/>
                <p:nvPr/>
              </p:nvSpPr>
              <p:spPr>
                <a:xfrm>
                  <a:off x="5399624" y="4373841"/>
                  <a:ext cx="340356" cy="25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" h="4219" extrusionOk="0">
                      <a:moveTo>
                        <a:pt x="2480" y="1"/>
                      </a:moveTo>
                      <a:cubicBezTo>
                        <a:pt x="2274" y="1"/>
                        <a:pt x="2075" y="20"/>
                        <a:pt x="1885" y="57"/>
                      </a:cubicBezTo>
                      <a:cubicBezTo>
                        <a:pt x="1137" y="208"/>
                        <a:pt x="551" y="631"/>
                        <a:pt x="346" y="1259"/>
                      </a:cubicBezTo>
                      <a:cubicBezTo>
                        <a:pt x="1" y="2324"/>
                        <a:pt x="899" y="3567"/>
                        <a:pt x="2353" y="4038"/>
                      </a:cubicBezTo>
                      <a:cubicBezTo>
                        <a:pt x="2732" y="4161"/>
                        <a:pt x="3111" y="4219"/>
                        <a:pt x="3470" y="4219"/>
                      </a:cubicBezTo>
                      <a:cubicBezTo>
                        <a:pt x="4491" y="4219"/>
                        <a:pt x="5355" y="3750"/>
                        <a:pt x="5610" y="2962"/>
                      </a:cubicBezTo>
                      <a:cubicBezTo>
                        <a:pt x="5664" y="2799"/>
                        <a:pt x="5688" y="2631"/>
                        <a:pt x="5684" y="2461"/>
                      </a:cubicBezTo>
                      <a:cubicBezTo>
                        <a:pt x="5674" y="1962"/>
                        <a:pt x="5429" y="1457"/>
                        <a:pt x="5016" y="1034"/>
                      </a:cubicBezTo>
                      <a:cubicBezTo>
                        <a:pt x="4684" y="700"/>
                        <a:pt x="4247" y="413"/>
                        <a:pt x="3732" y="229"/>
                      </a:cubicBezTo>
                      <a:cubicBezTo>
                        <a:pt x="3691" y="211"/>
                        <a:pt x="3647" y="197"/>
                        <a:pt x="3602" y="184"/>
                      </a:cubicBezTo>
                      <a:cubicBezTo>
                        <a:pt x="3221" y="60"/>
                        <a:pt x="2841" y="1"/>
                        <a:pt x="2480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3" name="Google Shape;1903;p37"/>
                <p:cNvSpPr/>
                <p:nvPr/>
              </p:nvSpPr>
              <p:spPr>
                <a:xfrm>
                  <a:off x="5498896" y="4430628"/>
                  <a:ext cx="47690" cy="3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547" extrusionOk="0">
                      <a:moveTo>
                        <a:pt x="206" y="0"/>
                      </a:moveTo>
                      <a:cubicBezTo>
                        <a:pt x="193" y="0"/>
                        <a:pt x="180" y="1"/>
                        <a:pt x="168" y="3"/>
                      </a:cubicBezTo>
                      <a:cubicBezTo>
                        <a:pt x="80" y="14"/>
                        <a:pt x="1" y="34"/>
                        <a:pt x="39" y="116"/>
                      </a:cubicBezTo>
                      <a:lnTo>
                        <a:pt x="206" y="491"/>
                      </a:lnTo>
                      <a:cubicBezTo>
                        <a:pt x="219" y="526"/>
                        <a:pt x="253" y="546"/>
                        <a:pt x="291" y="546"/>
                      </a:cubicBezTo>
                      <a:lnTo>
                        <a:pt x="704" y="529"/>
                      </a:lnTo>
                      <a:cubicBezTo>
                        <a:pt x="792" y="526"/>
                        <a:pt x="796" y="436"/>
                        <a:pt x="748" y="365"/>
                      </a:cubicBezTo>
                      <a:cubicBezTo>
                        <a:pt x="599" y="143"/>
                        <a:pt x="376" y="0"/>
                        <a:pt x="206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4" name="Google Shape;1904;p37"/>
                <p:cNvSpPr/>
                <p:nvPr/>
              </p:nvSpPr>
              <p:spPr>
                <a:xfrm>
                  <a:off x="5550596" y="4484782"/>
                  <a:ext cx="82995" cy="48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814" extrusionOk="0">
                      <a:moveTo>
                        <a:pt x="6" y="1"/>
                      </a:moveTo>
                      <a:cubicBezTo>
                        <a:pt x="5" y="1"/>
                        <a:pt x="4" y="2"/>
                        <a:pt x="4" y="2"/>
                      </a:cubicBezTo>
                      <a:cubicBezTo>
                        <a:pt x="0" y="6"/>
                        <a:pt x="4" y="6"/>
                        <a:pt x="4" y="6"/>
                      </a:cubicBezTo>
                      <a:cubicBezTo>
                        <a:pt x="461" y="276"/>
                        <a:pt x="922" y="546"/>
                        <a:pt x="1379" y="812"/>
                      </a:cubicBezTo>
                      <a:cubicBezTo>
                        <a:pt x="1380" y="813"/>
                        <a:pt x="1381" y="813"/>
                        <a:pt x="1382" y="813"/>
                      </a:cubicBezTo>
                      <a:cubicBezTo>
                        <a:pt x="1383" y="813"/>
                        <a:pt x="1383" y="812"/>
                        <a:pt x="1383" y="812"/>
                      </a:cubicBezTo>
                      <a:cubicBezTo>
                        <a:pt x="1387" y="809"/>
                        <a:pt x="1387" y="809"/>
                        <a:pt x="1383" y="809"/>
                      </a:cubicBezTo>
                      <a:cubicBezTo>
                        <a:pt x="925" y="538"/>
                        <a:pt x="465" y="269"/>
                        <a:pt x="7" y="2"/>
                      </a:cubicBezTo>
                      <a:cubicBezTo>
                        <a:pt x="7" y="1"/>
                        <a:pt x="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5" name="Google Shape;1905;p37"/>
                <p:cNvSpPr/>
                <p:nvPr/>
              </p:nvSpPr>
              <p:spPr>
                <a:xfrm>
                  <a:off x="5568787" y="4482867"/>
                  <a:ext cx="84191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460" extrusionOk="0">
                      <a:moveTo>
                        <a:pt x="0" y="1"/>
                      </a:moveTo>
                      <a:lnTo>
                        <a:pt x="0" y="7"/>
                      </a:lnTo>
                      <a:cubicBezTo>
                        <a:pt x="468" y="165"/>
                        <a:pt x="935" y="315"/>
                        <a:pt x="1403" y="458"/>
                      </a:cubicBezTo>
                      <a:cubicBezTo>
                        <a:pt x="1404" y="459"/>
                        <a:pt x="1405" y="459"/>
                        <a:pt x="1405" y="459"/>
                      </a:cubicBezTo>
                      <a:cubicBezTo>
                        <a:pt x="1406" y="459"/>
                        <a:pt x="1406" y="458"/>
                        <a:pt x="1406" y="458"/>
                      </a:cubicBezTo>
                      <a:lnTo>
                        <a:pt x="1406" y="455"/>
                      </a:lnTo>
                      <a:cubicBezTo>
                        <a:pt x="935" y="308"/>
                        <a:pt x="468" y="157"/>
                        <a:pt x="4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6" name="Google Shape;1906;p37"/>
                <p:cNvSpPr/>
                <p:nvPr/>
              </p:nvSpPr>
              <p:spPr>
                <a:xfrm>
                  <a:off x="5577584" y="4469583"/>
                  <a:ext cx="94783" cy="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380" extrusionOk="0">
                      <a:moveTo>
                        <a:pt x="7" y="1"/>
                      </a:moveTo>
                      <a:cubicBezTo>
                        <a:pt x="3" y="1"/>
                        <a:pt x="3" y="1"/>
                        <a:pt x="0" y="4"/>
                      </a:cubicBezTo>
                      <a:lnTo>
                        <a:pt x="3" y="7"/>
                      </a:lnTo>
                      <a:cubicBezTo>
                        <a:pt x="526" y="144"/>
                        <a:pt x="1051" y="270"/>
                        <a:pt x="1577" y="379"/>
                      </a:cubicBezTo>
                      <a:lnTo>
                        <a:pt x="1584" y="379"/>
                      </a:lnTo>
                      <a:cubicBezTo>
                        <a:pt x="1584" y="376"/>
                        <a:pt x="1580" y="373"/>
                        <a:pt x="1580" y="373"/>
                      </a:cubicBezTo>
                      <a:cubicBezTo>
                        <a:pt x="1051" y="264"/>
                        <a:pt x="526" y="137"/>
                        <a:pt x="7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7" name="Google Shape;1907;p37"/>
                <p:cNvSpPr/>
                <p:nvPr/>
              </p:nvSpPr>
              <p:spPr>
                <a:xfrm>
                  <a:off x="5401479" y="4428115"/>
                  <a:ext cx="70369" cy="15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261" extrusionOk="0">
                      <a:moveTo>
                        <a:pt x="8" y="1"/>
                      </a:moveTo>
                      <a:cubicBezTo>
                        <a:pt x="4" y="1"/>
                        <a:pt x="0" y="1"/>
                        <a:pt x="0" y="4"/>
                      </a:cubicBezTo>
                      <a:lnTo>
                        <a:pt x="4" y="7"/>
                      </a:lnTo>
                      <a:cubicBezTo>
                        <a:pt x="389" y="106"/>
                        <a:pt x="779" y="192"/>
                        <a:pt x="1171" y="260"/>
                      </a:cubicBezTo>
                      <a:lnTo>
                        <a:pt x="1175" y="260"/>
                      </a:lnTo>
                      <a:cubicBezTo>
                        <a:pt x="1175" y="256"/>
                        <a:pt x="1171" y="253"/>
                        <a:pt x="1171" y="253"/>
                      </a:cubicBezTo>
                      <a:cubicBezTo>
                        <a:pt x="779" y="185"/>
                        <a:pt x="389" y="100"/>
                        <a:pt x="8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8" name="Google Shape;1908;p37"/>
                <p:cNvSpPr/>
                <p:nvPr/>
              </p:nvSpPr>
              <p:spPr>
                <a:xfrm>
                  <a:off x="5407762" y="4402025"/>
                  <a:ext cx="67317" cy="21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362" extrusionOk="0">
                      <a:moveTo>
                        <a:pt x="8" y="0"/>
                      </a:moveTo>
                      <a:cubicBezTo>
                        <a:pt x="5" y="0"/>
                        <a:pt x="5" y="3"/>
                        <a:pt x="1" y="3"/>
                      </a:cubicBezTo>
                      <a:cubicBezTo>
                        <a:pt x="1" y="7"/>
                        <a:pt x="5" y="7"/>
                        <a:pt x="5" y="7"/>
                      </a:cubicBezTo>
                      <a:cubicBezTo>
                        <a:pt x="418" y="136"/>
                        <a:pt x="701" y="246"/>
                        <a:pt x="1118" y="361"/>
                      </a:cubicBezTo>
                      <a:lnTo>
                        <a:pt x="1121" y="361"/>
                      </a:lnTo>
                      <a:cubicBezTo>
                        <a:pt x="1124" y="358"/>
                        <a:pt x="1121" y="355"/>
                        <a:pt x="1121" y="355"/>
                      </a:cubicBezTo>
                      <a:cubicBezTo>
                        <a:pt x="705" y="242"/>
                        <a:pt x="418" y="129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9" name="Google Shape;1909;p37"/>
                <p:cNvSpPr/>
                <p:nvPr/>
              </p:nvSpPr>
              <p:spPr>
                <a:xfrm>
                  <a:off x="5433313" y="4382996"/>
                  <a:ext cx="53196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488" extrusionOk="0">
                      <a:moveTo>
                        <a:pt x="4" y="0"/>
                      </a:moveTo>
                      <a:cubicBezTo>
                        <a:pt x="1" y="3"/>
                        <a:pt x="4" y="3"/>
                        <a:pt x="4" y="7"/>
                      </a:cubicBezTo>
                      <a:cubicBezTo>
                        <a:pt x="298" y="167"/>
                        <a:pt x="592" y="328"/>
                        <a:pt x="885" y="485"/>
                      </a:cubicBezTo>
                      <a:cubicBezTo>
                        <a:pt x="885" y="487"/>
                        <a:pt x="886" y="488"/>
                        <a:pt x="887" y="488"/>
                      </a:cubicBezTo>
                      <a:cubicBezTo>
                        <a:pt x="888" y="488"/>
                        <a:pt x="889" y="487"/>
                        <a:pt x="889" y="485"/>
                      </a:cubicBezTo>
                      <a:cubicBezTo>
                        <a:pt x="889" y="485"/>
                        <a:pt x="889" y="482"/>
                        <a:pt x="885" y="482"/>
                      </a:cubicBezTo>
                      <a:cubicBezTo>
                        <a:pt x="595" y="321"/>
                        <a:pt x="301" y="161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10" name="Google Shape;1910;p37"/>
                <p:cNvSpPr/>
                <p:nvPr/>
              </p:nvSpPr>
              <p:spPr>
                <a:xfrm>
                  <a:off x="5367790" y="4610323"/>
                  <a:ext cx="616326" cy="148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2480" extrusionOk="0">
                      <a:moveTo>
                        <a:pt x="10063" y="1"/>
                      </a:moveTo>
                      <a:cubicBezTo>
                        <a:pt x="10063" y="1"/>
                        <a:pt x="9654" y="1875"/>
                        <a:pt x="8124" y="1895"/>
                      </a:cubicBezTo>
                      <a:cubicBezTo>
                        <a:pt x="8114" y="1895"/>
                        <a:pt x="8105" y="1895"/>
                        <a:pt x="8094" y="1895"/>
                      </a:cubicBezTo>
                      <a:cubicBezTo>
                        <a:pt x="6676" y="1895"/>
                        <a:pt x="3537" y="372"/>
                        <a:pt x="1891" y="372"/>
                      </a:cubicBezTo>
                      <a:cubicBezTo>
                        <a:pt x="1744" y="372"/>
                        <a:pt x="1609" y="384"/>
                        <a:pt x="1488" y="411"/>
                      </a:cubicBezTo>
                      <a:cubicBezTo>
                        <a:pt x="0" y="734"/>
                        <a:pt x="540" y="2479"/>
                        <a:pt x="540" y="2479"/>
                      </a:cubicBezTo>
                      <a:lnTo>
                        <a:pt x="9306" y="2479"/>
                      </a:lnTo>
                      <a:cubicBezTo>
                        <a:pt x="9306" y="2479"/>
                        <a:pt x="10299" y="1725"/>
                        <a:pt x="10063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14" name="Google Shape;1914;p37"/>
                <p:cNvSpPr/>
                <p:nvPr/>
              </p:nvSpPr>
              <p:spPr>
                <a:xfrm rot="20162671" flipH="1">
                  <a:off x="4759976" y="3493951"/>
                  <a:ext cx="553420" cy="295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4" h="4495" extrusionOk="0">
                      <a:moveTo>
                        <a:pt x="1" y="0"/>
                      </a:moveTo>
                      <a:lnTo>
                        <a:pt x="1" y="4494"/>
                      </a:lnTo>
                      <a:lnTo>
                        <a:pt x="29653" y="4494"/>
                      </a:lnTo>
                      <a:lnTo>
                        <a:pt x="29653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grpSp>
          <p:nvGrpSpPr>
            <p:cNvPr id="1915" name="Google Shape;1915;p37"/>
            <p:cNvGrpSpPr/>
            <p:nvPr/>
          </p:nvGrpSpPr>
          <p:grpSpPr>
            <a:xfrm>
              <a:off x="6958990" y="1640285"/>
              <a:ext cx="1686166" cy="3119635"/>
              <a:chOff x="6958990" y="1640285"/>
              <a:chExt cx="1686166" cy="3119635"/>
            </a:xfrm>
          </p:grpSpPr>
          <p:sp>
            <p:nvSpPr>
              <p:cNvPr id="1916" name="Google Shape;1916;p37"/>
              <p:cNvSpPr/>
              <p:nvPr/>
            </p:nvSpPr>
            <p:spPr>
              <a:xfrm>
                <a:off x="7763101" y="4077723"/>
                <a:ext cx="636501" cy="330892"/>
              </a:xfrm>
              <a:custGeom>
                <a:avLst/>
                <a:gdLst/>
                <a:ahLst/>
                <a:cxnLst/>
                <a:rect l="l" t="t" r="r" b="b"/>
                <a:pathLst>
                  <a:path w="25099" h="13048" extrusionOk="0">
                    <a:moveTo>
                      <a:pt x="3593" y="0"/>
                    </a:moveTo>
                    <a:cubicBezTo>
                      <a:pt x="3499" y="0"/>
                      <a:pt x="3406" y="32"/>
                      <a:pt x="3334" y="94"/>
                    </a:cubicBezTo>
                    <a:cubicBezTo>
                      <a:pt x="0" y="2898"/>
                      <a:pt x="777" y="8733"/>
                      <a:pt x="1014" y="10106"/>
                    </a:cubicBezTo>
                    <a:cubicBezTo>
                      <a:pt x="1044" y="10282"/>
                      <a:pt x="1186" y="10414"/>
                      <a:pt x="1363" y="10437"/>
                    </a:cubicBezTo>
                    <a:lnTo>
                      <a:pt x="22940" y="13044"/>
                    </a:lnTo>
                    <a:cubicBezTo>
                      <a:pt x="22957" y="13046"/>
                      <a:pt x="22973" y="13047"/>
                      <a:pt x="22989" y="13047"/>
                    </a:cubicBezTo>
                    <a:cubicBezTo>
                      <a:pt x="23199" y="13047"/>
                      <a:pt x="23378" y="12886"/>
                      <a:pt x="23394" y="12672"/>
                    </a:cubicBezTo>
                    <a:cubicBezTo>
                      <a:pt x="23397" y="12578"/>
                      <a:pt x="23404" y="12466"/>
                      <a:pt x="23414" y="12347"/>
                    </a:cubicBezTo>
                    <a:cubicBezTo>
                      <a:pt x="23431" y="12108"/>
                      <a:pt x="23255" y="11895"/>
                      <a:pt x="23018" y="11864"/>
                    </a:cubicBezTo>
                    <a:lnTo>
                      <a:pt x="2232" y="9193"/>
                    </a:lnTo>
                    <a:cubicBezTo>
                      <a:pt x="2015" y="7455"/>
                      <a:pt x="1806" y="3516"/>
                      <a:pt x="3888" y="1403"/>
                    </a:cubicBezTo>
                    <a:lnTo>
                      <a:pt x="24374" y="4710"/>
                    </a:lnTo>
                    <a:cubicBezTo>
                      <a:pt x="24402" y="4714"/>
                      <a:pt x="24429" y="4716"/>
                      <a:pt x="24456" y="4716"/>
                    </a:cubicBezTo>
                    <a:cubicBezTo>
                      <a:pt x="24669" y="4716"/>
                      <a:pt x="24864" y="4578"/>
                      <a:pt x="24936" y="4368"/>
                    </a:cubicBezTo>
                    <a:cubicBezTo>
                      <a:pt x="24966" y="4284"/>
                      <a:pt x="24993" y="4206"/>
                      <a:pt x="25017" y="4135"/>
                    </a:cubicBezTo>
                    <a:cubicBezTo>
                      <a:pt x="25098" y="3898"/>
                      <a:pt x="24949" y="3648"/>
                      <a:pt x="24702" y="3608"/>
                    </a:cubicBezTo>
                    <a:lnTo>
                      <a:pt x="3665" y="6"/>
                    </a:lnTo>
                    <a:cubicBezTo>
                      <a:pt x="3641" y="2"/>
                      <a:pt x="3617" y="0"/>
                      <a:pt x="359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17" name="Google Shape;1917;p37"/>
              <p:cNvSpPr/>
              <p:nvPr/>
            </p:nvSpPr>
            <p:spPr>
              <a:xfrm>
                <a:off x="7808874" y="4106062"/>
                <a:ext cx="547742" cy="272936"/>
              </a:xfrm>
              <a:custGeom>
                <a:avLst/>
                <a:gdLst/>
                <a:ahLst/>
                <a:cxnLst/>
                <a:rect l="l" t="t" r="r" b="b"/>
                <a:pathLst>
                  <a:path w="21599" h="10195" extrusionOk="0">
                    <a:moveTo>
                      <a:pt x="2083" y="1"/>
                    </a:moveTo>
                    <a:cubicBezTo>
                      <a:pt x="1" y="2114"/>
                      <a:pt x="210" y="6053"/>
                      <a:pt x="427" y="7791"/>
                    </a:cubicBezTo>
                    <a:lnTo>
                      <a:pt x="20321" y="10195"/>
                    </a:lnTo>
                    <a:cubicBezTo>
                      <a:pt x="20382" y="9391"/>
                      <a:pt x="20473" y="8319"/>
                      <a:pt x="20598" y="7334"/>
                    </a:cubicBezTo>
                    <a:cubicBezTo>
                      <a:pt x="20747" y="6148"/>
                      <a:pt x="21204" y="4565"/>
                      <a:pt x="21599" y="3338"/>
                    </a:cubicBezTo>
                    <a:lnTo>
                      <a:pt x="2083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18" name="Google Shape;1918;p37"/>
              <p:cNvSpPr/>
              <p:nvPr/>
            </p:nvSpPr>
            <p:spPr>
              <a:xfrm>
                <a:off x="7875467" y="4148678"/>
                <a:ext cx="447546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3336" extrusionOk="0">
                    <a:moveTo>
                      <a:pt x="253" y="0"/>
                    </a:moveTo>
                    <a:cubicBezTo>
                      <a:pt x="79" y="0"/>
                      <a:pt x="0" y="241"/>
                      <a:pt x="204" y="289"/>
                    </a:cubicBezTo>
                    <a:cubicBezTo>
                      <a:pt x="3122" y="935"/>
                      <a:pt x="6050" y="1530"/>
                      <a:pt x="8992" y="2050"/>
                    </a:cubicBezTo>
                    <a:cubicBezTo>
                      <a:pt x="11774" y="2544"/>
                      <a:pt x="14625" y="3159"/>
                      <a:pt x="17448" y="3335"/>
                    </a:cubicBezTo>
                    <a:cubicBezTo>
                      <a:pt x="17452" y="3335"/>
                      <a:pt x="17455" y="3335"/>
                      <a:pt x="17459" y="3335"/>
                    </a:cubicBezTo>
                    <a:cubicBezTo>
                      <a:pt x="17609" y="3335"/>
                      <a:pt x="17647" y="3122"/>
                      <a:pt x="17489" y="3088"/>
                    </a:cubicBezTo>
                    <a:cubicBezTo>
                      <a:pt x="14655" y="2469"/>
                      <a:pt x="11727" y="2189"/>
                      <a:pt x="8873" y="1682"/>
                    </a:cubicBezTo>
                    <a:cubicBezTo>
                      <a:pt x="6003" y="1175"/>
                      <a:pt x="3143" y="617"/>
                      <a:pt x="296" y="5"/>
                    </a:cubicBezTo>
                    <a:cubicBezTo>
                      <a:pt x="281" y="2"/>
                      <a:pt x="267" y="0"/>
                      <a:pt x="253" y="0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19" name="Google Shape;1919;p37"/>
              <p:cNvSpPr/>
              <p:nvPr/>
            </p:nvSpPr>
            <p:spPr>
              <a:xfrm>
                <a:off x="8173310" y="4311941"/>
                <a:ext cx="15654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694" extrusionOk="0">
                    <a:moveTo>
                      <a:pt x="165" y="1"/>
                    </a:moveTo>
                    <a:cubicBezTo>
                      <a:pt x="39" y="1"/>
                      <a:pt x="0" y="181"/>
                      <a:pt x="138" y="207"/>
                    </a:cubicBezTo>
                    <a:cubicBezTo>
                      <a:pt x="2062" y="580"/>
                      <a:pt x="4016" y="653"/>
                      <a:pt x="5970" y="694"/>
                    </a:cubicBezTo>
                    <a:cubicBezTo>
                      <a:pt x="5971" y="694"/>
                      <a:pt x="5973" y="694"/>
                      <a:pt x="5974" y="694"/>
                    </a:cubicBezTo>
                    <a:cubicBezTo>
                      <a:pt x="6173" y="694"/>
                      <a:pt x="6168" y="437"/>
                      <a:pt x="5970" y="427"/>
                    </a:cubicBezTo>
                    <a:cubicBezTo>
                      <a:pt x="4036" y="312"/>
                      <a:pt x="2109" y="85"/>
                      <a:pt x="168" y="1"/>
                    </a:cubicBezTo>
                    <a:cubicBezTo>
                      <a:pt x="167" y="1"/>
                      <a:pt x="166" y="1"/>
                      <a:pt x="165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0" name="Google Shape;1920;p37"/>
              <p:cNvSpPr/>
              <p:nvPr/>
            </p:nvSpPr>
            <p:spPr>
              <a:xfrm>
                <a:off x="7948603" y="4226810"/>
                <a:ext cx="391096" cy="60407"/>
              </a:xfrm>
              <a:custGeom>
                <a:avLst/>
                <a:gdLst/>
                <a:ahLst/>
                <a:cxnLst/>
                <a:rect l="l" t="t" r="r" b="b"/>
                <a:pathLst>
                  <a:path w="15422" h="2382" extrusionOk="0">
                    <a:moveTo>
                      <a:pt x="207" y="1"/>
                    </a:moveTo>
                    <a:cubicBezTo>
                      <a:pt x="60" y="1"/>
                      <a:pt x="0" y="184"/>
                      <a:pt x="164" y="240"/>
                    </a:cubicBezTo>
                    <a:cubicBezTo>
                      <a:pt x="4928" y="1883"/>
                      <a:pt x="10209" y="1989"/>
                      <a:pt x="15186" y="2381"/>
                    </a:cubicBezTo>
                    <a:cubicBezTo>
                      <a:pt x="15191" y="2381"/>
                      <a:pt x="15196" y="2381"/>
                      <a:pt x="15200" y="2381"/>
                    </a:cubicBezTo>
                    <a:cubicBezTo>
                      <a:pt x="15372" y="2381"/>
                      <a:pt x="15422" y="2126"/>
                      <a:pt x="15230" y="2090"/>
                    </a:cubicBezTo>
                    <a:cubicBezTo>
                      <a:pt x="12755" y="1647"/>
                      <a:pt x="10213" y="1654"/>
                      <a:pt x="7718" y="1356"/>
                    </a:cubicBezTo>
                    <a:cubicBezTo>
                      <a:pt x="5188" y="1056"/>
                      <a:pt x="2740" y="457"/>
                      <a:pt x="242" y="4"/>
                    </a:cubicBezTo>
                    <a:cubicBezTo>
                      <a:pt x="230" y="2"/>
                      <a:pt x="218" y="1"/>
                      <a:pt x="207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1" name="Google Shape;1921;p37"/>
              <p:cNvSpPr/>
              <p:nvPr/>
            </p:nvSpPr>
            <p:spPr>
              <a:xfrm>
                <a:off x="7862585" y="4249253"/>
                <a:ext cx="111329" cy="29062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1146" extrusionOk="0">
                    <a:moveTo>
                      <a:pt x="184" y="1"/>
                    </a:moveTo>
                    <a:cubicBezTo>
                      <a:pt x="56" y="1"/>
                      <a:pt x="0" y="180"/>
                      <a:pt x="147" y="215"/>
                    </a:cubicBezTo>
                    <a:cubicBezTo>
                      <a:pt x="1503" y="542"/>
                      <a:pt x="2863" y="945"/>
                      <a:pt x="4242" y="1145"/>
                    </a:cubicBezTo>
                    <a:cubicBezTo>
                      <a:pt x="4247" y="1145"/>
                      <a:pt x="4252" y="1146"/>
                      <a:pt x="4257" y="1146"/>
                    </a:cubicBezTo>
                    <a:cubicBezTo>
                      <a:pt x="4348" y="1146"/>
                      <a:pt x="4389" y="1037"/>
                      <a:pt x="4289" y="1003"/>
                    </a:cubicBezTo>
                    <a:cubicBezTo>
                      <a:pt x="2967" y="563"/>
                      <a:pt x="1571" y="319"/>
                      <a:pt x="216" y="4"/>
                    </a:cubicBezTo>
                    <a:cubicBezTo>
                      <a:pt x="205" y="2"/>
                      <a:pt x="194" y="1"/>
                      <a:pt x="184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2" name="Google Shape;1922;p37"/>
              <p:cNvSpPr/>
              <p:nvPr/>
            </p:nvSpPr>
            <p:spPr>
              <a:xfrm>
                <a:off x="7802281" y="3840613"/>
                <a:ext cx="668378" cy="314763"/>
              </a:xfrm>
              <a:custGeom>
                <a:avLst/>
                <a:gdLst/>
                <a:ahLst/>
                <a:cxnLst/>
                <a:rect l="l" t="t" r="r" b="b"/>
                <a:pathLst>
                  <a:path w="26356" h="12412" extrusionOk="0">
                    <a:moveTo>
                      <a:pt x="2525" y="1"/>
                    </a:moveTo>
                    <a:cubicBezTo>
                      <a:pt x="2525" y="1"/>
                      <a:pt x="0" y="5783"/>
                      <a:pt x="1934" y="9326"/>
                    </a:cubicBezTo>
                    <a:lnTo>
                      <a:pt x="23539" y="12406"/>
                    </a:lnTo>
                    <a:cubicBezTo>
                      <a:pt x="23568" y="12410"/>
                      <a:pt x="23597" y="12412"/>
                      <a:pt x="23625" y="12412"/>
                    </a:cubicBezTo>
                    <a:cubicBezTo>
                      <a:pt x="23906" y="12412"/>
                      <a:pt x="24157" y="12215"/>
                      <a:pt x="24215" y="11933"/>
                    </a:cubicBezTo>
                    <a:lnTo>
                      <a:pt x="24219" y="11926"/>
                    </a:lnTo>
                    <a:cubicBezTo>
                      <a:pt x="24310" y="11490"/>
                      <a:pt x="24012" y="11064"/>
                      <a:pt x="23570" y="11003"/>
                    </a:cubicBezTo>
                    <a:lnTo>
                      <a:pt x="2850" y="8105"/>
                    </a:lnTo>
                    <a:cubicBezTo>
                      <a:pt x="2143" y="6097"/>
                      <a:pt x="2789" y="3261"/>
                      <a:pt x="3368" y="1543"/>
                    </a:cubicBezTo>
                    <a:lnTo>
                      <a:pt x="24219" y="5664"/>
                    </a:lnTo>
                    <a:cubicBezTo>
                      <a:pt x="24690" y="5809"/>
                      <a:pt x="25245" y="5929"/>
                      <a:pt x="25624" y="5929"/>
                    </a:cubicBezTo>
                    <a:cubicBezTo>
                      <a:pt x="25814" y="5929"/>
                      <a:pt x="25959" y="5899"/>
                      <a:pt x="26028" y="5826"/>
                    </a:cubicBezTo>
                    <a:cubicBezTo>
                      <a:pt x="26356" y="5475"/>
                      <a:pt x="25960" y="4876"/>
                      <a:pt x="25490" y="4778"/>
                    </a:cubicBezTo>
                    <a:lnTo>
                      <a:pt x="2525" y="1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3" name="Google Shape;1923;p37"/>
              <p:cNvSpPr/>
              <p:nvPr/>
            </p:nvSpPr>
            <p:spPr>
              <a:xfrm>
                <a:off x="7856626" y="3850745"/>
                <a:ext cx="562856" cy="268455"/>
              </a:xfrm>
              <a:custGeom>
                <a:avLst/>
                <a:gdLst/>
                <a:ahLst/>
                <a:cxnLst/>
                <a:rect l="l" t="t" r="r" b="b"/>
                <a:pathLst>
                  <a:path w="22195" h="9444" extrusionOk="0">
                    <a:moveTo>
                      <a:pt x="1225" y="1"/>
                    </a:moveTo>
                    <a:cubicBezTo>
                      <a:pt x="646" y="1719"/>
                      <a:pt x="0" y="4555"/>
                      <a:pt x="707" y="6563"/>
                    </a:cubicBezTo>
                    <a:lnTo>
                      <a:pt x="20913" y="9444"/>
                    </a:lnTo>
                    <a:cubicBezTo>
                      <a:pt x="21180" y="8234"/>
                      <a:pt x="21582" y="6597"/>
                      <a:pt x="22028" y="5299"/>
                    </a:cubicBezTo>
                    <a:cubicBezTo>
                      <a:pt x="22194" y="4818"/>
                      <a:pt x="21900" y="4302"/>
                      <a:pt x="21400" y="4200"/>
                    </a:cubicBezTo>
                    <a:lnTo>
                      <a:pt x="1225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4" name="Google Shape;1924;p37"/>
              <p:cNvSpPr/>
              <p:nvPr/>
            </p:nvSpPr>
            <p:spPr>
              <a:xfrm>
                <a:off x="8014486" y="3941416"/>
                <a:ext cx="404181" cy="85665"/>
              </a:xfrm>
              <a:custGeom>
                <a:avLst/>
                <a:gdLst/>
                <a:ahLst/>
                <a:cxnLst/>
                <a:rect l="l" t="t" r="r" b="b"/>
                <a:pathLst>
                  <a:path w="15938" h="3378" extrusionOk="0">
                    <a:moveTo>
                      <a:pt x="542" y="1"/>
                    </a:moveTo>
                    <a:cubicBezTo>
                      <a:pt x="422" y="1"/>
                      <a:pt x="302" y="2"/>
                      <a:pt x="183" y="5"/>
                    </a:cubicBezTo>
                    <a:cubicBezTo>
                      <a:pt x="44" y="5"/>
                      <a:pt x="0" y="188"/>
                      <a:pt x="145" y="222"/>
                    </a:cubicBezTo>
                    <a:cubicBezTo>
                      <a:pt x="2701" y="807"/>
                      <a:pt x="5387" y="935"/>
                      <a:pt x="7966" y="1452"/>
                    </a:cubicBezTo>
                    <a:cubicBezTo>
                      <a:pt x="10563" y="1973"/>
                      <a:pt x="13119" y="2646"/>
                      <a:pt x="15661" y="3370"/>
                    </a:cubicBezTo>
                    <a:cubicBezTo>
                      <a:pt x="15680" y="3375"/>
                      <a:pt x="15697" y="3377"/>
                      <a:pt x="15713" y="3377"/>
                    </a:cubicBezTo>
                    <a:cubicBezTo>
                      <a:pt x="15873" y="3377"/>
                      <a:pt x="15937" y="3154"/>
                      <a:pt x="15753" y="3092"/>
                    </a:cubicBezTo>
                    <a:cubicBezTo>
                      <a:pt x="13166" y="2247"/>
                      <a:pt x="10526" y="1588"/>
                      <a:pt x="7858" y="1060"/>
                    </a:cubicBezTo>
                    <a:cubicBezTo>
                      <a:pt x="5510" y="596"/>
                      <a:pt x="2960" y="1"/>
                      <a:pt x="54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5" name="Google Shape;1925;p37"/>
              <p:cNvSpPr/>
              <p:nvPr/>
            </p:nvSpPr>
            <p:spPr>
              <a:xfrm>
                <a:off x="7921799" y="4030098"/>
                <a:ext cx="171963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1014" extrusionOk="0">
                    <a:moveTo>
                      <a:pt x="175" y="0"/>
                    </a:moveTo>
                    <a:cubicBezTo>
                      <a:pt x="0" y="0"/>
                      <a:pt x="8" y="241"/>
                      <a:pt x="189" y="255"/>
                    </a:cubicBezTo>
                    <a:cubicBezTo>
                      <a:pt x="2344" y="417"/>
                      <a:pt x="4463" y="772"/>
                      <a:pt x="6604" y="1012"/>
                    </a:cubicBezTo>
                    <a:cubicBezTo>
                      <a:pt x="6610" y="1013"/>
                      <a:pt x="6615" y="1013"/>
                      <a:pt x="6620" y="1013"/>
                    </a:cubicBezTo>
                    <a:cubicBezTo>
                      <a:pt x="6752" y="1013"/>
                      <a:pt x="6781" y="819"/>
                      <a:pt x="6640" y="789"/>
                    </a:cubicBezTo>
                    <a:cubicBezTo>
                      <a:pt x="4544" y="316"/>
                      <a:pt x="2330" y="154"/>
                      <a:pt x="189" y="1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8750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6" name="Google Shape;1926;p37"/>
              <p:cNvSpPr/>
              <p:nvPr/>
            </p:nvSpPr>
            <p:spPr>
              <a:xfrm>
                <a:off x="7811791" y="3561052"/>
                <a:ext cx="668378" cy="389092"/>
              </a:xfrm>
              <a:custGeom>
                <a:avLst/>
                <a:gdLst/>
                <a:ahLst/>
                <a:cxnLst/>
                <a:rect l="l" t="t" r="r" b="b"/>
                <a:pathLst>
                  <a:path w="26356" h="15343" extrusionOk="0">
                    <a:moveTo>
                      <a:pt x="2816" y="1"/>
                    </a:moveTo>
                    <a:cubicBezTo>
                      <a:pt x="2777" y="1"/>
                      <a:pt x="2742" y="14"/>
                      <a:pt x="2712" y="39"/>
                    </a:cubicBezTo>
                    <a:cubicBezTo>
                      <a:pt x="2411" y="307"/>
                      <a:pt x="1116" y="1632"/>
                      <a:pt x="463" y="5246"/>
                    </a:cubicBezTo>
                    <a:cubicBezTo>
                      <a:pt x="0" y="7820"/>
                      <a:pt x="1826" y="10562"/>
                      <a:pt x="2113" y="10974"/>
                    </a:cubicBezTo>
                    <a:cubicBezTo>
                      <a:pt x="2150" y="10998"/>
                      <a:pt x="2181" y="11014"/>
                      <a:pt x="2215" y="11039"/>
                    </a:cubicBezTo>
                    <a:lnTo>
                      <a:pt x="24554" y="15339"/>
                    </a:lnTo>
                    <a:cubicBezTo>
                      <a:pt x="24565" y="15341"/>
                      <a:pt x="24575" y="15342"/>
                      <a:pt x="24584" y="15342"/>
                    </a:cubicBezTo>
                    <a:cubicBezTo>
                      <a:pt x="24701" y="15342"/>
                      <a:pt x="24786" y="15218"/>
                      <a:pt x="24730" y="15109"/>
                    </a:cubicBezTo>
                    <a:cubicBezTo>
                      <a:pt x="24692" y="15035"/>
                      <a:pt x="24649" y="14943"/>
                      <a:pt x="24608" y="14839"/>
                    </a:cubicBezTo>
                    <a:cubicBezTo>
                      <a:pt x="24352" y="14207"/>
                      <a:pt x="23779" y="13757"/>
                      <a:pt x="23107" y="13628"/>
                    </a:cubicBezTo>
                    <a:lnTo>
                      <a:pt x="2959" y="9821"/>
                    </a:lnTo>
                    <a:cubicBezTo>
                      <a:pt x="2306" y="8759"/>
                      <a:pt x="1512" y="6961"/>
                      <a:pt x="1779" y="5483"/>
                    </a:cubicBezTo>
                    <a:cubicBezTo>
                      <a:pt x="2181" y="3258"/>
                      <a:pt x="2834" y="2044"/>
                      <a:pt x="3239" y="1470"/>
                    </a:cubicBezTo>
                    <a:lnTo>
                      <a:pt x="24280" y="6423"/>
                    </a:lnTo>
                    <a:cubicBezTo>
                      <a:pt x="24435" y="6459"/>
                      <a:pt x="24591" y="6477"/>
                      <a:pt x="24745" y="6477"/>
                    </a:cubicBezTo>
                    <a:cubicBezTo>
                      <a:pt x="25312" y="6477"/>
                      <a:pt x="25861" y="6241"/>
                      <a:pt x="26265" y="5821"/>
                    </a:cubicBezTo>
                    <a:cubicBezTo>
                      <a:pt x="26265" y="5818"/>
                      <a:pt x="26268" y="5818"/>
                      <a:pt x="26268" y="5814"/>
                    </a:cubicBezTo>
                    <a:cubicBezTo>
                      <a:pt x="26356" y="5727"/>
                      <a:pt x="26312" y="5577"/>
                      <a:pt x="26190" y="5547"/>
                    </a:cubicBezTo>
                    <a:lnTo>
                      <a:pt x="2857" y="6"/>
                    </a:lnTo>
                    <a:cubicBezTo>
                      <a:pt x="2843" y="2"/>
                      <a:pt x="2829" y="1"/>
                      <a:pt x="281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7" name="Google Shape;1927;p37"/>
              <p:cNvSpPr/>
              <p:nvPr/>
            </p:nvSpPr>
            <p:spPr>
              <a:xfrm>
                <a:off x="7850108" y="3598304"/>
                <a:ext cx="574928" cy="309311"/>
              </a:xfrm>
              <a:custGeom>
                <a:avLst/>
                <a:gdLst/>
                <a:ahLst/>
                <a:cxnLst/>
                <a:rect l="l" t="t" r="r" b="b"/>
                <a:pathLst>
                  <a:path w="22671" h="12197" extrusionOk="0">
                    <a:moveTo>
                      <a:pt x="1728" y="1"/>
                    </a:moveTo>
                    <a:cubicBezTo>
                      <a:pt x="1323" y="575"/>
                      <a:pt x="670" y="1789"/>
                      <a:pt x="268" y="4014"/>
                    </a:cubicBezTo>
                    <a:cubicBezTo>
                      <a:pt x="1" y="5492"/>
                      <a:pt x="795" y="7290"/>
                      <a:pt x="1448" y="8352"/>
                    </a:cubicBezTo>
                    <a:lnTo>
                      <a:pt x="21430" y="12196"/>
                    </a:lnTo>
                    <a:cubicBezTo>
                      <a:pt x="21291" y="11189"/>
                      <a:pt x="21285" y="9857"/>
                      <a:pt x="21596" y="8136"/>
                    </a:cubicBezTo>
                    <a:cubicBezTo>
                      <a:pt x="21836" y="6794"/>
                      <a:pt x="22248" y="5756"/>
                      <a:pt x="22671" y="4978"/>
                    </a:cubicBezTo>
                    <a:lnTo>
                      <a:pt x="1728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8" name="Google Shape;1928;p37"/>
              <p:cNvSpPr/>
              <p:nvPr/>
            </p:nvSpPr>
            <p:spPr>
              <a:xfrm>
                <a:off x="7949617" y="3759970"/>
                <a:ext cx="446608" cy="69790"/>
              </a:xfrm>
              <a:custGeom>
                <a:avLst/>
                <a:gdLst/>
                <a:ahLst/>
                <a:cxnLst/>
                <a:rect l="l" t="t" r="r" b="b"/>
                <a:pathLst>
                  <a:path w="17611" h="2752" extrusionOk="0">
                    <a:moveTo>
                      <a:pt x="201" y="1"/>
                    </a:moveTo>
                    <a:cubicBezTo>
                      <a:pt x="65" y="1"/>
                      <a:pt x="1" y="161"/>
                      <a:pt x="154" y="216"/>
                    </a:cubicBezTo>
                    <a:cubicBezTo>
                      <a:pt x="2917" y="1176"/>
                      <a:pt x="6034" y="1521"/>
                      <a:pt x="8918" y="1933"/>
                    </a:cubicBezTo>
                    <a:cubicBezTo>
                      <a:pt x="11566" y="2313"/>
                      <a:pt x="14321" y="2752"/>
                      <a:pt x="17008" y="2752"/>
                    </a:cubicBezTo>
                    <a:cubicBezTo>
                      <a:pt x="17141" y="2752"/>
                      <a:pt x="17275" y="2751"/>
                      <a:pt x="17408" y="2748"/>
                    </a:cubicBezTo>
                    <a:cubicBezTo>
                      <a:pt x="17553" y="2744"/>
                      <a:pt x="17611" y="2535"/>
                      <a:pt x="17445" y="2511"/>
                    </a:cubicBezTo>
                    <a:cubicBezTo>
                      <a:pt x="14582" y="2089"/>
                      <a:pt x="11674" y="1967"/>
                      <a:pt x="8806" y="1544"/>
                    </a:cubicBezTo>
                    <a:cubicBezTo>
                      <a:pt x="5939" y="1121"/>
                      <a:pt x="3096" y="341"/>
                      <a:pt x="225" y="2"/>
                    </a:cubicBezTo>
                    <a:cubicBezTo>
                      <a:pt x="217" y="1"/>
                      <a:pt x="209" y="1"/>
                      <a:pt x="20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9" name="Google Shape;1929;p37"/>
              <p:cNvSpPr/>
              <p:nvPr/>
            </p:nvSpPr>
            <p:spPr>
              <a:xfrm>
                <a:off x="8131366" y="3713309"/>
                <a:ext cx="273782" cy="55335"/>
              </a:xfrm>
              <a:custGeom>
                <a:avLst/>
                <a:gdLst/>
                <a:ahLst/>
                <a:cxnLst/>
                <a:rect l="l" t="t" r="r" b="b"/>
                <a:pathLst>
                  <a:path w="10796" h="2182" extrusionOk="0">
                    <a:moveTo>
                      <a:pt x="233" y="0"/>
                    </a:moveTo>
                    <a:cubicBezTo>
                      <a:pt x="69" y="0"/>
                      <a:pt x="0" y="203"/>
                      <a:pt x="186" y="263"/>
                    </a:cubicBezTo>
                    <a:cubicBezTo>
                      <a:pt x="1917" y="825"/>
                      <a:pt x="3760" y="1140"/>
                      <a:pt x="5548" y="1467"/>
                    </a:cubicBezTo>
                    <a:cubicBezTo>
                      <a:pt x="7209" y="1768"/>
                      <a:pt x="8902" y="2096"/>
                      <a:pt x="10589" y="2181"/>
                    </a:cubicBezTo>
                    <a:cubicBezTo>
                      <a:pt x="10592" y="2181"/>
                      <a:pt x="10596" y="2181"/>
                      <a:pt x="10599" y="2181"/>
                    </a:cubicBezTo>
                    <a:cubicBezTo>
                      <a:pt x="10753" y="2181"/>
                      <a:pt x="10796" y="1960"/>
                      <a:pt x="10630" y="1927"/>
                    </a:cubicBezTo>
                    <a:cubicBezTo>
                      <a:pt x="8913" y="1586"/>
                      <a:pt x="7157" y="1403"/>
                      <a:pt x="5433" y="1085"/>
                    </a:cubicBezTo>
                    <a:cubicBezTo>
                      <a:pt x="3705" y="764"/>
                      <a:pt x="2001" y="304"/>
                      <a:pt x="270" y="4"/>
                    </a:cubicBezTo>
                    <a:cubicBezTo>
                      <a:pt x="257" y="1"/>
                      <a:pt x="245" y="0"/>
                      <a:pt x="23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0" name="Google Shape;1930;p37"/>
              <p:cNvSpPr/>
              <p:nvPr/>
            </p:nvSpPr>
            <p:spPr>
              <a:xfrm>
                <a:off x="7821478" y="2933814"/>
                <a:ext cx="743493" cy="454469"/>
              </a:xfrm>
              <a:custGeom>
                <a:avLst/>
                <a:gdLst/>
                <a:ahLst/>
                <a:cxnLst/>
                <a:rect l="l" t="t" r="r" b="b"/>
                <a:pathLst>
                  <a:path w="29318" h="17921" extrusionOk="0">
                    <a:moveTo>
                      <a:pt x="2925" y="1"/>
                    </a:moveTo>
                    <a:cubicBezTo>
                      <a:pt x="2822" y="1"/>
                      <a:pt x="2723" y="49"/>
                      <a:pt x="2661" y="135"/>
                    </a:cubicBezTo>
                    <a:cubicBezTo>
                      <a:pt x="2255" y="680"/>
                      <a:pt x="1025" y="2454"/>
                      <a:pt x="447" y="4601"/>
                    </a:cubicBezTo>
                    <a:cubicBezTo>
                      <a:pt x="17" y="6204"/>
                      <a:pt x="0" y="8777"/>
                      <a:pt x="3" y="9575"/>
                    </a:cubicBezTo>
                    <a:cubicBezTo>
                      <a:pt x="3" y="9720"/>
                      <a:pt x="102" y="9846"/>
                      <a:pt x="240" y="9887"/>
                    </a:cubicBezTo>
                    <a:lnTo>
                      <a:pt x="26732" y="17906"/>
                    </a:lnTo>
                    <a:cubicBezTo>
                      <a:pt x="26764" y="17916"/>
                      <a:pt x="26796" y="17921"/>
                      <a:pt x="26828" y="17921"/>
                    </a:cubicBezTo>
                    <a:cubicBezTo>
                      <a:pt x="27017" y="17921"/>
                      <a:pt x="27178" y="17757"/>
                      <a:pt x="27155" y="17555"/>
                    </a:cubicBezTo>
                    <a:lnTo>
                      <a:pt x="27155" y="17548"/>
                    </a:lnTo>
                    <a:cubicBezTo>
                      <a:pt x="27090" y="16950"/>
                      <a:pt x="26677" y="16446"/>
                      <a:pt x="26100" y="16270"/>
                    </a:cubicBezTo>
                    <a:lnTo>
                      <a:pt x="1346" y="8824"/>
                    </a:lnTo>
                    <a:cubicBezTo>
                      <a:pt x="1370" y="7476"/>
                      <a:pt x="1478" y="5917"/>
                      <a:pt x="1738" y="4950"/>
                    </a:cubicBezTo>
                    <a:cubicBezTo>
                      <a:pt x="2130" y="3489"/>
                      <a:pt x="2874" y="2204"/>
                      <a:pt x="3361" y="1468"/>
                    </a:cubicBezTo>
                    <a:lnTo>
                      <a:pt x="28040" y="7151"/>
                    </a:lnTo>
                    <a:cubicBezTo>
                      <a:pt x="28120" y="7170"/>
                      <a:pt x="28200" y="7179"/>
                      <a:pt x="28279" y="7179"/>
                    </a:cubicBezTo>
                    <a:cubicBezTo>
                      <a:pt x="28659" y="7179"/>
                      <a:pt x="29017" y="6971"/>
                      <a:pt x="29210" y="6627"/>
                    </a:cubicBezTo>
                    <a:cubicBezTo>
                      <a:pt x="29210" y="6627"/>
                      <a:pt x="29210" y="6624"/>
                      <a:pt x="29213" y="6624"/>
                    </a:cubicBezTo>
                    <a:cubicBezTo>
                      <a:pt x="29318" y="6430"/>
                      <a:pt x="29210" y="6194"/>
                      <a:pt x="28997" y="6143"/>
                    </a:cubicBezTo>
                    <a:lnTo>
                      <a:pt x="3003" y="10"/>
                    </a:lnTo>
                    <a:cubicBezTo>
                      <a:pt x="2977" y="4"/>
                      <a:pt x="2951" y="1"/>
                      <a:pt x="2925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1" name="Google Shape;1931;p37"/>
              <p:cNvSpPr/>
              <p:nvPr/>
            </p:nvSpPr>
            <p:spPr>
              <a:xfrm>
                <a:off x="7855586" y="2971016"/>
                <a:ext cx="661632" cy="373623"/>
              </a:xfrm>
              <a:custGeom>
                <a:avLst/>
                <a:gdLst/>
                <a:ahLst/>
                <a:cxnLst/>
                <a:rect l="l" t="t" r="r" b="b"/>
                <a:pathLst>
                  <a:path w="26090" h="14733" extrusionOk="0">
                    <a:moveTo>
                      <a:pt x="2016" y="1"/>
                    </a:moveTo>
                    <a:cubicBezTo>
                      <a:pt x="1529" y="737"/>
                      <a:pt x="785" y="2022"/>
                      <a:pt x="393" y="3483"/>
                    </a:cubicBezTo>
                    <a:cubicBezTo>
                      <a:pt x="133" y="4450"/>
                      <a:pt x="25" y="6009"/>
                      <a:pt x="1" y="7357"/>
                    </a:cubicBezTo>
                    <a:lnTo>
                      <a:pt x="24355" y="14732"/>
                    </a:lnTo>
                    <a:cubicBezTo>
                      <a:pt x="24243" y="12825"/>
                      <a:pt x="24254" y="10079"/>
                      <a:pt x="24988" y="8217"/>
                    </a:cubicBezTo>
                    <a:cubicBezTo>
                      <a:pt x="25407" y="7162"/>
                      <a:pt x="25782" y="6319"/>
                      <a:pt x="26090" y="5681"/>
                    </a:cubicBezTo>
                    <a:lnTo>
                      <a:pt x="2016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2" name="Google Shape;1932;p37"/>
              <p:cNvSpPr/>
              <p:nvPr/>
            </p:nvSpPr>
            <p:spPr>
              <a:xfrm>
                <a:off x="8150715" y="3050086"/>
                <a:ext cx="345119" cy="100297"/>
              </a:xfrm>
              <a:custGeom>
                <a:avLst/>
                <a:gdLst/>
                <a:ahLst/>
                <a:cxnLst/>
                <a:rect l="l" t="t" r="r" b="b"/>
                <a:pathLst>
                  <a:path w="13609" h="3955" extrusionOk="0">
                    <a:moveTo>
                      <a:pt x="171" y="0"/>
                    </a:moveTo>
                    <a:cubicBezTo>
                      <a:pt x="50" y="0"/>
                      <a:pt x="1" y="148"/>
                      <a:pt x="136" y="193"/>
                    </a:cubicBezTo>
                    <a:cubicBezTo>
                      <a:pt x="2314" y="909"/>
                      <a:pt x="4592" y="1379"/>
                      <a:pt x="6803" y="2005"/>
                    </a:cubicBezTo>
                    <a:cubicBezTo>
                      <a:pt x="9019" y="2630"/>
                      <a:pt x="11206" y="3398"/>
                      <a:pt x="13437" y="3952"/>
                    </a:cubicBezTo>
                    <a:cubicBezTo>
                      <a:pt x="13445" y="3954"/>
                      <a:pt x="13452" y="3955"/>
                      <a:pt x="13459" y="3955"/>
                    </a:cubicBezTo>
                    <a:cubicBezTo>
                      <a:pt x="13542" y="3955"/>
                      <a:pt x="13608" y="3841"/>
                      <a:pt x="13512" y="3804"/>
                    </a:cubicBezTo>
                    <a:cubicBezTo>
                      <a:pt x="11446" y="2972"/>
                      <a:pt x="9255" y="2396"/>
                      <a:pt x="7118" y="1785"/>
                    </a:cubicBezTo>
                    <a:cubicBezTo>
                      <a:pt x="4846" y="1135"/>
                      <a:pt x="2530" y="392"/>
                      <a:pt x="197" y="3"/>
                    </a:cubicBezTo>
                    <a:cubicBezTo>
                      <a:pt x="188" y="1"/>
                      <a:pt x="179" y="0"/>
                      <a:pt x="17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3" name="Google Shape;1933;p37"/>
              <p:cNvSpPr/>
              <p:nvPr/>
            </p:nvSpPr>
            <p:spPr>
              <a:xfrm>
                <a:off x="7943709" y="3131363"/>
                <a:ext cx="51720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20395" h="5586" extrusionOk="0">
                    <a:moveTo>
                      <a:pt x="280" y="1"/>
                    </a:moveTo>
                    <a:cubicBezTo>
                      <a:pt x="92" y="1"/>
                      <a:pt x="1" y="237"/>
                      <a:pt x="218" y="301"/>
                    </a:cubicBezTo>
                    <a:cubicBezTo>
                      <a:pt x="3512" y="1258"/>
                      <a:pt x="6913" y="1894"/>
                      <a:pt x="10230" y="2773"/>
                    </a:cubicBezTo>
                    <a:cubicBezTo>
                      <a:pt x="13554" y="3659"/>
                      <a:pt x="16853" y="4632"/>
                      <a:pt x="20160" y="5579"/>
                    </a:cubicBezTo>
                    <a:cubicBezTo>
                      <a:pt x="20176" y="5583"/>
                      <a:pt x="20191" y="5585"/>
                      <a:pt x="20206" y="5585"/>
                    </a:cubicBezTo>
                    <a:cubicBezTo>
                      <a:pt x="20343" y="5585"/>
                      <a:pt x="20394" y="5398"/>
                      <a:pt x="20238" y="5342"/>
                    </a:cubicBezTo>
                    <a:cubicBezTo>
                      <a:pt x="16982" y="4233"/>
                      <a:pt x="13675" y="3280"/>
                      <a:pt x="10355" y="2394"/>
                    </a:cubicBezTo>
                    <a:cubicBezTo>
                      <a:pt x="7055" y="1515"/>
                      <a:pt x="3691" y="517"/>
                      <a:pt x="313" y="3"/>
                    </a:cubicBezTo>
                    <a:cubicBezTo>
                      <a:pt x="301" y="1"/>
                      <a:pt x="290" y="1"/>
                      <a:pt x="280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4" name="Google Shape;1934;p37"/>
              <p:cNvSpPr/>
              <p:nvPr/>
            </p:nvSpPr>
            <p:spPr>
              <a:xfrm>
                <a:off x="7898392" y="2670685"/>
                <a:ext cx="746764" cy="415416"/>
              </a:xfrm>
              <a:custGeom>
                <a:avLst/>
                <a:gdLst/>
                <a:ahLst/>
                <a:cxnLst/>
                <a:rect l="l" t="t" r="r" b="b"/>
                <a:pathLst>
                  <a:path w="29447" h="16381" extrusionOk="0">
                    <a:moveTo>
                      <a:pt x="2513" y="0"/>
                    </a:moveTo>
                    <a:cubicBezTo>
                      <a:pt x="2357" y="0"/>
                      <a:pt x="2224" y="137"/>
                      <a:pt x="2245" y="303"/>
                    </a:cubicBezTo>
                    <a:cubicBezTo>
                      <a:pt x="2245" y="307"/>
                      <a:pt x="2245" y="310"/>
                      <a:pt x="2248" y="310"/>
                    </a:cubicBezTo>
                    <a:cubicBezTo>
                      <a:pt x="2316" y="895"/>
                      <a:pt x="2732" y="1382"/>
                      <a:pt x="3303" y="1530"/>
                    </a:cubicBezTo>
                    <a:lnTo>
                      <a:pt x="26322" y="7529"/>
                    </a:lnTo>
                    <a:cubicBezTo>
                      <a:pt x="26745" y="8844"/>
                      <a:pt x="27380" y="11995"/>
                      <a:pt x="25071" y="14903"/>
                    </a:cubicBezTo>
                    <a:lnTo>
                      <a:pt x="1538" y="8459"/>
                    </a:lnTo>
                    <a:cubicBezTo>
                      <a:pt x="1426" y="8428"/>
                      <a:pt x="1312" y="8413"/>
                      <a:pt x="1199" y="8413"/>
                    </a:cubicBezTo>
                    <a:cubicBezTo>
                      <a:pt x="758" y="8413"/>
                      <a:pt x="338" y="8643"/>
                      <a:pt x="98" y="9033"/>
                    </a:cubicBezTo>
                    <a:cubicBezTo>
                      <a:pt x="98" y="9037"/>
                      <a:pt x="95" y="9037"/>
                      <a:pt x="95" y="9040"/>
                    </a:cubicBezTo>
                    <a:cubicBezTo>
                      <a:pt x="1" y="9192"/>
                      <a:pt x="82" y="9392"/>
                      <a:pt x="254" y="9439"/>
                    </a:cubicBezTo>
                    <a:lnTo>
                      <a:pt x="25366" y="16371"/>
                    </a:lnTo>
                    <a:cubicBezTo>
                      <a:pt x="25389" y="16377"/>
                      <a:pt x="25414" y="16380"/>
                      <a:pt x="25438" y="16380"/>
                    </a:cubicBezTo>
                    <a:cubicBezTo>
                      <a:pt x="25514" y="16380"/>
                      <a:pt x="25588" y="16349"/>
                      <a:pt x="25639" y="16293"/>
                    </a:cubicBezTo>
                    <a:cubicBezTo>
                      <a:pt x="29446" y="12158"/>
                      <a:pt x="27719" y="7350"/>
                      <a:pt x="27380" y="6532"/>
                    </a:cubicBezTo>
                    <a:cubicBezTo>
                      <a:pt x="27350" y="6454"/>
                      <a:pt x="27282" y="6396"/>
                      <a:pt x="27201" y="6376"/>
                    </a:cubicBezTo>
                    <a:lnTo>
                      <a:pt x="2580" y="9"/>
                    </a:lnTo>
                    <a:cubicBezTo>
                      <a:pt x="2557" y="3"/>
                      <a:pt x="2535" y="0"/>
                      <a:pt x="251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35" name="Google Shape;1935;p37"/>
              <p:cNvSpPr/>
              <p:nvPr/>
            </p:nvSpPr>
            <p:spPr>
              <a:xfrm>
                <a:off x="7947360" y="2713162"/>
                <a:ext cx="645402" cy="335457"/>
              </a:xfrm>
              <a:custGeom>
                <a:avLst/>
                <a:gdLst/>
                <a:ahLst/>
                <a:cxnLst/>
                <a:rect l="l" t="t" r="r" b="b"/>
                <a:pathLst>
                  <a:path w="25450" h="13228" extrusionOk="0">
                    <a:moveTo>
                      <a:pt x="1748" y="1"/>
                    </a:moveTo>
                    <a:lnTo>
                      <a:pt x="1748" y="1"/>
                    </a:lnTo>
                    <a:cubicBezTo>
                      <a:pt x="1765" y="941"/>
                      <a:pt x="1697" y="2094"/>
                      <a:pt x="1413" y="3264"/>
                    </a:cubicBezTo>
                    <a:cubicBezTo>
                      <a:pt x="1095" y="4576"/>
                      <a:pt x="504" y="5877"/>
                      <a:pt x="0" y="6841"/>
                    </a:cubicBezTo>
                    <a:lnTo>
                      <a:pt x="23140" y="13228"/>
                    </a:lnTo>
                    <a:cubicBezTo>
                      <a:pt x="25449" y="10320"/>
                      <a:pt x="24814" y="7169"/>
                      <a:pt x="24391" y="5854"/>
                    </a:cubicBezTo>
                    <a:lnTo>
                      <a:pt x="1748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6" name="Google Shape;1936;p37"/>
              <p:cNvSpPr/>
              <p:nvPr/>
            </p:nvSpPr>
            <p:spPr>
              <a:xfrm>
                <a:off x="7978679" y="2848251"/>
                <a:ext cx="315448" cy="73061"/>
              </a:xfrm>
              <a:custGeom>
                <a:avLst/>
                <a:gdLst/>
                <a:ahLst/>
                <a:cxnLst/>
                <a:rect l="l" t="t" r="r" b="b"/>
                <a:pathLst>
                  <a:path w="12439" h="2881" extrusionOk="0">
                    <a:moveTo>
                      <a:pt x="249" y="0"/>
                    </a:moveTo>
                    <a:cubicBezTo>
                      <a:pt x="83" y="0"/>
                      <a:pt x="0" y="231"/>
                      <a:pt x="195" y="266"/>
                    </a:cubicBezTo>
                    <a:cubicBezTo>
                      <a:pt x="4205" y="1017"/>
                      <a:pt x="8147" y="2156"/>
                      <a:pt x="12154" y="2877"/>
                    </a:cubicBezTo>
                    <a:cubicBezTo>
                      <a:pt x="12167" y="2879"/>
                      <a:pt x="12180" y="2880"/>
                      <a:pt x="12192" y="2880"/>
                    </a:cubicBezTo>
                    <a:cubicBezTo>
                      <a:pt x="12365" y="2880"/>
                      <a:pt x="12438" y="2666"/>
                      <a:pt x="12245" y="2603"/>
                    </a:cubicBezTo>
                    <a:cubicBezTo>
                      <a:pt x="8422" y="1304"/>
                      <a:pt x="4252" y="679"/>
                      <a:pt x="279" y="3"/>
                    </a:cubicBezTo>
                    <a:cubicBezTo>
                      <a:pt x="269" y="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37" name="Google Shape;1937;p37"/>
              <p:cNvSpPr/>
              <p:nvPr/>
            </p:nvSpPr>
            <p:spPr>
              <a:xfrm>
                <a:off x="7992322" y="2766138"/>
                <a:ext cx="381079" cy="91776"/>
              </a:xfrm>
              <a:custGeom>
                <a:avLst/>
                <a:gdLst/>
                <a:ahLst/>
                <a:cxnLst/>
                <a:rect l="l" t="t" r="r" b="b"/>
                <a:pathLst>
                  <a:path w="15027" h="3619" extrusionOk="0">
                    <a:moveTo>
                      <a:pt x="249" y="0"/>
                    </a:moveTo>
                    <a:cubicBezTo>
                      <a:pt x="76" y="0"/>
                      <a:pt x="1" y="239"/>
                      <a:pt x="201" y="285"/>
                    </a:cubicBezTo>
                    <a:cubicBezTo>
                      <a:pt x="2622" y="861"/>
                      <a:pt x="5047" y="1432"/>
                      <a:pt x="7475" y="1989"/>
                    </a:cubicBezTo>
                    <a:cubicBezTo>
                      <a:pt x="9892" y="2548"/>
                      <a:pt x="12319" y="3237"/>
                      <a:pt x="14771" y="3616"/>
                    </a:cubicBezTo>
                    <a:cubicBezTo>
                      <a:pt x="14781" y="3618"/>
                      <a:pt x="14791" y="3619"/>
                      <a:pt x="14801" y="3619"/>
                    </a:cubicBezTo>
                    <a:cubicBezTo>
                      <a:pt x="14956" y="3619"/>
                      <a:pt x="15027" y="3426"/>
                      <a:pt x="14852" y="3373"/>
                    </a:cubicBezTo>
                    <a:cubicBezTo>
                      <a:pt x="12481" y="2639"/>
                      <a:pt x="10000" y="2203"/>
                      <a:pt x="7582" y="1649"/>
                    </a:cubicBezTo>
                    <a:cubicBezTo>
                      <a:pt x="5155" y="1090"/>
                      <a:pt x="2723" y="546"/>
                      <a:pt x="293" y="5"/>
                    </a:cubicBezTo>
                    <a:cubicBezTo>
                      <a:pt x="278" y="2"/>
                      <a:pt x="263" y="0"/>
                      <a:pt x="2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38" name="Google Shape;1938;p37"/>
              <p:cNvSpPr/>
              <p:nvPr/>
            </p:nvSpPr>
            <p:spPr>
              <a:xfrm>
                <a:off x="7866972" y="2409560"/>
                <a:ext cx="691379" cy="322549"/>
              </a:xfrm>
              <a:custGeom>
                <a:avLst/>
                <a:gdLst/>
                <a:ahLst/>
                <a:cxnLst/>
                <a:rect l="l" t="t" r="r" b="b"/>
                <a:pathLst>
                  <a:path w="27263" h="12719" extrusionOk="0">
                    <a:moveTo>
                      <a:pt x="1475" y="0"/>
                    </a:moveTo>
                    <a:cubicBezTo>
                      <a:pt x="1424" y="0"/>
                      <a:pt x="1373" y="3"/>
                      <a:pt x="1323" y="14"/>
                    </a:cubicBezTo>
                    <a:cubicBezTo>
                      <a:pt x="640" y="115"/>
                      <a:pt x="758" y="1157"/>
                      <a:pt x="1451" y="1157"/>
                    </a:cubicBezTo>
                    <a:lnTo>
                      <a:pt x="22499" y="1157"/>
                    </a:lnTo>
                    <a:cubicBezTo>
                      <a:pt x="24581" y="1715"/>
                      <a:pt x="24906" y="2840"/>
                      <a:pt x="25015" y="4910"/>
                    </a:cubicBezTo>
                    <a:cubicBezTo>
                      <a:pt x="25149" y="7500"/>
                      <a:pt x="24132" y="10012"/>
                      <a:pt x="23577" y="11169"/>
                    </a:cubicBezTo>
                    <a:lnTo>
                      <a:pt x="524" y="7639"/>
                    </a:lnTo>
                    <a:cubicBezTo>
                      <a:pt x="510" y="7637"/>
                      <a:pt x="495" y="7636"/>
                      <a:pt x="481" y="7636"/>
                    </a:cubicBezTo>
                    <a:cubicBezTo>
                      <a:pt x="349" y="7636"/>
                      <a:pt x="229" y="7717"/>
                      <a:pt x="190" y="7848"/>
                    </a:cubicBezTo>
                    <a:lnTo>
                      <a:pt x="187" y="7859"/>
                    </a:lnTo>
                    <a:cubicBezTo>
                      <a:pt x="1" y="8447"/>
                      <a:pt x="386" y="9062"/>
                      <a:pt x="995" y="9157"/>
                    </a:cubicBezTo>
                    <a:lnTo>
                      <a:pt x="24372" y="12707"/>
                    </a:lnTo>
                    <a:cubicBezTo>
                      <a:pt x="24422" y="12715"/>
                      <a:pt x="24472" y="12718"/>
                      <a:pt x="24522" y="12718"/>
                    </a:cubicBezTo>
                    <a:cubicBezTo>
                      <a:pt x="24897" y="12718"/>
                      <a:pt x="25246" y="12509"/>
                      <a:pt x="25416" y="12169"/>
                    </a:cubicBezTo>
                    <a:cubicBezTo>
                      <a:pt x="26039" y="10928"/>
                      <a:pt x="27262" y="8065"/>
                      <a:pt x="27100" y="5018"/>
                    </a:cubicBezTo>
                    <a:cubicBezTo>
                      <a:pt x="26969" y="2530"/>
                      <a:pt x="26536" y="1208"/>
                      <a:pt x="26218" y="555"/>
                    </a:cubicBezTo>
                    <a:cubicBezTo>
                      <a:pt x="26049" y="214"/>
                      <a:pt x="25700" y="0"/>
                      <a:pt x="2531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9" name="Google Shape;1939;p37"/>
              <p:cNvSpPr/>
              <p:nvPr/>
            </p:nvSpPr>
            <p:spPr>
              <a:xfrm>
                <a:off x="7900750" y="2438876"/>
                <a:ext cx="617050" cy="253926"/>
              </a:xfrm>
              <a:custGeom>
                <a:avLst/>
                <a:gdLst/>
                <a:ahLst/>
                <a:cxnLst/>
                <a:rect l="l" t="t" r="r" b="b"/>
                <a:pathLst>
                  <a:path w="24332" h="10013" extrusionOk="0">
                    <a:moveTo>
                      <a:pt x="302" y="1"/>
                    </a:moveTo>
                    <a:cubicBezTo>
                      <a:pt x="583" y="1671"/>
                      <a:pt x="711" y="4031"/>
                      <a:pt x="1" y="6553"/>
                    </a:cubicBezTo>
                    <a:lnTo>
                      <a:pt x="22759" y="10013"/>
                    </a:lnTo>
                    <a:cubicBezTo>
                      <a:pt x="23314" y="8856"/>
                      <a:pt x="24331" y="6344"/>
                      <a:pt x="24197" y="3754"/>
                    </a:cubicBezTo>
                    <a:cubicBezTo>
                      <a:pt x="24122" y="2361"/>
                      <a:pt x="23953" y="1397"/>
                      <a:pt x="23777" y="745"/>
                    </a:cubicBezTo>
                    <a:cubicBezTo>
                      <a:pt x="23662" y="302"/>
                      <a:pt x="23253" y="1"/>
                      <a:pt x="22797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0" name="Google Shape;1940;p37"/>
              <p:cNvSpPr/>
              <p:nvPr/>
            </p:nvSpPr>
            <p:spPr>
              <a:xfrm>
                <a:off x="7898772" y="2567828"/>
                <a:ext cx="456980" cy="35884"/>
              </a:xfrm>
              <a:custGeom>
                <a:avLst/>
                <a:gdLst/>
                <a:ahLst/>
                <a:cxnLst/>
                <a:rect l="l" t="t" r="r" b="b"/>
                <a:pathLst>
                  <a:path w="18020" h="1415" extrusionOk="0">
                    <a:moveTo>
                      <a:pt x="139" y="1"/>
                    </a:moveTo>
                    <a:cubicBezTo>
                      <a:pt x="1" y="1"/>
                      <a:pt x="7" y="184"/>
                      <a:pt x="147" y="197"/>
                    </a:cubicBezTo>
                    <a:cubicBezTo>
                      <a:pt x="3101" y="468"/>
                      <a:pt x="6070" y="636"/>
                      <a:pt x="9032" y="836"/>
                    </a:cubicBezTo>
                    <a:cubicBezTo>
                      <a:pt x="11987" y="1036"/>
                      <a:pt x="14959" y="1354"/>
                      <a:pt x="17918" y="1415"/>
                    </a:cubicBezTo>
                    <a:cubicBezTo>
                      <a:pt x="17995" y="1415"/>
                      <a:pt x="18019" y="1303"/>
                      <a:pt x="17938" y="1293"/>
                    </a:cubicBezTo>
                    <a:cubicBezTo>
                      <a:pt x="15067" y="948"/>
                      <a:pt x="12149" y="843"/>
                      <a:pt x="9265" y="633"/>
                    </a:cubicBezTo>
                    <a:cubicBezTo>
                      <a:pt x="6229" y="407"/>
                      <a:pt x="3190" y="153"/>
                      <a:pt x="147" y="1"/>
                    </a:cubicBezTo>
                    <a:cubicBezTo>
                      <a:pt x="144" y="1"/>
                      <a:pt x="142" y="1"/>
                      <a:pt x="13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1" name="Google Shape;1941;p37"/>
              <p:cNvSpPr/>
              <p:nvPr/>
            </p:nvSpPr>
            <p:spPr>
              <a:xfrm>
                <a:off x="7895095" y="2487692"/>
                <a:ext cx="318998" cy="21251"/>
              </a:xfrm>
              <a:custGeom>
                <a:avLst/>
                <a:gdLst/>
                <a:ahLst/>
                <a:cxnLst/>
                <a:rect l="l" t="t" r="r" b="b"/>
                <a:pathLst>
                  <a:path w="12579" h="838" extrusionOk="0">
                    <a:moveTo>
                      <a:pt x="2680" y="1"/>
                    </a:moveTo>
                    <a:cubicBezTo>
                      <a:pt x="1821" y="1"/>
                      <a:pt x="965" y="12"/>
                      <a:pt x="116" y="34"/>
                    </a:cubicBezTo>
                    <a:cubicBezTo>
                      <a:pt x="0" y="37"/>
                      <a:pt x="0" y="182"/>
                      <a:pt x="116" y="185"/>
                    </a:cubicBezTo>
                    <a:cubicBezTo>
                      <a:pt x="4207" y="379"/>
                      <a:pt x="8298" y="672"/>
                      <a:pt x="12389" y="838"/>
                    </a:cubicBezTo>
                    <a:cubicBezTo>
                      <a:pt x="12392" y="838"/>
                      <a:pt x="12394" y="838"/>
                      <a:pt x="12396" y="838"/>
                    </a:cubicBezTo>
                    <a:cubicBezTo>
                      <a:pt x="12536" y="838"/>
                      <a:pt x="12579" y="628"/>
                      <a:pt x="12426" y="608"/>
                    </a:cubicBezTo>
                    <a:cubicBezTo>
                      <a:pt x="9233" y="167"/>
                      <a:pt x="5933" y="1"/>
                      <a:pt x="268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2" name="Google Shape;1942;p37"/>
              <p:cNvSpPr/>
              <p:nvPr/>
            </p:nvSpPr>
            <p:spPr>
              <a:xfrm>
                <a:off x="7664049" y="2117345"/>
                <a:ext cx="766849" cy="280680"/>
              </a:xfrm>
              <a:custGeom>
                <a:avLst/>
                <a:gdLst/>
                <a:ahLst/>
                <a:cxnLst/>
                <a:rect l="l" t="t" r="r" b="b"/>
                <a:pathLst>
                  <a:path w="30239" h="11068" extrusionOk="0">
                    <a:moveTo>
                      <a:pt x="3547" y="0"/>
                    </a:moveTo>
                    <a:cubicBezTo>
                      <a:pt x="3399" y="0"/>
                      <a:pt x="3265" y="67"/>
                      <a:pt x="3182" y="190"/>
                    </a:cubicBezTo>
                    <a:cubicBezTo>
                      <a:pt x="2540" y="1147"/>
                      <a:pt x="0" y="5440"/>
                      <a:pt x="3196" y="9552"/>
                    </a:cubicBezTo>
                    <a:cubicBezTo>
                      <a:pt x="3273" y="9650"/>
                      <a:pt x="3388" y="9714"/>
                      <a:pt x="3513" y="9721"/>
                    </a:cubicBezTo>
                    <a:cubicBezTo>
                      <a:pt x="5654" y="9836"/>
                      <a:pt x="24849" y="10874"/>
                      <a:pt x="28365" y="11067"/>
                    </a:cubicBezTo>
                    <a:cubicBezTo>
                      <a:pt x="28372" y="11067"/>
                      <a:pt x="28378" y="11068"/>
                      <a:pt x="28385" y="11068"/>
                    </a:cubicBezTo>
                    <a:cubicBezTo>
                      <a:pt x="28663" y="11068"/>
                      <a:pt x="28874" y="10814"/>
                      <a:pt x="28814" y="10536"/>
                    </a:cubicBezTo>
                    <a:cubicBezTo>
                      <a:pt x="28811" y="10532"/>
                      <a:pt x="28811" y="10529"/>
                      <a:pt x="28811" y="10526"/>
                    </a:cubicBezTo>
                    <a:cubicBezTo>
                      <a:pt x="28740" y="10195"/>
                      <a:pt x="28453" y="9955"/>
                      <a:pt x="28115" y="9934"/>
                    </a:cubicBezTo>
                    <a:lnTo>
                      <a:pt x="4014" y="8410"/>
                    </a:lnTo>
                    <a:cubicBezTo>
                      <a:pt x="2043" y="5549"/>
                      <a:pt x="3277" y="2641"/>
                      <a:pt x="4031" y="1350"/>
                    </a:cubicBezTo>
                    <a:lnTo>
                      <a:pt x="29210" y="1955"/>
                    </a:lnTo>
                    <a:cubicBezTo>
                      <a:pt x="29218" y="1955"/>
                      <a:pt x="29225" y="1955"/>
                      <a:pt x="29233" y="1955"/>
                    </a:cubicBezTo>
                    <a:cubicBezTo>
                      <a:pt x="29639" y="1955"/>
                      <a:pt x="30007" y="1694"/>
                      <a:pt x="30140" y="1306"/>
                    </a:cubicBezTo>
                    <a:cubicBezTo>
                      <a:pt x="30140" y="1302"/>
                      <a:pt x="30143" y="1302"/>
                      <a:pt x="30143" y="1299"/>
                    </a:cubicBezTo>
                    <a:cubicBezTo>
                      <a:pt x="30238" y="1022"/>
                      <a:pt x="30036" y="731"/>
                      <a:pt x="29741" y="721"/>
                    </a:cubicBezTo>
                    <a:lnTo>
                      <a:pt x="3557" y="0"/>
                    </a:lnTo>
                    <a:cubicBezTo>
                      <a:pt x="3554" y="0"/>
                      <a:pt x="3550" y="0"/>
                      <a:pt x="3547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3" name="Google Shape;1943;p37"/>
              <p:cNvSpPr/>
              <p:nvPr/>
            </p:nvSpPr>
            <p:spPr>
              <a:xfrm>
                <a:off x="7715832" y="2151555"/>
                <a:ext cx="670635" cy="211043"/>
              </a:xfrm>
              <a:custGeom>
                <a:avLst/>
                <a:gdLst/>
                <a:ahLst/>
                <a:cxnLst/>
                <a:rect l="l" t="t" r="r" b="b"/>
                <a:pathLst>
                  <a:path w="26445" h="8322" extrusionOk="0">
                    <a:moveTo>
                      <a:pt x="1989" y="1"/>
                    </a:moveTo>
                    <a:cubicBezTo>
                      <a:pt x="1235" y="1292"/>
                      <a:pt x="1" y="4200"/>
                      <a:pt x="1972" y="7061"/>
                    </a:cubicBezTo>
                    <a:lnTo>
                      <a:pt x="25265" y="8322"/>
                    </a:lnTo>
                    <a:cubicBezTo>
                      <a:pt x="25085" y="6939"/>
                      <a:pt x="25032" y="5025"/>
                      <a:pt x="25636" y="3145"/>
                    </a:cubicBezTo>
                    <a:cubicBezTo>
                      <a:pt x="25965" y="2128"/>
                      <a:pt x="26232" y="1312"/>
                      <a:pt x="26444" y="677"/>
                    </a:cubicBezTo>
                    <a:lnTo>
                      <a:pt x="1989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4" name="Google Shape;1944;p37"/>
              <p:cNvSpPr/>
              <p:nvPr/>
            </p:nvSpPr>
            <p:spPr>
              <a:xfrm>
                <a:off x="7963108" y="2298715"/>
                <a:ext cx="390918" cy="29087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1147" extrusionOk="0">
                    <a:moveTo>
                      <a:pt x="2018" y="0"/>
                    </a:moveTo>
                    <a:cubicBezTo>
                      <a:pt x="1402" y="0"/>
                      <a:pt x="787" y="9"/>
                      <a:pt x="173" y="27"/>
                    </a:cubicBezTo>
                    <a:cubicBezTo>
                      <a:pt x="1" y="30"/>
                      <a:pt x="5" y="243"/>
                      <a:pt x="173" y="253"/>
                    </a:cubicBezTo>
                    <a:cubicBezTo>
                      <a:pt x="5191" y="618"/>
                      <a:pt x="10219" y="733"/>
                      <a:pt x="15240" y="1146"/>
                    </a:cubicBezTo>
                    <a:cubicBezTo>
                      <a:pt x="15245" y="1146"/>
                      <a:pt x="15250" y="1146"/>
                      <a:pt x="15255" y="1146"/>
                    </a:cubicBezTo>
                    <a:cubicBezTo>
                      <a:pt x="15415" y="1146"/>
                      <a:pt x="15404" y="925"/>
                      <a:pt x="15240" y="905"/>
                    </a:cubicBezTo>
                    <a:cubicBezTo>
                      <a:pt x="10892" y="428"/>
                      <a:pt x="6419" y="0"/>
                      <a:pt x="201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5" name="Google Shape;1945;p37"/>
              <p:cNvSpPr/>
              <p:nvPr/>
            </p:nvSpPr>
            <p:spPr>
              <a:xfrm>
                <a:off x="7852492" y="2246069"/>
                <a:ext cx="380318" cy="14354"/>
              </a:xfrm>
              <a:custGeom>
                <a:avLst/>
                <a:gdLst/>
                <a:ahLst/>
                <a:cxnLst/>
                <a:rect l="l" t="t" r="r" b="b"/>
                <a:pathLst>
                  <a:path w="14997" h="566" extrusionOk="0">
                    <a:moveTo>
                      <a:pt x="2112" y="1"/>
                    </a:moveTo>
                    <a:cubicBezTo>
                      <a:pt x="1435" y="1"/>
                      <a:pt x="759" y="15"/>
                      <a:pt x="86" y="54"/>
                    </a:cubicBezTo>
                    <a:cubicBezTo>
                      <a:pt x="1" y="57"/>
                      <a:pt x="5" y="158"/>
                      <a:pt x="86" y="166"/>
                    </a:cubicBezTo>
                    <a:cubicBezTo>
                      <a:pt x="2527" y="415"/>
                      <a:pt x="5022" y="351"/>
                      <a:pt x="7474" y="409"/>
                    </a:cubicBezTo>
                    <a:cubicBezTo>
                      <a:pt x="9372" y="450"/>
                      <a:pt x="11286" y="565"/>
                      <a:pt x="13189" y="565"/>
                    </a:cubicBezTo>
                    <a:cubicBezTo>
                      <a:pt x="13748" y="565"/>
                      <a:pt x="14305" y="555"/>
                      <a:pt x="14861" y="531"/>
                    </a:cubicBezTo>
                    <a:cubicBezTo>
                      <a:pt x="14997" y="523"/>
                      <a:pt x="14993" y="361"/>
                      <a:pt x="14861" y="351"/>
                    </a:cubicBezTo>
                    <a:cubicBezTo>
                      <a:pt x="12416" y="135"/>
                      <a:pt x="9928" y="196"/>
                      <a:pt x="7474" y="141"/>
                    </a:cubicBezTo>
                    <a:cubicBezTo>
                      <a:pt x="5696" y="102"/>
                      <a:pt x="3899" y="1"/>
                      <a:pt x="2112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6" name="Google Shape;1946;p37"/>
              <p:cNvSpPr/>
              <p:nvPr/>
            </p:nvSpPr>
            <p:spPr>
              <a:xfrm>
                <a:off x="7964047" y="2181225"/>
                <a:ext cx="412829" cy="25410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002" extrusionOk="0">
                    <a:moveTo>
                      <a:pt x="133" y="0"/>
                    </a:moveTo>
                    <a:cubicBezTo>
                      <a:pt x="35" y="0"/>
                      <a:pt x="1" y="142"/>
                      <a:pt x="106" y="159"/>
                    </a:cubicBezTo>
                    <a:cubicBezTo>
                      <a:pt x="5357" y="961"/>
                      <a:pt x="10814" y="964"/>
                      <a:pt x="16112" y="1001"/>
                    </a:cubicBezTo>
                    <a:cubicBezTo>
                      <a:pt x="16113" y="1001"/>
                      <a:pt x="16114" y="1001"/>
                      <a:pt x="16116" y="1001"/>
                    </a:cubicBezTo>
                    <a:cubicBezTo>
                      <a:pt x="16278" y="1001"/>
                      <a:pt x="16277" y="785"/>
                      <a:pt x="16112" y="781"/>
                    </a:cubicBezTo>
                    <a:cubicBezTo>
                      <a:pt x="10776" y="670"/>
                      <a:pt x="5461" y="126"/>
                      <a:pt x="133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7" name="Google Shape;1947;p37"/>
              <p:cNvSpPr/>
              <p:nvPr/>
            </p:nvSpPr>
            <p:spPr>
              <a:xfrm>
                <a:off x="7487220" y="1771621"/>
                <a:ext cx="688640" cy="387977"/>
              </a:xfrm>
              <a:custGeom>
                <a:avLst/>
                <a:gdLst/>
                <a:ahLst/>
                <a:cxnLst/>
                <a:rect l="l" t="t" r="r" b="b"/>
                <a:pathLst>
                  <a:path w="27155" h="15299" extrusionOk="0">
                    <a:moveTo>
                      <a:pt x="24061" y="0"/>
                    </a:moveTo>
                    <a:cubicBezTo>
                      <a:pt x="24031" y="0"/>
                      <a:pt x="24001" y="5"/>
                      <a:pt x="23969" y="14"/>
                    </a:cubicBezTo>
                    <a:lnTo>
                      <a:pt x="1776" y="6581"/>
                    </a:lnTo>
                    <a:cubicBezTo>
                      <a:pt x="1278" y="6726"/>
                      <a:pt x="900" y="7132"/>
                      <a:pt x="775" y="7632"/>
                    </a:cubicBezTo>
                    <a:cubicBezTo>
                      <a:pt x="0" y="10705"/>
                      <a:pt x="1968" y="13589"/>
                      <a:pt x="2979" y="14817"/>
                    </a:cubicBezTo>
                    <a:cubicBezTo>
                      <a:pt x="3232" y="15126"/>
                      <a:pt x="3602" y="15298"/>
                      <a:pt x="3990" y="15298"/>
                    </a:cubicBezTo>
                    <a:cubicBezTo>
                      <a:pt x="4090" y="15298"/>
                      <a:pt x="4191" y="15287"/>
                      <a:pt x="4291" y="15263"/>
                    </a:cubicBezTo>
                    <a:cubicBezTo>
                      <a:pt x="7841" y="14418"/>
                      <a:pt x="22863" y="10847"/>
                      <a:pt x="26830" y="9904"/>
                    </a:cubicBezTo>
                    <a:cubicBezTo>
                      <a:pt x="27120" y="9836"/>
                      <a:pt x="27155" y="9448"/>
                      <a:pt x="26891" y="9315"/>
                    </a:cubicBezTo>
                    <a:cubicBezTo>
                      <a:pt x="26810" y="9275"/>
                      <a:pt x="26732" y="9234"/>
                      <a:pt x="26654" y="9190"/>
                    </a:cubicBezTo>
                    <a:cubicBezTo>
                      <a:pt x="26331" y="9007"/>
                      <a:pt x="25967" y="8917"/>
                      <a:pt x="25600" y="8917"/>
                    </a:cubicBezTo>
                    <a:cubicBezTo>
                      <a:pt x="25426" y="8917"/>
                      <a:pt x="25251" y="8938"/>
                      <a:pt x="25079" y="8978"/>
                    </a:cubicBezTo>
                    <a:lnTo>
                      <a:pt x="4007" y="13955"/>
                    </a:lnTo>
                    <a:cubicBezTo>
                      <a:pt x="4004" y="13955"/>
                      <a:pt x="4001" y="13955"/>
                      <a:pt x="3997" y="13951"/>
                    </a:cubicBezTo>
                    <a:cubicBezTo>
                      <a:pt x="3185" y="12960"/>
                      <a:pt x="1414" y="10425"/>
                      <a:pt x="2083" y="7899"/>
                    </a:cubicBezTo>
                    <a:cubicBezTo>
                      <a:pt x="2086" y="7895"/>
                      <a:pt x="2110" y="7875"/>
                      <a:pt x="2147" y="7865"/>
                    </a:cubicBezTo>
                    <a:lnTo>
                      <a:pt x="23283" y="1529"/>
                    </a:lnTo>
                    <a:cubicBezTo>
                      <a:pt x="23817" y="1370"/>
                      <a:pt x="24230" y="937"/>
                      <a:pt x="24365" y="393"/>
                    </a:cubicBezTo>
                    <a:cubicBezTo>
                      <a:pt x="24415" y="188"/>
                      <a:pt x="24256" y="0"/>
                      <a:pt x="2406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8" name="Google Shape;1948;p37"/>
              <p:cNvSpPr/>
              <p:nvPr/>
            </p:nvSpPr>
            <p:spPr>
              <a:xfrm>
                <a:off x="7523052" y="1816634"/>
                <a:ext cx="583195" cy="308880"/>
              </a:xfrm>
              <a:custGeom>
                <a:avLst/>
                <a:gdLst/>
                <a:ahLst/>
                <a:cxnLst/>
                <a:rect l="l" t="t" r="r" b="b"/>
                <a:pathLst>
                  <a:path w="22997" h="12180" extrusionOk="0">
                    <a:moveTo>
                      <a:pt x="21323" y="0"/>
                    </a:moveTo>
                    <a:cubicBezTo>
                      <a:pt x="21322" y="0"/>
                      <a:pt x="21320" y="0"/>
                      <a:pt x="21319" y="1"/>
                    </a:cubicBezTo>
                    <a:lnTo>
                      <a:pt x="734" y="6090"/>
                    </a:lnTo>
                    <a:cubicBezTo>
                      <a:pt x="697" y="6100"/>
                      <a:pt x="673" y="6120"/>
                      <a:pt x="670" y="6124"/>
                    </a:cubicBezTo>
                    <a:cubicBezTo>
                      <a:pt x="1" y="8650"/>
                      <a:pt x="1772" y="11185"/>
                      <a:pt x="2584" y="12176"/>
                    </a:cubicBezTo>
                    <a:cubicBezTo>
                      <a:pt x="2588" y="12180"/>
                      <a:pt x="2591" y="12180"/>
                      <a:pt x="2594" y="12180"/>
                    </a:cubicBezTo>
                    <a:lnTo>
                      <a:pt x="22986" y="7334"/>
                    </a:lnTo>
                    <a:cubicBezTo>
                      <a:pt x="22992" y="7331"/>
                      <a:pt x="22996" y="7321"/>
                      <a:pt x="22992" y="7314"/>
                    </a:cubicBezTo>
                    <a:cubicBezTo>
                      <a:pt x="21085" y="5187"/>
                      <a:pt x="21062" y="2097"/>
                      <a:pt x="21333" y="11"/>
                    </a:cubicBezTo>
                    <a:cubicBezTo>
                      <a:pt x="21335" y="5"/>
                      <a:pt x="21329" y="0"/>
                      <a:pt x="21323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9" name="Google Shape;1949;p37"/>
              <p:cNvSpPr/>
              <p:nvPr/>
            </p:nvSpPr>
            <p:spPr>
              <a:xfrm>
                <a:off x="7642468" y="1965113"/>
                <a:ext cx="404384" cy="105876"/>
              </a:xfrm>
              <a:custGeom>
                <a:avLst/>
                <a:gdLst/>
                <a:ahLst/>
                <a:cxnLst/>
                <a:rect l="l" t="t" r="r" b="b"/>
                <a:pathLst>
                  <a:path w="15946" h="4175" extrusionOk="0">
                    <a:moveTo>
                      <a:pt x="15728" y="0"/>
                    </a:moveTo>
                    <a:cubicBezTo>
                      <a:pt x="15714" y="0"/>
                      <a:pt x="15700" y="2"/>
                      <a:pt x="15684" y="6"/>
                    </a:cubicBezTo>
                    <a:cubicBezTo>
                      <a:pt x="13091" y="644"/>
                      <a:pt x="10511" y="1365"/>
                      <a:pt x="7922" y="2020"/>
                    </a:cubicBezTo>
                    <a:cubicBezTo>
                      <a:pt x="5335" y="2676"/>
                      <a:pt x="2708" y="3231"/>
                      <a:pt x="141" y="3971"/>
                    </a:cubicBezTo>
                    <a:cubicBezTo>
                      <a:pt x="1" y="4012"/>
                      <a:pt x="54" y="4174"/>
                      <a:pt x="178" y="4174"/>
                    </a:cubicBezTo>
                    <a:cubicBezTo>
                      <a:pt x="188" y="4174"/>
                      <a:pt x="198" y="4173"/>
                      <a:pt x="209" y="4171"/>
                    </a:cubicBezTo>
                    <a:cubicBezTo>
                      <a:pt x="5422" y="3187"/>
                      <a:pt x="10674" y="1743"/>
                      <a:pt x="15769" y="259"/>
                    </a:cubicBezTo>
                    <a:cubicBezTo>
                      <a:pt x="15946" y="209"/>
                      <a:pt x="15881" y="0"/>
                      <a:pt x="1572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0" name="Google Shape;1950;p37"/>
              <p:cNvSpPr/>
              <p:nvPr/>
            </p:nvSpPr>
            <p:spPr>
              <a:xfrm>
                <a:off x="7634632" y="1950100"/>
                <a:ext cx="306268" cy="80948"/>
              </a:xfrm>
              <a:custGeom>
                <a:avLst/>
                <a:gdLst/>
                <a:ahLst/>
                <a:cxnLst/>
                <a:rect l="l" t="t" r="r" b="b"/>
                <a:pathLst>
                  <a:path w="12077" h="3192" extrusionOk="0">
                    <a:moveTo>
                      <a:pt x="11930" y="0"/>
                    </a:moveTo>
                    <a:cubicBezTo>
                      <a:pt x="11923" y="0"/>
                      <a:pt x="11916" y="1"/>
                      <a:pt x="11908" y="2"/>
                    </a:cubicBezTo>
                    <a:cubicBezTo>
                      <a:pt x="7955" y="756"/>
                      <a:pt x="4054" y="1963"/>
                      <a:pt x="159" y="2964"/>
                    </a:cubicBezTo>
                    <a:cubicBezTo>
                      <a:pt x="0" y="3004"/>
                      <a:pt x="58" y="3192"/>
                      <a:pt x="191" y="3192"/>
                    </a:cubicBezTo>
                    <a:cubicBezTo>
                      <a:pt x="203" y="3192"/>
                      <a:pt x="216" y="3190"/>
                      <a:pt x="229" y="3187"/>
                    </a:cubicBezTo>
                    <a:cubicBezTo>
                      <a:pt x="4128" y="2204"/>
                      <a:pt x="8135" y="1399"/>
                      <a:pt x="11963" y="168"/>
                    </a:cubicBezTo>
                    <a:cubicBezTo>
                      <a:pt x="12076" y="130"/>
                      <a:pt x="12033" y="0"/>
                      <a:pt x="1193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1" name="Google Shape;1951;p37"/>
              <p:cNvSpPr/>
              <p:nvPr/>
            </p:nvSpPr>
            <p:spPr>
              <a:xfrm>
                <a:off x="7464118" y="1640285"/>
                <a:ext cx="699443" cy="306927"/>
              </a:xfrm>
              <a:custGeom>
                <a:avLst/>
                <a:gdLst/>
                <a:ahLst/>
                <a:cxnLst/>
                <a:rect l="l" t="t" r="r" b="b"/>
                <a:pathLst>
                  <a:path w="27581" h="12103" extrusionOk="0">
                    <a:moveTo>
                      <a:pt x="24528" y="0"/>
                    </a:moveTo>
                    <a:cubicBezTo>
                      <a:pt x="24432" y="0"/>
                      <a:pt x="24336" y="8"/>
                      <a:pt x="24240" y="23"/>
                    </a:cubicBezTo>
                    <a:lnTo>
                      <a:pt x="302" y="3793"/>
                    </a:lnTo>
                    <a:cubicBezTo>
                      <a:pt x="68" y="3827"/>
                      <a:pt x="1" y="4132"/>
                      <a:pt x="200" y="4260"/>
                    </a:cubicBezTo>
                    <a:lnTo>
                      <a:pt x="207" y="4266"/>
                    </a:lnTo>
                    <a:cubicBezTo>
                      <a:pt x="730" y="4614"/>
                      <a:pt x="1343" y="4796"/>
                      <a:pt x="1965" y="4796"/>
                    </a:cubicBezTo>
                    <a:cubicBezTo>
                      <a:pt x="2124" y="4796"/>
                      <a:pt x="2283" y="4785"/>
                      <a:pt x="2441" y="4761"/>
                    </a:cubicBezTo>
                    <a:lnTo>
                      <a:pt x="23489" y="1562"/>
                    </a:lnTo>
                    <a:cubicBezTo>
                      <a:pt x="23575" y="1549"/>
                      <a:pt x="23660" y="1543"/>
                      <a:pt x="23745" y="1543"/>
                    </a:cubicBezTo>
                    <a:cubicBezTo>
                      <a:pt x="24335" y="1543"/>
                      <a:pt x="24896" y="1846"/>
                      <a:pt x="25200" y="2367"/>
                    </a:cubicBezTo>
                    <a:cubicBezTo>
                      <a:pt x="25532" y="2928"/>
                      <a:pt x="25839" y="3716"/>
                      <a:pt x="25958" y="4777"/>
                    </a:cubicBezTo>
                    <a:cubicBezTo>
                      <a:pt x="26055" y="5653"/>
                      <a:pt x="25464" y="6461"/>
                      <a:pt x="24599" y="6634"/>
                    </a:cubicBezTo>
                    <a:cubicBezTo>
                      <a:pt x="20311" y="7482"/>
                      <a:pt x="7365" y="10048"/>
                      <a:pt x="3886" y="10738"/>
                    </a:cubicBezTo>
                    <a:cubicBezTo>
                      <a:pt x="3351" y="10843"/>
                      <a:pt x="2928" y="11245"/>
                      <a:pt x="2790" y="11769"/>
                    </a:cubicBezTo>
                    <a:lnTo>
                      <a:pt x="2790" y="11776"/>
                    </a:lnTo>
                    <a:cubicBezTo>
                      <a:pt x="2744" y="11945"/>
                      <a:pt x="2870" y="12102"/>
                      <a:pt x="3035" y="12102"/>
                    </a:cubicBezTo>
                    <a:cubicBezTo>
                      <a:pt x="3052" y="12102"/>
                      <a:pt x="3070" y="12101"/>
                      <a:pt x="3087" y="12097"/>
                    </a:cubicBezTo>
                    <a:lnTo>
                      <a:pt x="25775" y="7695"/>
                    </a:lnTo>
                    <a:cubicBezTo>
                      <a:pt x="26816" y="7495"/>
                      <a:pt x="27581" y="6582"/>
                      <a:pt x="27574" y="5524"/>
                    </a:cubicBezTo>
                    <a:cubicBezTo>
                      <a:pt x="27553" y="2857"/>
                      <a:pt x="26546" y="1315"/>
                      <a:pt x="25809" y="541"/>
                    </a:cubicBezTo>
                    <a:cubicBezTo>
                      <a:pt x="25473" y="189"/>
                      <a:pt x="25007" y="0"/>
                      <a:pt x="2452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52" name="Google Shape;1952;p37"/>
              <p:cNvSpPr/>
              <p:nvPr/>
            </p:nvSpPr>
            <p:spPr>
              <a:xfrm>
                <a:off x="7527236" y="1678400"/>
                <a:ext cx="596965" cy="230620"/>
              </a:xfrm>
              <a:custGeom>
                <a:avLst/>
                <a:gdLst/>
                <a:ahLst/>
                <a:cxnLst/>
                <a:rect l="l" t="t" r="r" b="b"/>
                <a:pathLst>
                  <a:path w="23540" h="9094" extrusionOk="0">
                    <a:moveTo>
                      <a:pt x="21503" y="0"/>
                    </a:moveTo>
                    <a:cubicBezTo>
                      <a:pt x="21439" y="0"/>
                      <a:pt x="21375" y="5"/>
                      <a:pt x="21311" y="15"/>
                    </a:cubicBezTo>
                    <a:lnTo>
                      <a:pt x="0" y="3369"/>
                    </a:lnTo>
                    <a:cubicBezTo>
                      <a:pt x="470" y="3951"/>
                      <a:pt x="910" y="4667"/>
                      <a:pt x="1210" y="5536"/>
                    </a:cubicBezTo>
                    <a:cubicBezTo>
                      <a:pt x="1664" y="6838"/>
                      <a:pt x="1725" y="8086"/>
                      <a:pt x="1640" y="9093"/>
                    </a:cubicBezTo>
                    <a:lnTo>
                      <a:pt x="22528" y="5043"/>
                    </a:lnTo>
                    <a:cubicBezTo>
                      <a:pt x="23124" y="4928"/>
                      <a:pt x="23540" y="4386"/>
                      <a:pt x="23510" y="3781"/>
                    </a:cubicBezTo>
                    <a:cubicBezTo>
                      <a:pt x="23428" y="2169"/>
                      <a:pt x="22924" y="1117"/>
                      <a:pt x="22461" y="478"/>
                    </a:cubicBezTo>
                    <a:cubicBezTo>
                      <a:pt x="22238" y="169"/>
                      <a:pt x="21878" y="0"/>
                      <a:pt x="21503" y="0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3" name="Google Shape;1953;p37"/>
              <p:cNvSpPr/>
              <p:nvPr/>
            </p:nvSpPr>
            <p:spPr>
              <a:xfrm>
                <a:off x="7628546" y="1779381"/>
                <a:ext cx="411257" cy="84422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3329" extrusionOk="0">
                    <a:moveTo>
                      <a:pt x="16058" y="1"/>
                    </a:moveTo>
                    <a:cubicBezTo>
                      <a:pt x="16050" y="1"/>
                      <a:pt x="16042" y="1"/>
                      <a:pt x="16033" y="3"/>
                    </a:cubicBezTo>
                    <a:cubicBezTo>
                      <a:pt x="10714" y="950"/>
                      <a:pt x="5447" y="2194"/>
                      <a:pt x="129" y="3155"/>
                    </a:cubicBezTo>
                    <a:cubicBezTo>
                      <a:pt x="1" y="3177"/>
                      <a:pt x="53" y="3328"/>
                      <a:pt x="165" y="3328"/>
                    </a:cubicBezTo>
                    <a:cubicBezTo>
                      <a:pt x="171" y="3328"/>
                      <a:pt x="178" y="3328"/>
                      <a:pt x="185" y="3327"/>
                    </a:cubicBezTo>
                    <a:cubicBezTo>
                      <a:pt x="5488" y="2471"/>
                      <a:pt x="10904" y="1602"/>
                      <a:pt x="16090" y="179"/>
                    </a:cubicBezTo>
                    <a:cubicBezTo>
                      <a:pt x="16217" y="144"/>
                      <a:pt x="16167" y="1"/>
                      <a:pt x="16058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54" name="Google Shape;1954;p37"/>
              <p:cNvSpPr/>
              <p:nvPr/>
            </p:nvSpPr>
            <p:spPr>
              <a:xfrm>
                <a:off x="7617692" y="1714765"/>
                <a:ext cx="457639" cy="91092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3592" extrusionOk="0">
                    <a:moveTo>
                      <a:pt x="17859" y="1"/>
                    </a:moveTo>
                    <a:cubicBezTo>
                      <a:pt x="17852" y="1"/>
                      <a:pt x="17844" y="1"/>
                      <a:pt x="17837" y="2"/>
                    </a:cubicBezTo>
                    <a:cubicBezTo>
                      <a:pt x="11903" y="823"/>
                      <a:pt x="6010" y="2240"/>
                      <a:pt x="137" y="3400"/>
                    </a:cubicBezTo>
                    <a:cubicBezTo>
                      <a:pt x="1" y="3429"/>
                      <a:pt x="55" y="3592"/>
                      <a:pt x="174" y="3592"/>
                    </a:cubicBezTo>
                    <a:cubicBezTo>
                      <a:pt x="182" y="3592"/>
                      <a:pt x="190" y="3591"/>
                      <a:pt x="198" y="3590"/>
                    </a:cubicBezTo>
                    <a:cubicBezTo>
                      <a:pt x="6084" y="2494"/>
                      <a:pt x="12086" y="1632"/>
                      <a:pt x="17898" y="198"/>
                    </a:cubicBezTo>
                    <a:cubicBezTo>
                      <a:pt x="18045" y="163"/>
                      <a:pt x="17983" y="1"/>
                      <a:pt x="17859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55" name="Google Shape;1955;p37"/>
              <p:cNvSpPr/>
              <p:nvPr/>
            </p:nvSpPr>
            <p:spPr>
              <a:xfrm>
                <a:off x="7755620" y="3202090"/>
                <a:ext cx="785615" cy="487564"/>
              </a:xfrm>
              <a:custGeom>
                <a:avLst/>
                <a:gdLst/>
                <a:ahLst/>
                <a:cxnLst/>
                <a:rect l="l" t="t" r="r" b="b"/>
                <a:pathLst>
                  <a:path w="30979" h="19226" extrusionOk="0">
                    <a:moveTo>
                      <a:pt x="3210" y="1"/>
                    </a:moveTo>
                    <a:cubicBezTo>
                      <a:pt x="3055" y="1"/>
                      <a:pt x="2918" y="124"/>
                      <a:pt x="2915" y="288"/>
                    </a:cubicBezTo>
                    <a:cubicBezTo>
                      <a:pt x="2912" y="514"/>
                      <a:pt x="2905" y="853"/>
                      <a:pt x="2892" y="1258"/>
                    </a:cubicBezTo>
                    <a:lnTo>
                      <a:pt x="29037" y="9028"/>
                    </a:lnTo>
                    <a:cubicBezTo>
                      <a:pt x="29373" y="9126"/>
                      <a:pt x="29596" y="9451"/>
                      <a:pt x="29569" y="9799"/>
                    </a:cubicBezTo>
                    <a:cubicBezTo>
                      <a:pt x="29468" y="11101"/>
                      <a:pt x="29132" y="12578"/>
                      <a:pt x="28575" y="14188"/>
                    </a:cubicBezTo>
                    <a:cubicBezTo>
                      <a:pt x="27645" y="16865"/>
                      <a:pt x="26732" y="17630"/>
                      <a:pt x="26387" y="17833"/>
                    </a:cubicBezTo>
                    <a:lnTo>
                      <a:pt x="440" y="10834"/>
                    </a:lnTo>
                    <a:cubicBezTo>
                      <a:pt x="311" y="11057"/>
                      <a:pt x="194" y="11249"/>
                      <a:pt x="105" y="11395"/>
                    </a:cubicBezTo>
                    <a:cubicBezTo>
                      <a:pt x="1" y="11561"/>
                      <a:pt x="88" y="11780"/>
                      <a:pt x="278" y="11831"/>
                    </a:cubicBezTo>
                    <a:lnTo>
                      <a:pt x="26397" y="19225"/>
                    </a:lnTo>
                    <a:cubicBezTo>
                      <a:pt x="26397" y="19225"/>
                      <a:pt x="26397" y="19225"/>
                      <a:pt x="26397" y="19225"/>
                    </a:cubicBezTo>
                    <a:cubicBezTo>
                      <a:pt x="26424" y="19225"/>
                      <a:pt x="28248" y="19208"/>
                      <a:pt x="29836" y="14627"/>
                    </a:cubicBezTo>
                    <a:cubicBezTo>
                      <a:pt x="30424" y="12933"/>
                      <a:pt x="30789" y="11344"/>
                      <a:pt x="30904" y="9904"/>
                    </a:cubicBezTo>
                    <a:cubicBezTo>
                      <a:pt x="30979" y="8924"/>
                      <a:pt x="30360" y="8024"/>
                      <a:pt x="29416" y="7747"/>
                    </a:cubicBezTo>
                    <a:lnTo>
                      <a:pt x="3284" y="10"/>
                    </a:lnTo>
                    <a:cubicBezTo>
                      <a:pt x="3259" y="4"/>
                      <a:pt x="3234" y="1"/>
                      <a:pt x="3210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6" name="Google Shape;1956;p37"/>
              <p:cNvSpPr/>
              <p:nvPr/>
            </p:nvSpPr>
            <p:spPr>
              <a:xfrm>
                <a:off x="7804589" y="3244618"/>
                <a:ext cx="701573" cy="409710"/>
              </a:xfrm>
              <a:custGeom>
                <a:avLst/>
                <a:gdLst/>
                <a:ahLst/>
                <a:cxnLst/>
                <a:rect l="l" t="t" r="r" b="b"/>
                <a:pathLst>
                  <a:path w="27665" h="16156" extrusionOk="0">
                    <a:moveTo>
                      <a:pt x="2279" y="0"/>
                    </a:moveTo>
                    <a:cubicBezTo>
                      <a:pt x="2239" y="941"/>
                      <a:pt x="2161" y="2205"/>
                      <a:pt x="2005" y="3622"/>
                    </a:cubicBezTo>
                    <a:cubicBezTo>
                      <a:pt x="1788" y="5624"/>
                      <a:pt x="791" y="7787"/>
                      <a:pt x="0" y="9235"/>
                    </a:cubicBezTo>
                    <a:lnTo>
                      <a:pt x="24456" y="16156"/>
                    </a:lnTo>
                    <a:cubicBezTo>
                      <a:pt x="24801" y="15953"/>
                      <a:pt x="25714" y="15188"/>
                      <a:pt x="26644" y="12511"/>
                    </a:cubicBezTo>
                    <a:cubicBezTo>
                      <a:pt x="27201" y="10901"/>
                      <a:pt x="27537" y="9424"/>
                      <a:pt x="27638" y="8122"/>
                    </a:cubicBezTo>
                    <a:cubicBezTo>
                      <a:pt x="27665" y="7774"/>
                      <a:pt x="27442" y="7449"/>
                      <a:pt x="27106" y="7351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7" name="Google Shape;1957;p37"/>
              <p:cNvSpPr/>
              <p:nvPr/>
            </p:nvSpPr>
            <p:spPr>
              <a:xfrm>
                <a:off x="7838088" y="3425836"/>
                <a:ext cx="407301" cy="109477"/>
              </a:xfrm>
              <a:custGeom>
                <a:avLst/>
                <a:gdLst/>
                <a:ahLst/>
                <a:cxnLst/>
                <a:rect l="l" t="t" r="r" b="b"/>
                <a:pathLst>
                  <a:path w="16061" h="4317" extrusionOk="0">
                    <a:moveTo>
                      <a:pt x="190" y="0"/>
                    </a:moveTo>
                    <a:cubicBezTo>
                      <a:pt x="61" y="0"/>
                      <a:pt x="0" y="173"/>
                      <a:pt x="147" y="202"/>
                    </a:cubicBezTo>
                    <a:cubicBezTo>
                      <a:pt x="5516" y="1233"/>
                      <a:pt x="10672" y="2829"/>
                      <a:pt x="15920" y="4313"/>
                    </a:cubicBezTo>
                    <a:cubicBezTo>
                      <a:pt x="15927" y="4315"/>
                      <a:pt x="15934" y="4316"/>
                      <a:pt x="15941" y="4316"/>
                    </a:cubicBezTo>
                    <a:cubicBezTo>
                      <a:pt x="16009" y="4316"/>
                      <a:pt x="16060" y="4222"/>
                      <a:pt x="15984" y="4191"/>
                    </a:cubicBezTo>
                    <a:cubicBezTo>
                      <a:pt x="10973" y="2150"/>
                      <a:pt x="5519" y="949"/>
                      <a:pt x="214" y="2"/>
                    </a:cubicBezTo>
                    <a:cubicBezTo>
                      <a:pt x="206" y="1"/>
                      <a:pt x="198" y="0"/>
                      <a:pt x="190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8" name="Google Shape;1958;p37"/>
              <p:cNvSpPr/>
              <p:nvPr/>
            </p:nvSpPr>
            <p:spPr>
              <a:xfrm>
                <a:off x="7855079" y="3338042"/>
                <a:ext cx="492407" cy="150332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5928" extrusionOk="0">
                    <a:moveTo>
                      <a:pt x="195" y="0"/>
                    </a:moveTo>
                    <a:cubicBezTo>
                      <a:pt x="87" y="0"/>
                      <a:pt x="0" y="159"/>
                      <a:pt x="129" y="208"/>
                    </a:cubicBezTo>
                    <a:cubicBezTo>
                      <a:pt x="3162" y="1378"/>
                      <a:pt x="6263" y="2375"/>
                      <a:pt x="9377" y="3315"/>
                    </a:cubicBezTo>
                    <a:cubicBezTo>
                      <a:pt x="12598" y="4293"/>
                      <a:pt x="15899" y="5331"/>
                      <a:pt x="19219" y="5926"/>
                    </a:cubicBezTo>
                    <a:cubicBezTo>
                      <a:pt x="19228" y="5927"/>
                      <a:pt x="19236" y="5928"/>
                      <a:pt x="19245" y="5928"/>
                    </a:cubicBezTo>
                    <a:cubicBezTo>
                      <a:pt x="19362" y="5928"/>
                      <a:pt x="19416" y="5777"/>
                      <a:pt x="19280" y="5733"/>
                    </a:cubicBezTo>
                    <a:cubicBezTo>
                      <a:pt x="16128" y="4719"/>
                      <a:pt x="12883" y="3968"/>
                      <a:pt x="9711" y="3018"/>
                    </a:cubicBezTo>
                    <a:cubicBezTo>
                      <a:pt x="6533" y="2068"/>
                      <a:pt x="3388" y="1013"/>
                      <a:pt x="228" y="5"/>
                    </a:cubicBezTo>
                    <a:cubicBezTo>
                      <a:pt x="217" y="2"/>
                      <a:pt x="206" y="0"/>
                      <a:pt x="195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9" name="Google Shape;1959;p37"/>
              <p:cNvSpPr/>
              <p:nvPr/>
            </p:nvSpPr>
            <p:spPr>
              <a:xfrm>
                <a:off x="7973049" y="3332767"/>
                <a:ext cx="325643" cy="76180"/>
              </a:xfrm>
              <a:custGeom>
                <a:avLst/>
                <a:gdLst/>
                <a:ahLst/>
                <a:cxnLst/>
                <a:rect l="l" t="t" r="r" b="b"/>
                <a:pathLst>
                  <a:path w="12841" h="3004" extrusionOk="0">
                    <a:moveTo>
                      <a:pt x="255" y="1"/>
                    </a:moveTo>
                    <a:cubicBezTo>
                      <a:pt x="84" y="1"/>
                      <a:pt x="0" y="239"/>
                      <a:pt x="201" y="277"/>
                    </a:cubicBezTo>
                    <a:cubicBezTo>
                      <a:pt x="4383" y="1035"/>
                      <a:pt x="8474" y="2123"/>
                      <a:pt x="12626" y="3000"/>
                    </a:cubicBezTo>
                    <a:cubicBezTo>
                      <a:pt x="12638" y="3002"/>
                      <a:pt x="12650" y="3004"/>
                      <a:pt x="12661" y="3004"/>
                    </a:cubicBezTo>
                    <a:cubicBezTo>
                      <a:pt x="12789" y="3004"/>
                      <a:pt x="12840" y="2837"/>
                      <a:pt x="12694" y="2789"/>
                    </a:cubicBezTo>
                    <a:cubicBezTo>
                      <a:pt x="8681" y="1505"/>
                      <a:pt x="4434" y="744"/>
                      <a:pt x="289" y="4"/>
                    </a:cubicBezTo>
                    <a:cubicBezTo>
                      <a:pt x="277" y="2"/>
                      <a:pt x="266" y="1"/>
                      <a:pt x="255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0" name="Google Shape;1960;p37"/>
              <p:cNvSpPr/>
              <p:nvPr/>
            </p:nvSpPr>
            <p:spPr>
              <a:xfrm>
                <a:off x="7102776" y="4171248"/>
                <a:ext cx="669519" cy="588672"/>
              </a:xfrm>
              <a:custGeom>
                <a:avLst/>
                <a:gdLst/>
                <a:ahLst/>
                <a:cxnLst/>
                <a:rect l="l" t="t" r="r" b="b"/>
                <a:pathLst>
                  <a:path w="26401" h="23213" extrusionOk="0">
                    <a:moveTo>
                      <a:pt x="8014" y="1"/>
                    </a:moveTo>
                    <a:cubicBezTo>
                      <a:pt x="8014" y="1"/>
                      <a:pt x="169" y="15212"/>
                      <a:pt x="0" y="23212"/>
                    </a:cubicBezTo>
                    <a:lnTo>
                      <a:pt x="26400" y="23212"/>
                    </a:lnTo>
                    <a:lnTo>
                      <a:pt x="23235" y="670"/>
                    </a:lnTo>
                    <a:lnTo>
                      <a:pt x="8014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1" name="Google Shape;1961;p37"/>
              <p:cNvSpPr/>
              <p:nvPr/>
            </p:nvSpPr>
            <p:spPr>
              <a:xfrm>
                <a:off x="6958990" y="3496791"/>
                <a:ext cx="1271581" cy="707812"/>
              </a:xfrm>
              <a:custGeom>
                <a:avLst/>
                <a:gdLst/>
                <a:ahLst/>
                <a:cxnLst/>
                <a:rect l="l" t="t" r="r" b="b"/>
                <a:pathLst>
                  <a:path w="50142" h="27911" extrusionOk="0">
                    <a:moveTo>
                      <a:pt x="21495" y="0"/>
                    </a:moveTo>
                    <a:cubicBezTo>
                      <a:pt x="10909" y="0"/>
                      <a:pt x="8380" y="2606"/>
                      <a:pt x="6614" y="6624"/>
                    </a:cubicBezTo>
                    <a:cubicBezTo>
                      <a:pt x="4545" y="11331"/>
                      <a:pt x="1" y="21082"/>
                      <a:pt x="11331" y="25558"/>
                    </a:cubicBezTo>
                    <a:cubicBezTo>
                      <a:pt x="15706" y="27289"/>
                      <a:pt x="19642" y="27911"/>
                      <a:pt x="23040" y="27911"/>
                    </a:cubicBezTo>
                    <a:cubicBezTo>
                      <a:pt x="31723" y="27911"/>
                      <a:pt x="36889" y="23848"/>
                      <a:pt x="36889" y="23848"/>
                    </a:cubicBezTo>
                    <a:cubicBezTo>
                      <a:pt x="36889" y="23848"/>
                      <a:pt x="38740" y="24734"/>
                      <a:pt x="41044" y="24734"/>
                    </a:cubicBezTo>
                    <a:cubicBezTo>
                      <a:pt x="42998" y="24734"/>
                      <a:pt x="45279" y="24096"/>
                      <a:pt x="47032" y="21738"/>
                    </a:cubicBezTo>
                    <a:cubicBezTo>
                      <a:pt x="50141" y="17558"/>
                      <a:pt x="47229" y="14120"/>
                      <a:pt x="43659" y="14120"/>
                    </a:cubicBezTo>
                    <a:cubicBezTo>
                      <a:pt x="42842" y="14120"/>
                      <a:pt x="41991" y="14300"/>
                      <a:pt x="41169" y="14692"/>
                    </a:cubicBezTo>
                    <a:cubicBezTo>
                      <a:pt x="41169" y="14692"/>
                      <a:pt x="42552" y="1187"/>
                      <a:pt x="27137" y="200"/>
                    </a:cubicBezTo>
                    <a:cubicBezTo>
                      <a:pt x="25037" y="65"/>
                      <a:pt x="23165" y="0"/>
                      <a:pt x="21495" y="0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2" name="Google Shape;1962;p37"/>
              <p:cNvSpPr/>
              <p:nvPr/>
            </p:nvSpPr>
            <p:spPr>
              <a:xfrm>
                <a:off x="6967789" y="3013848"/>
                <a:ext cx="1205190" cy="936555"/>
              </a:xfrm>
              <a:custGeom>
                <a:avLst/>
                <a:gdLst/>
                <a:ahLst/>
                <a:cxnLst/>
                <a:rect l="l" t="t" r="r" b="b"/>
                <a:pathLst>
                  <a:path w="47524" h="36931" extrusionOk="0">
                    <a:moveTo>
                      <a:pt x="18610" y="0"/>
                    </a:moveTo>
                    <a:cubicBezTo>
                      <a:pt x="17705" y="0"/>
                      <a:pt x="16687" y="120"/>
                      <a:pt x="15542" y="391"/>
                    </a:cubicBezTo>
                    <a:cubicBezTo>
                      <a:pt x="6044" y="2633"/>
                      <a:pt x="7833" y="10206"/>
                      <a:pt x="8170" y="11372"/>
                    </a:cubicBezTo>
                    <a:cubicBezTo>
                      <a:pt x="8083" y="11489"/>
                      <a:pt x="7841" y="11527"/>
                      <a:pt x="7496" y="11527"/>
                    </a:cubicBezTo>
                    <a:cubicBezTo>
                      <a:pt x="7170" y="11527"/>
                      <a:pt x="6751" y="11493"/>
                      <a:pt x="6283" y="11461"/>
                    </a:cubicBezTo>
                    <a:cubicBezTo>
                      <a:pt x="5814" y="11427"/>
                      <a:pt x="5295" y="11393"/>
                      <a:pt x="4770" y="11393"/>
                    </a:cubicBezTo>
                    <a:cubicBezTo>
                      <a:pt x="2451" y="11393"/>
                      <a:pt x="0" y="12050"/>
                      <a:pt x="1114" y="16261"/>
                    </a:cubicBezTo>
                    <a:cubicBezTo>
                      <a:pt x="2267" y="20628"/>
                      <a:pt x="6366" y="21802"/>
                      <a:pt x="10439" y="21802"/>
                    </a:cubicBezTo>
                    <a:cubicBezTo>
                      <a:pt x="15171" y="21802"/>
                      <a:pt x="19869" y="20217"/>
                      <a:pt x="19869" y="20217"/>
                    </a:cubicBezTo>
                    <a:lnTo>
                      <a:pt x="19869" y="20217"/>
                    </a:lnTo>
                    <a:cubicBezTo>
                      <a:pt x="19869" y="20217"/>
                      <a:pt x="19061" y="21205"/>
                      <a:pt x="21394" y="23934"/>
                    </a:cubicBezTo>
                    <a:cubicBezTo>
                      <a:pt x="23123" y="25956"/>
                      <a:pt x="25021" y="26550"/>
                      <a:pt x="26851" y="26550"/>
                    </a:cubicBezTo>
                    <a:cubicBezTo>
                      <a:pt x="28152" y="26550"/>
                      <a:pt x="29417" y="26249"/>
                      <a:pt x="30564" y="25949"/>
                    </a:cubicBezTo>
                    <a:cubicBezTo>
                      <a:pt x="31709" y="25650"/>
                      <a:pt x="32736" y="25351"/>
                      <a:pt x="33559" y="25351"/>
                    </a:cubicBezTo>
                    <a:cubicBezTo>
                      <a:pt x="34030" y="25351"/>
                      <a:pt x="34435" y="25450"/>
                      <a:pt x="34756" y="25702"/>
                    </a:cubicBezTo>
                    <a:cubicBezTo>
                      <a:pt x="36988" y="27453"/>
                      <a:pt x="38053" y="36930"/>
                      <a:pt x="38053" y="36930"/>
                    </a:cubicBezTo>
                    <a:lnTo>
                      <a:pt x="40822" y="33736"/>
                    </a:lnTo>
                    <a:cubicBezTo>
                      <a:pt x="47523" y="26824"/>
                      <a:pt x="41813" y="22050"/>
                      <a:pt x="41813" y="22050"/>
                    </a:cubicBezTo>
                    <a:cubicBezTo>
                      <a:pt x="41813" y="22050"/>
                      <a:pt x="46296" y="17397"/>
                      <a:pt x="39544" y="9905"/>
                    </a:cubicBezTo>
                    <a:cubicBezTo>
                      <a:pt x="36737" y="6792"/>
                      <a:pt x="33901" y="5882"/>
                      <a:pt x="31545" y="5882"/>
                    </a:cubicBezTo>
                    <a:cubicBezTo>
                      <a:pt x="29142" y="5882"/>
                      <a:pt x="27238" y="6828"/>
                      <a:pt x="26375" y="7349"/>
                    </a:cubicBezTo>
                    <a:cubicBezTo>
                      <a:pt x="26316" y="7384"/>
                      <a:pt x="26252" y="7401"/>
                      <a:pt x="26190" y="7401"/>
                    </a:cubicBezTo>
                    <a:cubicBezTo>
                      <a:pt x="26014" y="7401"/>
                      <a:pt x="25850" y="7270"/>
                      <a:pt x="25830" y="7075"/>
                    </a:cubicBezTo>
                    <a:cubicBezTo>
                      <a:pt x="25651" y="5266"/>
                      <a:pt x="24607" y="0"/>
                      <a:pt x="1861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3" name="Google Shape;1963;p37"/>
              <p:cNvSpPr/>
              <p:nvPr/>
            </p:nvSpPr>
            <p:spPr>
              <a:xfrm>
                <a:off x="7056546" y="3851340"/>
                <a:ext cx="705453" cy="353209"/>
              </a:xfrm>
              <a:custGeom>
                <a:avLst/>
                <a:gdLst/>
                <a:ahLst/>
                <a:cxnLst/>
                <a:rect l="l" t="t" r="r" b="b"/>
                <a:pathLst>
                  <a:path w="27818" h="13928" extrusionOk="0">
                    <a:moveTo>
                      <a:pt x="1574" y="1"/>
                    </a:moveTo>
                    <a:cubicBezTo>
                      <a:pt x="494" y="1"/>
                      <a:pt x="165" y="1488"/>
                      <a:pt x="110" y="1775"/>
                    </a:cubicBezTo>
                    <a:cubicBezTo>
                      <a:pt x="1" y="5502"/>
                      <a:pt x="1597" y="9251"/>
                      <a:pt x="7484" y="11577"/>
                    </a:cubicBezTo>
                    <a:cubicBezTo>
                      <a:pt x="11801" y="13285"/>
                      <a:pt x="15686" y="13910"/>
                      <a:pt x="19054" y="13927"/>
                    </a:cubicBezTo>
                    <a:cubicBezTo>
                      <a:pt x="25221" y="12203"/>
                      <a:pt x="27817" y="9785"/>
                      <a:pt x="27750" y="6705"/>
                    </a:cubicBezTo>
                    <a:cubicBezTo>
                      <a:pt x="27684" y="3752"/>
                      <a:pt x="26362" y="3157"/>
                      <a:pt x="21834" y="3157"/>
                    </a:cubicBezTo>
                    <a:cubicBezTo>
                      <a:pt x="20401" y="3157"/>
                      <a:pt x="18646" y="3216"/>
                      <a:pt x="16508" y="3280"/>
                    </a:cubicBezTo>
                    <a:cubicBezTo>
                      <a:pt x="16020" y="3294"/>
                      <a:pt x="15549" y="3301"/>
                      <a:pt x="15094" y="3301"/>
                    </a:cubicBezTo>
                    <a:cubicBezTo>
                      <a:pt x="7259" y="3301"/>
                      <a:pt x="4217" y="1245"/>
                      <a:pt x="2412" y="251"/>
                    </a:cubicBezTo>
                    <a:cubicBezTo>
                      <a:pt x="2092" y="74"/>
                      <a:pt x="1815" y="1"/>
                      <a:pt x="1574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4" name="Google Shape;1964;p37"/>
              <p:cNvSpPr/>
              <p:nvPr/>
            </p:nvSpPr>
            <p:spPr>
              <a:xfrm>
                <a:off x="7165692" y="3888466"/>
                <a:ext cx="195649" cy="97254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3835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2"/>
                      <a:pt x="968" y="2783"/>
                      <a:pt x="1290" y="2783"/>
                    </a:cubicBezTo>
                    <a:cubicBezTo>
                      <a:pt x="1861" y="2783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8" y="3797"/>
                      <a:pt x="4042" y="3835"/>
                      <a:pt x="4255" y="3835"/>
                    </a:cubicBezTo>
                    <a:cubicBezTo>
                      <a:pt x="5205" y="3835"/>
                      <a:pt x="5706" y="3084"/>
                      <a:pt x="5706" y="3084"/>
                    </a:cubicBezTo>
                    <a:cubicBezTo>
                      <a:pt x="5706" y="3084"/>
                      <a:pt x="5773" y="3246"/>
                      <a:pt x="5921" y="3476"/>
                    </a:cubicBezTo>
                    <a:cubicBezTo>
                      <a:pt x="6672" y="2979"/>
                      <a:pt x="7257" y="2374"/>
                      <a:pt x="7714" y="1718"/>
                    </a:cubicBezTo>
                    <a:cubicBezTo>
                      <a:pt x="7301" y="1688"/>
                      <a:pt x="6906" y="1647"/>
                      <a:pt x="6527" y="1603"/>
                    </a:cubicBezTo>
                    <a:lnTo>
                      <a:pt x="6524" y="1603"/>
                    </a:lnTo>
                    <a:cubicBezTo>
                      <a:pt x="6520" y="1600"/>
                      <a:pt x="6513" y="1600"/>
                      <a:pt x="6507" y="1600"/>
                    </a:cubicBezTo>
                    <a:cubicBezTo>
                      <a:pt x="6503" y="1600"/>
                      <a:pt x="6497" y="1600"/>
                      <a:pt x="6490" y="1597"/>
                    </a:cubicBezTo>
                    <a:lnTo>
                      <a:pt x="6469" y="1597"/>
                    </a:lnTo>
                    <a:cubicBezTo>
                      <a:pt x="6466" y="1597"/>
                      <a:pt x="6463" y="1593"/>
                      <a:pt x="6456" y="1593"/>
                    </a:cubicBezTo>
                    <a:lnTo>
                      <a:pt x="6442" y="1593"/>
                    </a:lnTo>
                    <a:cubicBezTo>
                      <a:pt x="6439" y="1593"/>
                      <a:pt x="6439" y="1593"/>
                      <a:pt x="6436" y="1589"/>
                    </a:cubicBezTo>
                    <a:lnTo>
                      <a:pt x="6408" y="1589"/>
                    </a:lnTo>
                    <a:cubicBezTo>
                      <a:pt x="6399" y="1586"/>
                      <a:pt x="6388" y="1586"/>
                      <a:pt x="6378" y="1583"/>
                    </a:cubicBezTo>
                    <a:lnTo>
                      <a:pt x="6375" y="1583"/>
                    </a:lnTo>
                    <a:cubicBezTo>
                      <a:pt x="6365" y="1583"/>
                      <a:pt x="6355" y="1580"/>
                      <a:pt x="6341" y="1580"/>
                    </a:cubicBezTo>
                    <a:cubicBezTo>
                      <a:pt x="3646" y="1241"/>
                      <a:pt x="1783" y="616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5" name="Google Shape;1965;p37"/>
              <p:cNvSpPr/>
              <p:nvPr/>
            </p:nvSpPr>
            <p:spPr>
              <a:xfrm>
                <a:off x="7165692" y="3888466"/>
                <a:ext cx="515206" cy="12659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4992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4"/>
                      <a:pt x="966" y="2784"/>
                      <a:pt x="1289" y="2784"/>
                    </a:cubicBezTo>
                    <a:cubicBezTo>
                      <a:pt x="1859" y="2784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9" y="3799"/>
                      <a:pt x="4042" y="3835"/>
                      <a:pt x="4252" y="3835"/>
                    </a:cubicBezTo>
                    <a:cubicBezTo>
                      <a:pt x="5206" y="3835"/>
                      <a:pt x="5706" y="3084"/>
                      <a:pt x="5706" y="3084"/>
                    </a:cubicBezTo>
                    <a:cubicBezTo>
                      <a:pt x="5706" y="3084"/>
                      <a:pt x="6314" y="4528"/>
                      <a:pt x="7738" y="4835"/>
                    </a:cubicBezTo>
                    <a:cubicBezTo>
                      <a:pt x="7840" y="4857"/>
                      <a:pt x="7944" y="4867"/>
                      <a:pt x="8047" y="4867"/>
                    </a:cubicBezTo>
                    <a:cubicBezTo>
                      <a:pt x="8793" y="4867"/>
                      <a:pt x="9531" y="4339"/>
                      <a:pt x="9982" y="3852"/>
                    </a:cubicBezTo>
                    <a:cubicBezTo>
                      <a:pt x="9982" y="3852"/>
                      <a:pt x="10140" y="4991"/>
                      <a:pt x="12156" y="4991"/>
                    </a:cubicBezTo>
                    <a:cubicBezTo>
                      <a:pt x="12162" y="4991"/>
                      <a:pt x="12167" y="4991"/>
                      <a:pt x="12173" y="4991"/>
                    </a:cubicBezTo>
                    <a:cubicBezTo>
                      <a:pt x="14290" y="4988"/>
                      <a:pt x="14209" y="3923"/>
                      <a:pt x="14209" y="3922"/>
                    </a:cubicBezTo>
                    <a:lnTo>
                      <a:pt x="14209" y="3922"/>
                    </a:lnTo>
                    <a:cubicBezTo>
                      <a:pt x="14209" y="3923"/>
                      <a:pt x="14431" y="4925"/>
                      <a:pt x="15705" y="4925"/>
                    </a:cubicBezTo>
                    <a:cubicBezTo>
                      <a:pt x="15914" y="4925"/>
                      <a:pt x="16151" y="4898"/>
                      <a:pt x="16420" y="4835"/>
                    </a:cubicBezTo>
                    <a:cubicBezTo>
                      <a:pt x="17374" y="4612"/>
                      <a:pt x="17482" y="3568"/>
                      <a:pt x="17482" y="3568"/>
                    </a:cubicBezTo>
                    <a:cubicBezTo>
                      <a:pt x="17482" y="3568"/>
                      <a:pt x="17908" y="3867"/>
                      <a:pt x="18599" y="3867"/>
                    </a:cubicBezTo>
                    <a:cubicBezTo>
                      <a:pt x="18796" y="3867"/>
                      <a:pt x="19014" y="3843"/>
                      <a:pt x="19250" y="3780"/>
                    </a:cubicBezTo>
                    <a:cubicBezTo>
                      <a:pt x="20315" y="3496"/>
                      <a:pt x="19811" y="1772"/>
                      <a:pt x="19811" y="1772"/>
                    </a:cubicBezTo>
                    <a:cubicBezTo>
                      <a:pt x="19162" y="1716"/>
                      <a:pt x="18408" y="1694"/>
                      <a:pt x="17534" y="1694"/>
                    </a:cubicBezTo>
                    <a:cubicBezTo>
                      <a:pt x="16100" y="1694"/>
                      <a:pt x="14345" y="1753"/>
                      <a:pt x="12204" y="1816"/>
                    </a:cubicBezTo>
                    <a:cubicBezTo>
                      <a:pt x="11721" y="1830"/>
                      <a:pt x="11255" y="1837"/>
                      <a:pt x="10805" y="1837"/>
                    </a:cubicBezTo>
                    <a:cubicBezTo>
                      <a:pt x="5536" y="1837"/>
                      <a:pt x="2433" y="910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6" name="Google Shape;1966;p37"/>
              <p:cNvSpPr/>
              <p:nvPr/>
            </p:nvSpPr>
            <p:spPr>
              <a:xfrm>
                <a:off x="7284727" y="4090073"/>
                <a:ext cx="307764" cy="114473"/>
              </a:xfrm>
              <a:custGeom>
                <a:avLst/>
                <a:gdLst/>
                <a:ahLst/>
                <a:cxnLst/>
                <a:rect l="l" t="t" r="r" b="b"/>
                <a:pathLst>
                  <a:path w="12136" h="4514" extrusionOk="0">
                    <a:moveTo>
                      <a:pt x="8395" y="1"/>
                    </a:moveTo>
                    <a:cubicBezTo>
                      <a:pt x="6077" y="1"/>
                      <a:pt x="5664" y="1768"/>
                      <a:pt x="5664" y="1768"/>
                    </a:cubicBezTo>
                    <a:cubicBezTo>
                      <a:pt x="5664" y="1768"/>
                      <a:pt x="5270" y="22"/>
                      <a:pt x="3175" y="22"/>
                    </a:cubicBezTo>
                    <a:cubicBezTo>
                      <a:pt x="3006" y="22"/>
                      <a:pt x="2826" y="33"/>
                      <a:pt x="2635" y="57"/>
                    </a:cubicBezTo>
                    <a:cubicBezTo>
                      <a:pt x="886" y="281"/>
                      <a:pt x="237" y="1785"/>
                      <a:pt x="1" y="2725"/>
                    </a:cubicBezTo>
                    <a:cubicBezTo>
                      <a:pt x="3716" y="4009"/>
                      <a:pt x="7087" y="4500"/>
                      <a:pt x="10056" y="4513"/>
                    </a:cubicBezTo>
                    <a:cubicBezTo>
                      <a:pt x="10800" y="4304"/>
                      <a:pt x="11493" y="4087"/>
                      <a:pt x="12135" y="3858"/>
                    </a:cubicBezTo>
                    <a:cubicBezTo>
                      <a:pt x="11976" y="1869"/>
                      <a:pt x="10786" y="189"/>
                      <a:pt x="8825" y="20"/>
                    </a:cubicBezTo>
                    <a:cubicBezTo>
                      <a:pt x="8675" y="7"/>
                      <a:pt x="8532" y="1"/>
                      <a:pt x="8395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7" name="Google Shape;1967;p37"/>
              <p:cNvSpPr/>
              <p:nvPr/>
            </p:nvSpPr>
            <p:spPr>
              <a:xfrm>
                <a:off x="7969854" y="3366647"/>
                <a:ext cx="28783" cy="9999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3943" extrusionOk="0">
                    <a:moveTo>
                      <a:pt x="171" y="1"/>
                    </a:moveTo>
                    <a:cubicBezTo>
                      <a:pt x="85" y="1"/>
                      <a:pt x="1" y="56"/>
                      <a:pt x="39" y="145"/>
                    </a:cubicBezTo>
                    <a:cubicBezTo>
                      <a:pt x="560" y="1346"/>
                      <a:pt x="702" y="2556"/>
                      <a:pt x="722" y="3851"/>
                    </a:cubicBezTo>
                    <a:cubicBezTo>
                      <a:pt x="724" y="3913"/>
                      <a:pt x="772" y="3942"/>
                      <a:pt x="823" y="3942"/>
                    </a:cubicBezTo>
                    <a:cubicBezTo>
                      <a:pt x="875" y="3942"/>
                      <a:pt x="930" y="3911"/>
                      <a:pt x="939" y="3851"/>
                    </a:cubicBezTo>
                    <a:cubicBezTo>
                      <a:pt x="1134" y="2563"/>
                      <a:pt x="841" y="1261"/>
                      <a:pt x="313" y="81"/>
                    </a:cubicBezTo>
                    <a:cubicBezTo>
                      <a:pt x="289" y="26"/>
                      <a:pt x="229" y="1"/>
                      <a:pt x="171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8" name="Google Shape;1968;p37"/>
              <p:cNvSpPr/>
              <p:nvPr/>
            </p:nvSpPr>
            <p:spPr>
              <a:xfrm>
                <a:off x="7943100" y="3341693"/>
                <a:ext cx="34590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81" extrusionOk="0">
                    <a:moveTo>
                      <a:pt x="184" y="0"/>
                    </a:moveTo>
                    <a:cubicBezTo>
                      <a:pt x="92" y="0"/>
                      <a:pt x="1" y="60"/>
                      <a:pt x="39" y="159"/>
                    </a:cubicBezTo>
                    <a:cubicBezTo>
                      <a:pt x="398" y="1126"/>
                      <a:pt x="725" y="2106"/>
                      <a:pt x="1182" y="3029"/>
                    </a:cubicBezTo>
                    <a:cubicBezTo>
                      <a:pt x="1198" y="3064"/>
                      <a:pt x="1236" y="3081"/>
                      <a:pt x="1271" y="3081"/>
                    </a:cubicBezTo>
                    <a:cubicBezTo>
                      <a:pt x="1319" y="3081"/>
                      <a:pt x="1363" y="3051"/>
                      <a:pt x="1348" y="2993"/>
                    </a:cubicBezTo>
                    <a:cubicBezTo>
                      <a:pt x="1091" y="1998"/>
                      <a:pt x="692" y="1048"/>
                      <a:pt x="334" y="92"/>
                    </a:cubicBezTo>
                    <a:cubicBezTo>
                      <a:pt x="310" y="28"/>
                      <a:pt x="247" y="0"/>
                      <a:pt x="184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9" name="Google Shape;1969;p37"/>
              <p:cNvSpPr/>
              <p:nvPr/>
            </p:nvSpPr>
            <p:spPr>
              <a:xfrm>
                <a:off x="7701707" y="3209876"/>
                <a:ext cx="104329" cy="46941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1851" extrusionOk="0">
                    <a:moveTo>
                      <a:pt x="151" y="0"/>
                    </a:moveTo>
                    <a:cubicBezTo>
                      <a:pt x="0" y="0"/>
                      <a:pt x="9" y="211"/>
                      <a:pt x="169" y="228"/>
                    </a:cubicBezTo>
                    <a:cubicBezTo>
                      <a:pt x="1610" y="393"/>
                      <a:pt x="2705" y="1009"/>
                      <a:pt x="3871" y="1827"/>
                    </a:cubicBezTo>
                    <a:cubicBezTo>
                      <a:pt x="3895" y="1843"/>
                      <a:pt x="3921" y="1850"/>
                      <a:pt x="3948" y="1850"/>
                    </a:cubicBezTo>
                    <a:cubicBezTo>
                      <a:pt x="4035" y="1850"/>
                      <a:pt x="4114" y="1771"/>
                      <a:pt x="4033" y="1688"/>
                    </a:cubicBezTo>
                    <a:cubicBezTo>
                      <a:pt x="3053" y="654"/>
                      <a:pt x="1555" y="146"/>
                      <a:pt x="169" y="1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0" name="Google Shape;1970;p37"/>
              <p:cNvSpPr/>
              <p:nvPr/>
            </p:nvSpPr>
            <p:spPr>
              <a:xfrm>
                <a:off x="7719230" y="3227957"/>
                <a:ext cx="80644" cy="5102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012" extrusionOk="0">
                    <a:moveTo>
                      <a:pt x="238" y="1"/>
                    </a:moveTo>
                    <a:cubicBezTo>
                      <a:pt x="108" y="1"/>
                      <a:pt x="0" y="165"/>
                      <a:pt x="154" y="235"/>
                    </a:cubicBezTo>
                    <a:cubicBezTo>
                      <a:pt x="1182" y="702"/>
                      <a:pt x="2017" y="1364"/>
                      <a:pt x="2943" y="1993"/>
                    </a:cubicBezTo>
                    <a:cubicBezTo>
                      <a:pt x="2961" y="2005"/>
                      <a:pt x="2986" y="2011"/>
                      <a:pt x="3012" y="2011"/>
                    </a:cubicBezTo>
                    <a:cubicBezTo>
                      <a:pt x="3090" y="2011"/>
                      <a:pt x="3180" y="1958"/>
                      <a:pt x="3116" y="1882"/>
                    </a:cubicBezTo>
                    <a:cubicBezTo>
                      <a:pt x="2389" y="1047"/>
                      <a:pt x="1300" y="462"/>
                      <a:pt x="303" y="15"/>
                    </a:cubicBezTo>
                    <a:cubicBezTo>
                      <a:pt x="281" y="5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1" name="Google Shape;1971;p37"/>
              <p:cNvSpPr/>
              <p:nvPr/>
            </p:nvSpPr>
            <p:spPr>
              <a:xfrm>
                <a:off x="7467237" y="3095125"/>
                <a:ext cx="42249" cy="83611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297" extrusionOk="0">
                    <a:moveTo>
                      <a:pt x="207" y="0"/>
                    </a:moveTo>
                    <a:cubicBezTo>
                      <a:pt x="105" y="0"/>
                      <a:pt x="0" y="86"/>
                      <a:pt x="69" y="191"/>
                    </a:cubicBezTo>
                    <a:cubicBezTo>
                      <a:pt x="384" y="689"/>
                      <a:pt x="661" y="1202"/>
                      <a:pt x="891" y="1744"/>
                    </a:cubicBezTo>
                    <a:cubicBezTo>
                      <a:pt x="1098" y="2230"/>
                      <a:pt x="1219" y="2755"/>
                      <a:pt x="1443" y="3231"/>
                    </a:cubicBezTo>
                    <a:cubicBezTo>
                      <a:pt x="1462" y="3272"/>
                      <a:pt x="1516" y="3296"/>
                      <a:pt x="1565" y="3296"/>
                    </a:cubicBezTo>
                    <a:cubicBezTo>
                      <a:pt x="1618" y="3296"/>
                      <a:pt x="1665" y="3269"/>
                      <a:pt x="1662" y="3204"/>
                    </a:cubicBezTo>
                    <a:cubicBezTo>
                      <a:pt x="1588" y="2112"/>
                      <a:pt x="911" y="962"/>
                      <a:pt x="330" y="63"/>
                    </a:cubicBezTo>
                    <a:cubicBezTo>
                      <a:pt x="302" y="19"/>
                      <a:pt x="255" y="0"/>
                      <a:pt x="207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2" name="Google Shape;1972;p37"/>
              <p:cNvSpPr/>
              <p:nvPr/>
            </p:nvSpPr>
            <p:spPr>
              <a:xfrm>
                <a:off x="7453670" y="3130298"/>
                <a:ext cx="38749" cy="79147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121" extrusionOk="0">
                    <a:moveTo>
                      <a:pt x="216" y="1"/>
                    </a:moveTo>
                    <a:cubicBezTo>
                      <a:pt x="109" y="1"/>
                      <a:pt x="1" y="87"/>
                      <a:pt x="80" y="187"/>
                    </a:cubicBezTo>
                    <a:cubicBezTo>
                      <a:pt x="760" y="1073"/>
                      <a:pt x="970" y="1983"/>
                      <a:pt x="1213" y="3041"/>
                    </a:cubicBezTo>
                    <a:cubicBezTo>
                      <a:pt x="1226" y="3096"/>
                      <a:pt x="1276" y="3121"/>
                      <a:pt x="1328" y="3121"/>
                    </a:cubicBezTo>
                    <a:cubicBezTo>
                      <a:pt x="1393" y="3121"/>
                      <a:pt x="1463" y="3081"/>
                      <a:pt x="1466" y="3011"/>
                    </a:cubicBezTo>
                    <a:cubicBezTo>
                      <a:pt x="1527" y="1962"/>
                      <a:pt x="973" y="864"/>
                      <a:pt x="344" y="59"/>
                    </a:cubicBezTo>
                    <a:cubicBezTo>
                      <a:pt x="313" y="18"/>
                      <a:pt x="264" y="1"/>
                      <a:pt x="216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3" name="Google Shape;1973;p37"/>
              <p:cNvSpPr/>
              <p:nvPr/>
            </p:nvSpPr>
            <p:spPr>
              <a:xfrm>
                <a:off x="7483568" y="3931425"/>
                <a:ext cx="197323" cy="81912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3230" extrusionOk="0">
                    <a:moveTo>
                      <a:pt x="4978" y="0"/>
                    </a:moveTo>
                    <a:cubicBezTo>
                      <a:pt x="3622" y="0"/>
                      <a:pt x="1982" y="51"/>
                      <a:pt x="0" y="112"/>
                    </a:cubicBezTo>
                    <a:cubicBezTo>
                      <a:pt x="226" y="1089"/>
                      <a:pt x="579" y="2097"/>
                      <a:pt x="1119" y="3010"/>
                    </a:cubicBezTo>
                    <a:cubicBezTo>
                      <a:pt x="1711" y="2695"/>
                      <a:pt x="1674" y="2229"/>
                      <a:pt x="1674" y="2228"/>
                    </a:cubicBezTo>
                    <a:lnTo>
                      <a:pt x="1674" y="2228"/>
                    </a:lnTo>
                    <a:cubicBezTo>
                      <a:pt x="1674" y="2229"/>
                      <a:pt x="1897" y="3230"/>
                      <a:pt x="3168" y="3230"/>
                    </a:cubicBezTo>
                    <a:cubicBezTo>
                      <a:pt x="3378" y="3230"/>
                      <a:pt x="3614" y="3202"/>
                      <a:pt x="3885" y="3141"/>
                    </a:cubicBezTo>
                    <a:cubicBezTo>
                      <a:pt x="4839" y="2918"/>
                      <a:pt x="4947" y="1874"/>
                      <a:pt x="4947" y="1874"/>
                    </a:cubicBezTo>
                    <a:cubicBezTo>
                      <a:pt x="4947" y="1874"/>
                      <a:pt x="5373" y="2175"/>
                      <a:pt x="6063" y="2175"/>
                    </a:cubicBezTo>
                    <a:cubicBezTo>
                      <a:pt x="6262" y="2175"/>
                      <a:pt x="6479" y="2147"/>
                      <a:pt x="6715" y="2086"/>
                    </a:cubicBezTo>
                    <a:cubicBezTo>
                      <a:pt x="7780" y="1802"/>
                      <a:pt x="7276" y="78"/>
                      <a:pt x="7276" y="78"/>
                    </a:cubicBezTo>
                    <a:cubicBezTo>
                      <a:pt x="6621" y="20"/>
                      <a:pt x="5860" y="0"/>
                      <a:pt x="4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4" name="Google Shape;1974;p37"/>
              <p:cNvSpPr/>
              <p:nvPr/>
            </p:nvSpPr>
            <p:spPr>
              <a:xfrm>
                <a:off x="7409900" y="3752386"/>
                <a:ext cx="57415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299" extrusionOk="0">
                    <a:moveTo>
                      <a:pt x="143" y="0"/>
                    </a:moveTo>
                    <a:lnTo>
                      <a:pt x="1" y="1005"/>
                    </a:lnTo>
                    <a:lnTo>
                      <a:pt x="2121" y="1299"/>
                    </a:lnTo>
                    <a:lnTo>
                      <a:pt x="2263" y="295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5" name="Google Shape;1975;p37"/>
              <p:cNvSpPr/>
              <p:nvPr/>
            </p:nvSpPr>
            <p:spPr>
              <a:xfrm>
                <a:off x="7348531" y="3824079"/>
                <a:ext cx="83966" cy="104101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05" extrusionOk="0">
                    <a:moveTo>
                      <a:pt x="3310" y="0"/>
                    </a:moveTo>
                    <a:lnTo>
                      <a:pt x="2931" y="995"/>
                    </a:lnTo>
                    <a:cubicBezTo>
                      <a:pt x="2931" y="995"/>
                      <a:pt x="1903" y="477"/>
                      <a:pt x="1154" y="477"/>
                    </a:cubicBezTo>
                    <a:cubicBezTo>
                      <a:pt x="956" y="477"/>
                      <a:pt x="777" y="514"/>
                      <a:pt x="642" y="606"/>
                    </a:cubicBezTo>
                    <a:cubicBezTo>
                      <a:pt x="0" y="1042"/>
                      <a:pt x="2258" y="4105"/>
                      <a:pt x="2258" y="4105"/>
                    </a:cubicBez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6" name="Google Shape;1976;p37"/>
              <p:cNvSpPr/>
              <p:nvPr/>
            </p:nvSpPr>
            <p:spPr>
              <a:xfrm>
                <a:off x="7320813" y="4188010"/>
                <a:ext cx="879268" cy="330917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3049" extrusionOk="0">
                    <a:moveTo>
                      <a:pt x="29732" y="1"/>
                    </a:moveTo>
                    <a:cubicBezTo>
                      <a:pt x="29710" y="1"/>
                      <a:pt x="29687" y="3"/>
                      <a:pt x="29663" y="9"/>
                    </a:cubicBezTo>
                    <a:cubicBezTo>
                      <a:pt x="28974" y="181"/>
                      <a:pt x="29451" y="2251"/>
                      <a:pt x="27145" y="2785"/>
                    </a:cubicBezTo>
                    <a:cubicBezTo>
                      <a:pt x="25146" y="3252"/>
                      <a:pt x="20477" y="3759"/>
                      <a:pt x="16770" y="3759"/>
                    </a:cubicBezTo>
                    <a:cubicBezTo>
                      <a:pt x="16206" y="3759"/>
                      <a:pt x="15665" y="3747"/>
                      <a:pt x="15158" y="3722"/>
                    </a:cubicBezTo>
                    <a:cubicBezTo>
                      <a:pt x="11608" y="3541"/>
                      <a:pt x="7251" y="1394"/>
                      <a:pt x="4271" y="1394"/>
                    </a:cubicBezTo>
                    <a:cubicBezTo>
                      <a:pt x="3170" y="1394"/>
                      <a:pt x="2256" y="1687"/>
                      <a:pt x="1641" y="2480"/>
                    </a:cubicBezTo>
                    <a:cubicBezTo>
                      <a:pt x="0" y="4594"/>
                      <a:pt x="2267" y="13049"/>
                      <a:pt x="12348" y="13049"/>
                    </a:cubicBezTo>
                    <a:cubicBezTo>
                      <a:pt x="13280" y="13049"/>
                      <a:pt x="14279" y="12976"/>
                      <a:pt x="15347" y="12820"/>
                    </a:cubicBezTo>
                    <a:cubicBezTo>
                      <a:pt x="27980" y="10977"/>
                      <a:pt x="34181" y="4009"/>
                      <a:pt x="34485" y="3397"/>
                    </a:cubicBezTo>
                    <a:cubicBezTo>
                      <a:pt x="34597" y="3175"/>
                      <a:pt x="34466" y="3104"/>
                      <a:pt x="34255" y="3104"/>
                    </a:cubicBezTo>
                    <a:cubicBezTo>
                      <a:pt x="33883" y="3104"/>
                      <a:pt x="33261" y="3323"/>
                      <a:pt x="33261" y="3323"/>
                    </a:cubicBezTo>
                    <a:cubicBezTo>
                      <a:pt x="33261" y="3323"/>
                      <a:pt x="34671" y="1791"/>
                      <a:pt x="34080" y="1639"/>
                    </a:cubicBezTo>
                    <a:cubicBezTo>
                      <a:pt x="34034" y="1627"/>
                      <a:pt x="33984" y="1621"/>
                      <a:pt x="33931" y="1621"/>
                    </a:cubicBezTo>
                    <a:cubicBezTo>
                      <a:pt x="33308" y="1621"/>
                      <a:pt x="32267" y="2403"/>
                      <a:pt x="32267" y="2403"/>
                    </a:cubicBezTo>
                    <a:cubicBezTo>
                      <a:pt x="32267" y="2403"/>
                      <a:pt x="32956" y="665"/>
                      <a:pt x="32419" y="654"/>
                    </a:cubicBezTo>
                    <a:cubicBezTo>
                      <a:pt x="32417" y="654"/>
                      <a:pt x="32416" y="654"/>
                      <a:pt x="32414" y="654"/>
                    </a:cubicBezTo>
                    <a:cubicBezTo>
                      <a:pt x="32104" y="654"/>
                      <a:pt x="31480" y="1181"/>
                      <a:pt x="30999" y="1636"/>
                    </a:cubicBezTo>
                    <a:cubicBezTo>
                      <a:pt x="30917" y="1713"/>
                      <a:pt x="30817" y="1748"/>
                      <a:pt x="30719" y="1748"/>
                    </a:cubicBezTo>
                    <a:cubicBezTo>
                      <a:pt x="30522" y="1748"/>
                      <a:pt x="30331" y="1606"/>
                      <a:pt x="30306" y="1378"/>
                    </a:cubicBezTo>
                    <a:cubicBezTo>
                      <a:pt x="30239" y="742"/>
                      <a:pt x="30085" y="1"/>
                      <a:pt x="29732" y="1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7" name="Google Shape;1977;p37"/>
              <p:cNvSpPr/>
              <p:nvPr/>
            </p:nvSpPr>
            <p:spPr>
              <a:xfrm>
                <a:off x="7671834" y="4434427"/>
                <a:ext cx="201026" cy="82824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3266" extrusionOk="0">
                    <a:moveTo>
                      <a:pt x="4223" y="0"/>
                    </a:moveTo>
                    <a:cubicBezTo>
                      <a:pt x="3948" y="0"/>
                      <a:pt x="3662" y="24"/>
                      <a:pt x="3365" y="74"/>
                    </a:cubicBezTo>
                    <a:cubicBezTo>
                      <a:pt x="937" y="486"/>
                      <a:pt x="214" y="2146"/>
                      <a:pt x="1" y="3265"/>
                    </a:cubicBezTo>
                    <a:cubicBezTo>
                      <a:pt x="488" y="3228"/>
                      <a:pt x="989" y="3181"/>
                      <a:pt x="1505" y="3103"/>
                    </a:cubicBezTo>
                    <a:cubicBezTo>
                      <a:pt x="3873" y="2758"/>
                      <a:pt x="6009" y="2234"/>
                      <a:pt x="7927" y="1605"/>
                    </a:cubicBezTo>
                    <a:cubicBezTo>
                      <a:pt x="7096" y="813"/>
                      <a:pt x="5852" y="0"/>
                      <a:pt x="422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8" name="Google Shape;1978;p37"/>
              <p:cNvSpPr/>
              <p:nvPr/>
            </p:nvSpPr>
            <p:spPr>
              <a:xfrm>
                <a:off x="7325457" y="4214721"/>
                <a:ext cx="277168" cy="253529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9318" extrusionOk="0">
                    <a:moveTo>
                      <a:pt x="3716" y="1"/>
                    </a:moveTo>
                    <a:cubicBezTo>
                      <a:pt x="2615" y="1"/>
                      <a:pt x="1702" y="294"/>
                      <a:pt x="1086" y="1087"/>
                    </a:cubicBezTo>
                    <a:cubicBezTo>
                      <a:pt x="0" y="2484"/>
                      <a:pt x="629" y="6653"/>
                      <a:pt x="4092" y="9317"/>
                    </a:cubicBezTo>
                    <a:lnTo>
                      <a:pt x="10184" y="1457"/>
                    </a:lnTo>
                    <a:cubicBezTo>
                      <a:pt x="7846" y="794"/>
                      <a:pt x="5527" y="1"/>
                      <a:pt x="3716" y="1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9" name="Google Shape;1979;p37"/>
              <p:cNvSpPr/>
              <p:nvPr/>
            </p:nvSpPr>
            <p:spPr>
              <a:xfrm>
                <a:off x="7976955" y="3929827"/>
                <a:ext cx="177745" cy="107956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4257" extrusionOk="0">
                    <a:moveTo>
                      <a:pt x="3617" y="0"/>
                    </a:moveTo>
                    <a:cubicBezTo>
                      <a:pt x="2052" y="0"/>
                      <a:pt x="623" y="1061"/>
                      <a:pt x="91" y="2589"/>
                    </a:cubicBezTo>
                    <a:cubicBezTo>
                      <a:pt x="63" y="2664"/>
                      <a:pt x="101" y="2714"/>
                      <a:pt x="158" y="2738"/>
                    </a:cubicBezTo>
                    <a:cubicBezTo>
                      <a:pt x="81" y="2818"/>
                      <a:pt x="177" y="2935"/>
                      <a:pt x="290" y="2935"/>
                    </a:cubicBezTo>
                    <a:cubicBezTo>
                      <a:pt x="310" y="2935"/>
                      <a:pt x="331" y="2932"/>
                      <a:pt x="351" y="2924"/>
                    </a:cubicBezTo>
                    <a:cubicBezTo>
                      <a:pt x="573" y="2835"/>
                      <a:pt x="838" y="2736"/>
                      <a:pt x="1093" y="2736"/>
                    </a:cubicBezTo>
                    <a:cubicBezTo>
                      <a:pt x="1176" y="2736"/>
                      <a:pt x="1259" y="2747"/>
                      <a:pt x="1338" y="2772"/>
                    </a:cubicBezTo>
                    <a:cubicBezTo>
                      <a:pt x="1581" y="2846"/>
                      <a:pt x="1818" y="3083"/>
                      <a:pt x="1761" y="3357"/>
                    </a:cubicBezTo>
                    <a:cubicBezTo>
                      <a:pt x="1706" y="3630"/>
                      <a:pt x="1355" y="3786"/>
                      <a:pt x="1108" y="3847"/>
                    </a:cubicBezTo>
                    <a:cubicBezTo>
                      <a:pt x="1030" y="3865"/>
                      <a:pt x="956" y="3873"/>
                      <a:pt x="885" y="3873"/>
                    </a:cubicBezTo>
                    <a:cubicBezTo>
                      <a:pt x="682" y="3873"/>
                      <a:pt x="498" y="3813"/>
                      <a:pt x="280" y="3772"/>
                    </a:cubicBezTo>
                    <a:cubicBezTo>
                      <a:pt x="273" y="3771"/>
                      <a:pt x="265" y="3771"/>
                      <a:pt x="257" y="3771"/>
                    </a:cubicBezTo>
                    <a:cubicBezTo>
                      <a:pt x="156" y="3771"/>
                      <a:pt x="0" y="3869"/>
                      <a:pt x="97" y="3975"/>
                    </a:cubicBezTo>
                    <a:cubicBezTo>
                      <a:pt x="271" y="4168"/>
                      <a:pt x="553" y="4256"/>
                      <a:pt x="855" y="4256"/>
                    </a:cubicBezTo>
                    <a:cubicBezTo>
                      <a:pt x="1446" y="4256"/>
                      <a:pt x="2111" y="3920"/>
                      <a:pt x="2180" y="3380"/>
                    </a:cubicBezTo>
                    <a:cubicBezTo>
                      <a:pt x="2231" y="2984"/>
                      <a:pt x="1923" y="2630"/>
                      <a:pt x="1575" y="2491"/>
                    </a:cubicBezTo>
                    <a:cubicBezTo>
                      <a:pt x="1446" y="2440"/>
                      <a:pt x="1315" y="2419"/>
                      <a:pt x="1183" y="2419"/>
                    </a:cubicBezTo>
                    <a:cubicBezTo>
                      <a:pt x="929" y="2419"/>
                      <a:pt x="674" y="2499"/>
                      <a:pt x="436" y="2599"/>
                    </a:cubicBezTo>
                    <a:cubicBezTo>
                      <a:pt x="1014" y="1322"/>
                      <a:pt x="2201" y="431"/>
                      <a:pt x="3630" y="431"/>
                    </a:cubicBezTo>
                    <a:cubicBezTo>
                      <a:pt x="3662" y="431"/>
                      <a:pt x="3694" y="431"/>
                      <a:pt x="3725" y="432"/>
                    </a:cubicBezTo>
                    <a:cubicBezTo>
                      <a:pt x="4050" y="442"/>
                      <a:pt x="4648" y="506"/>
                      <a:pt x="4916" y="712"/>
                    </a:cubicBezTo>
                    <a:cubicBezTo>
                      <a:pt x="5470" y="1146"/>
                      <a:pt x="5517" y="1633"/>
                      <a:pt x="5183" y="2204"/>
                    </a:cubicBezTo>
                    <a:cubicBezTo>
                      <a:pt x="4865" y="2755"/>
                      <a:pt x="4287" y="3171"/>
                      <a:pt x="3844" y="3624"/>
                    </a:cubicBezTo>
                    <a:cubicBezTo>
                      <a:pt x="3728" y="3745"/>
                      <a:pt x="3844" y="3903"/>
                      <a:pt x="3981" y="3903"/>
                    </a:cubicBezTo>
                    <a:cubicBezTo>
                      <a:pt x="4012" y="3903"/>
                      <a:pt x="4043" y="3895"/>
                      <a:pt x="4074" y="3877"/>
                    </a:cubicBezTo>
                    <a:cubicBezTo>
                      <a:pt x="5375" y="3076"/>
                      <a:pt x="7009" y="1004"/>
                      <a:pt x="4814" y="212"/>
                    </a:cubicBezTo>
                    <a:cubicBezTo>
                      <a:pt x="4415" y="68"/>
                      <a:pt x="4011" y="0"/>
                      <a:pt x="3617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0" name="Google Shape;1980;p37"/>
              <p:cNvSpPr/>
              <p:nvPr/>
            </p:nvSpPr>
            <p:spPr>
              <a:xfrm>
                <a:off x="7497642" y="4114367"/>
                <a:ext cx="59392" cy="31801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254" extrusionOk="0">
                    <a:moveTo>
                      <a:pt x="177" y="1"/>
                    </a:moveTo>
                    <a:cubicBezTo>
                      <a:pt x="152" y="1"/>
                      <a:pt x="126" y="1"/>
                      <a:pt x="101" y="2"/>
                    </a:cubicBezTo>
                    <a:cubicBezTo>
                      <a:pt x="0" y="5"/>
                      <a:pt x="0" y="134"/>
                      <a:pt x="101" y="137"/>
                    </a:cubicBezTo>
                    <a:cubicBezTo>
                      <a:pt x="980" y="164"/>
                      <a:pt x="1575" y="621"/>
                      <a:pt x="2157" y="1225"/>
                    </a:cubicBezTo>
                    <a:cubicBezTo>
                      <a:pt x="2175" y="1245"/>
                      <a:pt x="2198" y="1253"/>
                      <a:pt x="2221" y="1253"/>
                    </a:cubicBezTo>
                    <a:cubicBezTo>
                      <a:pt x="2282" y="1253"/>
                      <a:pt x="2341" y="1194"/>
                      <a:pt x="2309" y="1128"/>
                    </a:cubicBezTo>
                    <a:cubicBezTo>
                      <a:pt x="1932" y="367"/>
                      <a:pt x="986" y="1"/>
                      <a:pt x="177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1" name="Google Shape;1981;p37"/>
              <p:cNvSpPr/>
              <p:nvPr/>
            </p:nvSpPr>
            <p:spPr>
              <a:xfrm>
                <a:off x="7388497" y="4338746"/>
                <a:ext cx="42629" cy="68217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2690" extrusionOk="0">
                    <a:moveTo>
                      <a:pt x="133" y="1"/>
                    </a:moveTo>
                    <a:cubicBezTo>
                      <a:pt x="70" y="1"/>
                      <a:pt x="1" y="46"/>
                      <a:pt x="13" y="121"/>
                    </a:cubicBezTo>
                    <a:cubicBezTo>
                      <a:pt x="169" y="1051"/>
                      <a:pt x="625" y="2115"/>
                      <a:pt x="1427" y="2670"/>
                    </a:cubicBezTo>
                    <a:cubicBezTo>
                      <a:pt x="1446" y="2683"/>
                      <a:pt x="1472" y="2689"/>
                      <a:pt x="1500" y="2689"/>
                    </a:cubicBezTo>
                    <a:cubicBezTo>
                      <a:pt x="1584" y="2689"/>
                      <a:pt x="1680" y="2632"/>
                      <a:pt x="1609" y="2549"/>
                    </a:cubicBezTo>
                    <a:cubicBezTo>
                      <a:pt x="966" y="1767"/>
                      <a:pt x="429" y="1094"/>
                      <a:pt x="226" y="70"/>
                    </a:cubicBezTo>
                    <a:cubicBezTo>
                      <a:pt x="217" y="22"/>
                      <a:pt x="176" y="1"/>
                      <a:pt x="13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DB833A"/>
                  </a:solidFill>
                </a:endParaRPr>
              </a:p>
            </p:txBody>
          </p:sp>
          <p:sp>
            <p:nvSpPr>
              <p:cNvPr id="1982" name="Google Shape;1982;p37"/>
              <p:cNvSpPr/>
              <p:nvPr/>
            </p:nvSpPr>
            <p:spPr>
              <a:xfrm>
                <a:off x="7345336" y="4458442"/>
                <a:ext cx="216698" cy="108793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90" extrusionOk="0">
                    <a:moveTo>
                      <a:pt x="200" y="1"/>
                    </a:moveTo>
                    <a:cubicBezTo>
                      <a:pt x="99" y="1"/>
                      <a:pt x="0" y="111"/>
                      <a:pt x="92" y="205"/>
                    </a:cubicBezTo>
                    <a:cubicBezTo>
                      <a:pt x="2233" y="2396"/>
                      <a:pt x="5235" y="4100"/>
                      <a:pt x="8342" y="4289"/>
                    </a:cubicBezTo>
                    <a:cubicBezTo>
                      <a:pt x="8346" y="4290"/>
                      <a:pt x="8349" y="4290"/>
                      <a:pt x="8353" y="4290"/>
                    </a:cubicBezTo>
                    <a:cubicBezTo>
                      <a:pt x="8503" y="4290"/>
                      <a:pt x="8545" y="4073"/>
                      <a:pt x="8383" y="4043"/>
                    </a:cubicBezTo>
                    <a:cubicBezTo>
                      <a:pt x="5262" y="3420"/>
                      <a:pt x="2574" y="2329"/>
                      <a:pt x="292" y="40"/>
                    </a:cubicBezTo>
                    <a:cubicBezTo>
                      <a:pt x="265" y="12"/>
                      <a:pt x="233" y="1"/>
                      <a:pt x="200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b="1">
                  <a:solidFill>
                    <a:srgbClr val="DB833A"/>
                  </a:solidFill>
                </a:endParaRPr>
              </a:p>
            </p:txBody>
          </p:sp>
          <p:sp>
            <p:nvSpPr>
              <p:cNvPr id="1983" name="Google Shape;1983;p37"/>
              <p:cNvSpPr/>
              <p:nvPr/>
            </p:nvSpPr>
            <p:spPr>
              <a:xfrm>
                <a:off x="7183715" y="3712930"/>
                <a:ext cx="178615" cy="92329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4" name="Google Shape;1984;p37"/>
              <p:cNvSpPr/>
              <p:nvPr/>
            </p:nvSpPr>
            <p:spPr>
              <a:xfrm>
                <a:off x="7551395" y="3781381"/>
                <a:ext cx="186334" cy="111776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5" name="Google Shape;1985;p37"/>
              <p:cNvSpPr/>
              <p:nvPr/>
            </p:nvSpPr>
            <p:spPr>
              <a:xfrm rot="-1799961">
                <a:off x="7356151" y="3825112"/>
                <a:ext cx="114048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6" name="Google Shape;1986;p37"/>
              <p:cNvSpPr/>
              <p:nvPr/>
            </p:nvSpPr>
            <p:spPr>
              <a:xfrm rot="568351" flipH="1">
                <a:off x="7217559" y="3598783"/>
                <a:ext cx="110928" cy="5931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7" name="Google Shape;1987;p37"/>
              <p:cNvSpPr/>
              <p:nvPr/>
            </p:nvSpPr>
            <p:spPr>
              <a:xfrm flipH="1">
                <a:off x="7634619" y="3690819"/>
                <a:ext cx="17150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8" name="Google Shape;1988;p37"/>
              <p:cNvSpPr/>
              <p:nvPr/>
            </p:nvSpPr>
            <p:spPr>
              <a:xfrm>
                <a:off x="6985800" y="3458000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9" name="Google Shape;1989;p37"/>
              <p:cNvSpPr/>
              <p:nvPr/>
            </p:nvSpPr>
            <p:spPr>
              <a:xfrm>
                <a:off x="7467700" y="3545125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cxnSp>
            <p:nvCxnSpPr>
              <p:cNvPr id="1990" name="Google Shape;1990;p37"/>
              <p:cNvCxnSpPr/>
              <p:nvPr/>
            </p:nvCxnSpPr>
            <p:spPr>
              <a:xfrm>
                <a:off x="7893100" y="3869325"/>
                <a:ext cx="96000" cy="19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59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77325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1698" y="3976282"/>
            <a:ext cx="1079481" cy="1316013"/>
            <a:chOff x="7952751" y="3700708"/>
            <a:chExt cx="1079481" cy="1316013"/>
          </a:xfrm>
        </p:grpSpPr>
        <p:grpSp>
          <p:nvGrpSpPr>
            <p:cNvPr id="5" name="Group 4"/>
            <p:cNvGrpSpPr/>
            <p:nvPr/>
          </p:nvGrpSpPr>
          <p:grpSpPr>
            <a:xfrm>
              <a:off x="7952751" y="4201360"/>
              <a:ext cx="1079481" cy="815361"/>
              <a:chOff x="7952751" y="4201360"/>
              <a:chExt cx="1079481" cy="815361"/>
            </a:xfrm>
          </p:grpSpPr>
          <p:sp>
            <p:nvSpPr>
              <p:cNvPr id="45" name="Google Shape;2321;p40"/>
              <p:cNvSpPr/>
              <p:nvPr/>
            </p:nvSpPr>
            <p:spPr>
              <a:xfrm rot="10800000">
                <a:off x="7978816" y="4224080"/>
                <a:ext cx="932229" cy="334618"/>
              </a:xfrm>
              <a:custGeom>
                <a:avLst/>
                <a:gdLst/>
                <a:ahLst/>
                <a:cxnLst/>
                <a:rect l="l" t="t" r="r" b="b"/>
                <a:pathLst>
                  <a:path w="24703" h="8867" extrusionOk="0">
                    <a:moveTo>
                      <a:pt x="7" y="1"/>
                    </a:moveTo>
                    <a:cubicBezTo>
                      <a:pt x="0" y="1"/>
                      <a:pt x="0" y="4"/>
                      <a:pt x="4" y="11"/>
                    </a:cubicBezTo>
                    <a:cubicBezTo>
                      <a:pt x="365" y="1231"/>
                      <a:pt x="738" y="3030"/>
                      <a:pt x="669" y="5110"/>
                    </a:cubicBezTo>
                    <a:cubicBezTo>
                      <a:pt x="613" y="6760"/>
                      <a:pt x="484" y="7991"/>
                      <a:pt x="355" y="8856"/>
                    </a:cubicBezTo>
                    <a:cubicBezTo>
                      <a:pt x="355" y="8863"/>
                      <a:pt x="359" y="8866"/>
                      <a:pt x="365" y="8866"/>
                    </a:cubicBezTo>
                    <a:lnTo>
                      <a:pt x="20720" y="8142"/>
                    </a:lnTo>
                    <a:cubicBezTo>
                      <a:pt x="22874" y="8064"/>
                      <a:pt x="24662" y="6343"/>
                      <a:pt x="24693" y="4186"/>
                    </a:cubicBezTo>
                    <a:lnTo>
                      <a:pt x="24693" y="4082"/>
                    </a:lnTo>
                    <a:cubicBezTo>
                      <a:pt x="24703" y="1819"/>
                      <a:pt x="22833" y="1"/>
                      <a:pt x="20571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40"/>
              <p:cNvSpPr/>
              <p:nvPr/>
            </p:nvSpPr>
            <p:spPr>
              <a:xfrm>
                <a:off x="7987960" y="4586438"/>
                <a:ext cx="1044272" cy="430283"/>
              </a:xfrm>
              <a:custGeom>
                <a:avLst/>
                <a:gdLst/>
                <a:ahLst/>
                <a:cxnLst/>
                <a:rect l="l" t="t" r="r" b="b"/>
                <a:pathLst>
                  <a:path w="27672" h="11402" extrusionOk="0">
                    <a:moveTo>
                      <a:pt x="376" y="0"/>
                    </a:moveTo>
                    <a:cubicBezTo>
                      <a:pt x="153" y="0"/>
                      <a:pt x="1" y="224"/>
                      <a:pt x="85" y="430"/>
                    </a:cubicBezTo>
                    <a:lnTo>
                      <a:pt x="85" y="434"/>
                    </a:lnTo>
                    <a:cubicBezTo>
                      <a:pt x="292" y="937"/>
                      <a:pt x="782" y="1269"/>
                      <a:pt x="1327" y="1269"/>
                    </a:cubicBezTo>
                    <a:lnTo>
                      <a:pt x="21505" y="1269"/>
                    </a:lnTo>
                    <a:cubicBezTo>
                      <a:pt x="23767" y="1269"/>
                      <a:pt x="25640" y="3087"/>
                      <a:pt x="25630" y="5350"/>
                    </a:cubicBezTo>
                    <a:lnTo>
                      <a:pt x="25630" y="5448"/>
                    </a:lnTo>
                    <a:cubicBezTo>
                      <a:pt x="25599" y="7608"/>
                      <a:pt x="23804" y="9332"/>
                      <a:pt x="21647" y="9404"/>
                    </a:cubicBezTo>
                    <a:lnTo>
                      <a:pt x="1779" y="10059"/>
                    </a:lnTo>
                    <a:cubicBezTo>
                      <a:pt x="1215" y="10077"/>
                      <a:pt x="734" y="10472"/>
                      <a:pt x="606" y="11024"/>
                    </a:cubicBezTo>
                    <a:cubicBezTo>
                      <a:pt x="563" y="11219"/>
                      <a:pt x="712" y="11402"/>
                      <a:pt x="912" y="11402"/>
                    </a:cubicBezTo>
                    <a:cubicBezTo>
                      <a:pt x="916" y="11402"/>
                      <a:pt x="920" y="11402"/>
                      <a:pt x="924" y="11402"/>
                    </a:cubicBezTo>
                    <a:cubicBezTo>
                      <a:pt x="924" y="11402"/>
                      <a:pt x="16920" y="11321"/>
                      <a:pt x="23098" y="11101"/>
                    </a:cubicBezTo>
                    <a:cubicBezTo>
                      <a:pt x="25153" y="11030"/>
                      <a:pt x="27077" y="9065"/>
                      <a:pt x="27466" y="7047"/>
                    </a:cubicBezTo>
                    <a:cubicBezTo>
                      <a:pt x="27672" y="5962"/>
                      <a:pt x="27655" y="4856"/>
                      <a:pt x="27533" y="3848"/>
                    </a:cubicBezTo>
                    <a:cubicBezTo>
                      <a:pt x="27266" y="1640"/>
                      <a:pt x="25356" y="0"/>
                      <a:pt x="2313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40"/>
              <p:cNvSpPr/>
              <p:nvPr/>
            </p:nvSpPr>
            <p:spPr>
              <a:xfrm>
                <a:off x="8023321" y="4634289"/>
                <a:ext cx="932229" cy="334618"/>
              </a:xfrm>
              <a:custGeom>
                <a:avLst/>
                <a:gdLst/>
                <a:ahLst/>
                <a:cxnLst/>
                <a:rect l="l" t="t" r="r" b="b"/>
                <a:pathLst>
                  <a:path w="24703" h="8867" extrusionOk="0">
                    <a:moveTo>
                      <a:pt x="7" y="1"/>
                    </a:moveTo>
                    <a:cubicBezTo>
                      <a:pt x="0" y="1"/>
                      <a:pt x="0" y="4"/>
                      <a:pt x="4" y="11"/>
                    </a:cubicBezTo>
                    <a:cubicBezTo>
                      <a:pt x="365" y="1231"/>
                      <a:pt x="738" y="3030"/>
                      <a:pt x="669" y="5110"/>
                    </a:cubicBezTo>
                    <a:cubicBezTo>
                      <a:pt x="613" y="6760"/>
                      <a:pt x="484" y="7991"/>
                      <a:pt x="355" y="8856"/>
                    </a:cubicBezTo>
                    <a:cubicBezTo>
                      <a:pt x="355" y="8863"/>
                      <a:pt x="359" y="8866"/>
                      <a:pt x="365" y="8866"/>
                    </a:cubicBezTo>
                    <a:lnTo>
                      <a:pt x="20720" y="8142"/>
                    </a:lnTo>
                    <a:cubicBezTo>
                      <a:pt x="22874" y="8064"/>
                      <a:pt x="24662" y="6343"/>
                      <a:pt x="24693" y="4186"/>
                    </a:cubicBezTo>
                    <a:lnTo>
                      <a:pt x="24693" y="4082"/>
                    </a:lnTo>
                    <a:cubicBezTo>
                      <a:pt x="24703" y="1819"/>
                      <a:pt x="22833" y="1"/>
                      <a:pt x="20571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0"/>
              <p:cNvSpPr/>
              <p:nvPr/>
            </p:nvSpPr>
            <p:spPr>
              <a:xfrm>
                <a:off x="8087921" y="4860366"/>
                <a:ext cx="752486" cy="21586"/>
              </a:xfrm>
              <a:custGeom>
                <a:avLst/>
                <a:gdLst/>
                <a:ahLst/>
                <a:cxnLst/>
                <a:rect l="l" t="t" r="r" b="b"/>
                <a:pathLst>
                  <a:path w="19940" h="572" extrusionOk="0">
                    <a:moveTo>
                      <a:pt x="16522" y="1"/>
                    </a:moveTo>
                    <a:cubicBezTo>
                      <a:pt x="14324" y="1"/>
                      <a:pt x="12108" y="120"/>
                      <a:pt x="9934" y="139"/>
                    </a:cubicBezTo>
                    <a:cubicBezTo>
                      <a:pt x="9701" y="141"/>
                      <a:pt x="9468" y="142"/>
                      <a:pt x="9234" y="142"/>
                    </a:cubicBezTo>
                    <a:cubicBezTo>
                      <a:pt x="7766" y="142"/>
                      <a:pt x="6282" y="109"/>
                      <a:pt x="4801" y="109"/>
                    </a:cubicBezTo>
                    <a:cubicBezTo>
                      <a:pt x="3227" y="109"/>
                      <a:pt x="1656" y="146"/>
                      <a:pt x="108" y="298"/>
                    </a:cubicBezTo>
                    <a:cubicBezTo>
                      <a:pt x="1" y="308"/>
                      <a:pt x="1" y="433"/>
                      <a:pt x="108" y="440"/>
                    </a:cubicBezTo>
                    <a:cubicBezTo>
                      <a:pt x="1288" y="540"/>
                      <a:pt x="2481" y="572"/>
                      <a:pt x="3678" y="572"/>
                    </a:cubicBezTo>
                    <a:cubicBezTo>
                      <a:pt x="5767" y="572"/>
                      <a:pt x="7868" y="473"/>
                      <a:pt x="9934" y="460"/>
                    </a:cubicBezTo>
                    <a:cubicBezTo>
                      <a:pt x="10067" y="459"/>
                      <a:pt x="10200" y="459"/>
                      <a:pt x="10333" y="459"/>
                    </a:cubicBezTo>
                    <a:cubicBezTo>
                      <a:pt x="12057" y="459"/>
                      <a:pt x="13806" y="513"/>
                      <a:pt x="15549" y="513"/>
                    </a:cubicBezTo>
                    <a:cubicBezTo>
                      <a:pt x="16963" y="513"/>
                      <a:pt x="18374" y="478"/>
                      <a:pt x="19763" y="348"/>
                    </a:cubicBezTo>
                    <a:cubicBezTo>
                      <a:pt x="19935" y="331"/>
                      <a:pt x="19939" y="128"/>
                      <a:pt x="19763" y="115"/>
                    </a:cubicBezTo>
                    <a:cubicBezTo>
                      <a:pt x="18692" y="30"/>
                      <a:pt x="17609" y="1"/>
                      <a:pt x="165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40"/>
              <p:cNvSpPr/>
              <p:nvPr/>
            </p:nvSpPr>
            <p:spPr>
              <a:xfrm>
                <a:off x="8069807" y="4757228"/>
                <a:ext cx="387526" cy="29548"/>
              </a:xfrm>
              <a:custGeom>
                <a:avLst/>
                <a:gdLst/>
                <a:ahLst/>
                <a:cxnLst/>
                <a:rect l="l" t="t" r="r" b="b"/>
                <a:pathLst>
                  <a:path w="10269" h="783" extrusionOk="0">
                    <a:moveTo>
                      <a:pt x="10161" y="1"/>
                    </a:moveTo>
                    <a:cubicBezTo>
                      <a:pt x="6840" y="21"/>
                      <a:pt x="3463" y="252"/>
                      <a:pt x="156" y="579"/>
                    </a:cubicBezTo>
                    <a:cubicBezTo>
                      <a:pt x="12" y="592"/>
                      <a:pt x="0" y="782"/>
                      <a:pt x="152" y="782"/>
                    </a:cubicBezTo>
                    <a:cubicBezTo>
                      <a:pt x="153" y="782"/>
                      <a:pt x="155" y="782"/>
                      <a:pt x="156" y="782"/>
                    </a:cubicBezTo>
                    <a:cubicBezTo>
                      <a:pt x="3486" y="704"/>
                      <a:pt x="6874" y="515"/>
                      <a:pt x="10181" y="133"/>
                    </a:cubicBezTo>
                    <a:cubicBezTo>
                      <a:pt x="10269" y="123"/>
                      <a:pt x="10242" y="1"/>
                      <a:pt x="10161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0"/>
              <p:cNvSpPr/>
              <p:nvPr/>
            </p:nvSpPr>
            <p:spPr>
              <a:xfrm>
                <a:off x="8072864" y="4694546"/>
                <a:ext cx="617725" cy="18152"/>
              </a:xfrm>
              <a:custGeom>
                <a:avLst/>
                <a:gdLst/>
                <a:ahLst/>
                <a:cxnLst/>
                <a:rect l="l" t="t" r="r" b="b"/>
                <a:pathLst>
                  <a:path w="16369" h="481" extrusionOk="0">
                    <a:moveTo>
                      <a:pt x="10568" y="1"/>
                    </a:moveTo>
                    <a:cubicBezTo>
                      <a:pt x="7089" y="1"/>
                      <a:pt x="3598" y="124"/>
                      <a:pt x="142" y="168"/>
                    </a:cubicBezTo>
                    <a:cubicBezTo>
                      <a:pt x="0" y="171"/>
                      <a:pt x="0" y="360"/>
                      <a:pt x="142" y="360"/>
                    </a:cubicBezTo>
                    <a:cubicBezTo>
                      <a:pt x="3355" y="387"/>
                      <a:pt x="6601" y="480"/>
                      <a:pt x="9837" y="480"/>
                    </a:cubicBezTo>
                    <a:cubicBezTo>
                      <a:pt x="11981" y="480"/>
                      <a:pt x="14122" y="439"/>
                      <a:pt x="16247" y="310"/>
                    </a:cubicBezTo>
                    <a:cubicBezTo>
                      <a:pt x="16369" y="299"/>
                      <a:pt x="16369" y="151"/>
                      <a:pt x="16247" y="144"/>
                    </a:cubicBezTo>
                    <a:cubicBezTo>
                      <a:pt x="14363" y="38"/>
                      <a:pt x="12467" y="1"/>
                      <a:pt x="1056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0"/>
              <p:cNvSpPr/>
              <p:nvPr/>
            </p:nvSpPr>
            <p:spPr>
              <a:xfrm>
                <a:off x="7952751" y="4201360"/>
                <a:ext cx="972571" cy="385111"/>
              </a:xfrm>
              <a:custGeom>
                <a:avLst/>
                <a:gdLst/>
                <a:ahLst/>
                <a:cxnLst/>
                <a:rect l="l" t="t" r="r" b="b"/>
                <a:pathLst>
                  <a:path w="25772" h="10205" extrusionOk="0">
                    <a:moveTo>
                      <a:pt x="4200" y="0"/>
                    </a:moveTo>
                    <a:cubicBezTo>
                      <a:pt x="2255" y="0"/>
                      <a:pt x="585" y="1390"/>
                      <a:pt x="244" y="3304"/>
                    </a:cubicBezTo>
                    <a:cubicBezTo>
                      <a:pt x="0" y="4649"/>
                      <a:pt x="64" y="5883"/>
                      <a:pt x="254" y="6921"/>
                    </a:cubicBezTo>
                    <a:cubicBezTo>
                      <a:pt x="596" y="8825"/>
                      <a:pt x="2266" y="10204"/>
                      <a:pt x="4200" y="10204"/>
                    </a:cubicBezTo>
                    <a:lnTo>
                      <a:pt x="25626" y="10204"/>
                    </a:lnTo>
                    <a:cubicBezTo>
                      <a:pt x="25724" y="10204"/>
                      <a:pt x="25772" y="10086"/>
                      <a:pt x="25704" y="10012"/>
                    </a:cubicBezTo>
                    <a:cubicBezTo>
                      <a:pt x="25501" y="9778"/>
                      <a:pt x="25318" y="9535"/>
                      <a:pt x="25159" y="9285"/>
                    </a:cubicBezTo>
                    <a:cubicBezTo>
                      <a:pt x="25028" y="9076"/>
                      <a:pt x="24791" y="8954"/>
                      <a:pt x="24544" y="8954"/>
                    </a:cubicBezTo>
                    <a:lnTo>
                      <a:pt x="5694" y="8954"/>
                    </a:lnTo>
                    <a:cubicBezTo>
                      <a:pt x="3574" y="8954"/>
                      <a:pt x="1806" y="7266"/>
                      <a:pt x="1789" y="5150"/>
                    </a:cubicBezTo>
                    <a:lnTo>
                      <a:pt x="1789" y="5062"/>
                    </a:lnTo>
                    <a:cubicBezTo>
                      <a:pt x="1796" y="2942"/>
                      <a:pt x="3571" y="1248"/>
                      <a:pt x="5694" y="1248"/>
                    </a:cubicBezTo>
                    <a:lnTo>
                      <a:pt x="24388" y="1248"/>
                    </a:lnTo>
                    <a:cubicBezTo>
                      <a:pt x="24629" y="1248"/>
                      <a:pt x="24842" y="1092"/>
                      <a:pt x="24916" y="866"/>
                    </a:cubicBezTo>
                    <a:cubicBezTo>
                      <a:pt x="25028" y="545"/>
                      <a:pt x="25119" y="301"/>
                      <a:pt x="25180" y="156"/>
                    </a:cubicBezTo>
                    <a:cubicBezTo>
                      <a:pt x="25210" y="78"/>
                      <a:pt x="25153" y="0"/>
                      <a:pt x="250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0"/>
              <p:cNvSpPr/>
              <p:nvPr/>
            </p:nvSpPr>
            <p:spPr>
              <a:xfrm>
                <a:off x="8354238" y="4475779"/>
                <a:ext cx="512551" cy="15170"/>
              </a:xfrm>
              <a:custGeom>
                <a:avLst/>
                <a:gdLst/>
                <a:ahLst/>
                <a:cxnLst/>
                <a:rect l="l" t="t" r="r" b="b"/>
                <a:pathLst>
                  <a:path w="13582" h="402" extrusionOk="0">
                    <a:moveTo>
                      <a:pt x="13438" y="1"/>
                    </a:moveTo>
                    <a:cubicBezTo>
                      <a:pt x="13436" y="1"/>
                      <a:pt x="13435" y="1"/>
                      <a:pt x="13433" y="1"/>
                    </a:cubicBezTo>
                    <a:cubicBezTo>
                      <a:pt x="8983" y="108"/>
                      <a:pt x="4534" y="57"/>
                      <a:pt x="88" y="163"/>
                    </a:cubicBezTo>
                    <a:cubicBezTo>
                      <a:pt x="0" y="166"/>
                      <a:pt x="0" y="274"/>
                      <a:pt x="88" y="281"/>
                    </a:cubicBezTo>
                    <a:cubicBezTo>
                      <a:pt x="1778" y="367"/>
                      <a:pt x="3475" y="402"/>
                      <a:pt x="5173" y="402"/>
                    </a:cubicBezTo>
                    <a:cubicBezTo>
                      <a:pt x="7929" y="402"/>
                      <a:pt x="10689" y="310"/>
                      <a:pt x="13433" y="199"/>
                    </a:cubicBezTo>
                    <a:cubicBezTo>
                      <a:pt x="13577" y="193"/>
                      <a:pt x="13582" y="1"/>
                      <a:pt x="13438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0"/>
              <p:cNvSpPr/>
              <p:nvPr/>
            </p:nvSpPr>
            <p:spPr>
              <a:xfrm>
                <a:off x="8246383" y="4394001"/>
                <a:ext cx="60957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16153" h="683" extrusionOk="0">
                    <a:moveTo>
                      <a:pt x="16004" y="0"/>
                    </a:moveTo>
                    <a:cubicBezTo>
                      <a:pt x="16002" y="0"/>
                      <a:pt x="16001" y="0"/>
                      <a:pt x="16000" y="0"/>
                    </a:cubicBezTo>
                    <a:cubicBezTo>
                      <a:pt x="10712" y="115"/>
                      <a:pt x="5394" y="186"/>
                      <a:pt x="115" y="531"/>
                    </a:cubicBezTo>
                    <a:cubicBezTo>
                      <a:pt x="4" y="537"/>
                      <a:pt x="1" y="683"/>
                      <a:pt x="115" y="683"/>
                    </a:cubicBezTo>
                    <a:cubicBezTo>
                      <a:pt x="217" y="683"/>
                      <a:pt x="319" y="683"/>
                      <a:pt x="420" y="683"/>
                    </a:cubicBezTo>
                    <a:cubicBezTo>
                      <a:pt x="5608" y="683"/>
                      <a:pt x="10820" y="422"/>
                      <a:pt x="16000" y="203"/>
                    </a:cubicBezTo>
                    <a:cubicBezTo>
                      <a:pt x="16151" y="196"/>
                      <a:pt x="16152" y="0"/>
                      <a:pt x="1600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0"/>
              <p:cNvSpPr/>
              <p:nvPr/>
            </p:nvSpPr>
            <p:spPr>
              <a:xfrm>
                <a:off x="8377296" y="4284410"/>
                <a:ext cx="484248" cy="20416"/>
              </a:xfrm>
              <a:custGeom>
                <a:avLst/>
                <a:gdLst/>
                <a:ahLst/>
                <a:cxnLst/>
                <a:rect l="l" t="t" r="r" b="b"/>
                <a:pathLst>
                  <a:path w="12832" h="541" extrusionOk="0">
                    <a:moveTo>
                      <a:pt x="4638" y="1"/>
                    </a:moveTo>
                    <a:cubicBezTo>
                      <a:pt x="3131" y="1"/>
                      <a:pt x="1626" y="44"/>
                      <a:pt x="129" y="145"/>
                    </a:cubicBezTo>
                    <a:cubicBezTo>
                      <a:pt x="4" y="152"/>
                      <a:pt x="1" y="311"/>
                      <a:pt x="129" y="311"/>
                    </a:cubicBezTo>
                    <a:cubicBezTo>
                      <a:pt x="4319" y="320"/>
                      <a:pt x="8487" y="294"/>
                      <a:pt x="12677" y="540"/>
                    </a:cubicBezTo>
                    <a:cubicBezTo>
                      <a:pt x="12681" y="541"/>
                      <a:pt x="12685" y="541"/>
                      <a:pt x="12688" y="541"/>
                    </a:cubicBezTo>
                    <a:cubicBezTo>
                      <a:pt x="12832" y="541"/>
                      <a:pt x="12825" y="344"/>
                      <a:pt x="12677" y="331"/>
                    </a:cubicBezTo>
                    <a:cubicBezTo>
                      <a:pt x="10014" y="138"/>
                      <a:pt x="7322" y="1"/>
                      <a:pt x="4638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5" name="Google Shape;2345;p40"/>
            <p:cNvSpPr/>
            <p:nvPr/>
          </p:nvSpPr>
          <p:spPr>
            <a:xfrm rot="173057">
              <a:off x="8437937" y="3855471"/>
              <a:ext cx="138987" cy="290088"/>
            </a:xfrm>
            <a:custGeom>
              <a:avLst/>
              <a:gdLst/>
              <a:ahLst/>
              <a:cxnLst/>
              <a:rect l="l" t="t" r="r" b="b"/>
              <a:pathLst>
                <a:path w="3683" h="7687" extrusionOk="0">
                  <a:moveTo>
                    <a:pt x="2566" y="3256"/>
                  </a:moveTo>
                  <a:cubicBezTo>
                    <a:pt x="2981" y="3256"/>
                    <a:pt x="3067" y="3884"/>
                    <a:pt x="2675" y="4453"/>
                  </a:cubicBezTo>
                  <a:cubicBezTo>
                    <a:pt x="2526" y="4612"/>
                    <a:pt x="2357" y="4747"/>
                    <a:pt x="2164" y="4859"/>
                  </a:cubicBezTo>
                  <a:cubicBezTo>
                    <a:pt x="1957" y="4954"/>
                    <a:pt x="1778" y="4996"/>
                    <a:pt x="1626" y="4996"/>
                  </a:cubicBezTo>
                  <a:cubicBezTo>
                    <a:pt x="1425" y="4996"/>
                    <a:pt x="1269" y="4923"/>
                    <a:pt x="1150" y="4805"/>
                  </a:cubicBezTo>
                  <a:cubicBezTo>
                    <a:pt x="1197" y="4669"/>
                    <a:pt x="1258" y="4534"/>
                    <a:pt x="1336" y="4399"/>
                  </a:cubicBezTo>
                  <a:cubicBezTo>
                    <a:pt x="1451" y="4210"/>
                    <a:pt x="1586" y="3902"/>
                    <a:pt x="1961" y="3564"/>
                  </a:cubicBezTo>
                  <a:cubicBezTo>
                    <a:pt x="2205" y="3346"/>
                    <a:pt x="2409" y="3256"/>
                    <a:pt x="2566" y="3256"/>
                  </a:cubicBezTo>
                  <a:close/>
                  <a:moveTo>
                    <a:pt x="2736" y="0"/>
                  </a:moveTo>
                  <a:cubicBezTo>
                    <a:pt x="2714" y="0"/>
                    <a:pt x="2690" y="4"/>
                    <a:pt x="2665" y="14"/>
                  </a:cubicBezTo>
                  <a:cubicBezTo>
                    <a:pt x="1170" y="568"/>
                    <a:pt x="0" y="2590"/>
                    <a:pt x="329" y="4166"/>
                  </a:cubicBezTo>
                  <a:cubicBezTo>
                    <a:pt x="399" y="4494"/>
                    <a:pt x="524" y="4750"/>
                    <a:pt x="690" y="4953"/>
                  </a:cubicBezTo>
                  <a:cubicBezTo>
                    <a:pt x="565" y="5805"/>
                    <a:pt x="812" y="6742"/>
                    <a:pt x="1190" y="7587"/>
                  </a:cubicBezTo>
                  <a:cubicBezTo>
                    <a:pt x="1222" y="7657"/>
                    <a:pt x="1276" y="7686"/>
                    <a:pt x="1332" y="7686"/>
                  </a:cubicBezTo>
                  <a:cubicBezTo>
                    <a:pt x="1453" y="7686"/>
                    <a:pt x="1583" y="7549"/>
                    <a:pt x="1518" y="7398"/>
                  </a:cubicBezTo>
                  <a:cubicBezTo>
                    <a:pt x="1214" y="6698"/>
                    <a:pt x="954" y="5978"/>
                    <a:pt x="1042" y="5261"/>
                  </a:cubicBezTo>
                  <a:lnTo>
                    <a:pt x="1042" y="5261"/>
                  </a:lnTo>
                  <a:cubicBezTo>
                    <a:pt x="1248" y="5386"/>
                    <a:pt x="1481" y="5448"/>
                    <a:pt x="1721" y="5448"/>
                  </a:cubicBezTo>
                  <a:cubicBezTo>
                    <a:pt x="2231" y="5448"/>
                    <a:pt x="2772" y="5166"/>
                    <a:pt x="3158" y="4605"/>
                  </a:cubicBezTo>
                  <a:cubicBezTo>
                    <a:pt x="3682" y="3848"/>
                    <a:pt x="3267" y="2900"/>
                    <a:pt x="2527" y="2900"/>
                  </a:cubicBezTo>
                  <a:cubicBezTo>
                    <a:pt x="2336" y="2900"/>
                    <a:pt x="2122" y="2964"/>
                    <a:pt x="1897" y="3111"/>
                  </a:cubicBezTo>
                  <a:cubicBezTo>
                    <a:pt x="1397" y="3439"/>
                    <a:pt x="1072" y="3837"/>
                    <a:pt x="880" y="4274"/>
                  </a:cubicBezTo>
                  <a:cubicBezTo>
                    <a:pt x="744" y="3733"/>
                    <a:pt x="825" y="3019"/>
                    <a:pt x="971" y="2631"/>
                  </a:cubicBezTo>
                  <a:cubicBezTo>
                    <a:pt x="1312" y="1697"/>
                    <a:pt x="1978" y="909"/>
                    <a:pt x="2830" y="409"/>
                  </a:cubicBezTo>
                  <a:cubicBezTo>
                    <a:pt x="3015" y="304"/>
                    <a:pt x="2926" y="0"/>
                    <a:pt x="2736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0"/>
            <p:cNvSpPr/>
            <p:nvPr/>
          </p:nvSpPr>
          <p:spPr>
            <a:xfrm rot="173057">
              <a:off x="8478882" y="3700708"/>
              <a:ext cx="211707" cy="135968"/>
            </a:xfrm>
            <a:custGeom>
              <a:avLst/>
              <a:gdLst/>
              <a:ahLst/>
              <a:cxnLst/>
              <a:rect l="l" t="t" r="r" b="b"/>
              <a:pathLst>
                <a:path w="5610" h="3603" extrusionOk="0">
                  <a:moveTo>
                    <a:pt x="4338" y="0"/>
                  </a:moveTo>
                  <a:cubicBezTo>
                    <a:pt x="3397" y="0"/>
                    <a:pt x="2307" y="1588"/>
                    <a:pt x="2307" y="1588"/>
                  </a:cubicBezTo>
                  <a:cubicBezTo>
                    <a:pt x="2307" y="1588"/>
                    <a:pt x="2090" y="132"/>
                    <a:pt x="971" y="104"/>
                  </a:cubicBezTo>
                  <a:cubicBezTo>
                    <a:pt x="967" y="104"/>
                    <a:pt x="963" y="104"/>
                    <a:pt x="959" y="104"/>
                  </a:cubicBezTo>
                  <a:cubicBezTo>
                    <a:pt x="0" y="104"/>
                    <a:pt x="1565" y="2853"/>
                    <a:pt x="1965" y="3530"/>
                  </a:cubicBezTo>
                  <a:cubicBezTo>
                    <a:pt x="1994" y="3576"/>
                    <a:pt x="2043" y="3602"/>
                    <a:pt x="2093" y="3602"/>
                  </a:cubicBezTo>
                  <a:cubicBezTo>
                    <a:pt x="2126" y="3602"/>
                    <a:pt x="2160" y="3591"/>
                    <a:pt x="2189" y="3567"/>
                  </a:cubicBezTo>
                  <a:cubicBezTo>
                    <a:pt x="2838" y="3022"/>
                    <a:pt x="5610" y="622"/>
                    <a:pt x="4724" y="104"/>
                  </a:cubicBezTo>
                  <a:cubicBezTo>
                    <a:pt x="4601" y="32"/>
                    <a:pt x="4471" y="0"/>
                    <a:pt x="4338" y="0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1" name="Google Shape;2351;p40"/>
          <p:cNvSpPr/>
          <p:nvPr/>
        </p:nvSpPr>
        <p:spPr>
          <a:xfrm>
            <a:off x="7388752" y="3297460"/>
            <a:ext cx="31360" cy="24831"/>
          </a:xfrm>
          <a:custGeom>
            <a:avLst/>
            <a:gdLst/>
            <a:ahLst/>
            <a:cxnLst/>
            <a:rect l="l" t="t" r="r" b="b"/>
            <a:pathLst>
              <a:path w="831" h="658" extrusionOk="0">
                <a:moveTo>
                  <a:pt x="124" y="0"/>
                </a:moveTo>
                <a:cubicBezTo>
                  <a:pt x="62" y="0"/>
                  <a:pt x="0" y="62"/>
                  <a:pt x="60" y="107"/>
                </a:cubicBezTo>
                <a:cubicBezTo>
                  <a:pt x="284" y="276"/>
                  <a:pt x="473" y="483"/>
                  <a:pt x="697" y="645"/>
                </a:cubicBezTo>
                <a:cubicBezTo>
                  <a:pt x="709" y="654"/>
                  <a:pt x="724" y="657"/>
                  <a:pt x="740" y="657"/>
                </a:cubicBezTo>
                <a:cubicBezTo>
                  <a:pt x="785" y="657"/>
                  <a:pt x="831" y="625"/>
                  <a:pt x="798" y="580"/>
                </a:cubicBezTo>
                <a:cubicBezTo>
                  <a:pt x="642" y="350"/>
                  <a:pt x="392" y="174"/>
                  <a:pt x="172" y="16"/>
                </a:cubicBezTo>
                <a:cubicBezTo>
                  <a:pt x="158" y="5"/>
                  <a:pt x="141" y="0"/>
                  <a:pt x="12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0"/>
          <p:cNvSpPr/>
          <p:nvPr/>
        </p:nvSpPr>
        <p:spPr>
          <a:xfrm>
            <a:off x="7761301" y="3273987"/>
            <a:ext cx="42870" cy="38983"/>
          </a:xfrm>
          <a:custGeom>
            <a:avLst/>
            <a:gdLst/>
            <a:ahLst/>
            <a:cxnLst/>
            <a:rect l="l" t="t" r="r" b="b"/>
            <a:pathLst>
              <a:path w="1136" h="1033" extrusionOk="0">
                <a:moveTo>
                  <a:pt x="1064" y="0"/>
                </a:moveTo>
                <a:cubicBezTo>
                  <a:pt x="1036" y="0"/>
                  <a:pt x="1008" y="10"/>
                  <a:pt x="995" y="29"/>
                </a:cubicBezTo>
                <a:cubicBezTo>
                  <a:pt x="870" y="205"/>
                  <a:pt x="778" y="398"/>
                  <a:pt x="623" y="553"/>
                </a:cubicBezTo>
                <a:cubicBezTo>
                  <a:pt x="471" y="705"/>
                  <a:pt x="291" y="821"/>
                  <a:pt x="92" y="902"/>
                </a:cubicBezTo>
                <a:cubicBezTo>
                  <a:pt x="0" y="940"/>
                  <a:pt x="66" y="1033"/>
                  <a:pt x="146" y="1033"/>
                </a:cubicBezTo>
                <a:cubicBezTo>
                  <a:pt x="157" y="1033"/>
                  <a:pt x="169" y="1031"/>
                  <a:pt x="180" y="1027"/>
                </a:cubicBezTo>
                <a:cubicBezTo>
                  <a:pt x="586" y="874"/>
                  <a:pt x="1059" y="516"/>
                  <a:pt x="1130" y="59"/>
                </a:cubicBezTo>
                <a:cubicBezTo>
                  <a:pt x="1136" y="19"/>
                  <a:pt x="1101" y="0"/>
                  <a:pt x="106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0"/>
          <p:cNvSpPr/>
          <p:nvPr/>
        </p:nvSpPr>
        <p:spPr>
          <a:xfrm>
            <a:off x="7801568" y="3205757"/>
            <a:ext cx="9925" cy="43323"/>
          </a:xfrm>
          <a:custGeom>
            <a:avLst/>
            <a:gdLst/>
            <a:ahLst/>
            <a:cxnLst/>
            <a:rect l="l" t="t" r="r" b="b"/>
            <a:pathLst>
              <a:path w="263" h="1148" extrusionOk="0">
                <a:moveTo>
                  <a:pt x="39" y="1"/>
                </a:moveTo>
                <a:cubicBezTo>
                  <a:pt x="20" y="1"/>
                  <a:pt x="1" y="11"/>
                  <a:pt x="2" y="32"/>
                </a:cubicBezTo>
                <a:cubicBezTo>
                  <a:pt x="46" y="393"/>
                  <a:pt x="127" y="714"/>
                  <a:pt x="70" y="1083"/>
                </a:cubicBezTo>
                <a:cubicBezTo>
                  <a:pt x="64" y="1123"/>
                  <a:pt x="102" y="1148"/>
                  <a:pt x="137" y="1148"/>
                </a:cubicBezTo>
                <a:cubicBezTo>
                  <a:pt x="161" y="1148"/>
                  <a:pt x="183" y="1136"/>
                  <a:pt x="188" y="1110"/>
                </a:cubicBezTo>
                <a:cubicBezTo>
                  <a:pt x="249" y="752"/>
                  <a:pt x="263" y="336"/>
                  <a:pt x="70" y="15"/>
                </a:cubicBezTo>
                <a:cubicBezTo>
                  <a:pt x="64" y="6"/>
                  <a:pt x="52" y="1"/>
                  <a:pt x="39" y="1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286474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Hoạt động </a:t>
            </a: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khám phá 2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6670" y="755852"/>
            <a:ext cx="8862866" cy="618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  <a:cs typeface="UVN Saigon" charset="0"/>
              </a:rPr>
              <a:t>Cho hàm số               . Hoàn thành bảng giá trị sau: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963948"/>
              </p:ext>
            </p:extLst>
          </p:nvPr>
        </p:nvGraphicFramePr>
        <p:xfrm>
          <a:off x="2845143" y="755852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91880" imgH="787320" progId="Equation.DSMT4">
                  <p:embed/>
                </p:oleObj>
              </mc:Choice>
              <mc:Fallback>
                <p:oleObj name="Equation" r:id="rId3" imgW="109188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5143" y="755852"/>
                        <a:ext cx="10922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55287"/>
              </p:ext>
            </p:extLst>
          </p:nvPr>
        </p:nvGraphicFramePr>
        <p:xfrm>
          <a:off x="415603" y="1822449"/>
          <a:ext cx="83323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246">
                  <a:extLst>
                    <a:ext uri="{9D8B030D-6E8A-4147-A177-3AD203B41FA5}">
                      <a16:colId xmlns:a16="http://schemas.microsoft.com/office/drawing/2014/main" val="1842512756"/>
                    </a:ext>
                  </a:extLst>
                </a:gridCol>
                <a:gridCol w="1020725">
                  <a:extLst>
                    <a:ext uri="{9D8B030D-6E8A-4147-A177-3AD203B41FA5}">
                      <a16:colId xmlns:a16="http://schemas.microsoft.com/office/drawing/2014/main" val="2616387887"/>
                    </a:ext>
                  </a:extLst>
                </a:gridCol>
                <a:gridCol w="1034902">
                  <a:extLst>
                    <a:ext uri="{9D8B030D-6E8A-4147-A177-3AD203B41FA5}">
                      <a16:colId xmlns:a16="http://schemas.microsoft.com/office/drawing/2014/main" val="3702924377"/>
                    </a:ext>
                  </a:extLst>
                </a:gridCol>
                <a:gridCol w="1063256">
                  <a:extLst>
                    <a:ext uri="{9D8B030D-6E8A-4147-A177-3AD203B41FA5}">
                      <a16:colId xmlns:a16="http://schemas.microsoft.com/office/drawing/2014/main" val="2145623504"/>
                    </a:ext>
                  </a:extLst>
                </a:gridCol>
                <a:gridCol w="949842">
                  <a:extLst>
                    <a:ext uri="{9D8B030D-6E8A-4147-A177-3AD203B41FA5}">
                      <a16:colId xmlns:a16="http://schemas.microsoft.com/office/drawing/2014/main" val="4162619863"/>
                    </a:ext>
                  </a:extLst>
                </a:gridCol>
                <a:gridCol w="1013637">
                  <a:extLst>
                    <a:ext uri="{9D8B030D-6E8A-4147-A177-3AD203B41FA5}">
                      <a16:colId xmlns:a16="http://schemas.microsoft.com/office/drawing/2014/main" val="2992629805"/>
                    </a:ext>
                  </a:extLst>
                </a:gridCol>
                <a:gridCol w="956931">
                  <a:extLst>
                    <a:ext uri="{9D8B030D-6E8A-4147-A177-3AD203B41FA5}">
                      <a16:colId xmlns:a16="http://schemas.microsoft.com/office/drawing/2014/main" val="3687272279"/>
                    </a:ext>
                  </a:extLst>
                </a:gridCol>
                <a:gridCol w="949841">
                  <a:extLst>
                    <a:ext uri="{9D8B030D-6E8A-4147-A177-3AD203B41FA5}">
                      <a16:colId xmlns:a16="http://schemas.microsoft.com/office/drawing/2014/main" val="95653082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63887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377240"/>
                  </a:ext>
                </a:extLst>
              </a:tr>
            </a:tbl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856362"/>
              </p:ext>
            </p:extLst>
          </p:nvPr>
        </p:nvGraphicFramePr>
        <p:xfrm>
          <a:off x="939800" y="2236788"/>
          <a:ext cx="212725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640" imgH="228600" progId="Equation.DSMT4">
                  <p:embed/>
                </p:oleObj>
              </mc:Choice>
              <mc:Fallback>
                <p:oleObj name="Equation" r:id="rId5" imgW="21564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39800" y="2236788"/>
                        <a:ext cx="212725" cy="217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532173"/>
              </p:ext>
            </p:extLst>
          </p:nvPr>
        </p:nvGraphicFramePr>
        <p:xfrm>
          <a:off x="473075" y="2812496"/>
          <a:ext cx="114935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68200" imgH="825480" progId="Equation.DSMT4">
                  <p:embed/>
                </p:oleObj>
              </mc:Choice>
              <mc:Fallback>
                <p:oleObj name="Equation" r:id="rId7" imgW="1168200" imgH="825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3075" y="2812496"/>
                        <a:ext cx="1149350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170296"/>
              </p:ext>
            </p:extLst>
          </p:nvPr>
        </p:nvGraphicFramePr>
        <p:xfrm>
          <a:off x="2007634" y="2187575"/>
          <a:ext cx="393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93480" imgH="317160" progId="Equation.DSMT4">
                  <p:embed/>
                </p:oleObj>
              </mc:Choice>
              <mc:Fallback>
                <p:oleObj name="Equation" r:id="rId9" imgW="393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07634" y="2187575"/>
                        <a:ext cx="393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796442"/>
              </p:ext>
            </p:extLst>
          </p:nvPr>
        </p:nvGraphicFramePr>
        <p:xfrm>
          <a:off x="3075964" y="2192338"/>
          <a:ext cx="406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06080" imgH="304560" progId="Equation.DSMT4">
                  <p:embed/>
                </p:oleObj>
              </mc:Choice>
              <mc:Fallback>
                <p:oleObj name="Equation" r:id="rId11" imgW="4060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75964" y="2192338"/>
                        <a:ext cx="406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079136"/>
              </p:ext>
            </p:extLst>
          </p:nvPr>
        </p:nvGraphicFramePr>
        <p:xfrm>
          <a:off x="4140812" y="2184400"/>
          <a:ext cx="381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80880" imgH="304560" progId="Equation.DSMT4">
                  <p:embed/>
                </p:oleObj>
              </mc:Choice>
              <mc:Fallback>
                <p:oleObj name="Equation" r:id="rId13" imgW="3808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140812" y="2184400"/>
                        <a:ext cx="381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673344"/>
              </p:ext>
            </p:extLst>
          </p:nvPr>
        </p:nvGraphicFramePr>
        <p:xfrm>
          <a:off x="5213350" y="2190750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3040" imgH="317160" progId="Equation.DSMT4">
                  <p:embed/>
                </p:oleObj>
              </mc:Choice>
              <mc:Fallback>
                <p:oleObj name="Equation" r:id="rId15" imgW="203040" imgH="3171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213350" y="2190750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615925"/>
              </p:ext>
            </p:extLst>
          </p:nvPr>
        </p:nvGraphicFramePr>
        <p:xfrm>
          <a:off x="6278198" y="2187575"/>
          <a:ext cx="139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9680" imgH="304560" progId="Equation.DSMT4">
                  <p:embed/>
                </p:oleObj>
              </mc:Choice>
              <mc:Fallback>
                <p:oleObj name="Equation" r:id="rId17" imgW="139680" imgH="3045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78198" y="2187575"/>
                        <a:ext cx="1397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918261"/>
              </p:ext>
            </p:extLst>
          </p:nvPr>
        </p:nvGraphicFramePr>
        <p:xfrm>
          <a:off x="7226300" y="2187575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15640" imgH="304560" progId="Equation.DSMT4">
                  <p:embed/>
                </p:oleObj>
              </mc:Choice>
              <mc:Fallback>
                <p:oleObj name="Equation" r:id="rId19" imgW="215640" imgH="3045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226300" y="2187575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834637"/>
              </p:ext>
            </p:extLst>
          </p:nvPr>
        </p:nvGraphicFramePr>
        <p:xfrm>
          <a:off x="8181975" y="2178050"/>
          <a:ext cx="190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90440" imgH="317160" progId="Equation.DSMT4">
                  <p:embed/>
                </p:oleObj>
              </mc:Choice>
              <mc:Fallback>
                <p:oleObj name="Equation" r:id="rId21" imgW="1904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181975" y="2178050"/>
                        <a:ext cx="190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565602"/>
              </p:ext>
            </p:extLst>
          </p:nvPr>
        </p:nvGraphicFramePr>
        <p:xfrm>
          <a:off x="2092952" y="2738438"/>
          <a:ext cx="266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66400" imgH="825480" progId="Equation.DSMT4">
                  <p:embed/>
                </p:oleObj>
              </mc:Choice>
              <mc:Fallback>
                <p:oleObj name="Equation" r:id="rId23" imgW="266400" imgH="825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092952" y="2738438"/>
                        <a:ext cx="266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434265"/>
              </p:ext>
            </p:extLst>
          </p:nvPr>
        </p:nvGraphicFramePr>
        <p:xfrm>
          <a:off x="3171825" y="2997200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15640" imgH="304560" progId="Equation.DSMT4">
                  <p:embed/>
                </p:oleObj>
              </mc:Choice>
              <mc:Fallback>
                <p:oleObj name="Equation" r:id="rId25" imgW="215640" imgH="3045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171825" y="2997200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543472"/>
              </p:ext>
            </p:extLst>
          </p:nvPr>
        </p:nvGraphicFramePr>
        <p:xfrm>
          <a:off x="4197350" y="2728913"/>
          <a:ext cx="266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266400" imgH="825480" progId="Equation.DSMT4">
                  <p:embed/>
                </p:oleObj>
              </mc:Choice>
              <mc:Fallback>
                <p:oleObj name="Equation" r:id="rId27" imgW="266400" imgH="825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197350" y="2728913"/>
                        <a:ext cx="266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328440"/>
              </p:ext>
            </p:extLst>
          </p:nvPr>
        </p:nvGraphicFramePr>
        <p:xfrm>
          <a:off x="5213350" y="2995835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203040" imgH="317160" progId="Equation.DSMT4">
                  <p:embed/>
                </p:oleObj>
              </mc:Choice>
              <mc:Fallback>
                <p:oleObj name="Equation" r:id="rId29" imgW="203040" imgH="31716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213350" y="2995835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540824"/>
              </p:ext>
            </p:extLst>
          </p:nvPr>
        </p:nvGraphicFramePr>
        <p:xfrm>
          <a:off x="6215063" y="2732088"/>
          <a:ext cx="266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266400" imgH="825480" progId="Equation.DSMT4">
                  <p:embed/>
                </p:oleObj>
              </mc:Choice>
              <mc:Fallback>
                <p:oleObj name="Equation" r:id="rId31" imgW="266400" imgH="82548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6215063" y="2732088"/>
                        <a:ext cx="266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407304"/>
              </p:ext>
            </p:extLst>
          </p:nvPr>
        </p:nvGraphicFramePr>
        <p:xfrm>
          <a:off x="7226300" y="2992660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215640" imgH="304560" progId="Equation.DSMT4">
                  <p:embed/>
                </p:oleObj>
              </mc:Choice>
              <mc:Fallback>
                <p:oleObj name="Equation" r:id="rId33" imgW="215640" imgH="3045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226300" y="2992660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272783"/>
              </p:ext>
            </p:extLst>
          </p:nvPr>
        </p:nvGraphicFramePr>
        <p:xfrm>
          <a:off x="8143875" y="2728913"/>
          <a:ext cx="266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266400" imgH="825480" progId="Equation.DSMT4">
                  <p:embed/>
                </p:oleObj>
              </mc:Choice>
              <mc:Fallback>
                <p:oleObj name="Equation" r:id="rId35" imgW="266400" imgH="825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8143875" y="2728913"/>
                        <a:ext cx="266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15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14" y="-290421"/>
            <a:ext cx="1279071" cy="1279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ctrTitle"/>
              </p:nvPr>
            </p:nvSpPr>
            <p:spPr>
              <a:xfrm>
                <a:off x="589093" y="397650"/>
                <a:ext cx="7881257" cy="591000"/>
              </a:xfrm>
            </p:spPr>
            <p:txBody>
              <a:bodyPr/>
              <a:lstStyle/>
              <a:p>
                <a:pPr algn="l"/>
                <a:r>
                  <a:rPr lang="en-US" sz="2800" b="1" i="1">
                    <a:solidFill>
                      <a:schemeClr val="tx1"/>
                    </a:solidFill>
                    <a:latin typeface="UVN Saigon" charset="0"/>
                    <a:ea typeface="UVN Saigon" charset="0"/>
                    <a:cs typeface="UVN Saigon" charset="0"/>
                  </a:rPr>
                  <a:t>2. Bảng giá trị của hàm số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𝒂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𝒂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𝟎</m:t>
                        </m:r>
                      </m:e>
                    </m:d>
                  </m:oMath>
                </a14:m>
                <a:endParaRPr lang="vi-VN" sz="2800" b="1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89093" y="397650"/>
                <a:ext cx="7881257" cy="591000"/>
              </a:xfrm>
              <a:blipFill>
                <a:blip r:embed="rId5"/>
                <a:stretch>
                  <a:fillRect l="-1625" t="-4124" b="-226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57946" y="1148161"/>
                <a:ext cx="8179427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>
                    <a:ea typeface="Cambria" panose="02040503050406030204" pitchFamily="18" charset="0"/>
                    <a:cs typeface="UVN Saigon" charset="0"/>
                  </a:rPr>
                  <a:t>Để lập bảng giá trị của hàm số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 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≠0)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, ta lần lượt cho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𝑥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nhận các giá trị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,…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,…  tăng dần) và tính các giá trị tương ứng của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rồi ghi vào bảng sau: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46" y="1148161"/>
                <a:ext cx="8179427" cy="1553054"/>
              </a:xfrm>
              <a:prstGeom prst="rect">
                <a:avLst/>
              </a:prstGeom>
              <a:blipFill>
                <a:blip r:embed="rId6"/>
                <a:stretch>
                  <a:fillRect l="-969" r="-969" b="-705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346902"/>
              </p:ext>
            </p:extLst>
          </p:nvPr>
        </p:nvGraphicFramePr>
        <p:xfrm>
          <a:off x="1640155" y="3002691"/>
          <a:ext cx="5979845" cy="1345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969">
                  <a:extLst>
                    <a:ext uri="{9D8B030D-6E8A-4147-A177-3AD203B41FA5}">
                      <a16:colId xmlns:a16="http://schemas.microsoft.com/office/drawing/2014/main" val="1842512756"/>
                    </a:ext>
                  </a:extLst>
                </a:gridCol>
                <a:gridCol w="1195969">
                  <a:extLst>
                    <a:ext uri="{9D8B030D-6E8A-4147-A177-3AD203B41FA5}">
                      <a16:colId xmlns:a16="http://schemas.microsoft.com/office/drawing/2014/main" val="2616387887"/>
                    </a:ext>
                  </a:extLst>
                </a:gridCol>
                <a:gridCol w="1195969">
                  <a:extLst>
                    <a:ext uri="{9D8B030D-6E8A-4147-A177-3AD203B41FA5}">
                      <a16:colId xmlns:a16="http://schemas.microsoft.com/office/drawing/2014/main" val="3702924377"/>
                    </a:ext>
                  </a:extLst>
                </a:gridCol>
                <a:gridCol w="1195969">
                  <a:extLst>
                    <a:ext uri="{9D8B030D-6E8A-4147-A177-3AD203B41FA5}">
                      <a16:colId xmlns:a16="http://schemas.microsoft.com/office/drawing/2014/main" val="2992629805"/>
                    </a:ext>
                  </a:extLst>
                </a:gridCol>
                <a:gridCol w="1195969">
                  <a:extLst>
                    <a:ext uri="{9D8B030D-6E8A-4147-A177-3AD203B41FA5}">
                      <a16:colId xmlns:a16="http://schemas.microsoft.com/office/drawing/2014/main" val="3687272279"/>
                    </a:ext>
                  </a:extLst>
                </a:gridCol>
              </a:tblGrid>
              <a:tr h="672732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89698" marR="89698" marT="44849" marB="448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89698" marR="89698" marT="44849" marB="448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89698" marR="89698" marT="44849" marB="448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89698" marR="89698" marT="44849" marB="448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89698" marR="89698" marT="44849" marB="448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638878"/>
                  </a:ext>
                </a:extLst>
              </a:tr>
              <a:tr h="672732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89698" marR="89698" marT="44849" marB="448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89698" marR="89698" marT="44849" marB="448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89698" marR="89698" marT="44849" marB="448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89698" marR="89698" marT="44849" marB="448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89698" marR="89698" marT="44849" marB="448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377240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357296"/>
              </p:ext>
            </p:extLst>
          </p:nvPr>
        </p:nvGraphicFramePr>
        <p:xfrm>
          <a:off x="2037971" y="3236210"/>
          <a:ext cx="199630" cy="205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3040" imgH="215640" progId="Equation.DSMT4">
                  <p:embed/>
                </p:oleObj>
              </mc:Choice>
              <mc:Fallback>
                <p:oleObj name="Equation" r:id="rId7" imgW="2030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37971" y="3236210"/>
                        <a:ext cx="199630" cy="2053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294717"/>
              </p:ext>
            </p:extLst>
          </p:nvPr>
        </p:nvGraphicFramePr>
        <p:xfrm>
          <a:off x="3238422" y="3156152"/>
          <a:ext cx="262015" cy="374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66400" imgH="393480" progId="Equation.DSMT4">
                  <p:embed/>
                </p:oleObj>
              </mc:Choice>
              <mc:Fallback>
                <p:oleObj name="Equation" r:id="rId9" imgW="266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38422" y="3156152"/>
                        <a:ext cx="262015" cy="374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36785"/>
              </p:ext>
            </p:extLst>
          </p:nvPr>
        </p:nvGraphicFramePr>
        <p:xfrm>
          <a:off x="4431080" y="3145040"/>
          <a:ext cx="286969" cy="374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91960" imgH="393480" progId="Equation.DSMT4">
                  <p:embed/>
                </p:oleObj>
              </mc:Choice>
              <mc:Fallback>
                <p:oleObj name="Equation" r:id="rId11" imgW="291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31080" y="3145040"/>
                        <a:ext cx="286969" cy="374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69836"/>
              </p:ext>
            </p:extLst>
          </p:nvPr>
        </p:nvGraphicFramePr>
        <p:xfrm>
          <a:off x="5740518" y="3145040"/>
          <a:ext cx="272932" cy="374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9360" imgH="393480" progId="Equation.DSMT4">
                  <p:embed/>
                </p:oleObj>
              </mc:Choice>
              <mc:Fallback>
                <p:oleObj name="Equation" r:id="rId13" imgW="279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40518" y="3145040"/>
                        <a:ext cx="272932" cy="374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300263"/>
              </p:ext>
            </p:extLst>
          </p:nvPr>
        </p:nvGraphicFramePr>
        <p:xfrm>
          <a:off x="6854825" y="3278188"/>
          <a:ext cx="2540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53800" imgH="88560" progId="Equation.DSMT4">
                  <p:embed/>
                </p:oleObj>
              </mc:Choice>
              <mc:Fallback>
                <p:oleObj name="Equation" r:id="rId15" imgW="253800" imgH="88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854825" y="3278188"/>
                        <a:ext cx="2540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077886"/>
              </p:ext>
            </p:extLst>
          </p:nvPr>
        </p:nvGraphicFramePr>
        <p:xfrm>
          <a:off x="6854825" y="3886200"/>
          <a:ext cx="2540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54762" imgH="88687" progId="Equation.DSMT4">
                  <p:embed/>
                </p:oleObj>
              </mc:Choice>
              <mc:Fallback>
                <p:oleObj name="Equation" r:id="rId17" imgW="254762" imgH="886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854825" y="3886200"/>
                        <a:ext cx="2540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895201"/>
              </p:ext>
            </p:extLst>
          </p:nvPr>
        </p:nvGraphicFramePr>
        <p:xfrm>
          <a:off x="3232296" y="3762577"/>
          <a:ext cx="274492" cy="374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79360" imgH="393480" progId="Equation.DSMT4">
                  <p:embed/>
                </p:oleObj>
              </mc:Choice>
              <mc:Fallback>
                <p:oleObj name="Equation" r:id="rId19" imgW="2793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232296" y="3762577"/>
                        <a:ext cx="274492" cy="374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506259"/>
              </p:ext>
            </p:extLst>
          </p:nvPr>
        </p:nvGraphicFramePr>
        <p:xfrm>
          <a:off x="4418828" y="3751465"/>
          <a:ext cx="311922" cy="374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317160" imgH="393480" progId="Equation.DSMT4">
                  <p:embed/>
                </p:oleObj>
              </mc:Choice>
              <mc:Fallback>
                <p:oleObj name="Equation" r:id="rId21" imgW="317160" imgH="393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418828" y="3751465"/>
                        <a:ext cx="311922" cy="374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284493"/>
              </p:ext>
            </p:extLst>
          </p:nvPr>
        </p:nvGraphicFramePr>
        <p:xfrm>
          <a:off x="5728264" y="3751465"/>
          <a:ext cx="297885" cy="374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304560" imgH="393480" progId="Equation.DSMT4">
                  <p:embed/>
                </p:oleObj>
              </mc:Choice>
              <mc:Fallback>
                <p:oleObj name="Equation" r:id="rId23" imgW="304560" imgH="393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728264" y="3751465"/>
                        <a:ext cx="297885" cy="374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53052"/>
              </p:ext>
            </p:extLst>
          </p:nvPr>
        </p:nvGraphicFramePr>
        <p:xfrm>
          <a:off x="1633595" y="3739661"/>
          <a:ext cx="1023105" cy="42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041120" imgH="444240" progId="Equation.DSMT4">
                  <p:embed/>
                </p:oleObj>
              </mc:Choice>
              <mc:Fallback>
                <p:oleObj name="Equation" r:id="rId25" imgW="10411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633595" y="3739661"/>
                        <a:ext cx="1023105" cy="42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66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14" y="-290421"/>
            <a:ext cx="1279071" cy="1279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ctrTitle"/>
              </p:nvPr>
            </p:nvSpPr>
            <p:spPr>
              <a:xfrm>
                <a:off x="589093" y="397650"/>
                <a:ext cx="7881257" cy="591000"/>
              </a:xfrm>
            </p:spPr>
            <p:txBody>
              <a:bodyPr/>
              <a:lstStyle/>
              <a:p>
                <a:pPr algn="l"/>
                <a:r>
                  <a:rPr lang="en-US" sz="2800" b="1" i="1">
                    <a:solidFill>
                      <a:schemeClr val="tx1"/>
                    </a:solidFill>
                    <a:latin typeface="UVN Saigon" charset="0"/>
                    <a:ea typeface="UVN Saigon" charset="0"/>
                    <a:cs typeface="UVN Saigon" charset="0"/>
                  </a:rPr>
                  <a:t>2. Bảng giá trị của hàm số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𝒂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𝒂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𝟎</m:t>
                        </m:r>
                      </m:e>
                    </m:d>
                  </m:oMath>
                </a14:m>
                <a:endParaRPr lang="vi-VN" sz="2800" b="1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89093" y="397650"/>
                <a:ext cx="7881257" cy="591000"/>
              </a:xfrm>
              <a:blipFill>
                <a:blip r:embed="rId4"/>
                <a:stretch>
                  <a:fillRect l="-1625" t="-4124" b="-226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57946" y="1148161"/>
                <a:ext cx="8179427" cy="1829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i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Nhận xét: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&gt;0 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&gt;0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≠0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=0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=0.</m:t>
                    </m:r>
                  </m:oMath>
                </a14:m>
                <a:endParaRPr lang="en-US" sz="2600" b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&lt;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0 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&lt;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0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𝑥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≠0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=0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𝑥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=0.</m:t>
                    </m:r>
                  </m:oMath>
                </a14:m>
                <a:endParaRPr lang="en-US" sz="2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46" y="1148161"/>
                <a:ext cx="8179427" cy="1829732"/>
              </a:xfrm>
              <a:prstGeom prst="rect">
                <a:avLst/>
              </a:prstGeom>
              <a:blipFill>
                <a:blip r:embed="rId5"/>
                <a:stretch>
                  <a:fillRect l="-1341" b="-8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701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57;p40"/>
          <p:cNvSpPr txBox="1">
            <a:spLocks/>
          </p:cNvSpPr>
          <p:nvPr/>
        </p:nvSpPr>
        <p:spPr>
          <a:xfrm>
            <a:off x="95196" y="207666"/>
            <a:ext cx="3955933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l"/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Ví dụ 2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431705" y="-2821"/>
                <a:ext cx="704957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>
                    <a:ea typeface="Cambria" panose="02040503050406030204" pitchFamily="18" charset="0"/>
                    <a:cs typeface="UVN Saigon" charset="0"/>
                  </a:rPr>
                  <a:t>Lập bảng giá trị của hàm số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với các giá trị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𝑥</m:t>
                    </m:r>
                  </m:oMath>
                </a14:m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lần lượt bằng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−3, −2, −1, 0, 1, 2, 3</m:t>
                    </m:r>
                  </m:oMath>
                </a14:m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705" y="-2821"/>
                <a:ext cx="7049578" cy="1200329"/>
              </a:xfrm>
              <a:prstGeom prst="rect">
                <a:avLst/>
              </a:prstGeom>
              <a:blipFill>
                <a:blip r:embed="rId4"/>
                <a:stretch>
                  <a:fillRect l="-1384" r="-1298" b="-561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62114"/>
              </p:ext>
            </p:extLst>
          </p:nvPr>
        </p:nvGraphicFramePr>
        <p:xfrm>
          <a:off x="270412" y="1197508"/>
          <a:ext cx="833238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246">
                  <a:extLst>
                    <a:ext uri="{9D8B030D-6E8A-4147-A177-3AD203B41FA5}">
                      <a16:colId xmlns:a16="http://schemas.microsoft.com/office/drawing/2014/main" val="1842512756"/>
                    </a:ext>
                  </a:extLst>
                </a:gridCol>
                <a:gridCol w="1020725">
                  <a:extLst>
                    <a:ext uri="{9D8B030D-6E8A-4147-A177-3AD203B41FA5}">
                      <a16:colId xmlns:a16="http://schemas.microsoft.com/office/drawing/2014/main" val="2616387887"/>
                    </a:ext>
                  </a:extLst>
                </a:gridCol>
                <a:gridCol w="1034902">
                  <a:extLst>
                    <a:ext uri="{9D8B030D-6E8A-4147-A177-3AD203B41FA5}">
                      <a16:colId xmlns:a16="http://schemas.microsoft.com/office/drawing/2014/main" val="3702924377"/>
                    </a:ext>
                  </a:extLst>
                </a:gridCol>
                <a:gridCol w="1063256">
                  <a:extLst>
                    <a:ext uri="{9D8B030D-6E8A-4147-A177-3AD203B41FA5}">
                      <a16:colId xmlns:a16="http://schemas.microsoft.com/office/drawing/2014/main" val="2145623504"/>
                    </a:ext>
                  </a:extLst>
                </a:gridCol>
                <a:gridCol w="949842">
                  <a:extLst>
                    <a:ext uri="{9D8B030D-6E8A-4147-A177-3AD203B41FA5}">
                      <a16:colId xmlns:a16="http://schemas.microsoft.com/office/drawing/2014/main" val="4162619863"/>
                    </a:ext>
                  </a:extLst>
                </a:gridCol>
                <a:gridCol w="1013637">
                  <a:extLst>
                    <a:ext uri="{9D8B030D-6E8A-4147-A177-3AD203B41FA5}">
                      <a16:colId xmlns:a16="http://schemas.microsoft.com/office/drawing/2014/main" val="2992629805"/>
                    </a:ext>
                  </a:extLst>
                </a:gridCol>
                <a:gridCol w="956931">
                  <a:extLst>
                    <a:ext uri="{9D8B030D-6E8A-4147-A177-3AD203B41FA5}">
                      <a16:colId xmlns:a16="http://schemas.microsoft.com/office/drawing/2014/main" val="3687272279"/>
                    </a:ext>
                  </a:extLst>
                </a:gridCol>
                <a:gridCol w="949841">
                  <a:extLst>
                    <a:ext uri="{9D8B030D-6E8A-4147-A177-3AD203B41FA5}">
                      <a16:colId xmlns:a16="http://schemas.microsoft.com/office/drawing/2014/main" val="95653082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63887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377240"/>
                  </a:ext>
                </a:extLst>
              </a:tr>
            </a:tbl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847480"/>
              </p:ext>
            </p:extLst>
          </p:nvPr>
        </p:nvGraphicFramePr>
        <p:xfrm>
          <a:off x="723729" y="1429779"/>
          <a:ext cx="212725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640" imgH="228600" progId="Equation.DSMT4">
                  <p:embed/>
                </p:oleObj>
              </mc:Choice>
              <mc:Fallback>
                <p:oleObj name="Equation" r:id="rId5" imgW="21564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3729" y="1429779"/>
                        <a:ext cx="212725" cy="217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179358"/>
              </p:ext>
            </p:extLst>
          </p:nvPr>
        </p:nvGraphicFramePr>
        <p:xfrm>
          <a:off x="518621" y="2078573"/>
          <a:ext cx="8858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01440" imgH="457200" progId="Equation.DSMT4">
                  <p:embed/>
                </p:oleObj>
              </mc:Choice>
              <mc:Fallback>
                <p:oleObj name="Equation" r:id="rId7" imgW="901440" imgH="4572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8621" y="2078573"/>
                        <a:ext cx="885825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189648"/>
              </p:ext>
            </p:extLst>
          </p:nvPr>
        </p:nvGraphicFramePr>
        <p:xfrm>
          <a:off x="1791563" y="1380566"/>
          <a:ext cx="393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93480" imgH="317160" progId="Equation.DSMT4">
                  <p:embed/>
                </p:oleObj>
              </mc:Choice>
              <mc:Fallback>
                <p:oleObj name="Equation" r:id="rId9" imgW="393480" imgH="3171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91563" y="1380566"/>
                        <a:ext cx="393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236011"/>
              </p:ext>
            </p:extLst>
          </p:nvPr>
        </p:nvGraphicFramePr>
        <p:xfrm>
          <a:off x="2859893" y="1385329"/>
          <a:ext cx="406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06080" imgH="304560" progId="Equation.DSMT4">
                  <p:embed/>
                </p:oleObj>
              </mc:Choice>
              <mc:Fallback>
                <p:oleObj name="Equation" r:id="rId11" imgW="406080" imgH="30456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59893" y="1385329"/>
                        <a:ext cx="406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702864"/>
              </p:ext>
            </p:extLst>
          </p:nvPr>
        </p:nvGraphicFramePr>
        <p:xfrm>
          <a:off x="3924741" y="1377391"/>
          <a:ext cx="381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80880" imgH="304560" progId="Equation.DSMT4">
                  <p:embed/>
                </p:oleObj>
              </mc:Choice>
              <mc:Fallback>
                <p:oleObj name="Equation" r:id="rId13" imgW="380880" imgH="30456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924741" y="1377391"/>
                        <a:ext cx="381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837581"/>
              </p:ext>
            </p:extLst>
          </p:nvPr>
        </p:nvGraphicFramePr>
        <p:xfrm>
          <a:off x="4997279" y="1383741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3040" imgH="317160" progId="Equation.DSMT4">
                  <p:embed/>
                </p:oleObj>
              </mc:Choice>
              <mc:Fallback>
                <p:oleObj name="Equation" r:id="rId15" imgW="203040" imgH="3171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97279" y="1383741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468030"/>
              </p:ext>
            </p:extLst>
          </p:nvPr>
        </p:nvGraphicFramePr>
        <p:xfrm>
          <a:off x="6062127" y="1380566"/>
          <a:ext cx="139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9680" imgH="304560" progId="Equation.DSMT4">
                  <p:embed/>
                </p:oleObj>
              </mc:Choice>
              <mc:Fallback>
                <p:oleObj name="Equation" r:id="rId17" imgW="139680" imgH="30456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062127" y="1380566"/>
                        <a:ext cx="1397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057259"/>
              </p:ext>
            </p:extLst>
          </p:nvPr>
        </p:nvGraphicFramePr>
        <p:xfrm>
          <a:off x="7010229" y="1380566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15640" imgH="304560" progId="Equation.DSMT4">
                  <p:embed/>
                </p:oleObj>
              </mc:Choice>
              <mc:Fallback>
                <p:oleObj name="Equation" r:id="rId19" imgW="215640" imgH="30456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010229" y="1380566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6818"/>
              </p:ext>
            </p:extLst>
          </p:nvPr>
        </p:nvGraphicFramePr>
        <p:xfrm>
          <a:off x="7965904" y="1371041"/>
          <a:ext cx="190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90440" imgH="317160" progId="Equation.DSMT4">
                  <p:embed/>
                </p:oleObj>
              </mc:Choice>
              <mc:Fallback>
                <p:oleObj name="Equation" r:id="rId21" imgW="190440" imgH="31716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965904" y="1371041"/>
                        <a:ext cx="190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163381"/>
              </p:ext>
            </p:extLst>
          </p:nvPr>
        </p:nvGraphicFramePr>
        <p:xfrm>
          <a:off x="1915942" y="2083335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03040" imgH="317160" progId="Equation.DSMT4">
                  <p:embed/>
                </p:oleObj>
              </mc:Choice>
              <mc:Fallback>
                <p:oleObj name="Equation" r:id="rId23" imgW="203040" imgH="31716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915942" y="2083335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435904"/>
              </p:ext>
            </p:extLst>
          </p:nvPr>
        </p:nvGraphicFramePr>
        <p:xfrm>
          <a:off x="2962448" y="2088660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15640" imgH="304560" progId="Equation.DSMT4">
                  <p:embed/>
                </p:oleObj>
              </mc:Choice>
              <mc:Fallback>
                <p:oleObj name="Equation" r:id="rId25" imgW="215640" imgH="30456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962448" y="2088660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31095"/>
              </p:ext>
            </p:extLst>
          </p:nvPr>
        </p:nvGraphicFramePr>
        <p:xfrm>
          <a:off x="4051129" y="2080160"/>
          <a:ext cx="139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39680" imgH="304560" progId="Equation.DSMT4">
                  <p:embed/>
                </p:oleObj>
              </mc:Choice>
              <mc:Fallback>
                <p:oleObj name="Equation" r:id="rId27" imgW="139680" imgH="30456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051129" y="2080160"/>
                        <a:ext cx="1397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957008"/>
              </p:ext>
            </p:extLst>
          </p:nvPr>
        </p:nvGraphicFramePr>
        <p:xfrm>
          <a:off x="5003973" y="2087295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203040" imgH="317160" progId="Equation.DSMT4">
                  <p:embed/>
                </p:oleObj>
              </mc:Choice>
              <mc:Fallback>
                <p:oleObj name="Equation" r:id="rId29" imgW="203040" imgH="31716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003973" y="2087295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120633"/>
              </p:ext>
            </p:extLst>
          </p:nvPr>
        </p:nvGraphicFramePr>
        <p:xfrm>
          <a:off x="6068842" y="2083335"/>
          <a:ext cx="139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39680" imgH="304560" progId="Equation.DSMT4">
                  <p:embed/>
                </p:oleObj>
              </mc:Choice>
              <mc:Fallback>
                <p:oleObj name="Equation" r:id="rId31" imgW="139680" imgH="30456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068842" y="2083335"/>
                        <a:ext cx="1397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067751"/>
              </p:ext>
            </p:extLst>
          </p:nvPr>
        </p:nvGraphicFramePr>
        <p:xfrm>
          <a:off x="7016923" y="2084120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215640" imgH="304560" progId="Equation.DSMT4">
                  <p:embed/>
                </p:oleObj>
              </mc:Choice>
              <mc:Fallback>
                <p:oleObj name="Equation" r:id="rId32" imgW="215640" imgH="30456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7016923" y="2084120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27929"/>
              </p:ext>
            </p:extLst>
          </p:nvPr>
        </p:nvGraphicFramePr>
        <p:xfrm>
          <a:off x="7965904" y="2073810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203040" imgH="317160" progId="Equation.DSMT4">
                  <p:embed/>
                </p:oleObj>
              </mc:Choice>
              <mc:Fallback>
                <p:oleObj name="Equation" r:id="rId34" imgW="203040" imgH="31716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965904" y="2073810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285026"/>
              </p:ext>
            </p:extLst>
          </p:nvPr>
        </p:nvGraphicFramePr>
        <p:xfrm>
          <a:off x="291951" y="3083637"/>
          <a:ext cx="833238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246">
                  <a:extLst>
                    <a:ext uri="{9D8B030D-6E8A-4147-A177-3AD203B41FA5}">
                      <a16:colId xmlns:a16="http://schemas.microsoft.com/office/drawing/2014/main" val="1842512756"/>
                    </a:ext>
                  </a:extLst>
                </a:gridCol>
                <a:gridCol w="1020725">
                  <a:extLst>
                    <a:ext uri="{9D8B030D-6E8A-4147-A177-3AD203B41FA5}">
                      <a16:colId xmlns:a16="http://schemas.microsoft.com/office/drawing/2014/main" val="2616387887"/>
                    </a:ext>
                  </a:extLst>
                </a:gridCol>
                <a:gridCol w="1034902">
                  <a:extLst>
                    <a:ext uri="{9D8B030D-6E8A-4147-A177-3AD203B41FA5}">
                      <a16:colId xmlns:a16="http://schemas.microsoft.com/office/drawing/2014/main" val="3702924377"/>
                    </a:ext>
                  </a:extLst>
                </a:gridCol>
                <a:gridCol w="1063256">
                  <a:extLst>
                    <a:ext uri="{9D8B030D-6E8A-4147-A177-3AD203B41FA5}">
                      <a16:colId xmlns:a16="http://schemas.microsoft.com/office/drawing/2014/main" val="2145623504"/>
                    </a:ext>
                  </a:extLst>
                </a:gridCol>
                <a:gridCol w="949842">
                  <a:extLst>
                    <a:ext uri="{9D8B030D-6E8A-4147-A177-3AD203B41FA5}">
                      <a16:colId xmlns:a16="http://schemas.microsoft.com/office/drawing/2014/main" val="4162619863"/>
                    </a:ext>
                  </a:extLst>
                </a:gridCol>
                <a:gridCol w="1013637">
                  <a:extLst>
                    <a:ext uri="{9D8B030D-6E8A-4147-A177-3AD203B41FA5}">
                      <a16:colId xmlns:a16="http://schemas.microsoft.com/office/drawing/2014/main" val="2992629805"/>
                    </a:ext>
                  </a:extLst>
                </a:gridCol>
                <a:gridCol w="956931">
                  <a:extLst>
                    <a:ext uri="{9D8B030D-6E8A-4147-A177-3AD203B41FA5}">
                      <a16:colId xmlns:a16="http://schemas.microsoft.com/office/drawing/2014/main" val="3687272279"/>
                    </a:ext>
                  </a:extLst>
                </a:gridCol>
                <a:gridCol w="949841">
                  <a:extLst>
                    <a:ext uri="{9D8B030D-6E8A-4147-A177-3AD203B41FA5}">
                      <a16:colId xmlns:a16="http://schemas.microsoft.com/office/drawing/2014/main" val="95653082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63887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377240"/>
                  </a:ext>
                </a:extLst>
              </a:tr>
            </a:tbl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834161"/>
              </p:ext>
            </p:extLst>
          </p:nvPr>
        </p:nvGraphicFramePr>
        <p:xfrm>
          <a:off x="745268" y="3315908"/>
          <a:ext cx="212725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215640" imgH="228600" progId="Equation.DSMT4">
                  <p:embed/>
                </p:oleObj>
              </mc:Choice>
              <mc:Fallback>
                <p:oleObj name="Equation" r:id="rId36" imgW="215640" imgH="22860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5268" y="3315908"/>
                        <a:ext cx="212725" cy="217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0185"/>
              </p:ext>
            </p:extLst>
          </p:nvPr>
        </p:nvGraphicFramePr>
        <p:xfrm>
          <a:off x="441325" y="3963988"/>
          <a:ext cx="10842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1104840" imgH="457200" progId="Equation.DSMT4">
                  <p:embed/>
                </p:oleObj>
              </mc:Choice>
              <mc:Fallback>
                <p:oleObj name="Equation" r:id="rId37" imgW="1104840" imgH="4572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441325" y="3963988"/>
                        <a:ext cx="1084263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9518"/>
              </p:ext>
            </p:extLst>
          </p:nvPr>
        </p:nvGraphicFramePr>
        <p:xfrm>
          <a:off x="1813102" y="3266695"/>
          <a:ext cx="393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9" imgW="393480" imgH="317160" progId="Equation.DSMT4">
                  <p:embed/>
                </p:oleObj>
              </mc:Choice>
              <mc:Fallback>
                <p:oleObj name="Equation" r:id="rId39" imgW="393480" imgH="31716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13102" y="3266695"/>
                        <a:ext cx="393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227364"/>
              </p:ext>
            </p:extLst>
          </p:nvPr>
        </p:nvGraphicFramePr>
        <p:xfrm>
          <a:off x="2881432" y="3271458"/>
          <a:ext cx="406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0" imgW="406080" imgH="304560" progId="Equation.DSMT4">
                  <p:embed/>
                </p:oleObj>
              </mc:Choice>
              <mc:Fallback>
                <p:oleObj name="Equation" r:id="rId40" imgW="406080" imgH="30456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81432" y="3271458"/>
                        <a:ext cx="406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454389"/>
              </p:ext>
            </p:extLst>
          </p:nvPr>
        </p:nvGraphicFramePr>
        <p:xfrm>
          <a:off x="3946280" y="3263520"/>
          <a:ext cx="381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380880" imgH="304560" progId="Equation.DSMT4">
                  <p:embed/>
                </p:oleObj>
              </mc:Choice>
              <mc:Fallback>
                <p:oleObj name="Equation" r:id="rId41" imgW="380880" imgH="30456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946280" y="3263520"/>
                        <a:ext cx="381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64815"/>
              </p:ext>
            </p:extLst>
          </p:nvPr>
        </p:nvGraphicFramePr>
        <p:xfrm>
          <a:off x="5018818" y="3269870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2" imgW="203040" imgH="317160" progId="Equation.DSMT4">
                  <p:embed/>
                </p:oleObj>
              </mc:Choice>
              <mc:Fallback>
                <p:oleObj name="Equation" r:id="rId42" imgW="203040" imgH="31716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18818" y="3269870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01022"/>
              </p:ext>
            </p:extLst>
          </p:nvPr>
        </p:nvGraphicFramePr>
        <p:xfrm>
          <a:off x="6083666" y="3266695"/>
          <a:ext cx="139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3" imgW="139680" imgH="304560" progId="Equation.DSMT4">
                  <p:embed/>
                </p:oleObj>
              </mc:Choice>
              <mc:Fallback>
                <p:oleObj name="Equation" r:id="rId43" imgW="139680" imgH="30456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083666" y="3266695"/>
                        <a:ext cx="1397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578628"/>
              </p:ext>
            </p:extLst>
          </p:nvPr>
        </p:nvGraphicFramePr>
        <p:xfrm>
          <a:off x="7031768" y="3266695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4" imgW="215640" imgH="304560" progId="Equation.DSMT4">
                  <p:embed/>
                </p:oleObj>
              </mc:Choice>
              <mc:Fallback>
                <p:oleObj name="Equation" r:id="rId44" imgW="215640" imgH="30456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031768" y="3266695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089579"/>
              </p:ext>
            </p:extLst>
          </p:nvPr>
        </p:nvGraphicFramePr>
        <p:xfrm>
          <a:off x="7987443" y="3257170"/>
          <a:ext cx="190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5" imgW="190440" imgH="317160" progId="Equation.DSMT4">
                  <p:embed/>
                </p:oleObj>
              </mc:Choice>
              <mc:Fallback>
                <p:oleObj name="Equation" r:id="rId45" imgW="190440" imgH="31716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987443" y="3257170"/>
                        <a:ext cx="190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788924"/>
              </p:ext>
            </p:extLst>
          </p:nvPr>
        </p:nvGraphicFramePr>
        <p:xfrm>
          <a:off x="1835150" y="3968750"/>
          <a:ext cx="406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6" imgW="406080" imgH="317160" progId="Equation.DSMT4">
                  <p:embed/>
                </p:oleObj>
              </mc:Choice>
              <mc:Fallback>
                <p:oleObj name="Equation" r:id="rId46" imgW="406080" imgH="31716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835150" y="3968750"/>
                        <a:ext cx="406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941680"/>
              </p:ext>
            </p:extLst>
          </p:nvPr>
        </p:nvGraphicFramePr>
        <p:xfrm>
          <a:off x="2889250" y="3975100"/>
          <a:ext cx="406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8" imgW="406080" imgH="304560" progId="Equation.DSMT4">
                  <p:embed/>
                </p:oleObj>
              </mc:Choice>
              <mc:Fallback>
                <p:oleObj name="Equation" r:id="rId48" imgW="406080" imgH="3045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2889250" y="3975100"/>
                        <a:ext cx="406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986491"/>
              </p:ext>
            </p:extLst>
          </p:nvPr>
        </p:nvGraphicFramePr>
        <p:xfrm>
          <a:off x="3951288" y="3965575"/>
          <a:ext cx="381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0" imgW="380880" imgH="304560" progId="Equation.DSMT4">
                  <p:embed/>
                </p:oleObj>
              </mc:Choice>
              <mc:Fallback>
                <p:oleObj name="Equation" r:id="rId50" imgW="380880" imgH="30456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3951288" y="3965575"/>
                        <a:ext cx="381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709713"/>
              </p:ext>
            </p:extLst>
          </p:nvPr>
        </p:nvGraphicFramePr>
        <p:xfrm>
          <a:off x="5025512" y="3973424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2" imgW="203040" imgH="317160" progId="Equation.DSMT4">
                  <p:embed/>
                </p:oleObj>
              </mc:Choice>
              <mc:Fallback>
                <p:oleObj name="Equation" r:id="rId52" imgW="203040" imgH="31716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025512" y="3973424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821681"/>
              </p:ext>
            </p:extLst>
          </p:nvPr>
        </p:nvGraphicFramePr>
        <p:xfrm>
          <a:off x="5969000" y="3968750"/>
          <a:ext cx="381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3" imgW="380880" imgH="304560" progId="Equation.DSMT4">
                  <p:embed/>
                </p:oleObj>
              </mc:Choice>
              <mc:Fallback>
                <p:oleObj name="Equation" r:id="rId53" imgW="380880" imgH="304560" progId="Equation.DSMT4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5969000" y="3968750"/>
                        <a:ext cx="381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847973"/>
              </p:ext>
            </p:extLst>
          </p:nvPr>
        </p:nvGraphicFramePr>
        <p:xfrm>
          <a:off x="6943725" y="3970338"/>
          <a:ext cx="406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5" imgW="406080" imgH="304560" progId="Equation.DSMT4">
                  <p:embed/>
                </p:oleObj>
              </mc:Choice>
              <mc:Fallback>
                <p:oleObj name="Equation" r:id="rId55" imgW="406080" imgH="30456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6943725" y="3970338"/>
                        <a:ext cx="406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514380"/>
              </p:ext>
            </p:extLst>
          </p:nvPr>
        </p:nvGraphicFramePr>
        <p:xfrm>
          <a:off x="7885113" y="3959225"/>
          <a:ext cx="406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6" imgW="406080" imgH="317160" progId="Equation.DSMT4">
                  <p:embed/>
                </p:oleObj>
              </mc:Choice>
              <mc:Fallback>
                <p:oleObj name="Equation" r:id="rId56" imgW="406080" imgH="317160" progId="Equation.DSMT4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7885113" y="3959225"/>
                        <a:ext cx="406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710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57;p40"/>
          <p:cNvSpPr txBox="1">
            <a:spLocks/>
          </p:cNvSpPr>
          <p:nvPr/>
        </p:nvSpPr>
        <p:spPr>
          <a:xfrm>
            <a:off x="277834" y="116726"/>
            <a:ext cx="3955933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l"/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Thực hành 2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770690"/>
              </p:ext>
            </p:extLst>
          </p:nvPr>
        </p:nvGraphicFramePr>
        <p:xfrm>
          <a:off x="441325" y="1913380"/>
          <a:ext cx="8229599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362">
                  <a:extLst>
                    <a:ext uri="{9D8B030D-6E8A-4147-A177-3AD203B41FA5}">
                      <a16:colId xmlns:a16="http://schemas.microsoft.com/office/drawing/2014/main" val="1842512756"/>
                    </a:ext>
                  </a:extLst>
                </a:gridCol>
                <a:gridCol w="1307294">
                  <a:extLst>
                    <a:ext uri="{9D8B030D-6E8A-4147-A177-3AD203B41FA5}">
                      <a16:colId xmlns:a16="http://schemas.microsoft.com/office/drawing/2014/main" val="2616387887"/>
                    </a:ext>
                  </a:extLst>
                </a:gridCol>
                <a:gridCol w="1325451">
                  <a:extLst>
                    <a:ext uri="{9D8B030D-6E8A-4147-A177-3AD203B41FA5}">
                      <a16:colId xmlns:a16="http://schemas.microsoft.com/office/drawing/2014/main" val="3702924377"/>
                    </a:ext>
                  </a:extLst>
                </a:gridCol>
                <a:gridCol w="1361765">
                  <a:extLst>
                    <a:ext uri="{9D8B030D-6E8A-4147-A177-3AD203B41FA5}">
                      <a16:colId xmlns:a16="http://schemas.microsoft.com/office/drawing/2014/main" val="2145623504"/>
                    </a:ext>
                  </a:extLst>
                </a:gridCol>
                <a:gridCol w="1216511">
                  <a:extLst>
                    <a:ext uri="{9D8B030D-6E8A-4147-A177-3AD203B41FA5}">
                      <a16:colId xmlns:a16="http://schemas.microsoft.com/office/drawing/2014/main" val="4162619863"/>
                    </a:ext>
                  </a:extLst>
                </a:gridCol>
                <a:gridCol w="1298216">
                  <a:extLst>
                    <a:ext uri="{9D8B030D-6E8A-4147-A177-3AD203B41FA5}">
                      <a16:colId xmlns:a16="http://schemas.microsoft.com/office/drawing/2014/main" val="2992629805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63887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37724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861188"/>
                  </a:ext>
                </a:extLst>
              </a:tr>
            </a:tbl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954039"/>
              </p:ext>
            </p:extLst>
          </p:nvPr>
        </p:nvGraphicFramePr>
        <p:xfrm>
          <a:off x="1211348" y="2254394"/>
          <a:ext cx="212725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640" imgH="228600" progId="Equation.DSMT4">
                  <p:embed/>
                </p:oleObj>
              </mc:Choice>
              <mc:Fallback>
                <p:oleObj name="Equation" r:id="rId3" imgW="215640" imgH="22860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1348" y="2254394"/>
                        <a:ext cx="212725" cy="217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576425"/>
              </p:ext>
            </p:extLst>
          </p:nvPr>
        </p:nvGraphicFramePr>
        <p:xfrm>
          <a:off x="3892454" y="2210738"/>
          <a:ext cx="406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6080" imgH="304560" progId="Equation.DSMT4">
                  <p:embed/>
                </p:oleObj>
              </mc:Choice>
              <mc:Fallback>
                <p:oleObj name="Equation" r:id="rId5" imgW="406080" imgH="30456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92454" y="2210738"/>
                        <a:ext cx="406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756559"/>
              </p:ext>
            </p:extLst>
          </p:nvPr>
        </p:nvGraphicFramePr>
        <p:xfrm>
          <a:off x="5378086" y="2204388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3040" imgH="317160" progId="Equation.DSMT4">
                  <p:embed/>
                </p:oleObj>
              </mc:Choice>
              <mc:Fallback>
                <p:oleObj name="Equation" r:id="rId7" imgW="203040" imgH="31716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78086" y="2204388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632332"/>
              </p:ext>
            </p:extLst>
          </p:nvPr>
        </p:nvGraphicFramePr>
        <p:xfrm>
          <a:off x="5378086" y="3127386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3040" imgH="317160" progId="Equation.DSMT4">
                  <p:embed/>
                </p:oleObj>
              </mc:Choice>
              <mc:Fallback>
                <p:oleObj name="Equation" r:id="rId9" imgW="203040" imgH="317160" progId="Equation.DSMT4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78086" y="3127386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441325" y="530819"/>
            <a:ext cx="8079755" cy="1215605"/>
            <a:chOff x="441325" y="530819"/>
            <a:chExt cx="8079755" cy="12156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441325" y="546095"/>
                  <a:ext cx="8079755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400">
                      <a:ea typeface="Cambria" panose="02040503050406030204" pitchFamily="18" charset="0"/>
                      <a:cs typeface="UVN Saigon" charset="0"/>
                    </a:rPr>
                    <a:t>Lập bảng giá trị của hàm số               </a:t>
                  </a:r>
                  <a:r>
                    <a:rPr lang="en-US" sz="2400">
                      <a:latin typeface="Cambria" panose="02040503050406030204" pitchFamily="18" charset="0"/>
                      <a:ea typeface="Cambria" panose="02040503050406030204" pitchFamily="18" charset="0"/>
                      <a:cs typeface="UVN Saigon" charset="0"/>
                    </a:rPr>
                    <a:t>và                 với các giá trị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𝑥</m:t>
                      </m:r>
                    </m:oMath>
                  </a14:m>
                  <a:r>
                    <a:rPr lang="en-US" sz="2400">
                      <a:latin typeface="Cambria" panose="02040503050406030204" pitchFamily="18" charset="0"/>
                      <a:ea typeface="Cambria" panose="02040503050406030204" pitchFamily="18" charset="0"/>
                      <a:cs typeface="UVN Saigon" charset="0"/>
                    </a:rPr>
                    <a:t> lần lượt bằng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−4;−1;0;2;4</m:t>
                      </m:r>
                    </m:oMath>
                  </a14:m>
                  <a:r>
                    <a:rPr lang="en-US" sz="2400">
                      <a:latin typeface="Cambria" panose="02040503050406030204" pitchFamily="18" charset="0"/>
                      <a:ea typeface="Cambria" panose="02040503050406030204" pitchFamily="18" charset="0"/>
                      <a:cs typeface="UVN Saigon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325" y="546095"/>
                  <a:ext cx="8079755" cy="1200329"/>
                </a:xfrm>
                <a:prstGeom prst="rect">
                  <a:avLst/>
                </a:prstGeom>
                <a:blipFill>
                  <a:blip r:embed="rId12"/>
                  <a:stretch>
                    <a:fillRect l="-1131" r="-1131" b="-561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" name="Object 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09055712"/>
                    </p:ext>
                  </p:extLst>
                </p:nvPr>
              </p:nvGraphicFramePr>
              <p:xfrm>
                <a:off x="4416770" y="546095"/>
                <a:ext cx="1016000" cy="723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3" imgW="1015920" imgH="723600" progId="Equation.DSMT4">
                        <p:embed/>
                      </p:oleObj>
                    </mc:Choice>
                    <mc:Fallback>
                      <p:oleObj name="Equation" r:id="rId13" imgW="1015920" imgH="7236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16770" y="546095"/>
                              <a:ext cx="1016000" cy="723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" name="Object 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09055712"/>
                    </p:ext>
                  </p:extLst>
                </p:nvPr>
              </p:nvGraphicFramePr>
              <p:xfrm>
                <a:off x="4416770" y="546095"/>
                <a:ext cx="1016000" cy="723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218" name="Equation" r:id="rId15" imgW="1015920" imgH="723600" progId="Equation.DSMT4">
                        <p:embed/>
                      </p:oleObj>
                    </mc:Choice>
                    <mc:Fallback>
                      <p:oleObj name="Equation" r:id="rId15" imgW="1015920" imgH="7236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16770" y="546095"/>
                              <a:ext cx="1016000" cy="723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61019840"/>
                    </p:ext>
                  </p:extLst>
                </p:nvPr>
              </p:nvGraphicFramePr>
              <p:xfrm>
                <a:off x="5826983" y="530819"/>
                <a:ext cx="1219200" cy="723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7" imgW="1218960" imgH="723600" progId="Equation.DSMT4">
                        <p:embed/>
                      </p:oleObj>
                    </mc:Choice>
                    <mc:Fallback>
                      <p:oleObj name="Equation" r:id="rId17" imgW="1218960" imgH="7236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826983" y="530819"/>
                              <a:ext cx="1219200" cy="723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61019840"/>
                    </p:ext>
                  </p:extLst>
                </p:nvPr>
              </p:nvGraphicFramePr>
              <p:xfrm>
                <a:off x="5826983" y="530819"/>
                <a:ext cx="1219200" cy="723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219" name="Equation" r:id="rId19" imgW="1218960" imgH="723600" progId="Equation.DSMT4">
                        <p:embed/>
                      </p:oleObj>
                    </mc:Choice>
                    <mc:Fallback>
                      <p:oleObj name="Equation" r:id="rId19" imgW="1218960" imgH="7236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826983" y="530819"/>
                              <a:ext cx="1219200" cy="723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08890"/>
              </p:ext>
            </p:extLst>
          </p:nvPr>
        </p:nvGraphicFramePr>
        <p:xfrm>
          <a:off x="810503" y="2924186"/>
          <a:ext cx="101441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015090" imgH="723916" progId="Equation.DSMT4">
                  <p:embed/>
                </p:oleObj>
              </mc:Choice>
              <mc:Fallback>
                <p:oleObj name="Equation" r:id="rId21" imgW="1015090" imgH="72391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10503" y="2924186"/>
                        <a:ext cx="1014413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278169"/>
              </p:ext>
            </p:extLst>
          </p:nvPr>
        </p:nvGraphicFramePr>
        <p:xfrm>
          <a:off x="708109" y="3796883"/>
          <a:ext cx="1219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219475" imgH="723916" progId="Equation.DSMT4">
                  <p:embed/>
                </p:oleObj>
              </mc:Choice>
              <mc:Fallback>
                <p:oleObj name="Equation" r:id="rId23" imgW="1219475" imgH="72391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8109" y="3796883"/>
                        <a:ext cx="12192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316989"/>
              </p:ext>
            </p:extLst>
          </p:nvPr>
        </p:nvGraphicFramePr>
        <p:xfrm>
          <a:off x="2562492" y="2210738"/>
          <a:ext cx="406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406080" imgH="304560" progId="Equation.DSMT4">
                  <p:embed/>
                </p:oleObj>
              </mc:Choice>
              <mc:Fallback>
                <p:oleObj name="Equation" r:id="rId25" imgW="4060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562492" y="2210738"/>
                        <a:ext cx="406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082798"/>
              </p:ext>
            </p:extLst>
          </p:nvPr>
        </p:nvGraphicFramePr>
        <p:xfrm>
          <a:off x="7881938" y="2230438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215640" imgH="304560" progId="Equation.DSMT4">
                  <p:embed/>
                </p:oleObj>
              </mc:Choice>
              <mc:Fallback>
                <p:oleObj name="Equation" r:id="rId27" imgW="2156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881938" y="2230438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008773"/>
              </p:ext>
            </p:extLst>
          </p:nvPr>
        </p:nvGraphicFramePr>
        <p:xfrm>
          <a:off x="6660518" y="2236786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215640" imgH="304560" progId="Equation.DSMT4">
                  <p:embed/>
                </p:oleObj>
              </mc:Choice>
              <mc:Fallback>
                <p:oleObj name="Equation" r:id="rId29" imgW="2156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660518" y="2236786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740853"/>
              </p:ext>
            </p:extLst>
          </p:nvPr>
        </p:nvGraphicFramePr>
        <p:xfrm>
          <a:off x="5373360" y="4063727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203040" imgH="317160" progId="Equation.DSMT4">
                  <p:embed/>
                </p:oleObj>
              </mc:Choice>
              <mc:Fallback>
                <p:oleObj name="Equation" r:id="rId31" imgW="203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373360" y="4063727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415768"/>
              </p:ext>
            </p:extLst>
          </p:nvPr>
        </p:nvGraphicFramePr>
        <p:xfrm>
          <a:off x="2657742" y="3140086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215640" imgH="304560" progId="Equation.DSMT4">
                  <p:embed/>
                </p:oleObj>
              </mc:Choice>
              <mc:Fallback>
                <p:oleObj name="Equation" r:id="rId33" imgW="2156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657742" y="3140086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698459"/>
              </p:ext>
            </p:extLst>
          </p:nvPr>
        </p:nvGraphicFramePr>
        <p:xfrm>
          <a:off x="2562492" y="4070366"/>
          <a:ext cx="406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406080" imgH="304560" progId="Equation.DSMT4">
                  <p:embed/>
                </p:oleObj>
              </mc:Choice>
              <mc:Fallback>
                <p:oleObj name="Equation" r:id="rId35" imgW="4060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562492" y="4070366"/>
                        <a:ext cx="406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736653"/>
              </p:ext>
            </p:extLst>
          </p:nvPr>
        </p:nvGraphicFramePr>
        <p:xfrm>
          <a:off x="7687307" y="4070366"/>
          <a:ext cx="406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406080" imgH="304560" progId="Equation.DSMT4">
                  <p:embed/>
                </p:oleObj>
              </mc:Choice>
              <mc:Fallback>
                <p:oleObj name="Equation" r:id="rId37" imgW="4060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7687307" y="4070366"/>
                        <a:ext cx="406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983254"/>
              </p:ext>
            </p:extLst>
          </p:nvPr>
        </p:nvGraphicFramePr>
        <p:xfrm>
          <a:off x="7869830" y="3140086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9" imgW="215640" imgH="304560" progId="Equation.DSMT4">
                  <p:embed/>
                </p:oleObj>
              </mc:Choice>
              <mc:Fallback>
                <p:oleObj name="Equation" r:id="rId39" imgW="2156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869830" y="3140086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568641"/>
              </p:ext>
            </p:extLst>
          </p:nvPr>
        </p:nvGraphicFramePr>
        <p:xfrm>
          <a:off x="6656388" y="3140075"/>
          <a:ext cx="139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0" imgW="139680" imgH="304560" progId="Equation.DSMT4">
                  <p:embed/>
                </p:oleObj>
              </mc:Choice>
              <mc:Fallback>
                <p:oleObj name="Equation" r:id="rId40" imgW="1396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6656388" y="3140075"/>
                        <a:ext cx="1397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05525"/>
              </p:ext>
            </p:extLst>
          </p:nvPr>
        </p:nvGraphicFramePr>
        <p:xfrm>
          <a:off x="4095750" y="3133725"/>
          <a:ext cx="139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2" imgW="139680" imgH="304560" progId="Equation.DSMT4">
                  <p:embed/>
                </p:oleObj>
              </mc:Choice>
              <mc:Fallback>
                <p:oleObj name="Equation" r:id="rId42" imgW="1396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4095750" y="3133725"/>
                        <a:ext cx="1397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082665"/>
              </p:ext>
            </p:extLst>
          </p:nvPr>
        </p:nvGraphicFramePr>
        <p:xfrm>
          <a:off x="3975100" y="4070350"/>
          <a:ext cx="381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3" imgW="380880" imgH="304560" progId="Equation.DSMT4">
                  <p:embed/>
                </p:oleObj>
              </mc:Choice>
              <mc:Fallback>
                <p:oleObj name="Equation" r:id="rId43" imgW="3808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3975100" y="4070350"/>
                        <a:ext cx="381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348482"/>
              </p:ext>
            </p:extLst>
          </p:nvPr>
        </p:nvGraphicFramePr>
        <p:xfrm>
          <a:off x="6540500" y="4044950"/>
          <a:ext cx="381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5" imgW="380880" imgH="304560" progId="Equation.DSMT4">
                  <p:embed/>
                </p:oleObj>
              </mc:Choice>
              <mc:Fallback>
                <p:oleObj name="Equation" r:id="rId45" imgW="3808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6540500" y="4044950"/>
                        <a:ext cx="381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020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57;p40"/>
          <p:cNvSpPr txBox="1">
            <a:spLocks/>
          </p:cNvSpPr>
          <p:nvPr/>
        </p:nvSpPr>
        <p:spPr>
          <a:xfrm>
            <a:off x="277834" y="116726"/>
            <a:ext cx="3955933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l"/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Vận dụng 2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99190" y="550375"/>
                <a:ext cx="8079755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Một vật rơi tự do từ độ cao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125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so với mặt đất. Quãng đường chuyển động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 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)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của vật phụ thuộc vào thời gian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𝑡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(giây) được cho bởi công thức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=5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𝑡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.</a:t>
                </a:r>
              </a:p>
              <a:p>
                <a:pPr marL="457200" indent="-457200" algn="just">
                  <a:buAutoNum type="alphaLcParenR"/>
                </a:pPr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Sau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2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giây, vật này cách mặt đất bao nhiêu mét? Tương tự, sau 3 giây vật cách mặt đất bao nhiêu mét?</a:t>
                </a:r>
              </a:p>
              <a:p>
                <a:pPr marL="457200" indent="-457200" algn="just">
                  <a:buAutoNum type="alphaLcParenR"/>
                </a:pPr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Sau bao lâu thì vật này tiếp đất?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90" y="550375"/>
                <a:ext cx="8079755" cy="2123658"/>
              </a:xfrm>
              <a:prstGeom prst="rect">
                <a:avLst/>
              </a:prstGeom>
              <a:blipFill>
                <a:blip r:embed="rId3"/>
                <a:stretch>
                  <a:fillRect l="-980" t="-1719" r="-905" b="-48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Google Shape;2357;p40"/>
          <p:cNvSpPr txBox="1">
            <a:spLocks/>
          </p:cNvSpPr>
          <p:nvPr/>
        </p:nvSpPr>
        <p:spPr>
          <a:xfrm>
            <a:off x="3970022" y="2516682"/>
            <a:ext cx="938089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vi-VN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77162" y="3107682"/>
                <a:ext cx="826988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8" algn="just"/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a) 	</a:t>
                </a:r>
                <a:r>
                  <a:rPr lang="en-US" sz="2400" b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=2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5.2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=20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 </a:t>
                </a:r>
              </a:p>
              <a:p>
                <a:pPr algn="just"/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Vậy sau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2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giây, vật cách mặt đất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125−20=105 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 </a:t>
                </a:r>
              </a:p>
              <a:p>
                <a:pPr algn="just"/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	Với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=3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5.</m:t>
                        </m:r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45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 </a:t>
                </a:r>
              </a:p>
              <a:p>
                <a:pPr algn="just"/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Vậy sau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2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giây, vật cách mặt đất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125−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45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80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(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𝑚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 	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62" y="3107682"/>
                <a:ext cx="8269889" cy="1569660"/>
              </a:xfrm>
              <a:prstGeom prst="rect">
                <a:avLst/>
              </a:prstGeom>
              <a:blipFill>
                <a:blip r:embed="rId4"/>
                <a:stretch>
                  <a:fillRect l="-1105" t="-3113" b="-81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26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57;p40"/>
          <p:cNvSpPr txBox="1">
            <a:spLocks/>
          </p:cNvSpPr>
          <p:nvPr/>
        </p:nvSpPr>
        <p:spPr>
          <a:xfrm>
            <a:off x="277834" y="116726"/>
            <a:ext cx="3955933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l"/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Vận dụng 2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99190" y="550375"/>
                <a:ext cx="8079755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Một vật rơi tự do từ độ cao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125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so với mặt đất. Quãng đường chuyển động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 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)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của vật phụ thuộc vào thời gian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𝑡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(giây) được cho bởi công thức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=5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𝑡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.</a:t>
                </a:r>
              </a:p>
              <a:p>
                <a:pPr marL="457200" indent="-457200" algn="just">
                  <a:buAutoNum type="alphaLcParenR"/>
                </a:pPr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Sau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2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giây, vật này cách mặt đất bao nhiêu mét? Tương tự, sau 3 giây vật cách mặt đất bao nhiêu mét?</a:t>
                </a:r>
              </a:p>
              <a:p>
                <a:pPr marL="457200" indent="-457200" algn="just">
                  <a:buAutoNum type="alphaLcParenR"/>
                </a:pPr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Sau bao lâu thì vật này tiếp đất?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90" y="550375"/>
                <a:ext cx="8079755" cy="2123658"/>
              </a:xfrm>
              <a:prstGeom prst="rect">
                <a:avLst/>
              </a:prstGeom>
              <a:blipFill>
                <a:blip r:embed="rId3"/>
                <a:stretch>
                  <a:fillRect l="-980" t="-1719" r="-905" b="-48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Google Shape;2357;p40"/>
          <p:cNvSpPr txBox="1">
            <a:spLocks/>
          </p:cNvSpPr>
          <p:nvPr/>
        </p:nvSpPr>
        <p:spPr>
          <a:xfrm>
            <a:off x="3970022" y="2516682"/>
            <a:ext cx="938089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vi-VN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04753" y="3214008"/>
                <a:ext cx="82698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8" algn="just"/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2400" b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Khi vật tiếp đất thì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=5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=125</m:t>
                    </m:r>
                  </m:oMath>
                </a14:m>
                <a:endParaRPr lang="en-US" sz="2400" b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lvl="8"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⇒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=5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(nhận) hoặc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=−5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(loại)	</a:t>
                </a:r>
              </a:p>
              <a:p>
                <a:pPr lvl="8" algn="just"/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Vậy sau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5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giây thì vật này tiếp đất.</a:t>
                </a:r>
                <a:endParaRPr lang="en-US" sz="240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53" y="3214008"/>
                <a:ext cx="8269889" cy="1200329"/>
              </a:xfrm>
              <a:prstGeom prst="rect">
                <a:avLst/>
              </a:prstGeom>
              <a:blipFill>
                <a:blip r:embed="rId4"/>
                <a:stretch>
                  <a:fillRect l="-1105" t="-4061" b="-106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4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p40"/>
          <p:cNvSpPr/>
          <p:nvPr/>
        </p:nvSpPr>
        <p:spPr>
          <a:xfrm>
            <a:off x="7388752" y="3297460"/>
            <a:ext cx="31360" cy="24831"/>
          </a:xfrm>
          <a:custGeom>
            <a:avLst/>
            <a:gdLst/>
            <a:ahLst/>
            <a:cxnLst/>
            <a:rect l="l" t="t" r="r" b="b"/>
            <a:pathLst>
              <a:path w="831" h="658" extrusionOk="0">
                <a:moveTo>
                  <a:pt x="124" y="0"/>
                </a:moveTo>
                <a:cubicBezTo>
                  <a:pt x="62" y="0"/>
                  <a:pt x="0" y="62"/>
                  <a:pt x="60" y="107"/>
                </a:cubicBezTo>
                <a:cubicBezTo>
                  <a:pt x="284" y="276"/>
                  <a:pt x="473" y="483"/>
                  <a:pt x="697" y="645"/>
                </a:cubicBezTo>
                <a:cubicBezTo>
                  <a:pt x="709" y="654"/>
                  <a:pt x="724" y="657"/>
                  <a:pt x="740" y="657"/>
                </a:cubicBezTo>
                <a:cubicBezTo>
                  <a:pt x="785" y="657"/>
                  <a:pt x="831" y="625"/>
                  <a:pt x="798" y="580"/>
                </a:cubicBezTo>
                <a:cubicBezTo>
                  <a:pt x="642" y="350"/>
                  <a:pt x="392" y="174"/>
                  <a:pt x="172" y="16"/>
                </a:cubicBezTo>
                <a:cubicBezTo>
                  <a:pt x="158" y="5"/>
                  <a:pt x="141" y="0"/>
                  <a:pt x="12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0"/>
          <p:cNvSpPr/>
          <p:nvPr/>
        </p:nvSpPr>
        <p:spPr>
          <a:xfrm>
            <a:off x="7761301" y="3273987"/>
            <a:ext cx="42870" cy="38983"/>
          </a:xfrm>
          <a:custGeom>
            <a:avLst/>
            <a:gdLst/>
            <a:ahLst/>
            <a:cxnLst/>
            <a:rect l="l" t="t" r="r" b="b"/>
            <a:pathLst>
              <a:path w="1136" h="1033" extrusionOk="0">
                <a:moveTo>
                  <a:pt x="1064" y="0"/>
                </a:moveTo>
                <a:cubicBezTo>
                  <a:pt x="1036" y="0"/>
                  <a:pt x="1008" y="10"/>
                  <a:pt x="995" y="29"/>
                </a:cubicBezTo>
                <a:cubicBezTo>
                  <a:pt x="870" y="205"/>
                  <a:pt x="778" y="398"/>
                  <a:pt x="623" y="553"/>
                </a:cubicBezTo>
                <a:cubicBezTo>
                  <a:pt x="471" y="705"/>
                  <a:pt x="291" y="821"/>
                  <a:pt x="92" y="902"/>
                </a:cubicBezTo>
                <a:cubicBezTo>
                  <a:pt x="0" y="940"/>
                  <a:pt x="66" y="1033"/>
                  <a:pt x="146" y="1033"/>
                </a:cubicBezTo>
                <a:cubicBezTo>
                  <a:pt x="157" y="1033"/>
                  <a:pt x="169" y="1031"/>
                  <a:pt x="180" y="1027"/>
                </a:cubicBezTo>
                <a:cubicBezTo>
                  <a:pt x="586" y="874"/>
                  <a:pt x="1059" y="516"/>
                  <a:pt x="1130" y="59"/>
                </a:cubicBezTo>
                <a:cubicBezTo>
                  <a:pt x="1136" y="19"/>
                  <a:pt x="1101" y="0"/>
                  <a:pt x="106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0"/>
          <p:cNvSpPr/>
          <p:nvPr/>
        </p:nvSpPr>
        <p:spPr>
          <a:xfrm>
            <a:off x="7801568" y="3205757"/>
            <a:ext cx="9925" cy="43323"/>
          </a:xfrm>
          <a:custGeom>
            <a:avLst/>
            <a:gdLst/>
            <a:ahLst/>
            <a:cxnLst/>
            <a:rect l="l" t="t" r="r" b="b"/>
            <a:pathLst>
              <a:path w="263" h="1148" extrusionOk="0">
                <a:moveTo>
                  <a:pt x="39" y="1"/>
                </a:moveTo>
                <a:cubicBezTo>
                  <a:pt x="20" y="1"/>
                  <a:pt x="1" y="11"/>
                  <a:pt x="2" y="32"/>
                </a:cubicBezTo>
                <a:cubicBezTo>
                  <a:pt x="46" y="393"/>
                  <a:pt x="127" y="714"/>
                  <a:pt x="70" y="1083"/>
                </a:cubicBezTo>
                <a:cubicBezTo>
                  <a:pt x="64" y="1123"/>
                  <a:pt x="102" y="1148"/>
                  <a:pt x="137" y="1148"/>
                </a:cubicBezTo>
                <a:cubicBezTo>
                  <a:pt x="161" y="1148"/>
                  <a:pt x="183" y="1136"/>
                  <a:pt x="188" y="1110"/>
                </a:cubicBezTo>
                <a:cubicBezTo>
                  <a:pt x="249" y="752"/>
                  <a:pt x="263" y="336"/>
                  <a:pt x="70" y="15"/>
                </a:cubicBezTo>
                <a:cubicBezTo>
                  <a:pt x="64" y="6"/>
                  <a:pt x="52" y="1"/>
                  <a:pt x="39" y="1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286474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Hoạt động </a:t>
            </a: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khám phá 3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369931" y="1891130"/>
                <a:ext cx="381995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Ta lấy các điểm sau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trên mặt phẳng tọa độ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𝑂𝑥𝑦</m:t>
                    </m:r>
                  </m:oMath>
                </a14:m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𝐴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−3;9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𝐵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−2;4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, </m:t>
                      </m:r>
                    </m:oMath>
                  </m:oMathPara>
                </a14:m>
                <a:endParaRPr lang="en-US" sz="2400" b="0" i="1">
                  <a:solidFill>
                    <a:srgbClr val="0000FF"/>
                  </a:solidFill>
                  <a:latin typeface="Cambria Math" panose="02040503050406030204" pitchFamily="18" charset="0"/>
                  <a:ea typeface="Cambria" panose="02040503050406030204" pitchFamily="18" charset="0"/>
                  <a:cs typeface="UVN Saigon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−1;1</m:t>
                          </m:r>
                        </m:e>
                      </m:d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, 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𝑂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0;0</m:t>
                          </m:r>
                        </m:e>
                      </m:d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,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1;1</m:t>
                          </m:r>
                        </m:e>
                      </m:d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, </m:t>
                      </m:r>
                    </m:oMath>
                  </m:oMathPara>
                </a14:m>
                <a:endParaRPr lang="en-US" sz="2400" i="1">
                  <a:solidFill>
                    <a:srgbClr val="0000FF"/>
                  </a:solidFill>
                  <a:latin typeface="Cambria Math" panose="02040503050406030204" pitchFamily="18" charset="0"/>
                  <a:ea typeface="Cambria" panose="02040503050406030204" pitchFamily="18" charset="0"/>
                  <a:cs typeface="UVN Saigon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2;4</m:t>
                          </m:r>
                        </m:e>
                      </m:d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, 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𝐴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′(3;9)</m:t>
                      </m:r>
                    </m:oMath>
                  </m:oMathPara>
                </a14:m>
                <a:endParaRPr lang="en-US" sz="240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UVN Saigon" charset="0"/>
                </a:endParaRPr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31" y="1891130"/>
                <a:ext cx="3819952" cy="2862322"/>
              </a:xfrm>
              <a:prstGeom prst="rect">
                <a:avLst/>
              </a:prstGeom>
              <a:blipFill>
                <a:blip r:embed="rId4"/>
                <a:stretch>
                  <a:fillRect l="-2556" r="-6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65" y="1098753"/>
            <a:ext cx="4807525" cy="821488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92154" y="505710"/>
            <a:ext cx="466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UVN Saigon" charset="0"/>
              </a:rPr>
              <a:t>Cho hàm số               có bảng giá trị: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4165"/>
          <a:stretch/>
        </p:blipFill>
        <p:spPr>
          <a:xfrm>
            <a:off x="5229310" y="658196"/>
            <a:ext cx="3754290" cy="4307974"/>
          </a:xfrm>
          <a:prstGeom prst="rect">
            <a:avLst/>
          </a:prstGeom>
        </p:spPr>
      </p:pic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486131"/>
              </p:ext>
            </p:extLst>
          </p:nvPr>
        </p:nvGraphicFramePr>
        <p:xfrm>
          <a:off x="1958801" y="611387"/>
          <a:ext cx="8858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01440" imgH="457200" progId="Equation.DSMT4">
                  <p:embed/>
                </p:oleObj>
              </mc:Choice>
              <mc:Fallback>
                <p:oleObj name="Equation" r:id="rId7" imgW="901440" imgH="4572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58801" y="611387"/>
                        <a:ext cx="885825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454859" y="674159"/>
            <a:ext cx="400483" cy="430887"/>
            <a:chOff x="5492571" y="1537292"/>
            <a:chExt cx="400483" cy="430887"/>
          </a:xfrm>
        </p:grpSpPr>
        <p:sp>
          <p:nvSpPr>
            <p:cNvPr id="15" name="Oval 14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92571" y="1537292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A</a:t>
              </a:r>
              <a:endParaRPr lang="vi-VN" sz="220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818766" y="2437292"/>
            <a:ext cx="424519" cy="460163"/>
            <a:chOff x="5468535" y="1354667"/>
            <a:chExt cx="424519" cy="460163"/>
          </a:xfrm>
        </p:grpSpPr>
        <p:sp>
          <p:nvSpPr>
            <p:cNvPr id="69" name="Oval 68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468535" y="1354667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</a:t>
              </a:r>
              <a:endParaRPr lang="vi-VN" sz="220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144337" y="674160"/>
            <a:ext cx="521838" cy="430887"/>
            <a:chOff x="5819902" y="1547908"/>
            <a:chExt cx="521838" cy="430887"/>
          </a:xfrm>
        </p:grpSpPr>
        <p:sp>
          <p:nvSpPr>
            <p:cNvPr id="72" name="Oval 71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862580" y="1547908"/>
              <a:ext cx="4791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A’</a:t>
              </a:r>
              <a:endParaRPr lang="vi-VN" sz="220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738620" y="2452624"/>
            <a:ext cx="589155" cy="439721"/>
            <a:chOff x="5819902" y="1375109"/>
            <a:chExt cx="589155" cy="439721"/>
          </a:xfrm>
        </p:grpSpPr>
        <p:sp>
          <p:nvSpPr>
            <p:cNvPr id="75" name="Oval 74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892775" y="1375109"/>
              <a:ext cx="5162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B’</a:t>
              </a:r>
              <a:endParaRPr lang="vi-VN" sz="220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206709" y="3654317"/>
            <a:ext cx="428236" cy="430887"/>
            <a:chOff x="5464818" y="1398566"/>
            <a:chExt cx="428236" cy="430887"/>
          </a:xfrm>
        </p:grpSpPr>
        <p:sp>
          <p:nvSpPr>
            <p:cNvPr id="78" name="Oval 77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464818" y="1398566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C</a:t>
              </a:r>
              <a:endParaRPr lang="vi-VN" sz="220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353474" y="3644792"/>
            <a:ext cx="551433" cy="430887"/>
            <a:chOff x="5819902" y="1395396"/>
            <a:chExt cx="551433" cy="430887"/>
          </a:xfrm>
        </p:grpSpPr>
        <p:sp>
          <p:nvSpPr>
            <p:cNvPr id="81" name="Oval 80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855053" y="1395396"/>
              <a:ext cx="5162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C’</a:t>
              </a:r>
              <a:endParaRPr lang="vi-VN" sz="220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930771" y="4385295"/>
            <a:ext cx="351367" cy="452821"/>
            <a:chOff x="5797176" y="1741678"/>
            <a:chExt cx="351367" cy="452821"/>
          </a:xfrm>
        </p:grpSpPr>
        <p:sp>
          <p:nvSpPr>
            <p:cNvPr id="84" name="Oval 83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797176" y="1763612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O</a:t>
              </a:r>
              <a:endParaRPr lang="vi-VN" sz="2200"/>
            </a:p>
          </p:txBody>
        </p:sp>
      </p:grpSp>
    </p:spTree>
    <p:extLst>
      <p:ext uri="{BB962C8B-B14F-4D97-AF65-F5344CB8AC3E}">
        <p14:creationId xmlns:p14="http://schemas.microsoft.com/office/powerpoint/2010/main" val="77590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p40"/>
          <p:cNvSpPr/>
          <p:nvPr/>
        </p:nvSpPr>
        <p:spPr>
          <a:xfrm>
            <a:off x="7388752" y="3297460"/>
            <a:ext cx="31360" cy="24831"/>
          </a:xfrm>
          <a:custGeom>
            <a:avLst/>
            <a:gdLst/>
            <a:ahLst/>
            <a:cxnLst/>
            <a:rect l="l" t="t" r="r" b="b"/>
            <a:pathLst>
              <a:path w="831" h="658" extrusionOk="0">
                <a:moveTo>
                  <a:pt x="124" y="0"/>
                </a:moveTo>
                <a:cubicBezTo>
                  <a:pt x="62" y="0"/>
                  <a:pt x="0" y="62"/>
                  <a:pt x="60" y="107"/>
                </a:cubicBezTo>
                <a:cubicBezTo>
                  <a:pt x="284" y="276"/>
                  <a:pt x="473" y="483"/>
                  <a:pt x="697" y="645"/>
                </a:cubicBezTo>
                <a:cubicBezTo>
                  <a:pt x="709" y="654"/>
                  <a:pt x="724" y="657"/>
                  <a:pt x="740" y="657"/>
                </a:cubicBezTo>
                <a:cubicBezTo>
                  <a:pt x="785" y="657"/>
                  <a:pt x="831" y="625"/>
                  <a:pt x="798" y="580"/>
                </a:cubicBezTo>
                <a:cubicBezTo>
                  <a:pt x="642" y="350"/>
                  <a:pt x="392" y="174"/>
                  <a:pt x="172" y="16"/>
                </a:cubicBezTo>
                <a:cubicBezTo>
                  <a:pt x="158" y="5"/>
                  <a:pt x="141" y="0"/>
                  <a:pt x="12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0"/>
          <p:cNvSpPr/>
          <p:nvPr/>
        </p:nvSpPr>
        <p:spPr>
          <a:xfrm>
            <a:off x="7761301" y="3273987"/>
            <a:ext cx="42870" cy="38983"/>
          </a:xfrm>
          <a:custGeom>
            <a:avLst/>
            <a:gdLst/>
            <a:ahLst/>
            <a:cxnLst/>
            <a:rect l="l" t="t" r="r" b="b"/>
            <a:pathLst>
              <a:path w="1136" h="1033" extrusionOk="0">
                <a:moveTo>
                  <a:pt x="1064" y="0"/>
                </a:moveTo>
                <a:cubicBezTo>
                  <a:pt x="1036" y="0"/>
                  <a:pt x="1008" y="10"/>
                  <a:pt x="995" y="29"/>
                </a:cubicBezTo>
                <a:cubicBezTo>
                  <a:pt x="870" y="205"/>
                  <a:pt x="778" y="398"/>
                  <a:pt x="623" y="553"/>
                </a:cubicBezTo>
                <a:cubicBezTo>
                  <a:pt x="471" y="705"/>
                  <a:pt x="291" y="821"/>
                  <a:pt x="92" y="902"/>
                </a:cubicBezTo>
                <a:cubicBezTo>
                  <a:pt x="0" y="940"/>
                  <a:pt x="66" y="1033"/>
                  <a:pt x="146" y="1033"/>
                </a:cubicBezTo>
                <a:cubicBezTo>
                  <a:pt x="157" y="1033"/>
                  <a:pt x="169" y="1031"/>
                  <a:pt x="180" y="1027"/>
                </a:cubicBezTo>
                <a:cubicBezTo>
                  <a:pt x="586" y="874"/>
                  <a:pt x="1059" y="516"/>
                  <a:pt x="1130" y="59"/>
                </a:cubicBezTo>
                <a:cubicBezTo>
                  <a:pt x="1136" y="19"/>
                  <a:pt x="1101" y="0"/>
                  <a:pt x="106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0"/>
          <p:cNvSpPr/>
          <p:nvPr/>
        </p:nvSpPr>
        <p:spPr>
          <a:xfrm>
            <a:off x="7801568" y="3205757"/>
            <a:ext cx="9925" cy="43323"/>
          </a:xfrm>
          <a:custGeom>
            <a:avLst/>
            <a:gdLst/>
            <a:ahLst/>
            <a:cxnLst/>
            <a:rect l="l" t="t" r="r" b="b"/>
            <a:pathLst>
              <a:path w="263" h="1148" extrusionOk="0">
                <a:moveTo>
                  <a:pt x="39" y="1"/>
                </a:moveTo>
                <a:cubicBezTo>
                  <a:pt x="20" y="1"/>
                  <a:pt x="1" y="11"/>
                  <a:pt x="2" y="32"/>
                </a:cubicBezTo>
                <a:cubicBezTo>
                  <a:pt x="46" y="393"/>
                  <a:pt x="127" y="714"/>
                  <a:pt x="70" y="1083"/>
                </a:cubicBezTo>
                <a:cubicBezTo>
                  <a:pt x="64" y="1123"/>
                  <a:pt x="102" y="1148"/>
                  <a:pt x="137" y="1148"/>
                </a:cubicBezTo>
                <a:cubicBezTo>
                  <a:pt x="161" y="1148"/>
                  <a:pt x="183" y="1136"/>
                  <a:pt x="188" y="1110"/>
                </a:cubicBezTo>
                <a:cubicBezTo>
                  <a:pt x="249" y="752"/>
                  <a:pt x="263" y="336"/>
                  <a:pt x="70" y="15"/>
                </a:cubicBezTo>
                <a:cubicBezTo>
                  <a:pt x="64" y="6"/>
                  <a:pt x="52" y="1"/>
                  <a:pt x="39" y="1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286474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Hoạt động </a:t>
            </a: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khám phá 3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235800" y="678596"/>
                <a:ext cx="4780232" cy="4339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3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Đồ thị hàm số có vị trí như thế nào so với trục hoành?</a:t>
                </a:r>
              </a:p>
              <a:p>
                <a:pPr algn="just"/>
                <a:r>
                  <a:rPr lang="en-US" sz="23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 thị hàm số nằm phía trên trục hoành.</a:t>
                </a:r>
              </a:p>
              <a:p>
                <a:pPr algn="just"/>
                <a:r>
                  <a:rPr lang="en-US" sz="23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Có nhận xét gì về vị trí của các cặp điểm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𝐴</m:t>
                    </m:r>
                  </m:oMath>
                </a14:m>
                <a:r>
                  <a:rPr lang="en-US" sz="23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𝐴</m:t>
                    </m:r>
                    <m:r>
                      <a:rPr lang="en-US" sz="23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′</m:t>
                    </m:r>
                  </m:oMath>
                </a14:m>
                <a:r>
                  <a:rPr lang="en-US" sz="23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𝐵</m:t>
                    </m:r>
                  </m:oMath>
                </a14:m>
                <a:r>
                  <a:rPr lang="en-US" sz="23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𝐵</m:t>
                    </m:r>
                    <m:r>
                      <a:rPr lang="en-US" sz="23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′</m:t>
                    </m:r>
                  </m:oMath>
                </a14:m>
                <a:r>
                  <a:rPr lang="en-US" sz="23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𝐶</m:t>
                    </m:r>
                  </m:oMath>
                </a14:m>
                <a:r>
                  <a:rPr lang="en-US" sz="23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𝐶</m:t>
                    </m:r>
                    <m:r>
                      <a:rPr lang="en-US" sz="23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′</m:t>
                    </m:r>
                  </m:oMath>
                </a14:m>
                <a:r>
                  <a:rPr lang="en-US" sz="23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so với trục tung?</a:t>
                </a:r>
              </a:p>
              <a:p>
                <a:pPr algn="just"/>
                <a:r>
                  <a:rPr lang="en-US" sz="23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 cặp điểm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𝐴</m:t>
                    </m:r>
                  </m:oMath>
                </a14:m>
                <a:r>
                  <a:rPr lang="en-US" sz="23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𝐴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′</m:t>
                    </m:r>
                  </m:oMath>
                </a14:m>
                <a:r>
                  <a:rPr lang="en-US" sz="23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𝐵</m:t>
                    </m:r>
                  </m:oMath>
                </a14:m>
                <a:r>
                  <a:rPr lang="en-US" sz="23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𝐵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′</m:t>
                    </m:r>
                  </m:oMath>
                </a14:m>
                <a:r>
                  <a:rPr lang="en-US" sz="23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𝐶</m:t>
                    </m:r>
                  </m:oMath>
                </a14:m>
                <a:r>
                  <a:rPr lang="en-US" sz="23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𝐶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′</m:t>
                    </m:r>
                  </m:oMath>
                </a14:m>
                <a:r>
                  <a:rPr lang="en-US" sz="23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đối xứng nhau qua trục tung.</a:t>
                </a:r>
              </a:p>
              <a:p>
                <a:pPr algn="just"/>
                <a:r>
                  <a:rPr lang="en-US" sz="230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Điểm nào là điểm thấp nhất của đồ thị?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𝑂</m:t>
                    </m:r>
                  </m:oMath>
                </a14:m>
                <a:r>
                  <a:rPr lang="en-US" sz="23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là điểm thấp nhất của đồ thị.</a:t>
                </a:r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00" y="678596"/>
                <a:ext cx="4780232" cy="4339650"/>
              </a:xfrm>
              <a:prstGeom prst="rect">
                <a:avLst/>
              </a:prstGeom>
              <a:blipFill>
                <a:blip r:embed="rId3"/>
                <a:stretch>
                  <a:fillRect l="-1913" t="-1124" r="-1786" b="-21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4165"/>
          <a:stretch/>
        </p:blipFill>
        <p:spPr>
          <a:xfrm>
            <a:off x="5229310" y="658196"/>
            <a:ext cx="3754290" cy="43079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454859" y="674159"/>
            <a:ext cx="400483" cy="430887"/>
            <a:chOff x="5492571" y="1537292"/>
            <a:chExt cx="400483" cy="430887"/>
          </a:xfrm>
        </p:grpSpPr>
        <p:sp>
          <p:nvSpPr>
            <p:cNvPr id="15" name="Oval 14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92571" y="1537292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A</a:t>
              </a:r>
              <a:endParaRPr lang="vi-VN" sz="220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818766" y="2437292"/>
            <a:ext cx="424519" cy="460163"/>
            <a:chOff x="5468535" y="1354667"/>
            <a:chExt cx="424519" cy="460163"/>
          </a:xfrm>
        </p:grpSpPr>
        <p:sp>
          <p:nvSpPr>
            <p:cNvPr id="69" name="Oval 68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468535" y="1354667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</a:t>
              </a:r>
              <a:endParaRPr lang="vi-VN" sz="220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128462" y="667866"/>
            <a:ext cx="521838" cy="430887"/>
            <a:chOff x="5819902" y="1547908"/>
            <a:chExt cx="521838" cy="430887"/>
          </a:xfrm>
        </p:grpSpPr>
        <p:sp>
          <p:nvSpPr>
            <p:cNvPr id="72" name="Oval 71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862580" y="1547908"/>
              <a:ext cx="4791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A’</a:t>
              </a:r>
              <a:endParaRPr lang="vi-VN" sz="220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738620" y="2452624"/>
            <a:ext cx="589155" cy="439721"/>
            <a:chOff x="5819902" y="1375109"/>
            <a:chExt cx="589155" cy="439721"/>
          </a:xfrm>
        </p:grpSpPr>
        <p:sp>
          <p:nvSpPr>
            <p:cNvPr id="75" name="Oval 74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892775" y="1375109"/>
              <a:ext cx="5162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B’</a:t>
              </a:r>
              <a:endParaRPr lang="vi-VN" sz="220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206709" y="3654317"/>
            <a:ext cx="428236" cy="430887"/>
            <a:chOff x="5464818" y="1398566"/>
            <a:chExt cx="428236" cy="430887"/>
          </a:xfrm>
        </p:grpSpPr>
        <p:sp>
          <p:nvSpPr>
            <p:cNvPr id="78" name="Oval 77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464818" y="1398566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C</a:t>
              </a:r>
              <a:endParaRPr lang="vi-VN" sz="220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353474" y="3644792"/>
            <a:ext cx="551433" cy="430887"/>
            <a:chOff x="5819902" y="1395396"/>
            <a:chExt cx="551433" cy="430887"/>
          </a:xfrm>
        </p:grpSpPr>
        <p:sp>
          <p:nvSpPr>
            <p:cNvPr id="81" name="Oval 80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855053" y="1395396"/>
              <a:ext cx="5162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C’</a:t>
              </a:r>
              <a:endParaRPr lang="vi-VN" sz="220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930771" y="4385295"/>
            <a:ext cx="351367" cy="452821"/>
            <a:chOff x="5797176" y="1741678"/>
            <a:chExt cx="351367" cy="452821"/>
          </a:xfrm>
        </p:grpSpPr>
        <p:sp>
          <p:nvSpPr>
            <p:cNvPr id="84" name="Oval 83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797176" y="1763612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O</a:t>
              </a:r>
              <a:endParaRPr lang="vi-VN" sz="2200"/>
            </a:p>
          </p:txBody>
        </p:sp>
      </p:grpSp>
      <p:sp>
        <p:nvSpPr>
          <p:cNvPr id="11" name="Freeform 10"/>
          <p:cNvSpPr/>
          <p:nvPr/>
        </p:nvSpPr>
        <p:spPr>
          <a:xfrm>
            <a:off x="5783283" y="658196"/>
            <a:ext cx="2428504" cy="3759430"/>
          </a:xfrm>
          <a:custGeom>
            <a:avLst/>
            <a:gdLst>
              <a:gd name="connsiteX0" fmla="*/ 0 w 2428504"/>
              <a:gd name="connsiteY0" fmla="*/ 35626 h 3800109"/>
              <a:gd name="connsiteX1" fmla="*/ 421574 w 2428504"/>
              <a:gd name="connsiteY1" fmla="*/ 2232561 h 3800109"/>
              <a:gd name="connsiteX2" fmla="*/ 819398 w 2428504"/>
              <a:gd name="connsiteY2" fmla="*/ 3408218 h 3800109"/>
              <a:gd name="connsiteX3" fmla="*/ 1205346 w 2428504"/>
              <a:gd name="connsiteY3" fmla="*/ 3800104 h 3800109"/>
              <a:gd name="connsiteX4" fmla="*/ 1591294 w 2428504"/>
              <a:gd name="connsiteY4" fmla="*/ 3414156 h 3800109"/>
              <a:gd name="connsiteX5" fmla="*/ 1989117 w 2428504"/>
              <a:gd name="connsiteY5" fmla="*/ 2238499 h 3800109"/>
              <a:gd name="connsiteX6" fmla="*/ 2428504 w 2428504"/>
              <a:gd name="connsiteY6" fmla="*/ 0 h 380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8504" h="3800109">
                <a:moveTo>
                  <a:pt x="0" y="35626"/>
                </a:moveTo>
                <a:cubicBezTo>
                  <a:pt x="142504" y="853044"/>
                  <a:pt x="285008" y="1670462"/>
                  <a:pt x="421574" y="2232561"/>
                </a:cubicBezTo>
                <a:cubicBezTo>
                  <a:pt x="558140" y="2794660"/>
                  <a:pt x="688769" y="3146961"/>
                  <a:pt x="819398" y="3408218"/>
                </a:cubicBezTo>
                <a:cubicBezTo>
                  <a:pt x="950027" y="3669475"/>
                  <a:pt x="1076697" y="3799114"/>
                  <a:pt x="1205346" y="3800104"/>
                </a:cubicBezTo>
                <a:cubicBezTo>
                  <a:pt x="1333995" y="3801094"/>
                  <a:pt x="1460666" y="3674424"/>
                  <a:pt x="1591294" y="3414156"/>
                </a:cubicBezTo>
                <a:cubicBezTo>
                  <a:pt x="1721923" y="3153889"/>
                  <a:pt x="1849582" y="2807525"/>
                  <a:pt x="1989117" y="2238499"/>
                </a:cubicBezTo>
                <a:cubicBezTo>
                  <a:pt x="2128652" y="1669473"/>
                  <a:pt x="2350325" y="409699"/>
                  <a:pt x="2428504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212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p40"/>
          <p:cNvSpPr/>
          <p:nvPr/>
        </p:nvSpPr>
        <p:spPr>
          <a:xfrm>
            <a:off x="7388752" y="3297460"/>
            <a:ext cx="31360" cy="24831"/>
          </a:xfrm>
          <a:custGeom>
            <a:avLst/>
            <a:gdLst/>
            <a:ahLst/>
            <a:cxnLst/>
            <a:rect l="l" t="t" r="r" b="b"/>
            <a:pathLst>
              <a:path w="831" h="658" extrusionOk="0">
                <a:moveTo>
                  <a:pt x="124" y="0"/>
                </a:moveTo>
                <a:cubicBezTo>
                  <a:pt x="62" y="0"/>
                  <a:pt x="0" y="62"/>
                  <a:pt x="60" y="107"/>
                </a:cubicBezTo>
                <a:cubicBezTo>
                  <a:pt x="284" y="276"/>
                  <a:pt x="473" y="483"/>
                  <a:pt x="697" y="645"/>
                </a:cubicBezTo>
                <a:cubicBezTo>
                  <a:pt x="709" y="654"/>
                  <a:pt x="724" y="657"/>
                  <a:pt x="740" y="657"/>
                </a:cubicBezTo>
                <a:cubicBezTo>
                  <a:pt x="785" y="657"/>
                  <a:pt x="831" y="625"/>
                  <a:pt x="798" y="580"/>
                </a:cubicBezTo>
                <a:cubicBezTo>
                  <a:pt x="642" y="350"/>
                  <a:pt x="392" y="174"/>
                  <a:pt x="172" y="16"/>
                </a:cubicBezTo>
                <a:cubicBezTo>
                  <a:pt x="158" y="5"/>
                  <a:pt x="141" y="0"/>
                  <a:pt x="12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0"/>
          <p:cNvSpPr/>
          <p:nvPr/>
        </p:nvSpPr>
        <p:spPr>
          <a:xfrm>
            <a:off x="7761301" y="3273987"/>
            <a:ext cx="42870" cy="38983"/>
          </a:xfrm>
          <a:custGeom>
            <a:avLst/>
            <a:gdLst/>
            <a:ahLst/>
            <a:cxnLst/>
            <a:rect l="l" t="t" r="r" b="b"/>
            <a:pathLst>
              <a:path w="1136" h="1033" extrusionOk="0">
                <a:moveTo>
                  <a:pt x="1064" y="0"/>
                </a:moveTo>
                <a:cubicBezTo>
                  <a:pt x="1036" y="0"/>
                  <a:pt x="1008" y="10"/>
                  <a:pt x="995" y="29"/>
                </a:cubicBezTo>
                <a:cubicBezTo>
                  <a:pt x="870" y="205"/>
                  <a:pt x="778" y="398"/>
                  <a:pt x="623" y="553"/>
                </a:cubicBezTo>
                <a:cubicBezTo>
                  <a:pt x="471" y="705"/>
                  <a:pt x="291" y="821"/>
                  <a:pt x="92" y="902"/>
                </a:cubicBezTo>
                <a:cubicBezTo>
                  <a:pt x="0" y="940"/>
                  <a:pt x="66" y="1033"/>
                  <a:pt x="146" y="1033"/>
                </a:cubicBezTo>
                <a:cubicBezTo>
                  <a:pt x="157" y="1033"/>
                  <a:pt x="169" y="1031"/>
                  <a:pt x="180" y="1027"/>
                </a:cubicBezTo>
                <a:cubicBezTo>
                  <a:pt x="586" y="874"/>
                  <a:pt x="1059" y="516"/>
                  <a:pt x="1130" y="59"/>
                </a:cubicBezTo>
                <a:cubicBezTo>
                  <a:pt x="1136" y="19"/>
                  <a:pt x="1101" y="0"/>
                  <a:pt x="106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0"/>
          <p:cNvSpPr/>
          <p:nvPr/>
        </p:nvSpPr>
        <p:spPr>
          <a:xfrm>
            <a:off x="7801568" y="3205757"/>
            <a:ext cx="9925" cy="43323"/>
          </a:xfrm>
          <a:custGeom>
            <a:avLst/>
            <a:gdLst/>
            <a:ahLst/>
            <a:cxnLst/>
            <a:rect l="l" t="t" r="r" b="b"/>
            <a:pathLst>
              <a:path w="263" h="1148" extrusionOk="0">
                <a:moveTo>
                  <a:pt x="39" y="1"/>
                </a:moveTo>
                <a:cubicBezTo>
                  <a:pt x="20" y="1"/>
                  <a:pt x="1" y="11"/>
                  <a:pt x="2" y="32"/>
                </a:cubicBezTo>
                <a:cubicBezTo>
                  <a:pt x="46" y="393"/>
                  <a:pt x="127" y="714"/>
                  <a:pt x="70" y="1083"/>
                </a:cubicBezTo>
                <a:cubicBezTo>
                  <a:pt x="64" y="1123"/>
                  <a:pt x="102" y="1148"/>
                  <a:pt x="137" y="1148"/>
                </a:cubicBezTo>
                <a:cubicBezTo>
                  <a:pt x="161" y="1148"/>
                  <a:pt x="183" y="1136"/>
                  <a:pt x="188" y="1110"/>
                </a:cubicBezTo>
                <a:cubicBezTo>
                  <a:pt x="249" y="752"/>
                  <a:pt x="263" y="336"/>
                  <a:pt x="70" y="15"/>
                </a:cubicBezTo>
                <a:cubicBezTo>
                  <a:pt x="64" y="6"/>
                  <a:pt x="52" y="1"/>
                  <a:pt x="39" y="1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286474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Hoạt động </a:t>
            </a: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khám phá 4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7188" y="753732"/>
            <a:ext cx="8650612" cy="2308324"/>
            <a:chOff x="292154" y="505710"/>
            <a:chExt cx="8650612" cy="2308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292154" y="505710"/>
                  <a:ext cx="8650612" cy="23083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Cho hàm số                  .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a) Lập bảng giá trị của hàm số khi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𝑥</m:t>
                      </m:r>
                    </m:oMath>
                  </a14:m>
                  <a:r>
                    <a:rPr lang="en-US" sz="240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lần lượt nhật các giá trị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−2</m:t>
                      </m:r>
                    </m:oMath>
                  </a14:m>
                  <a:r>
                    <a:rPr lang="en-US" sz="240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;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−1</m:t>
                      </m:r>
                    </m:oMath>
                  </a14:m>
                  <a:r>
                    <a:rPr lang="en-US" sz="240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;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0</m:t>
                      </m:r>
                    </m:oMath>
                  </a14:m>
                  <a:r>
                    <a:rPr lang="en-US" sz="240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;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1</m:t>
                      </m:r>
                    </m:oMath>
                  </a14:m>
                  <a:r>
                    <a:rPr lang="en-US" sz="240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;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2</m:t>
                      </m:r>
                    </m:oMath>
                  </a14:m>
                  <a:r>
                    <a:rPr lang="en-US" sz="240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b) Vẽ đồ thị của hàm số. Có nhận xét gì về đồ thị của hàm số đó? </a:t>
                  </a: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154" y="505710"/>
                  <a:ext cx="8650612" cy="2308324"/>
                </a:xfrm>
                <a:prstGeom prst="rect">
                  <a:avLst/>
                </a:prstGeom>
                <a:blipFill>
                  <a:blip r:embed="rId4"/>
                  <a:stretch>
                    <a:fillRect l="-1056" r="-1338" b="-264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6" name="Object 6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16624594"/>
                    </p:ext>
                  </p:extLst>
                </p:nvPr>
              </p:nvGraphicFramePr>
              <p:xfrm>
                <a:off x="1938960" y="555066"/>
                <a:ext cx="1135062" cy="6540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5" imgW="1155600" imgH="685800" progId="Equation.DSMT4">
                        <p:embed/>
                      </p:oleObj>
                    </mc:Choice>
                    <mc:Fallback>
                      <p:oleObj name="Equation" r:id="rId5" imgW="1155600" imgH="685800" progId="Equation.DSMT4">
                        <p:embed/>
                        <p:pic>
                          <p:nvPicPr>
                            <p:cNvPr id="66" name="Object 65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938960" y="555066"/>
                              <a:ext cx="1135062" cy="6540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6" name="Object 6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16624594"/>
                    </p:ext>
                  </p:extLst>
                </p:nvPr>
              </p:nvGraphicFramePr>
              <p:xfrm>
                <a:off x="1938960" y="555066"/>
                <a:ext cx="1135062" cy="6540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462" name="Equation" r:id="rId7" imgW="1155600" imgH="685800" progId="Equation.DSMT4">
                        <p:embed/>
                      </p:oleObj>
                    </mc:Choice>
                    <mc:Fallback>
                      <p:oleObj name="Equation" r:id="rId7" imgW="1155600" imgH="685800" progId="Equation.DSMT4">
                        <p:embed/>
                        <p:pic>
                          <p:nvPicPr>
                            <p:cNvPr id="66" name="Object 65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938960" y="555066"/>
                              <a:ext cx="1135062" cy="6540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33" name="Google Shape;2357;p40"/>
          <p:cNvSpPr txBox="1">
            <a:spLocks/>
          </p:cNvSpPr>
          <p:nvPr/>
        </p:nvSpPr>
        <p:spPr>
          <a:xfrm>
            <a:off x="3979562" y="2830778"/>
            <a:ext cx="938089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vi-VN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944470"/>
              </p:ext>
            </p:extLst>
          </p:nvPr>
        </p:nvGraphicFramePr>
        <p:xfrm>
          <a:off x="417188" y="3392781"/>
          <a:ext cx="822959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362">
                  <a:extLst>
                    <a:ext uri="{9D8B030D-6E8A-4147-A177-3AD203B41FA5}">
                      <a16:colId xmlns:a16="http://schemas.microsoft.com/office/drawing/2014/main" val="1842512756"/>
                    </a:ext>
                  </a:extLst>
                </a:gridCol>
                <a:gridCol w="1307294">
                  <a:extLst>
                    <a:ext uri="{9D8B030D-6E8A-4147-A177-3AD203B41FA5}">
                      <a16:colId xmlns:a16="http://schemas.microsoft.com/office/drawing/2014/main" val="2616387887"/>
                    </a:ext>
                  </a:extLst>
                </a:gridCol>
                <a:gridCol w="1325451">
                  <a:extLst>
                    <a:ext uri="{9D8B030D-6E8A-4147-A177-3AD203B41FA5}">
                      <a16:colId xmlns:a16="http://schemas.microsoft.com/office/drawing/2014/main" val="3702924377"/>
                    </a:ext>
                  </a:extLst>
                </a:gridCol>
                <a:gridCol w="1361765">
                  <a:extLst>
                    <a:ext uri="{9D8B030D-6E8A-4147-A177-3AD203B41FA5}">
                      <a16:colId xmlns:a16="http://schemas.microsoft.com/office/drawing/2014/main" val="2145623504"/>
                    </a:ext>
                  </a:extLst>
                </a:gridCol>
                <a:gridCol w="1216511">
                  <a:extLst>
                    <a:ext uri="{9D8B030D-6E8A-4147-A177-3AD203B41FA5}">
                      <a16:colId xmlns:a16="http://schemas.microsoft.com/office/drawing/2014/main" val="4162619863"/>
                    </a:ext>
                  </a:extLst>
                </a:gridCol>
                <a:gridCol w="1298216">
                  <a:extLst>
                    <a:ext uri="{9D8B030D-6E8A-4147-A177-3AD203B41FA5}">
                      <a16:colId xmlns:a16="http://schemas.microsoft.com/office/drawing/2014/main" val="29926298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63887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377240"/>
                  </a:ext>
                </a:extLst>
              </a:tr>
            </a:tbl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070604"/>
              </p:ext>
            </p:extLst>
          </p:nvPr>
        </p:nvGraphicFramePr>
        <p:xfrm>
          <a:off x="1187211" y="3615812"/>
          <a:ext cx="212725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5640" imgH="228600" progId="Equation.DSMT4">
                  <p:embed/>
                </p:oleObj>
              </mc:Choice>
              <mc:Fallback>
                <p:oleObj name="Equation" r:id="rId9" imgW="215640" imgH="22860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87211" y="3615812"/>
                        <a:ext cx="212725" cy="217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138252"/>
              </p:ext>
            </p:extLst>
          </p:nvPr>
        </p:nvGraphicFramePr>
        <p:xfrm>
          <a:off x="3881438" y="3571875"/>
          <a:ext cx="381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80880" imgH="304560" progId="Equation.DSMT4">
                  <p:embed/>
                </p:oleObj>
              </mc:Choice>
              <mc:Fallback>
                <p:oleObj name="Equation" r:id="rId11" imgW="380880" imgH="30456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81438" y="3571875"/>
                        <a:ext cx="381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474053"/>
              </p:ext>
            </p:extLst>
          </p:nvPr>
        </p:nvGraphicFramePr>
        <p:xfrm>
          <a:off x="5353949" y="3565806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03040" imgH="317160" progId="Equation.DSMT4">
                  <p:embed/>
                </p:oleObj>
              </mc:Choice>
              <mc:Fallback>
                <p:oleObj name="Equation" r:id="rId13" imgW="203040" imgH="31716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53949" y="3565806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785394"/>
              </p:ext>
            </p:extLst>
          </p:nvPr>
        </p:nvGraphicFramePr>
        <p:xfrm>
          <a:off x="5353949" y="4244837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3040" imgH="317160" progId="Equation.DSMT4">
                  <p:embed/>
                </p:oleObj>
              </mc:Choice>
              <mc:Fallback>
                <p:oleObj name="Equation" r:id="rId15" imgW="203040" imgH="317160" progId="Equation.DSMT4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53949" y="4244837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983203"/>
              </p:ext>
            </p:extLst>
          </p:nvPr>
        </p:nvGraphicFramePr>
        <p:xfrm>
          <a:off x="684213" y="4041775"/>
          <a:ext cx="1219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18960" imgH="723600" progId="Equation.DSMT4">
                  <p:embed/>
                </p:oleObj>
              </mc:Choice>
              <mc:Fallback>
                <p:oleObj name="Equation" r:id="rId16" imgW="1218960" imgH="723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4213" y="4041775"/>
                        <a:ext cx="12192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561605"/>
              </p:ext>
            </p:extLst>
          </p:nvPr>
        </p:nvGraphicFramePr>
        <p:xfrm>
          <a:off x="2538355" y="3572156"/>
          <a:ext cx="406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06080" imgH="304560" progId="Equation.DSMT4">
                  <p:embed/>
                </p:oleObj>
              </mc:Choice>
              <mc:Fallback>
                <p:oleObj name="Equation" r:id="rId18" imgW="406080" imgH="3045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538355" y="3572156"/>
                        <a:ext cx="406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339902"/>
              </p:ext>
            </p:extLst>
          </p:nvPr>
        </p:nvGraphicFramePr>
        <p:xfrm>
          <a:off x="7857801" y="3591856"/>
          <a:ext cx="215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15640" imgH="304560" progId="Equation.DSMT4">
                  <p:embed/>
                </p:oleObj>
              </mc:Choice>
              <mc:Fallback>
                <p:oleObj name="Equation" r:id="rId20" imgW="215640" imgH="3045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857801" y="3591856"/>
                        <a:ext cx="215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041074"/>
              </p:ext>
            </p:extLst>
          </p:nvPr>
        </p:nvGraphicFramePr>
        <p:xfrm>
          <a:off x="6673850" y="3598863"/>
          <a:ext cx="139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39680" imgH="304560" progId="Equation.DSMT4">
                  <p:embed/>
                </p:oleObj>
              </mc:Choice>
              <mc:Fallback>
                <p:oleObj name="Equation" r:id="rId22" imgW="139680" imgH="3045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673850" y="3598863"/>
                        <a:ext cx="1397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527225"/>
              </p:ext>
            </p:extLst>
          </p:nvPr>
        </p:nvGraphicFramePr>
        <p:xfrm>
          <a:off x="2538413" y="4251325"/>
          <a:ext cx="406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406080" imgH="317160" progId="Equation.DSMT4">
                  <p:embed/>
                </p:oleObj>
              </mc:Choice>
              <mc:Fallback>
                <p:oleObj name="Equation" r:id="rId24" imgW="406080" imgH="31716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538413" y="4251325"/>
                        <a:ext cx="406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625977"/>
              </p:ext>
            </p:extLst>
          </p:nvPr>
        </p:nvGraphicFramePr>
        <p:xfrm>
          <a:off x="7750175" y="4251325"/>
          <a:ext cx="406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06080" imgH="317160" progId="Equation.DSMT4">
                  <p:embed/>
                </p:oleObj>
              </mc:Choice>
              <mc:Fallback>
                <p:oleObj name="Equation" r:id="rId26" imgW="406080" imgH="31716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750175" y="4251325"/>
                        <a:ext cx="406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705072"/>
              </p:ext>
            </p:extLst>
          </p:nvPr>
        </p:nvGraphicFramePr>
        <p:xfrm>
          <a:off x="3919538" y="4041775"/>
          <a:ext cx="4445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444240" imgH="723600" progId="Equation.DSMT4">
                  <p:embed/>
                </p:oleObj>
              </mc:Choice>
              <mc:Fallback>
                <p:oleObj name="Equation" r:id="rId28" imgW="444240" imgH="72360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919538" y="4041775"/>
                        <a:ext cx="4445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467029"/>
              </p:ext>
            </p:extLst>
          </p:nvPr>
        </p:nvGraphicFramePr>
        <p:xfrm>
          <a:off x="6451600" y="4047987"/>
          <a:ext cx="4445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445114" imgH="723916" progId="Equation.DSMT4">
                  <p:embed/>
                </p:oleObj>
              </mc:Choice>
              <mc:Fallback>
                <p:oleObj name="Equation" r:id="rId30" imgW="445114" imgH="72391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451600" y="4047987"/>
                        <a:ext cx="4445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245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1"/>
          <p:cNvGrpSpPr/>
          <p:nvPr/>
        </p:nvGrpSpPr>
        <p:grpSpPr>
          <a:xfrm>
            <a:off x="5056565" y="894705"/>
            <a:ext cx="4209122" cy="4019109"/>
            <a:chOff x="4078565" y="847364"/>
            <a:chExt cx="4209122" cy="4019109"/>
          </a:xfrm>
        </p:grpSpPr>
        <p:sp>
          <p:nvSpPr>
            <p:cNvPr id="181" name="Google Shape;181;p21"/>
            <p:cNvSpPr/>
            <p:nvPr/>
          </p:nvSpPr>
          <p:spPr>
            <a:xfrm flipH="1">
              <a:off x="5561239" y="8473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1"/>
            <p:cNvSpPr/>
            <p:nvPr/>
          </p:nvSpPr>
          <p:spPr>
            <a:xfrm flipH="1">
              <a:off x="5588138" y="876556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 flipH="1">
              <a:off x="4078565" y="4687238"/>
              <a:ext cx="4209122" cy="179235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" name="Google Shape;184;p21"/>
            <p:cNvGrpSpPr/>
            <p:nvPr/>
          </p:nvGrpSpPr>
          <p:grpSpPr>
            <a:xfrm>
              <a:off x="5921198" y="1938129"/>
              <a:ext cx="2158899" cy="2868100"/>
              <a:chOff x="5921198" y="1938129"/>
              <a:chExt cx="2158899" cy="2868100"/>
            </a:xfrm>
          </p:grpSpPr>
          <p:sp>
            <p:nvSpPr>
              <p:cNvPr id="185" name="Google Shape;185;p21"/>
              <p:cNvSpPr/>
              <p:nvPr/>
            </p:nvSpPr>
            <p:spPr>
              <a:xfrm flipH="1">
                <a:off x="7047405" y="2721884"/>
                <a:ext cx="605304" cy="614032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10764" extrusionOk="0">
                    <a:moveTo>
                      <a:pt x="9692" y="0"/>
                    </a:moveTo>
                    <a:cubicBezTo>
                      <a:pt x="7656" y="0"/>
                      <a:pt x="0" y="3688"/>
                      <a:pt x="1653" y="7106"/>
                    </a:cubicBezTo>
                    <a:cubicBezTo>
                      <a:pt x="3117" y="10123"/>
                      <a:pt x="5374" y="10763"/>
                      <a:pt x="6296" y="10763"/>
                    </a:cubicBezTo>
                    <a:cubicBezTo>
                      <a:pt x="6451" y="10763"/>
                      <a:pt x="6568" y="10745"/>
                      <a:pt x="6637" y="10717"/>
                    </a:cubicBezTo>
                    <a:cubicBezTo>
                      <a:pt x="7112" y="10519"/>
                      <a:pt x="7924" y="9888"/>
                      <a:pt x="7784" y="9365"/>
                    </a:cubicBezTo>
                    <a:cubicBezTo>
                      <a:pt x="7644" y="8840"/>
                      <a:pt x="5937" y="6491"/>
                      <a:pt x="7518" y="4979"/>
                    </a:cubicBezTo>
                    <a:cubicBezTo>
                      <a:pt x="9099" y="3466"/>
                      <a:pt x="10037" y="3384"/>
                      <a:pt x="10324" y="2097"/>
                    </a:cubicBezTo>
                    <a:cubicBezTo>
                      <a:pt x="10611" y="811"/>
                      <a:pt x="10337" y="80"/>
                      <a:pt x="9874" y="12"/>
                    </a:cubicBezTo>
                    <a:cubicBezTo>
                      <a:pt x="9820" y="4"/>
                      <a:pt x="9759" y="0"/>
                      <a:pt x="969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1"/>
              <p:cNvSpPr/>
              <p:nvPr/>
            </p:nvSpPr>
            <p:spPr>
              <a:xfrm flipH="1">
                <a:off x="7458478" y="4134913"/>
                <a:ext cx="621619" cy="60393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10587" extrusionOk="0">
                    <a:moveTo>
                      <a:pt x="4120" y="1"/>
                    </a:moveTo>
                    <a:lnTo>
                      <a:pt x="686" y="4538"/>
                    </a:lnTo>
                    <a:cubicBezTo>
                      <a:pt x="273" y="5135"/>
                      <a:pt x="0" y="7866"/>
                      <a:pt x="2239" y="9439"/>
                    </a:cubicBezTo>
                    <a:cubicBezTo>
                      <a:pt x="3470" y="10304"/>
                      <a:pt x="4559" y="10587"/>
                      <a:pt x="5432" y="10587"/>
                    </a:cubicBezTo>
                    <a:cubicBezTo>
                      <a:pt x="6595" y="10587"/>
                      <a:pt x="7375" y="10086"/>
                      <a:pt x="7599" y="9788"/>
                    </a:cubicBezTo>
                    <a:lnTo>
                      <a:pt x="10897" y="5436"/>
                    </a:lnTo>
                    <a:lnTo>
                      <a:pt x="412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1"/>
              <p:cNvSpPr/>
              <p:nvPr/>
            </p:nvSpPr>
            <p:spPr>
              <a:xfrm flipH="1">
                <a:off x="6228560" y="2838999"/>
                <a:ext cx="34512" cy="4346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62" extrusionOk="0">
                    <a:moveTo>
                      <a:pt x="417" y="0"/>
                    </a:moveTo>
                    <a:lnTo>
                      <a:pt x="1" y="547"/>
                    </a:lnTo>
                    <a:lnTo>
                      <a:pt x="232" y="638"/>
                    </a:lnTo>
                    <a:cubicBezTo>
                      <a:pt x="246" y="646"/>
                      <a:pt x="256" y="663"/>
                      <a:pt x="250" y="679"/>
                    </a:cubicBezTo>
                    <a:lnTo>
                      <a:pt x="229" y="731"/>
                    </a:lnTo>
                    <a:lnTo>
                      <a:pt x="301" y="758"/>
                    </a:lnTo>
                    <a:cubicBezTo>
                      <a:pt x="305" y="761"/>
                      <a:pt x="311" y="761"/>
                      <a:pt x="314" y="761"/>
                    </a:cubicBezTo>
                    <a:cubicBezTo>
                      <a:pt x="325" y="761"/>
                      <a:pt x="338" y="755"/>
                      <a:pt x="346" y="741"/>
                    </a:cubicBezTo>
                    <a:lnTo>
                      <a:pt x="598" y="106"/>
                    </a:lnTo>
                    <a:cubicBezTo>
                      <a:pt x="604" y="89"/>
                      <a:pt x="595" y="72"/>
                      <a:pt x="581" y="65"/>
                    </a:cubicBez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1"/>
              <p:cNvSpPr/>
              <p:nvPr/>
            </p:nvSpPr>
            <p:spPr>
              <a:xfrm flipH="1">
                <a:off x="6249952" y="2874197"/>
                <a:ext cx="35938" cy="4095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8" extrusionOk="0">
                    <a:moveTo>
                      <a:pt x="346" y="1"/>
                    </a:moveTo>
                    <a:lnTo>
                      <a:pt x="1" y="456"/>
                    </a:lnTo>
                    <a:lnTo>
                      <a:pt x="141" y="510"/>
                    </a:lnTo>
                    <a:cubicBezTo>
                      <a:pt x="158" y="517"/>
                      <a:pt x="169" y="537"/>
                      <a:pt x="161" y="554"/>
                    </a:cubicBezTo>
                    <a:lnTo>
                      <a:pt x="131" y="629"/>
                    </a:lnTo>
                    <a:lnTo>
                      <a:pt x="353" y="718"/>
                    </a:lnTo>
                    <a:lnTo>
                      <a:pt x="366" y="718"/>
                    </a:lnTo>
                    <a:cubicBezTo>
                      <a:pt x="380" y="718"/>
                      <a:pt x="390" y="711"/>
                      <a:pt x="397" y="697"/>
                    </a:cubicBezTo>
                    <a:lnTo>
                      <a:pt x="629" y="11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1"/>
              <p:cNvSpPr/>
              <p:nvPr/>
            </p:nvSpPr>
            <p:spPr>
              <a:xfrm flipH="1">
                <a:off x="6248412" y="2870146"/>
                <a:ext cx="17798" cy="1055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85" extrusionOk="0">
                    <a:moveTo>
                      <a:pt x="56" y="1"/>
                    </a:moveTo>
                    <a:lnTo>
                      <a:pt x="1" y="72"/>
                    </a:lnTo>
                    <a:lnTo>
                      <a:pt x="284" y="185"/>
                    </a:lnTo>
                    <a:lnTo>
                      <a:pt x="305" y="133"/>
                    </a:lnTo>
                    <a:cubicBezTo>
                      <a:pt x="311" y="117"/>
                      <a:pt x="301" y="100"/>
                      <a:pt x="287" y="92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1"/>
              <p:cNvSpPr/>
              <p:nvPr/>
            </p:nvSpPr>
            <p:spPr>
              <a:xfrm flipH="1">
                <a:off x="6278361" y="2905401"/>
                <a:ext cx="34170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63" extrusionOk="0">
                    <a:moveTo>
                      <a:pt x="400" y="0"/>
                    </a:moveTo>
                    <a:lnTo>
                      <a:pt x="1" y="526"/>
                    </a:lnTo>
                    <a:lnTo>
                      <a:pt x="332" y="659"/>
                    </a:lnTo>
                    <a:cubicBezTo>
                      <a:pt x="335" y="659"/>
                      <a:pt x="338" y="662"/>
                      <a:pt x="345" y="662"/>
                    </a:cubicBezTo>
                    <a:cubicBezTo>
                      <a:pt x="356" y="662"/>
                      <a:pt x="369" y="652"/>
                      <a:pt x="373" y="642"/>
                    </a:cubicBezTo>
                    <a:lnTo>
                      <a:pt x="598" y="8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1"/>
              <p:cNvSpPr/>
              <p:nvPr/>
            </p:nvSpPr>
            <p:spPr>
              <a:xfrm flipH="1">
                <a:off x="6276250" y="2900153"/>
                <a:ext cx="13520" cy="998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75" extrusionOk="0">
                    <a:moveTo>
                      <a:pt x="69" y="1"/>
                    </a:moveTo>
                    <a:lnTo>
                      <a:pt x="1" y="92"/>
                    </a:lnTo>
                    <a:lnTo>
                      <a:pt x="199" y="174"/>
                    </a:lnTo>
                    <a:lnTo>
                      <a:pt x="229" y="99"/>
                    </a:lnTo>
                    <a:cubicBezTo>
                      <a:pt x="237" y="82"/>
                      <a:pt x="226" y="62"/>
                      <a:pt x="209" y="55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1"/>
              <p:cNvSpPr/>
              <p:nvPr/>
            </p:nvSpPr>
            <p:spPr>
              <a:xfrm flipH="1">
                <a:off x="6109190" y="2262949"/>
                <a:ext cx="1787676" cy="2241811"/>
              </a:xfrm>
              <a:custGeom>
                <a:avLst/>
                <a:gdLst/>
                <a:ahLst/>
                <a:cxnLst/>
                <a:rect l="l" t="t" r="r" b="b"/>
                <a:pathLst>
                  <a:path w="31338" h="39299" extrusionOk="0">
                    <a:moveTo>
                      <a:pt x="26787" y="1"/>
                    </a:moveTo>
                    <a:lnTo>
                      <a:pt x="110" y="34444"/>
                    </a:lnTo>
                    <a:cubicBezTo>
                      <a:pt x="1" y="35547"/>
                      <a:pt x="308" y="37291"/>
                      <a:pt x="1926" y="38432"/>
                    </a:cubicBezTo>
                    <a:cubicBezTo>
                      <a:pt x="2509" y="38841"/>
                      <a:pt x="3062" y="39121"/>
                      <a:pt x="3574" y="39298"/>
                    </a:cubicBezTo>
                    <a:lnTo>
                      <a:pt x="31338" y="3455"/>
                    </a:lnTo>
                    <a:lnTo>
                      <a:pt x="26787" y="1"/>
                    </a:ln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1"/>
              <p:cNvSpPr/>
              <p:nvPr/>
            </p:nvSpPr>
            <p:spPr>
              <a:xfrm flipH="1">
                <a:off x="6011092" y="2458252"/>
                <a:ext cx="1683683" cy="2060522"/>
              </a:xfrm>
              <a:custGeom>
                <a:avLst/>
                <a:gdLst/>
                <a:ahLst/>
                <a:cxnLst/>
                <a:rect l="l" t="t" r="r" b="b"/>
                <a:pathLst>
                  <a:path w="29515" h="36121" extrusionOk="0">
                    <a:moveTo>
                      <a:pt x="27764" y="0"/>
                    </a:moveTo>
                    <a:lnTo>
                      <a:pt x="0" y="35843"/>
                    </a:lnTo>
                    <a:cubicBezTo>
                      <a:pt x="567" y="36042"/>
                      <a:pt x="1085" y="36120"/>
                      <a:pt x="1543" y="36120"/>
                    </a:cubicBezTo>
                    <a:cubicBezTo>
                      <a:pt x="2705" y="36120"/>
                      <a:pt x="3486" y="35621"/>
                      <a:pt x="3711" y="35325"/>
                    </a:cubicBezTo>
                    <a:lnTo>
                      <a:pt x="3714" y="35321"/>
                    </a:lnTo>
                    <a:lnTo>
                      <a:pt x="29514" y="1332"/>
                    </a:lnTo>
                    <a:lnTo>
                      <a:pt x="27764" y="0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1"/>
              <p:cNvSpPr/>
              <p:nvPr/>
            </p:nvSpPr>
            <p:spPr>
              <a:xfrm flipH="1">
                <a:off x="6367011" y="2238271"/>
                <a:ext cx="1521847" cy="1991384"/>
              </a:xfrm>
              <a:custGeom>
                <a:avLst/>
                <a:gdLst/>
                <a:ahLst/>
                <a:cxnLst/>
                <a:rect l="l" t="t" r="r" b="b"/>
                <a:pathLst>
                  <a:path w="26678" h="34909" extrusionOk="0">
                    <a:moveTo>
                      <a:pt x="26063" y="1"/>
                    </a:moveTo>
                    <a:lnTo>
                      <a:pt x="260" y="33990"/>
                    </a:lnTo>
                    <a:lnTo>
                      <a:pt x="260" y="33993"/>
                    </a:lnTo>
                    <a:cubicBezTo>
                      <a:pt x="147" y="34157"/>
                      <a:pt x="42" y="34485"/>
                      <a:pt x="1" y="34908"/>
                    </a:cubicBezTo>
                    <a:lnTo>
                      <a:pt x="26678" y="465"/>
                    </a:lnTo>
                    <a:lnTo>
                      <a:pt x="26063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1"/>
              <p:cNvSpPr/>
              <p:nvPr/>
            </p:nvSpPr>
            <p:spPr>
              <a:xfrm flipH="1">
                <a:off x="6222913" y="2821030"/>
                <a:ext cx="80490" cy="55619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975" extrusionOk="0">
                    <a:moveTo>
                      <a:pt x="422" y="1"/>
                    </a:moveTo>
                    <a:cubicBezTo>
                      <a:pt x="273" y="1"/>
                      <a:pt x="133" y="91"/>
                      <a:pt x="76" y="236"/>
                    </a:cubicBezTo>
                    <a:cubicBezTo>
                      <a:pt x="1" y="428"/>
                      <a:pt x="93" y="646"/>
                      <a:pt x="284" y="721"/>
                    </a:cubicBezTo>
                    <a:lnTo>
                      <a:pt x="851" y="947"/>
                    </a:lnTo>
                    <a:cubicBezTo>
                      <a:pt x="896" y="965"/>
                      <a:pt x="944" y="974"/>
                      <a:pt x="990" y="974"/>
                    </a:cubicBezTo>
                    <a:cubicBezTo>
                      <a:pt x="1138" y="974"/>
                      <a:pt x="1279" y="884"/>
                      <a:pt x="1336" y="739"/>
                    </a:cubicBezTo>
                    <a:cubicBezTo>
                      <a:pt x="1411" y="548"/>
                      <a:pt x="1319" y="329"/>
                      <a:pt x="1127" y="254"/>
                    </a:cubicBezTo>
                    <a:lnTo>
                      <a:pt x="561" y="28"/>
                    </a:lnTo>
                    <a:cubicBezTo>
                      <a:pt x="515" y="10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1"/>
              <p:cNvSpPr/>
              <p:nvPr/>
            </p:nvSpPr>
            <p:spPr>
              <a:xfrm flipH="1">
                <a:off x="6242594" y="2854915"/>
                <a:ext cx="77695" cy="5453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956" extrusionOk="0">
                    <a:moveTo>
                      <a:pt x="421" y="1"/>
                    </a:moveTo>
                    <a:cubicBezTo>
                      <a:pt x="273" y="1"/>
                      <a:pt x="132" y="91"/>
                      <a:pt x="75" y="236"/>
                    </a:cubicBezTo>
                    <a:cubicBezTo>
                      <a:pt x="0" y="428"/>
                      <a:pt x="92" y="646"/>
                      <a:pt x="283" y="721"/>
                    </a:cubicBezTo>
                    <a:lnTo>
                      <a:pt x="799" y="930"/>
                    </a:lnTo>
                    <a:cubicBezTo>
                      <a:pt x="843" y="947"/>
                      <a:pt x="889" y="955"/>
                      <a:pt x="934" y="955"/>
                    </a:cubicBezTo>
                    <a:cubicBezTo>
                      <a:pt x="1083" y="955"/>
                      <a:pt x="1226" y="865"/>
                      <a:pt x="1284" y="718"/>
                    </a:cubicBezTo>
                    <a:cubicBezTo>
                      <a:pt x="1362" y="527"/>
                      <a:pt x="1267" y="309"/>
                      <a:pt x="1075" y="233"/>
                    </a:cubicBezTo>
                    <a:lnTo>
                      <a:pt x="560" y="28"/>
                    </a:lnTo>
                    <a:cubicBezTo>
                      <a:pt x="514" y="10"/>
                      <a:pt x="467" y="1"/>
                      <a:pt x="421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1"/>
              <p:cNvSpPr/>
              <p:nvPr/>
            </p:nvSpPr>
            <p:spPr>
              <a:xfrm flipH="1">
                <a:off x="6270603" y="2888173"/>
                <a:ext cx="64347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861" extrusionOk="0">
                    <a:moveTo>
                      <a:pt x="429" y="0"/>
                    </a:moveTo>
                    <a:cubicBezTo>
                      <a:pt x="278" y="0"/>
                      <a:pt x="134" y="91"/>
                      <a:pt x="76" y="238"/>
                    </a:cubicBezTo>
                    <a:cubicBezTo>
                      <a:pt x="1" y="428"/>
                      <a:pt x="93" y="647"/>
                      <a:pt x="284" y="723"/>
                    </a:cubicBezTo>
                    <a:lnTo>
                      <a:pt x="564" y="835"/>
                    </a:lnTo>
                    <a:cubicBezTo>
                      <a:pt x="609" y="853"/>
                      <a:pt x="656" y="861"/>
                      <a:pt x="702" y="861"/>
                    </a:cubicBezTo>
                    <a:cubicBezTo>
                      <a:pt x="852" y="861"/>
                      <a:pt x="995" y="773"/>
                      <a:pt x="1053" y="627"/>
                    </a:cubicBezTo>
                    <a:cubicBezTo>
                      <a:pt x="1127" y="436"/>
                      <a:pt x="1035" y="217"/>
                      <a:pt x="844" y="138"/>
                    </a:cubicBezTo>
                    <a:lnTo>
                      <a:pt x="564" y="26"/>
                    </a:lnTo>
                    <a:cubicBezTo>
                      <a:pt x="520" y="9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1"/>
              <p:cNvSpPr/>
              <p:nvPr/>
            </p:nvSpPr>
            <p:spPr>
              <a:xfrm flipH="1">
                <a:off x="5943378" y="2073638"/>
                <a:ext cx="496468" cy="505990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9013" extrusionOk="0">
                    <a:moveTo>
                      <a:pt x="5718" y="0"/>
                    </a:moveTo>
                    <a:cubicBezTo>
                      <a:pt x="3497" y="1127"/>
                      <a:pt x="926" y="2619"/>
                      <a:pt x="683" y="2967"/>
                    </a:cubicBezTo>
                    <a:cubicBezTo>
                      <a:pt x="274" y="3561"/>
                      <a:pt x="1" y="6295"/>
                      <a:pt x="2240" y="7869"/>
                    </a:cubicBezTo>
                    <a:cubicBezTo>
                      <a:pt x="3468" y="8731"/>
                      <a:pt x="4556" y="9013"/>
                      <a:pt x="5429" y="9013"/>
                    </a:cubicBezTo>
                    <a:cubicBezTo>
                      <a:pt x="6592" y="9013"/>
                      <a:pt x="7373" y="8513"/>
                      <a:pt x="7599" y="8217"/>
                    </a:cubicBezTo>
                    <a:cubicBezTo>
                      <a:pt x="7828" y="7913"/>
                      <a:pt x="8470" y="4909"/>
                      <a:pt x="8842" y="2359"/>
                    </a:cubicBezTo>
                    <a:cubicBezTo>
                      <a:pt x="6326" y="2222"/>
                      <a:pt x="5818" y="720"/>
                      <a:pt x="5718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1"/>
              <p:cNvSpPr/>
              <p:nvPr/>
            </p:nvSpPr>
            <p:spPr>
              <a:xfrm flipH="1">
                <a:off x="5943347" y="2201749"/>
                <a:ext cx="253820" cy="37984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6766" extrusionOk="0">
                    <a:moveTo>
                      <a:pt x="3684" y="0"/>
                    </a:moveTo>
                    <a:cubicBezTo>
                      <a:pt x="2868" y="2396"/>
                      <a:pt x="1659" y="5165"/>
                      <a:pt x="0" y="6619"/>
                    </a:cubicBezTo>
                    <a:cubicBezTo>
                      <a:pt x="400" y="6721"/>
                      <a:pt x="772" y="6766"/>
                      <a:pt x="1110" y="6766"/>
                    </a:cubicBezTo>
                    <a:cubicBezTo>
                      <a:pt x="2271" y="6766"/>
                      <a:pt x="3052" y="6263"/>
                      <a:pt x="3277" y="5967"/>
                    </a:cubicBezTo>
                    <a:cubicBezTo>
                      <a:pt x="3506" y="5663"/>
                      <a:pt x="4148" y="2659"/>
                      <a:pt x="4520" y="109"/>
                    </a:cubicBezTo>
                    <a:cubicBezTo>
                      <a:pt x="4213" y="92"/>
                      <a:pt x="3933" y="54"/>
                      <a:pt x="3684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1"/>
              <p:cNvSpPr/>
              <p:nvPr/>
            </p:nvSpPr>
            <p:spPr>
              <a:xfrm flipH="1">
                <a:off x="5921198" y="2000316"/>
                <a:ext cx="197622" cy="20575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665" extrusionOk="0">
                    <a:moveTo>
                      <a:pt x="3144" y="1"/>
                    </a:moveTo>
                    <a:cubicBezTo>
                      <a:pt x="2739" y="1"/>
                      <a:pt x="1444" y="575"/>
                      <a:pt x="0" y="1306"/>
                    </a:cubicBezTo>
                    <a:cubicBezTo>
                      <a:pt x="100" y="2026"/>
                      <a:pt x="608" y="3528"/>
                      <a:pt x="3124" y="3665"/>
                    </a:cubicBezTo>
                    <a:cubicBezTo>
                      <a:pt x="3394" y="1801"/>
                      <a:pt x="3520" y="180"/>
                      <a:pt x="3240" y="19"/>
                    </a:cubicBezTo>
                    <a:cubicBezTo>
                      <a:pt x="3218" y="7"/>
                      <a:pt x="3186" y="1"/>
                      <a:pt x="31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1"/>
              <p:cNvSpPr/>
              <p:nvPr/>
            </p:nvSpPr>
            <p:spPr>
              <a:xfrm flipH="1">
                <a:off x="6768162" y="4692652"/>
                <a:ext cx="332858" cy="72846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1277" extrusionOk="0">
                    <a:moveTo>
                      <a:pt x="342" y="1"/>
                    </a:moveTo>
                    <a:cubicBezTo>
                      <a:pt x="342" y="1"/>
                      <a:pt x="130" y="96"/>
                      <a:pt x="141" y="280"/>
                    </a:cubicBezTo>
                    <a:cubicBezTo>
                      <a:pt x="151" y="461"/>
                      <a:pt x="1" y="936"/>
                      <a:pt x="677" y="936"/>
                    </a:cubicBezTo>
                    <a:cubicBezTo>
                      <a:pt x="1257" y="936"/>
                      <a:pt x="3726" y="1276"/>
                      <a:pt x="4705" y="1276"/>
                    </a:cubicBezTo>
                    <a:cubicBezTo>
                      <a:pt x="4873" y="1276"/>
                      <a:pt x="4997" y="1266"/>
                      <a:pt x="5060" y="1243"/>
                    </a:cubicBezTo>
                    <a:cubicBezTo>
                      <a:pt x="5262" y="1226"/>
                      <a:pt x="5667" y="1127"/>
                      <a:pt x="5705" y="943"/>
                    </a:cubicBezTo>
                    <a:cubicBezTo>
                      <a:pt x="5835" y="352"/>
                      <a:pt x="5561" y="260"/>
                      <a:pt x="5561" y="260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1"/>
              <p:cNvSpPr/>
              <p:nvPr/>
            </p:nvSpPr>
            <p:spPr>
              <a:xfrm flipH="1">
                <a:off x="6864910" y="4531440"/>
                <a:ext cx="227553" cy="194752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3414" extrusionOk="0">
                    <a:moveTo>
                      <a:pt x="2432" y="0"/>
                    </a:moveTo>
                    <a:lnTo>
                      <a:pt x="455" y="136"/>
                    </a:lnTo>
                    <a:cubicBezTo>
                      <a:pt x="455" y="136"/>
                      <a:pt x="520" y="1110"/>
                      <a:pt x="325" y="1812"/>
                    </a:cubicBezTo>
                    <a:cubicBezTo>
                      <a:pt x="134" y="2512"/>
                      <a:pt x="1" y="3233"/>
                      <a:pt x="1045" y="3274"/>
                    </a:cubicBezTo>
                    <a:lnTo>
                      <a:pt x="2859" y="3413"/>
                    </a:lnTo>
                    <a:cubicBezTo>
                      <a:pt x="2859" y="3413"/>
                      <a:pt x="2824" y="1574"/>
                      <a:pt x="3988" y="1468"/>
                    </a:cubicBezTo>
                    <a:cubicBezTo>
                      <a:pt x="3988" y="1468"/>
                      <a:pt x="2506" y="1185"/>
                      <a:pt x="24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1"/>
              <p:cNvSpPr/>
              <p:nvPr/>
            </p:nvSpPr>
            <p:spPr>
              <a:xfrm flipH="1">
                <a:off x="6773065" y="4614784"/>
                <a:ext cx="165944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175" extrusionOk="0">
                    <a:moveTo>
                      <a:pt x="1501" y="1"/>
                    </a:moveTo>
                    <a:cubicBezTo>
                      <a:pt x="1302" y="1"/>
                      <a:pt x="1076" y="59"/>
                      <a:pt x="810" y="178"/>
                    </a:cubicBezTo>
                    <a:cubicBezTo>
                      <a:pt x="1" y="536"/>
                      <a:pt x="100" y="1813"/>
                      <a:pt x="100" y="1813"/>
                    </a:cubicBezTo>
                    <a:cubicBezTo>
                      <a:pt x="116" y="2096"/>
                      <a:pt x="726" y="2175"/>
                      <a:pt x="1317" y="2175"/>
                    </a:cubicBezTo>
                    <a:cubicBezTo>
                      <a:pt x="1759" y="2175"/>
                      <a:pt x="2191" y="2131"/>
                      <a:pt x="2356" y="2096"/>
                    </a:cubicBezTo>
                    <a:cubicBezTo>
                      <a:pt x="2735" y="2014"/>
                      <a:pt x="2909" y="1386"/>
                      <a:pt x="2483" y="703"/>
                    </a:cubicBezTo>
                    <a:cubicBezTo>
                      <a:pt x="2199" y="243"/>
                      <a:pt x="1907" y="1"/>
                      <a:pt x="1501" y="1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1"/>
              <p:cNvSpPr/>
              <p:nvPr/>
            </p:nvSpPr>
            <p:spPr>
              <a:xfrm flipH="1">
                <a:off x="6892804" y="4541936"/>
                <a:ext cx="122533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86" extrusionOk="0">
                    <a:moveTo>
                      <a:pt x="155" y="1"/>
                    </a:moveTo>
                    <a:lnTo>
                      <a:pt x="1" y="28"/>
                    </a:lnTo>
                    <a:cubicBezTo>
                      <a:pt x="7" y="75"/>
                      <a:pt x="209" y="1206"/>
                      <a:pt x="831" y="1403"/>
                    </a:cubicBezTo>
                    <a:cubicBezTo>
                      <a:pt x="1008" y="1458"/>
                      <a:pt x="1179" y="1485"/>
                      <a:pt x="1332" y="1485"/>
                    </a:cubicBezTo>
                    <a:cubicBezTo>
                      <a:pt x="1718" y="1485"/>
                      <a:pt x="2019" y="1335"/>
                      <a:pt x="2148" y="1137"/>
                    </a:cubicBezTo>
                    <a:lnTo>
                      <a:pt x="2014" y="1052"/>
                    </a:lnTo>
                    <a:cubicBezTo>
                      <a:pt x="1924" y="1191"/>
                      <a:pt x="1676" y="1327"/>
                      <a:pt x="1332" y="1327"/>
                    </a:cubicBezTo>
                    <a:cubicBezTo>
                      <a:pt x="1194" y="1327"/>
                      <a:pt x="1042" y="1305"/>
                      <a:pt x="878" y="1253"/>
                    </a:cubicBezTo>
                    <a:cubicBezTo>
                      <a:pt x="346" y="1086"/>
                      <a:pt x="158" y="10"/>
                      <a:pt x="155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1"/>
              <p:cNvSpPr/>
              <p:nvPr/>
            </p:nvSpPr>
            <p:spPr>
              <a:xfrm flipH="1">
                <a:off x="6912427" y="4565496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4" y="1"/>
                    </a:moveTo>
                    <a:cubicBezTo>
                      <a:pt x="879" y="1"/>
                      <a:pt x="275" y="115"/>
                      <a:pt x="24" y="939"/>
                    </a:cubicBezTo>
                    <a:cubicBezTo>
                      <a:pt x="0" y="1025"/>
                      <a:pt x="49" y="1113"/>
                      <a:pt x="131" y="1137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3" y="1144"/>
                      <a:pt x="307" y="1100"/>
                      <a:pt x="328" y="1031"/>
                    </a:cubicBezTo>
                    <a:cubicBezTo>
                      <a:pt x="518" y="402"/>
                      <a:pt x="944" y="312"/>
                      <a:pt x="1175" y="312"/>
                    </a:cubicBezTo>
                    <a:cubicBezTo>
                      <a:pt x="1251" y="312"/>
                      <a:pt x="1306" y="321"/>
                      <a:pt x="1325" y="325"/>
                    </a:cubicBezTo>
                    <a:cubicBezTo>
                      <a:pt x="1337" y="328"/>
                      <a:pt x="1349" y="329"/>
                      <a:pt x="1361" y="329"/>
                    </a:cubicBezTo>
                    <a:cubicBezTo>
                      <a:pt x="1433" y="329"/>
                      <a:pt x="1498" y="278"/>
                      <a:pt x="1513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0" y="17"/>
                      <a:pt x="1313" y="1"/>
                      <a:pt x="1194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1"/>
              <p:cNvSpPr/>
              <p:nvPr/>
            </p:nvSpPr>
            <p:spPr>
              <a:xfrm flipH="1">
                <a:off x="6889266" y="4585177"/>
                <a:ext cx="77182" cy="51055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895" extrusionOk="0">
                    <a:moveTo>
                      <a:pt x="1194" y="0"/>
                    </a:moveTo>
                    <a:cubicBezTo>
                      <a:pt x="1192" y="0"/>
                      <a:pt x="1190" y="0"/>
                      <a:pt x="1189" y="0"/>
                    </a:cubicBezTo>
                    <a:cubicBezTo>
                      <a:pt x="1154" y="4"/>
                      <a:pt x="325" y="27"/>
                      <a:pt x="35" y="673"/>
                    </a:cubicBezTo>
                    <a:cubicBezTo>
                      <a:pt x="1" y="755"/>
                      <a:pt x="38" y="847"/>
                      <a:pt x="117" y="881"/>
                    </a:cubicBezTo>
                    <a:cubicBezTo>
                      <a:pt x="137" y="891"/>
                      <a:pt x="161" y="894"/>
                      <a:pt x="182" y="894"/>
                    </a:cubicBezTo>
                    <a:cubicBezTo>
                      <a:pt x="243" y="894"/>
                      <a:pt x="301" y="861"/>
                      <a:pt x="325" y="802"/>
                    </a:cubicBezTo>
                    <a:cubicBezTo>
                      <a:pt x="530" y="341"/>
                      <a:pt x="1185" y="317"/>
                      <a:pt x="1198" y="317"/>
                    </a:cubicBezTo>
                    <a:cubicBezTo>
                      <a:pt x="1284" y="314"/>
                      <a:pt x="1352" y="243"/>
                      <a:pt x="1352" y="157"/>
                    </a:cubicBezTo>
                    <a:cubicBezTo>
                      <a:pt x="1349" y="70"/>
                      <a:pt x="1277" y="0"/>
                      <a:pt x="1194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1"/>
              <p:cNvSpPr/>
              <p:nvPr/>
            </p:nvSpPr>
            <p:spPr>
              <a:xfrm flipH="1">
                <a:off x="6879116" y="4733725"/>
                <a:ext cx="332686" cy="72504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1271" extrusionOk="0">
                    <a:moveTo>
                      <a:pt x="342" y="1"/>
                    </a:moveTo>
                    <a:cubicBezTo>
                      <a:pt x="342" y="1"/>
                      <a:pt x="127" y="97"/>
                      <a:pt x="137" y="281"/>
                    </a:cubicBezTo>
                    <a:cubicBezTo>
                      <a:pt x="147" y="461"/>
                      <a:pt x="1" y="888"/>
                      <a:pt x="676" y="936"/>
                    </a:cubicBezTo>
                    <a:cubicBezTo>
                      <a:pt x="1285" y="977"/>
                      <a:pt x="3644" y="1271"/>
                      <a:pt x="4668" y="1271"/>
                    </a:cubicBezTo>
                    <a:cubicBezTo>
                      <a:pt x="4840" y="1271"/>
                      <a:pt x="4974" y="1263"/>
                      <a:pt x="5056" y="1244"/>
                    </a:cubicBezTo>
                    <a:cubicBezTo>
                      <a:pt x="5261" y="1226"/>
                      <a:pt x="5663" y="1127"/>
                      <a:pt x="5704" y="943"/>
                    </a:cubicBezTo>
                    <a:cubicBezTo>
                      <a:pt x="5831" y="352"/>
                      <a:pt x="5558" y="264"/>
                      <a:pt x="5558" y="264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1"/>
              <p:cNvSpPr/>
              <p:nvPr/>
            </p:nvSpPr>
            <p:spPr>
              <a:xfrm flipH="1">
                <a:off x="6975750" y="4572513"/>
                <a:ext cx="227495" cy="194809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3415" extrusionOk="0">
                    <a:moveTo>
                      <a:pt x="2431" y="0"/>
                    </a:moveTo>
                    <a:lnTo>
                      <a:pt x="451" y="137"/>
                    </a:lnTo>
                    <a:cubicBezTo>
                      <a:pt x="451" y="137"/>
                      <a:pt x="516" y="1110"/>
                      <a:pt x="325" y="1813"/>
                    </a:cubicBezTo>
                    <a:cubicBezTo>
                      <a:pt x="131" y="2513"/>
                      <a:pt x="0" y="3233"/>
                      <a:pt x="1042" y="3277"/>
                    </a:cubicBezTo>
                    <a:lnTo>
                      <a:pt x="2855" y="3414"/>
                    </a:lnTo>
                    <a:cubicBezTo>
                      <a:pt x="2855" y="3414"/>
                      <a:pt x="2820" y="1577"/>
                      <a:pt x="3988" y="1472"/>
                    </a:cubicBezTo>
                    <a:cubicBezTo>
                      <a:pt x="3988" y="1472"/>
                      <a:pt x="2502" y="1185"/>
                      <a:pt x="2431" y="0"/>
                    </a:cubicBezTo>
                    <a:close/>
                  </a:path>
                </a:pathLst>
              </a:custGeom>
              <a:solidFill>
                <a:srgbClr val="FF8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1"/>
              <p:cNvSpPr/>
              <p:nvPr/>
            </p:nvSpPr>
            <p:spPr>
              <a:xfrm flipH="1">
                <a:off x="7138727" y="4677078"/>
                <a:ext cx="45636" cy="5984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049" extrusionOk="0">
                    <a:moveTo>
                      <a:pt x="373" y="0"/>
                    </a:moveTo>
                    <a:lnTo>
                      <a:pt x="236" y="311"/>
                    </a:lnTo>
                    <a:lnTo>
                      <a:pt x="0" y="311"/>
                    </a:lnTo>
                    <a:lnTo>
                      <a:pt x="141" y="574"/>
                    </a:lnTo>
                    <a:lnTo>
                      <a:pt x="55" y="942"/>
                    </a:lnTo>
                    <a:lnTo>
                      <a:pt x="349" y="731"/>
                    </a:lnTo>
                    <a:lnTo>
                      <a:pt x="608" y="1049"/>
                    </a:lnTo>
                    <a:lnTo>
                      <a:pt x="544" y="584"/>
                    </a:lnTo>
                    <a:lnTo>
                      <a:pt x="799" y="488"/>
                    </a:lnTo>
                    <a:lnTo>
                      <a:pt x="482" y="397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1"/>
              <p:cNvSpPr/>
              <p:nvPr/>
            </p:nvSpPr>
            <p:spPr>
              <a:xfrm flipH="1">
                <a:off x="6884019" y="4655857"/>
                <a:ext cx="166001" cy="12413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176" extrusionOk="0">
                    <a:moveTo>
                      <a:pt x="1503" y="1"/>
                    </a:moveTo>
                    <a:cubicBezTo>
                      <a:pt x="1304" y="1"/>
                      <a:pt x="1077" y="59"/>
                      <a:pt x="810" y="178"/>
                    </a:cubicBezTo>
                    <a:cubicBezTo>
                      <a:pt x="1" y="536"/>
                      <a:pt x="100" y="1816"/>
                      <a:pt x="100" y="1816"/>
                    </a:cubicBezTo>
                    <a:cubicBezTo>
                      <a:pt x="116" y="2097"/>
                      <a:pt x="726" y="2176"/>
                      <a:pt x="1318" y="2176"/>
                    </a:cubicBezTo>
                    <a:cubicBezTo>
                      <a:pt x="1762" y="2176"/>
                      <a:pt x="2195" y="2132"/>
                      <a:pt x="2360" y="2097"/>
                    </a:cubicBezTo>
                    <a:cubicBezTo>
                      <a:pt x="2739" y="2015"/>
                      <a:pt x="2909" y="1386"/>
                      <a:pt x="2486" y="704"/>
                    </a:cubicBezTo>
                    <a:cubicBezTo>
                      <a:pt x="2200" y="243"/>
                      <a:pt x="1909" y="1"/>
                      <a:pt x="1503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flipH="1">
                <a:off x="7003758" y="4583009"/>
                <a:ext cx="122590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486" extrusionOk="0">
                    <a:moveTo>
                      <a:pt x="158" y="1"/>
                    </a:moveTo>
                    <a:lnTo>
                      <a:pt x="1" y="28"/>
                    </a:lnTo>
                    <a:cubicBezTo>
                      <a:pt x="8" y="76"/>
                      <a:pt x="209" y="1206"/>
                      <a:pt x="831" y="1403"/>
                    </a:cubicBezTo>
                    <a:cubicBezTo>
                      <a:pt x="1008" y="1461"/>
                      <a:pt x="1179" y="1485"/>
                      <a:pt x="1332" y="1485"/>
                    </a:cubicBezTo>
                    <a:cubicBezTo>
                      <a:pt x="1718" y="1485"/>
                      <a:pt x="2022" y="1335"/>
                      <a:pt x="2148" y="1141"/>
                    </a:cubicBezTo>
                    <a:lnTo>
                      <a:pt x="2015" y="1052"/>
                    </a:lnTo>
                    <a:cubicBezTo>
                      <a:pt x="1925" y="1191"/>
                      <a:pt x="1678" y="1327"/>
                      <a:pt x="1334" y="1327"/>
                    </a:cubicBezTo>
                    <a:cubicBezTo>
                      <a:pt x="1196" y="1327"/>
                      <a:pt x="1043" y="1305"/>
                      <a:pt x="878" y="1253"/>
                    </a:cubicBezTo>
                    <a:cubicBezTo>
                      <a:pt x="349" y="1086"/>
                      <a:pt x="158" y="11"/>
                      <a:pt x="158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flipH="1">
                <a:off x="7023438" y="4606569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6" y="1"/>
                    </a:moveTo>
                    <a:cubicBezTo>
                      <a:pt x="882" y="1"/>
                      <a:pt x="279" y="116"/>
                      <a:pt x="28" y="943"/>
                    </a:cubicBezTo>
                    <a:cubicBezTo>
                      <a:pt x="0" y="1025"/>
                      <a:pt x="49" y="1113"/>
                      <a:pt x="131" y="1138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6" y="1144"/>
                      <a:pt x="308" y="1103"/>
                      <a:pt x="328" y="1035"/>
                    </a:cubicBezTo>
                    <a:cubicBezTo>
                      <a:pt x="521" y="407"/>
                      <a:pt x="945" y="314"/>
                      <a:pt x="1177" y="314"/>
                    </a:cubicBezTo>
                    <a:cubicBezTo>
                      <a:pt x="1253" y="314"/>
                      <a:pt x="1309" y="324"/>
                      <a:pt x="1329" y="328"/>
                    </a:cubicBezTo>
                    <a:cubicBezTo>
                      <a:pt x="1339" y="330"/>
                      <a:pt x="1350" y="331"/>
                      <a:pt x="1360" y="331"/>
                    </a:cubicBezTo>
                    <a:cubicBezTo>
                      <a:pt x="1433" y="331"/>
                      <a:pt x="1498" y="280"/>
                      <a:pt x="1516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1" y="17"/>
                      <a:pt x="1314" y="1"/>
                      <a:pt x="1196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1"/>
              <p:cNvSpPr/>
              <p:nvPr/>
            </p:nvSpPr>
            <p:spPr>
              <a:xfrm flipH="1">
                <a:off x="7000106" y="4626250"/>
                <a:ext cx="77353" cy="5128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899" extrusionOk="0">
                    <a:moveTo>
                      <a:pt x="1192" y="1"/>
                    </a:moveTo>
                    <a:cubicBezTo>
                      <a:pt x="1154" y="4"/>
                      <a:pt x="325" y="28"/>
                      <a:pt x="39" y="673"/>
                    </a:cubicBezTo>
                    <a:cubicBezTo>
                      <a:pt x="1" y="755"/>
                      <a:pt x="39" y="847"/>
                      <a:pt x="117" y="885"/>
                    </a:cubicBezTo>
                    <a:cubicBezTo>
                      <a:pt x="138" y="891"/>
                      <a:pt x="161" y="898"/>
                      <a:pt x="182" y="898"/>
                    </a:cubicBezTo>
                    <a:cubicBezTo>
                      <a:pt x="243" y="898"/>
                      <a:pt x="302" y="861"/>
                      <a:pt x="329" y="803"/>
                    </a:cubicBezTo>
                    <a:cubicBezTo>
                      <a:pt x="533" y="342"/>
                      <a:pt x="1192" y="318"/>
                      <a:pt x="1199" y="318"/>
                    </a:cubicBezTo>
                    <a:cubicBezTo>
                      <a:pt x="1285" y="318"/>
                      <a:pt x="1356" y="243"/>
                      <a:pt x="1353" y="158"/>
                    </a:cubicBezTo>
                    <a:cubicBezTo>
                      <a:pt x="1349" y="69"/>
                      <a:pt x="1277" y="4"/>
                      <a:pt x="1192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1"/>
              <p:cNvSpPr/>
              <p:nvPr/>
            </p:nvSpPr>
            <p:spPr>
              <a:xfrm flipH="1">
                <a:off x="6709351" y="2692905"/>
                <a:ext cx="601368" cy="5287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269" extrusionOk="0">
                    <a:moveTo>
                      <a:pt x="6645" y="1"/>
                    </a:moveTo>
                    <a:cubicBezTo>
                      <a:pt x="5506" y="1"/>
                      <a:pt x="4402" y="359"/>
                      <a:pt x="3879" y="520"/>
                    </a:cubicBezTo>
                    <a:cubicBezTo>
                      <a:pt x="2967" y="800"/>
                      <a:pt x="561" y="2227"/>
                      <a:pt x="280" y="4043"/>
                    </a:cubicBezTo>
                    <a:cubicBezTo>
                      <a:pt x="0" y="5862"/>
                      <a:pt x="2288" y="8873"/>
                      <a:pt x="2346" y="9228"/>
                    </a:cubicBezTo>
                    <a:cubicBezTo>
                      <a:pt x="2350" y="9256"/>
                      <a:pt x="2401" y="9269"/>
                      <a:pt x="2490" y="9269"/>
                    </a:cubicBezTo>
                    <a:cubicBezTo>
                      <a:pt x="3555" y="9269"/>
                      <a:pt x="10121" y="7453"/>
                      <a:pt x="10121" y="7453"/>
                    </a:cubicBezTo>
                    <a:cubicBezTo>
                      <a:pt x="10121" y="7453"/>
                      <a:pt x="10542" y="2227"/>
                      <a:pt x="8992" y="800"/>
                    </a:cubicBezTo>
                    <a:cubicBezTo>
                      <a:pt x="8336" y="194"/>
                      <a:pt x="7481" y="1"/>
                      <a:pt x="664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1"/>
              <p:cNvSpPr/>
              <p:nvPr/>
            </p:nvSpPr>
            <p:spPr>
              <a:xfrm flipH="1">
                <a:off x="7045060" y="2953319"/>
                <a:ext cx="214432" cy="254364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4459" extrusionOk="0">
                    <a:moveTo>
                      <a:pt x="1386" y="1"/>
                    </a:moveTo>
                    <a:cubicBezTo>
                      <a:pt x="1302" y="1"/>
                      <a:pt x="1220" y="23"/>
                      <a:pt x="1140" y="72"/>
                    </a:cubicBezTo>
                    <a:cubicBezTo>
                      <a:pt x="93" y="717"/>
                      <a:pt x="0" y="2048"/>
                      <a:pt x="0" y="2048"/>
                    </a:cubicBezTo>
                    <a:lnTo>
                      <a:pt x="1202" y="4458"/>
                    </a:lnTo>
                    <a:lnTo>
                      <a:pt x="3759" y="3400"/>
                    </a:lnTo>
                    <a:cubicBezTo>
                      <a:pt x="3759" y="3400"/>
                      <a:pt x="2416" y="1"/>
                      <a:pt x="138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1"/>
              <p:cNvSpPr/>
              <p:nvPr/>
            </p:nvSpPr>
            <p:spPr>
              <a:xfrm flipH="1">
                <a:off x="6668850" y="3103921"/>
                <a:ext cx="691328" cy="1379006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24174" extrusionOk="0">
                    <a:moveTo>
                      <a:pt x="9345" y="1"/>
                    </a:moveTo>
                    <a:cubicBezTo>
                      <a:pt x="6833" y="1"/>
                      <a:pt x="3500" y="1145"/>
                      <a:pt x="2779" y="1590"/>
                    </a:cubicBezTo>
                    <a:cubicBezTo>
                      <a:pt x="2608" y="1696"/>
                      <a:pt x="3213" y="2921"/>
                      <a:pt x="3213" y="2921"/>
                    </a:cubicBezTo>
                    <a:cubicBezTo>
                      <a:pt x="3213" y="2921"/>
                      <a:pt x="219" y="5798"/>
                      <a:pt x="127" y="10270"/>
                    </a:cubicBezTo>
                    <a:cubicBezTo>
                      <a:pt x="0" y="16230"/>
                      <a:pt x="2595" y="23498"/>
                      <a:pt x="2595" y="23498"/>
                    </a:cubicBezTo>
                    <a:cubicBezTo>
                      <a:pt x="2595" y="23498"/>
                      <a:pt x="2803" y="24174"/>
                      <a:pt x="3943" y="24174"/>
                    </a:cubicBezTo>
                    <a:cubicBezTo>
                      <a:pt x="5086" y="24174"/>
                      <a:pt x="5879" y="23662"/>
                      <a:pt x="5879" y="23662"/>
                    </a:cubicBezTo>
                    <a:cubicBezTo>
                      <a:pt x="5929" y="23664"/>
                      <a:pt x="5978" y="23665"/>
                      <a:pt x="6026" y="23665"/>
                    </a:cubicBezTo>
                    <a:cubicBezTo>
                      <a:pt x="7377" y="23665"/>
                      <a:pt x="7506" y="22754"/>
                      <a:pt x="7506" y="22754"/>
                    </a:cubicBezTo>
                    <a:cubicBezTo>
                      <a:pt x="7763" y="21962"/>
                      <a:pt x="10022" y="16534"/>
                      <a:pt x="11070" y="11574"/>
                    </a:cubicBezTo>
                    <a:cubicBezTo>
                      <a:pt x="12119" y="6614"/>
                      <a:pt x="11654" y="1959"/>
                      <a:pt x="11675" y="1655"/>
                    </a:cubicBezTo>
                    <a:cubicBezTo>
                      <a:pt x="11699" y="1351"/>
                      <a:pt x="11675" y="607"/>
                      <a:pt x="11675" y="607"/>
                    </a:cubicBezTo>
                    <a:cubicBezTo>
                      <a:pt x="11147" y="168"/>
                      <a:pt x="10306" y="1"/>
                      <a:pt x="9345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1"/>
              <p:cNvSpPr/>
              <p:nvPr/>
            </p:nvSpPr>
            <p:spPr>
              <a:xfrm flipH="1">
                <a:off x="6700958" y="3139061"/>
                <a:ext cx="92185" cy="221049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875" extrusionOk="0">
                    <a:moveTo>
                      <a:pt x="1524" y="1"/>
                    </a:moveTo>
                    <a:cubicBezTo>
                      <a:pt x="1478" y="1"/>
                      <a:pt x="1442" y="35"/>
                      <a:pt x="1445" y="79"/>
                    </a:cubicBezTo>
                    <a:cubicBezTo>
                      <a:pt x="1462" y="1721"/>
                      <a:pt x="1373" y="3486"/>
                      <a:pt x="1196" y="3605"/>
                    </a:cubicBezTo>
                    <a:cubicBezTo>
                      <a:pt x="1043" y="3695"/>
                      <a:pt x="747" y="3719"/>
                      <a:pt x="490" y="3719"/>
                    </a:cubicBezTo>
                    <a:cubicBezTo>
                      <a:pt x="327" y="3719"/>
                      <a:pt x="179" y="3709"/>
                      <a:pt x="93" y="3701"/>
                    </a:cubicBezTo>
                    <a:cubicBezTo>
                      <a:pt x="89" y="3701"/>
                      <a:pt x="84" y="3700"/>
                      <a:pt x="80" y="3700"/>
                    </a:cubicBezTo>
                    <a:cubicBezTo>
                      <a:pt x="42" y="3700"/>
                      <a:pt x="11" y="3729"/>
                      <a:pt x="8" y="3769"/>
                    </a:cubicBezTo>
                    <a:cubicBezTo>
                      <a:pt x="0" y="3813"/>
                      <a:pt x="35" y="3851"/>
                      <a:pt x="76" y="3858"/>
                    </a:cubicBezTo>
                    <a:cubicBezTo>
                      <a:pt x="93" y="3858"/>
                      <a:pt x="274" y="3875"/>
                      <a:pt x="499" y="3875"/>
                    </a:cubicBezTo>
                    <a:cubicBezTo>
                      <a:pt x="766" y="3875"/>
                      <a:pt x="1089" y="3851"/>
                      <a:pt x="1274" y="3742"/>
                    </a:cubicBezTo>
                    <a:cubicBezTo>
                      <a:pt x="1615" y="3547"/>
                      <a:pt x="1612" y="888"/>
                      <a:pt x="1601" y="79"/>
                    </a:cubicBezTo>
                    <a:cubicBezTo>
                      <a:pt x="1601" y="35"/>
                      <a:pt x="1564" y="1"/>
                      <a:pt x="1524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1"/>
              <p:cNvSpPr/>
              <p:nvPr/>
            </p:nvSpPr>
            <p:spPr>
              <a:xfrm flipH="1">
                <a:off x="6709970" y="3134212"/>
                <a:ext cx="23388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61" extrusionOk="0">
                    <a:moveTo>
                      <a:pt x="205" y="0"/>
                    </a:moveTo>
                    <a:cubicBezTo>
                      <a:pt x="93" y="0"/>
                      <a:pt x="0" y="191"/>
                      <a:pt x="0" y="431"/>
                    </a:cubicBezTo>
                    <a:cubicBezTo>
                      <a:pt x="0" y="666"/>
                      <a:pt x="93" y="861"/>
                      <a:pt x="205" y="861"/>
                    </a:cubicBezTo>
                    <a:cubicBezTo>
                      <a:pt x="318" y="861"/>
                      <a:pt x="410" y="666"/>
                      <a:pt x="410" y="431"/>
                    </a:cubicBezTo>
                    <a:cubicBezTo>
                      <a:pt x="410" y="191"/>
                      <a:pt x="318" y="0"/>
                      <a:pt x="20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1"/>
              <p:cNvSpPr/>
              <p:nvPr/>
            </p:nvSpPr>
            <p:spPr>
              <a:xfrm flipH="1">
                <a:off x="6744375" y="3189946"/>
                <a:ext cx="437649" cy="85111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492" extrusionOk="0">
                    <a:moveTo>
                      <a:pt x="6523" y="1"/>
                    </a:moveTo>
                    <a:cubicBezTo>
                      <a:pt x="3032" y="1"/>
                      <a:pt x="90" y="1325"/>
                      <a:pt x="59" y="1341"/>
                    </a:cubicBezTo>
                    <a:cubicBezTo>
                      <a:pt x="18" y="1358"/>
                      <a:pt x="0" y="1406"/>
                      <a:pt x="18" y="1444"/>
                    </a:cubicBezTo>
                    <a:cubicBezTo>
                      <a:pt x="32" y="1475"/>
                      <a:pt x="62" y="1491"/>
                      <a:pt x="90" y="1491"/>
                    </a:cubicBezTo>
                    <a:cubicBezTo>
                      <a:pt x="103" y="1491"/>
                      <a:pt x="113" y="1488"/>
                      <a:pt x="123" y="1484"/>
                    </a:cubicBezTo>
                    <a:cubicBezTo>
                      <a:pt x="155" y="1469"/>
                      <a:pt x="3067" y="158"/>
                      <a:pt x="6523" y="158"/>
                    </a:cubicBezTo>
                    <a:cubicBezTo>
                      <a:pt x="6871" y="158"/>
                      <a:pt x="7225" y="171"/>
                      <a:pt x="7583" y="201"/>
                    </a:cubicBezTo>
                    <a:cubicBezTo>
                      <a:pt x="7585" y="201"/>
                      <a:pt x="7588" y="201"/>
                      <a:pt x="7590" y="201"/>
                    </a:cubicBezTo>
                    <a:cubicBezTo>
                      <a:pt x="7631" y="201"/>
                      <a:pt x="7665" y="171"/>
                      <a:pt x="7668" y="129"/>
                    </a:cubicBezTo>
                    <a:cubicBezTo>
                      <a:pt x="7671" y="85"/>
                      <a:pt x="7640" y="47"/>
                      <a:pt x="7596" y="44"/>
                    </a:cubicBezTo>
                    <a:cubicBezTo>
                      <a:pt x="7234" y="14"/>
                      <a:pt x="6876" y="1"/>
                      <a:pt x="652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1"/>
              <p:cNvSpPr/>
              <p:nvPr/>
            </p:nvSpPr>
            <p:spPr>
              <a:xfrm flipH="1">
                <a:off x="7055555" y="3137521"/>
                <a:ext cx="79521" cy="11865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080" extrusionOk="0">
                    <a:moveTo>
                      <a:pt x="1202" y="1"/>
                    </a:moveTo>
                    <a:lnTo>
                      <a:pt x="263" y="223"/>
                    </a:lnTo>
                    <a:cubicBezTo>
                      <a:pt x="1" y="1393"/>
                      <a:pt x="673" y="2079"/>
                      <a:pt x="673" y="2079"/>
                    </a:cubicBezTo>
                    <a:lnTo>
                      <a:pt x="1394" y="1878"/>
                    </a:lnTo>
                    <a:cubicBezTo>
                      <a:pt x="800" y="1226"/>
                      <a:pt x="1202" y="1"/>
                      <a:pt x="120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1"/>
              <p:cNvSpPr/>
              <p:nvPr/>
            </p:nvSpPr>
            <p:spPr>
              <a:xfrm flipH="1">
                <a:off x="7050706" y="3133071"/>
                <a:ext cx="89047" cy="127553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36" extrusionOk="0">
                    <a:moveTo>
                      <a:pt x="1172" y="188"/>
                    </a:moveTo>
                    <a:lnTo>
                      <a:pt x="1172" y="188"/>
                    </a:lnTo>
                    <a:cubicBezTo>
                      <a:pt x="1090" y="512"/>
                      <a:pt x="929" y="1352"/>
                      <a:pt x="1339" y="1911"/>
                    </a:cubicBezTo>
                    <a:lnTo>
                      <a:pt x="779" y="2069"/>
                    </a:lnTo>
                    <a:cubicBezTo>
                      <a:pt x="660" y="1922"/>
                      <a:pt x="219" y="1314"/>
                      <a:pt x="410" y="365"/>
                    </a:cubicBezTo>
                    <a:lnTo>
                      <a:pt x="1172" y="188"/>
                    </a:lnTo>
                    <a:close/>
                    <a:moveTo>
                      <a:pt x="1287" y="1"/>
                    </a:moveTo>
                    <a:cubicBezTo>
                      <a:pt x="1280" y="1"/>
                      <a:pt x="1273" y="2"/>
                      <a:pt x="1267" y="3"/>
                    </a:cubicBezTo>
                    <a:lnTo>
                      <a:pt x="324" y="222"/>
                    </a:lnTo>
                    <a:cubicBezTo>
                      <a:pt x="297" y="228"/>
                      <a:pt x="274" y="252"/>
                      <a:pt x="267" y="283"/>
                    </a:cubicBezTo>
                    <a:cubicBezTo>
                      <a:pt x="1" y="1484"/>
                      <a:pt x="669" y="2181"/>
                      <a:pt x="697" y="2212"/>
                    </a:cubicBezTo>
                    <a:cubicBezTo>
                      <a:pt x="714" y="2226"/>
                      <a:pt x="734" y="2236"/>
                      <a:pt x="755" y="2236"/>
                    </a:cubicBezTo>
                    <a:cubicBezTo>
                      <a:pt x="762" y="2236"/>
                      <a:pt x="768" y="2236"/>
                      <a:pt x="775" y="2232"/>
                    </a:cubicBezTo>
                    <a:lnTo>
                      <a:pt x="1496" y="2031"/>
                    </a:lnTo>
                    <a:cubicBezTo>
                      <a:pt x="1523" y="2024"/>
                      <a:pt x="1544" y="2004"/>
                      <a:pt x="1553" y="1976"/>
                    </a:cubicBezTo>
                    <a:cubicBezTo>
                      <a:pt x="1561" y="1952"/>
                      <a:pt x="1553" y="1922"/>
                      <a:pt x="1533" y="1901"/>
                    </a:cubicBezTo>
                    <a:cubicBezTo>
                      <a:pt x="977" y="1294"/>
                      <a:pt x="1356" y="116"/>
                      <a:pt x="1359" y="102"/>
                    </a:cubicBezTo>
                    <a:cubicBezTo>
                      <a:pt x="1369" y="75"/>
                      <a:pt x="1362" y="47"/>
                      <a:pt x="1345" y="27"/>
                    </a:cubicBezTo>
                    <a:cubicBezTo>
                      <a:pt x="1330" y="9"/>
                      <a:pt x="1308" y="1"/>
                      <a:pt x="128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1"/>
              <p:cNvSpPr/>
              <p:nvPr/>
            </p:nvSpPr>
            <p:spPr>
              <a:xfrm flipH="1">
                <a:off x="6884988" y="3100498"/>
                <a:ext cx="73075" cy="118882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084" extrusionOk="0">
                    <a:moveTo>
                      <a:pt x="1281" y="1"/>
                    </a:moveTo>
                    <a:lnTo>
                      <a:pt x="416" y="127"/>
                    </a:lnTo>
                    <a:cubicBezTo>
                      <a:pt x="416" y="127"/>
                      <a:pt x="0" y="984"/>
                      <a:pt x="403" y="2083"/>
                    </a:cubicBezTo>
                    <a:lnTo>
                      <a:pt x="1141" y="1950"/>
                    </a:lnTo>
                    <a:cubicBezTo>
                      <a:pt x="1141" y="1950"/>
                      <a:pt x="867" y="913"/>
                      <a:pt x="128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1"/>
              <p:cNvSpPr/>
              <p:nvPr/>
            </p:nvSpPr>
            <p:spPr>
              <a:xfrm flipH="1">
                <a:off x="6880310" y="3095991"/>
                <a:ext cx="82430" cy="12806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245" extrusionOk="0">
                    <a:moveTo>
                      <a:pt x="1236" y="179"/>
                    </a:moveTo>
                    <a:lnTo>
                      <a:pt x="1236" y="179"/>
                    </a:lnTo>
                    <a:cubicBezTo>
                      <a:pt x="949" y="926"/>
                      <a:pt x="1072" y="1712"/>
                      <a:pt x="1127" y="1967"/>
                    </a:cubicBezTo>
                    <a:lnTo>
                      <a:pt x="539" y="2073"/>
                    </a:lnTo>
                    <a:cubicBezTo>
                      <a:pt x="232" y="1176"/>
                      <a:pt x="485" y="448"/>
                      <a:pt x="553" y="278"/>
                    </a:cubicBezTo>
                    <a:lnTo>
                      <a:pt x="1236" y="179"/>
                    </a:lnTo>
                    <a:close/>
                    <a:moveTo>
                      <a:pt x="1360" y="0"/>
                    </a:moveTo>
                    <a:cubicBezTo>
                      <a:pt x="1356" y="0"/>
                      <a:pt x="1352" y="1"/>
                      <a:pt x="1349" y="1"/>
                    </a:cubicBezTo>
                    <a:lnTo>
                      <a:pt x="489" y="127"/>
                    </a:lnTo>
                    <a:cubicBezTo>
                      <a:pt x="462" y="131"/>
                      <a:pt x="441" y="148"/>
                      <a:pt x="430" y="172"/>
                    </a:cubicBezTo>
                    <a:cubicBezTo>
                      <a:pt x="410" y="206"/>
                      <a:pt x="0" y="1069"/>
                      <a:pt x="413" y="2189"/>
                    </a:cubicBezTo>
                    <a:cubicBezTo>
                      <a:pt x="424" y="2224"/>
                      <a:pt x="454" y="2244"/>
                      <a:pt x="485" y="2244"/>
                    </a:cubicBezTo>
                    <a:cubicBezTo>
                      <a:pt x="492" y="2244"/>
                      <a:pt x="495" y="2244"/>
                      <a:pt x="503" y="2241"/>
                    </a:cubicBezTo>
                    <a:lnTo>
                      <a:pt x="1236" y="2107"/>
                    </a:lnTo>
                    <a:cubicBezTo>
                      <a:pt x="1256" y="2104"/>
                      <a:pt x="1277" y="2090"/>
                      <a:pt x="1287" y="2073"/>
                    </a:cubicBezTo>
                    <a:cubicBezTo>
                      <a:pt x="1301" y="2053"/>
                      <a:pt x="1305" y="2029"/>
                      <a:pt x="1297" y="2008"/>
                    </a:cubicBezTo>
                    <a:cubicBezTo>
                      <a:pt x="1294" y="1998"/>
                      <a:pt x="1038" y="984"/>
                      <a:pt x="1434" y="111"/>
                    </a:cubicBezTo>
                    <a:cubicBezTo>
                      <a:pt x="1445" y="86"/>
                      <a:pt x="1441" y="56"/>
                      <a:pt x="1424" y="32"/>
                    </a:cubicBezTo>
                    <a:cubicBezTo>
                      <a:pt x="1409" y="11"/>
                      <a:pt x="1386" y="0"/>
                      <a:pt x="1360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1"/>
              <p:cNvSpPr/>
              <p:nvPr/>
            </p:nvSpPr>
            <p:spPr>
              <a:xfrm flipH="1">
                <a:off x="7010205" y="3297535"/>
                <a:ext cx="218768" cy="218768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835" extrusionOk="0">
                    <a:moveTo>
                      <a:pt x="3043" y="1"/>
                    </a:moveTo>
                    <a:cubicBezTo>
                      <a:pt x="3035" y="1"/>
                      <a:pt x="3027" y="2"/>
                      <a:pt x="3019" y="5"/>
                    </a:cubicBezTo>
                    <a:cubicBezTo>
                      <a:pt x="2978" y="15"/>
                      <a:pt x="2950" y="60"/>
                      <a:pt x="2964" y="104"/>
                    </a:cubicBezTo>
                    <a:cubicBezTo>
                      <a:pt x="2994" y="203"/>
                      <a:pt x="3637" y="2595"/>
                      <a:pt x="66" y="3681"/>
                    </a:cubicBezTo>
                    <a:cubicBezTo>
                      <a:pt x="25" y="3695"/>
                      <a:pt x="1" y="3739"/>
                      <a:pt x="15" y="3780"/>
                    </a:cubicBezTo>
                    <a:cubicBezTo>
                      <a:pt x="25" y="3814"/>
                      <a:pt x="56" y="3835"/>
                      <a:pt x="90" y="3835"/>
                    </a:cubicBezTo>
                    <a:cubicBezTo>
                      <a:pt x="97" y="3835"/>
                      <a:pt x="103" y="3835"/>
                      <a:pt x="114" y="3832"/>
                    </a:cubicBezTo>
                    <a:cubicBezTo>
                      <a:pt x="3834" y="2702"/>
                      <a:pt x="3125" y="83"/>
                      <a:pt x="3117" y="60"/>
                    </a:cubicBezTo>
                    <a:cubicBezTo>
                      <a:pt x="3107" y="23"/>
                      <a:pt x="3076" y="1"/>
                      <a:pt x="304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1"/>
              <p:cNvSpPr/>
              <p:nvPr/>
            </p:nvSpPr>
            <p:spPr>
              <a:xfrm flipH="1">
                <a:off x="7128630" y="3256120"/>
                <a:ext cx="37593" cy="3941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91" extrusionOk="0">
                    <a:moveTo>
                      <a:pt x="123" y="0"/>
                    </a:moveTo>
                    <a:lnTo>
                      <a:pt x="79" y="85"/>
                    </a:lnTo>
                    <a:cubicBezTo>
                      <a:pt x="0" y="233"/>
                      <a:pt x="62" y="564"/>
                      <a:pt x="72" y="628"/>
                    </a:cubicBezTo>
                    <a:cubicBezTo>
                      <a:pt x="79" y="666"/>
                      <a:pt x="113" y="690"/>
                      <a:pt x="150" y="690"/>
                    </a:cubicBezTo>
                    <a:lnTo>
                      <a:pt x="164" y="690"/>
                    </a:lnTo>
                    <a:cubicBezTo>
                      <a:pt x="208" y="683"/>
                      <a:pt x="235" y="638"/>
                      <a:pt x="229" y="597"/>
                    </a:cubicBezTo>
                    <a:cubicBezTo>
                      <a:pt x="208" y="502"/>
                      <a:pt x="194" y="365"/>
                      <a:pt x="199" y="266"/>
                    </a:cubicBezTo>
                    <a:lnTo>
                      <a:pt x="199" y="266"/>
                    </a:lnTo>
                    <a:cubicBezTo>
                      <a:pt x="335" y="386"/>
                      <a:pt x="481" y="543"/>
                      <a:pt x="495" y="625"/>
                    </a:cubicBezTo>
                    <a:cubicBezTo>
                      <a:pt x="501" y="665"/>
                      <a:pt x="535" y="691"/>
                      <a:pt x="574" y="691"/>
                    </a:cubicBezTo>
                    <a:cubicBezTo>
                      <a:pt x="579" y="691"/>
                      <a:pt x="583" y="691"/>
                      <a:pt x="588" y="690"/>
                    </a:cubicBezTo>
                    <a:cubicBezTo>
                      <a:pt x="629" y="683"/>
                      <a:pt x="659" y="642"/>
                      <a:pt x="652" y="597"/>
                    </a:cubicBezTo>
                    <a:cubicBezTo>
                      <a:pt x="618" y="400"/>
                      <a:pt x="270" y="113"/>
                      <a:pt x="199" y="58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 flipH="1">
                <a:off x="6847222" y="3191429"/>
                <a:ext cx="21278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72" extrusionOk="0">
                    <a:moveTo>
                      <a:pt x="282" y="1"/>
                    </a:moveTo>
                    <a:cubicBezTo>
                      <a:pt x="267" y="1"/>
                      <a:pt x="251" y="5"/>
                      <a:pt x="236" y="15"/>
                    </a:cubicBezTo>
                    <a:cubicBezTo>
                      <a:pt x="223" y="25"/>
                      <a:pt x="93" y="121"/>
                      <a:pt x="11" y="472"/>
                    </a:cubicBezTo>
                    <a:cubicBezTo>
                      <a:pt x="1" y="516"/>
                      <a:pt x="28" y="557"/>
                      <a:pt x="69" y="568"/>
                    </a:cubicBezTo>
                    <a:cubicBezTo>
                      <a:pt x="75" y="568"/>
                      <a:pt x="83" y="571"/>
                      <a:pt x="86" y="571"/>
                    </a:cubicBezTo>
                    <a:cubicBezTo>
                      <a:pt x="124" y="571"/>
                      <a:pt x="157" y="543"/>
                      <a:pt x="165" y="510"/>
                    </a:cubicBezTo>
                    <a:cubicBezTo>
                      <a:pt x="233" y="223"/>
                      <a:pt x="329" y="144"/>
                      <a:pt x="325" y="144"/>
                    </a:cubicBezTo>
                    <a:cubicBezTo>
                      <a:pt x="362" y="121"/>
                      <a:pt x="373" y="69"/>
                      <a:pt x="346" y="35"/>
                    </a:cubicBezTo>
                    <a:cubicBezTo>
                      <a:pt x="331" y="12"/>
                      <a:pt x="307" y="1"/>
                      <a:pt x="28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1"/>
              <p:cNvSpPr/>
              <p:nvPr/>
            </p:nvSpPr>
            <p:spPr>
              <a:xfrm flipH="1">
                <a:off x="6792690" y="3402385"/>
                <a:ext cx="237022" cy="1055846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8509" extrusionOk="0">
                    <a:moveTo>
                      <a:pt x="4068" y="1"/>
                    </a:moveTo>
                    <a:cubicBezTo>
                      <a:pt x="4059" y="1"/>
                      <a:pt x="4048" y="3"/>
                      <a:pt x="4039" y="7"/>
                    </a:cubicBezTo>
                    <a:cubicBezTo>
                      <a:pt x="3489" y="222"/>
                      <a:pt x="3349" y="713"/>
                      <a:pt x="3196" y="1437"/>
                    </a:cubicBezTo>
                    <a:cubicBezTo>
                      <a:pt x="3045" y="2154"/>
                      <a:pt x="273" y="15979"/>
                      <a:pt x="7" y="18420"/>
                    </a:cubicBezTo>
                    <a:cubicBezTo>
                      <a:pt x="0" y="18464"/>
                      <a:pt x="31" y="18505"/>
                      <a:pt x="75" y="18508"/>
                    </a:cubicBezTo>
                    <a:lnTo>
                      <a:pt x="86" y="18508"/>
                    </a:lnTo>
                    <a:cubicBezTo>
                      <a:pt x="123" y="18508"/>
                      <a:pt x="157" y="18478"/>
                      <a:pt x="164" y="18440"/>
                    </a:cubicBezTo>
                    <a:cubicBezTo>
                      <a:pt x="423" y="16057"/>
                      <a:pt x="3205" y="2157"/>
                      <a:pt x="3352" y="1471"/>
                    </a:cubicBezTo>
                    <a:cubicBezTo>
                      <a:pt x="3495" y="775"/>
                      <a:pt x="3618" y="341"/>
                      <a:pt x="4097" y="154"/>
                    </a:cubicBezTo>
                    <a:cubicBezTo>
                      <a:pt x="4138" y="140"/>
                      <a:pt x="4155" y="92"/>
                      <a:pt x="4141" y="51"/>
                    </a:cubicBezTo>
                    <a:cubicBezTo>
                      <a:pt x="4128" y="20"/>
                      <a:pt x="4099" y="1"/>
                      <a:pt x="4068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1"/>
              <p:cNvSpPr/>
              <p:nvPr/>
            </p:nvSpPr>
            <p:spPr>
              <a:xfrm flipH="1">
                <a:off x="6909749" y="4378728"/>
                <a:ext cx="331888" cy="216486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795" extrusionOk="0">
                    <a:moveTo>
                      <a:pt x="5576" y="1"/>
                    </a:moveTo>
                    <a:lnTo>
                      <a:pt x="5463" y="311"/>
                    </a:lnTo>
                    <a:cubicBezTo>
                      <a:pt x="5463" y="311"/>
                      <a:pt x="5149" y="772"/>
                      <a:pt x="4634" y="858"/>
                    </a:cubicBezTo>
                    <a:cubicBezTo>
                      <a:pt x="4566" y="869"/>
                      <a:pt x="4504" y="874"/>
                      <a:pt x="4446" y="874"/>
                    </a:cubicBezTo>
                    <a:cubicBezTo>
                      <a:pt x="4062" y="874"/>
                      <a:pt x="3889" y="659"/>
                      <a:pt x="3889" y="659"/>
                    </a:cubicBezTo>
                    <a:lnTo>
                      <a:pt x="3848" y="933"/>
                    </a:lnTo>
                    <a:cubicBezTo>
                      <a:pt x="3368" y="1402"/>
                      <a:pt x="2627" y="1597"/>
                      <a:pt x="1953" y="1597"/>
                    </a:cubicBezTo>
                    <a:cubicBezTo>
                      <a:pt x="1587" y="1597"/>
                      <a:pt x="1241" y="1540"/>
                      <a:pt x="968" y="1438"/>
                    </a:cubicBezTo>
                    <a:cubicBezTo>
                      <a:pt x="377" y="1216"/>
                      <a:pt x="431" y="913"/>
                      <a:pt x="431" y="913"/>
                    </a:cubicBezTo>
                    <a:cubicBezTo>
                      <a:pt x="431" y="913"/>
                      <a:pt x="429" y="912"/>
                      <a:pt x="425" y="912"/>
                    </a:cubicBezTo>
                    <a:cubicBezTo>
                      <a:pt x="393" y="912"/>
                      <a:pt x="243" y="921"/>
                      <a:pt x="131" y="1072"/>
                    </a:cubicBezTo>
                    <a:cubicBezTo>
                      <a:pt x="1" y="1247"/>
                      <a:pt x="288" y="2807"/>
                      <a:pt x="346" y="3281"/>
                    </a:cubicBezTo>
                    <a:cubicBezTo>
                      <a:pt x="386" y="3627"/>
                      <a:pt x="974" y="3795"/>
                      <a:pt x="1641" y="3795"/>
                    </a:cubicBezTo>
                    <a:cubicBezTo>
                      <a:pt x="1889" y="3795"/>
                      <a:pt x="2148" y="3771"/>
                      <a:pt x="2394" y="3725"/>
                    </a:cubicBezTo>
                    <a:cubicBezTo>
                      <a:pt x="3298" y="3555"/>
                      <a:pt x="3569" y="2752"/>
                      <a:pt x="3569" y="2752"/>
                    </a:cubicBezTo>
                    <a:cubicBezTo>
                      <a:pt x="3684" y="2880"/>
                      <a:pt x="4000" y="2943"/>
                      <a:pt x="4342" y="2943"/>
                    </a:cubicBezTo>
                    <a:cubicBezTo>
                      <a:pt x="4768" y="2943"/>
                      <a:pt x="5234" y="2845"/>
                      <a:pt x="5405" y="2649"/>
                    </a:cubicBezTo>
                    <a:cubicBezTo>
                      <a:pt x="5682" y="2336"/>
                      <a:pt x="5764" y="786"/>
                      <a:pt x="5791" y="445"/>
                    </a:cubicBezTo>
                    <a:cubicBezTo>
                      <a:pt x="5818" y="100"/>
                      <a:pt x="5576" y="1"/>
                      <a:pt x="557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1"/>
              <p:cNvSpPr/>
              <p:nvPr/>
            </p:nvSpPr>
            <p:spPr>
              <a:xfrm flipH="1">
                <a:off x="7013511" y="4402230"/>
                <a:ext cx="28865" cy="13548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375" extrusionOk="0">
                    <a:moveTo>
                      <a:pt x="422" y="1"/>
                    </a:moveTo>
                    <a:cubicBezTo>
                      <a:pt x="382" y="1"/>
                      <a:pt x="348" y="29"/>
                      <a:pt x="342" y="70"/>
                    </a:cubicBezTo>
                    <a:lnTo>
                      <a:pt x="7" y="2282"/>
                    </a:lnTo>
                    <a:cubicBezTo>
                      <a:pt x="0" y="2327"/>
                      <a:pt x="27" y="2368"/>
                      <a:pt x="72" y="2374"/>
                    </a:cubicBezTo>
                    <a:lnTo>
                      <a:pt x="82" y="2374"/>
                    </a:lnTo>
                    <a:cubicBezTo>
                      <a:pt x="123" y="2374"/>
                      <a:pt x="158" y="2347"/>
                      <a:pt x="161" y="2306"/>
                    </a:cubicBezTo>
                    <a:lnTo>
                      <a:pt x="498" y="94"/>
                    </a:lnTo>
                    <a:cubicBezTo>
                      <a:pt x="506" y="50"/>
                      <a:pt x="475" y="9"/>
                      <a:pt x="434" y="2"/>
                    </a:cubicBezTo>
                    <a:cubicBezTo>
                      <a:pt x="430" y="1"/>
                      <a:pt x="426" y="1"/>
                      <a:pt x="4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1"/>
              <p:cNvSpPr/>
              <p:nvPr/>
            </p:nvSpPr>
            <p:spPr>
              <a:xfrm flipH="1">
                <a:off x="7234850" y="3369356"/>
                <a:ext cx="64803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15" extrusionOk="0">
                    <a:moveTo>
                      <a:pt x="403" y="1"/>
                    </a:moveTo>
                    <a:cubicBezTo>
                      <a:pt x="375" y="1"/>
                      <a:pt x="348" y="6"/>
                      <a:pt x="321" y="19"/>
                    </a:cubicBezTo>
                    <a:cubicBezTo>
                      <a:pt x="0" y="173"/>
                      <a:pt x="344" y="914"/>
                      <a:pt x="635" y="914"/>
                    </a:cubicBezTo>
                    <a:cubicBezTo>
                      <a:pt x="646" y="914"/>
                      <a:pt x="658" y="913"/>
                      <a:pt x="670" y="910"/>
                    </a:cubicBezTo>
                    <a:cubicBezTo>
                      <a:pt x="1136" y="809"/>
                      <a:pt x="734" y="1"/>
                      <a:pt x="403" y="1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1"/>
              <p:cNvSpPr/>
              <p:nvPr/>
            </p:nvSpPr>
            <p:spPr>
              <a:xfrm flipH="1">
                <a:off x="7215911" y="3350531"/>
                <a:ext cx="65031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13" extrusionOk="0">
                    <a:moveTo>
                      <a:pt x="406" y="0"/>
                    </a:moveTo>
                    <a:cubicBezTo>
                      <a:pt x="378" y="0"/>
                      <a:pt x="351" y="6"/>
                      <a:pt x="325" y="18"/>
                    </a:cubicBezTo>
                    <a:cubicBezTo>
                      <a:pt x="0" y="172"/>
                      <a:pt x="343" y="912"/>
                      <a:pt x="638" y="912"/>
                    </a:cubicBezTo>
                    <a:cubicBezTo>
                      <a:pt x="650" y="912"/>
                      <a:pt x="662" y="911"/>
                      <a:pt x="673" y="909"/>
                    </a:cubicBezTo>
                    <a:cubicBezTo>
                      <a:pt x="1139" y="808"/>
                      <a:pt x="736" y="0"/>
                      <a:pt x="406" y="0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2" name="Google Shape;232;p21"/>
              <p:cNvGrpSpPr/>
              <p:nvPr/>
            </p:nvGrpSpPr>
            <p:grpSpPr>
              <a:xfrm rot="4341851">
                <a:off x="7188348" y="3346218"/>
                <a:ext cx="561534" cy="381935"/>
                <a:chOff x="3272250" y="2015375"/>
                <a:chExt cx="296957" cy="242300"/>
              </a:xfrm>
            </p:grpSpPr>
            <p:sp>
              <p:nvSpPr>
                <p:cNvPr id="233" name="Google Shape;233;p21"/>
                <p:cNvSpPr/>
                <p:nvPr/>
              </p:nvSpPr>
              <p:spPr>
                <a:xfrm>
                  <a:off x="3272250" y="2015375"/>
                  <a:ext cx="116175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21"/>
                <p:cNvSpPr/>
                <p:nvPr/>
              </p:nvSpPr>
              <p:spPr>
                <a:xfrm>
                  <a:off x="3376100" y="2034525"/>
                  <a:ext cx="1822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59" extrusionOk="0">
                      <a:moveTo>
                        <a:pt x="205" y="0"/>
                      </a:moveTo>
                      <a:lnTo>
                        <a:pt x="1" y="492"/>
                      </a:lnTo>
                      <a:lnTo>
                        <a:pt x="7084" y="3459"/>
                      </a:lnTo>
                      <a:lnTo>
                        <a:pt x="7289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21"/>
                <p:cNvSpPr/>
                <p:nvPr/>
              </p:nvSpPr>
              <p:spPr>
                <a:xfrm>
                  <a:off x="3380950" y="20227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0"/>
                      </a:moveTo>
                      <a:lnTo>
                        <a:pt x="1" y="492"/>
                      </a:lnTo>
                      <a:lnTo>
                        <a:pt x="7087" y="3458"/>
                      </a:lnTo>
                      <a:lnTo>
                        <a:pt x="7292" y="2964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6;p21"/>
                <p:cNvSpPr/>
                <p:nvPr/>
              </p:nvSpPr>
              <p:spPr>
                <a:xfrm>
                  <a:off x="3370900" y="2046800"/>
                  <a:ext cx="182300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60" extrusionOk="0">
                      <a:moveTo>
                        <a:pt x="209" y="1"/>
                      </a:moveTo>
                      <a:lnTo>
                        <a:pt x="0" y="497"/>
                      </a:lnTo>
                      <a:lnTo>
                        <a:pt x="7087" y="3459"/>
                      </a:lnTo>
                      <a:lnTo>
                        <a:pt x="7292" y="2968"/>
                      </a:lnTo>
                      <a:lnTo>
                        <a:pt x="209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21"/>
                <p:cNvSpPr/>
                <p:nvPr/>
              </p:nvSpPr>
              <p:spPr>
                <a:xfrm>
                  <a:off x="3360575" y="20715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9" y="0"/>
                      </a:moveTo>
                      <a:lnTo>
                        <a:pt x="1" y="495"/>
                      </a:lnTo>
                      <a:lnTo>
                        <a:pt x="7087" y="3457"/>
                      </a:lnTo>
                      <a:lnTo>
                        <a:pt x="7292" y="2966"/>
                      </a:lnTo>
                      <a:lnTo>
                        <a:pt x="20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1"/>
                <p:cNvSpPr/>
                <p:nvPr/>
              </p:nvSpPr>
              <p:spPr>
                <a:xfrm>
                  <a:off x="3345125" y="2108525"/>
                  <a:ext cx="182300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59" extrusionOk="0">
                      <a:moveTo>
                        <a:pt x="205" y="0"/>
                      </a:moveTo>
                      <a:lnTo>
                        <a:pt x="0" y="492"/>
                      </a:lnTo>
                      <a:lnTo>
                        <a:pt x="7083" y="3459"/>
                      </a:lnTo>
                      <a:lnTo>
                        <a:pt x="7292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21"/>
                <p:cNvSpPr/>
                <p:nvPr/>
              </p:nvSpPr>
              <p:spPr>
                <a:xfrm>
                  <a:off x="3340000" y="2120800"/>
                  <a:ext cx="182225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60" extrusionOk="0">
                      <a:moveTo>
                        <a:pt x="205" y="1"/>
                      </a:moveTo>
                      <a:lnTo>
                        <a:pt x="0" y="496"/>
                      </a:lnTo>
                      <a:lnTo>
                        <a:pt x="7084" y="3459"/>
                      </a:lnTo>
                      <a:lnTo>
                        <a:pt x="7288" y="2968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21"/>
                <p:cNvSpPr/>
                <p:nvPr/>
              </p:nvSpPr>
              <p:spPr>
                <a:xfrm>
                  <a:off x="3314248" y="2017481"/>
                  <a:ext cx="254959" cy="23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" h="3473" extrusionOk="0">
                      <a:moveTo>
                        <a:pt x="1028" y="1"/>
                      </a:moveTo>
                      <a:lnTo>
                        <a:pt x="1" y="2452"/>
                      </a:lnTo>
                      <a:lnTo>
                        <a:pt x="2444" y="3473"/>
                      </a:lnTo>
                      <a:lnTo>
                        <a:pt x="3472" y="1022"/>
                      </a:lnTo>
                      <a:lnTo>
                        <a:pt x="1028" y="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4" name="Google Shape;244;p21"/>
              <p:cNvSpPr/>
              <p:nvPr/>
            </p:nvSpPr>
            <p:spPr>
              <a:xfrm flipH="1">
                <a:off x="7140497" y="3275972"/>
                <a:ext cx="148203" cy="145864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2557" extrusionOk="0">
                    <a:moveTo>
                      <a:pt x="1372" y="0"/>
                    </a:moveTo>
                    <a:cubicBezTo>
                      <a:pt x="1226" y="372"/>
                      <a:pt x="768" y="741"/>
                      <a:pt x="406" y="929"/>
                    </a:cubicBezTo>
                    <a:cubicBezTo>
                      <a:pt x="605" y="1735"/>
                      <a:pt x="0" y="2297"/>
                      <a:pt x="293" y="2499"/>
                    </a:cubicBezTo>
                    <a:cubicBezTo>
                      <a:pt x="354" y="2541"/>
                      <a:pt x="416" y="2557"/>
                      <a:pt x="476" y="2557"/>
                    </a:cubicBezTo>
                    <a:cubicBezTo>
                      <a:pt x="642" y="2557"/>
                      <a:pt x="785" y="2434"/>
                      <a:pt x="785" y="2434"/>
                    </a:cubicBezTo>
                    <a:cubicBezTo>
                      <a:pt x="785" y="2434"/>
                      <a:pt x="874" y="2542"/>
                      <a:pt x="1090" y="2542"/>
                    </a:cubicBezTo>
                    <a:cubicBezTo>
                      <a:pt x="1105" y="2542"/>
                      <a:pt x="1121" y="2541"/>
                      <a:pt x="1137" y="2540"/>
                    </a:cubicBezTo>
                    <a:cubicBezTo>
                      <a:pt x="1386" y="2523"/>
                      <a:pt x="1533" y="2223"/>
                      <a:pt x="1533" y="2223"/>
                    </a:cubicBezTo>
                    <a:cubicBezTo>
                      <a:pt x="1533" y="2223"/>
                      <a:pt x="1582" y="2238"/>
                      <a:pt x="1661" y="2238"/>
                    </a:cubicBezTo>
                    <a:cubicBezTo>
                      <a:pt x="1739" y="2238"/>
                      <a:pt x="1845" y="2223"/>
                      <a:pt x="1960" y="2161"/>
                    </a:cubicBezTo>
                    <a:cubicBezTo>
                      <a:pt x="2141" y="2066"/>
                      <a:pt x="2215" y="1656"/>
                      <a:pt x="2215" y="1656"/>
                    </a:cubicBezTo>
                    <a:cubicBezTo>
                      <a:pt x="2215" y="1656"/>
                      <a:pt x="2598" y="1448"/>
                      <a:pt x="2437" y="1147"/>
                    </a:cubicBezTo>
                    <a:cubicBezTo>
                      <a:pt x="2301" y="895"/>
                      <a:pt x="1639" y="287"/>
                      <a:pt x="1372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1"/>
              <p:cNvSpPr/>
              <p:nvPr/>
            </p:nvSpPr>
            <p:spPr>
              <a:xfrm flipH="1">
                <a:off x="6839639" y="2617946"/>
                <a:ext cx="276155" cy="104678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1835" extrusionOk="0">
                    <a:moveTo>
                      <a:pt x="3269" y="1"/>
                    </a:moveTo>
                    <a:cubicBezTo>
                      <a:pt x="2709" y="1"/>
                      <a:pt x="1908" y="23"/>
                      <a:pt x="1056" y="134"/>
                    </a:cubicBezTo>
                    <a:cubicBezTo>
                      <a:pt x="0" y="274"/>
                      <a:pt x="462" y="1834"/>
                      <a:pt x="462" y="1834"/>
                    </a:cubicBezTo>
                    <a:cubicBezTo>
                      <a:pt x="462" y="1834"/>
                      <a:pt x="4640" y="1776"/>
                      <a:pt x="4742" y="1584"/>
                    </a:cubicBezTo>
                    <a:cubicBezTo>
                      <a:pt x="4841" y="1394"/>
                      <a:pt x="4786" y="765"/>
                      <a:pt x="4615" y="414"/>
                    </a:cubicBezTo>
                    <a:cubicBezTo>
                      <a:pt x="4492" y="158"/>
                      <a:pt x="4295" y="18"/>
                      <a:pt x="3827" y="7"/>
                    </a:cubicBezTo>
                    <a:cubicBezTo>
                      <a:pt x="3691" y="4"/>
                      <a:pt x="3500" y="1"/>
                      <a:pt x="326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1"/>
              <p:cNvSpPr/>
              <p:nvPr/>
            </p:nvSpPr>
            <p:spPr>
              <a:xfrm flipH="1">
                <a:off x="6531532" y="2204306"/>
                <a:ext cx="127610" cy="10975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924" extrusionOk="0">
                    <a:moveTo>
                      <a:pt x="2148" y="1"/>
                    </a:moveTo>
                    <a:cubicBezTo>
                      <a:pt x="2129" y="1"/>
                      <a:pt x="2110" y="8"/>
                      <a:pt x="2096" y="22"/>
                    </a:cubicBezTo>
                    <a:lnTo>
                      <a:pt x="38" y="1783"/>
                    </a:lnTo>
                    <a:cubicBezTo>
                      <a:pt x="4" y="1810"/>
                      <a:pt x="0" y="1862"/>
                      <a:pt x="27" y="1892"/>
                    </a:cubicBezTo>
                    <a:cubicBezTo>
                      <a:pt x="45" y="1913"/>
                      <a:pt x="65" y="1923"/>
                      <a:pt x="89" y="1923"/>
                    </a:cubicBezTo>
                    <a:cubicBezTo>
                      <a:pt x="106" y="1923"/>
                      <a:pt x="123" y="1917"/>
                      <a:pt x="140" y="1903"/>
                    </a:cubicBezTo>
                    <a:lnTo>
                      <a:pt x="2198" y="141"/>
                    </a:lnTo>
                    <a:cubicBezTo>
                      <a:pt x="2230" y="114"/>
                      <a:pt x="2236" y="63"/>
                      <a:pt x="2206" y="28"/>
                    </a:cubicBezTo>
                    <a:cubicBezTo>
                      <a:pt x="2191" y="10"/>
                      <a:pt x="2169" y="1"/>
                      <a:pt x="2148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1"/>
              <p:cNvSpPr/>
              <p:nvPr/>
            </p:nvSpPr>
            <p:spPr>
              <a:xfrm flipH="1">
                <a:off x="6586081" y="1938129"/>
                <a:ext cx="960067" cy="990701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17367" extrusionOk="0">
                    <a:moveTo>
                      <a:pt x="10300" y="64"/>
                    </a:moveTo>
                    <a:cubicBezTo>
                      <a:pt x="10239" y="64"/>
                      <a:pt x="10178" y="64"/>
                      <a:pt x="10118" y="65"/>
                    </a:cubicBezTo>
                    <a:cubicBezTo>
                      <a:pt x="9135" y="83"/>
                      <a:pt x="1376" y="1"/>
                      <a:pt x="1083" y="4974"/>
                    </a:cubicBezTo>
                    <a:cubicBezTo>
                      <a:pt x="792" y="9945"/>
                      <a:pt x="1792" y="10405"/>
                      <a:pt x="894" y="13010"/>
                    </a:cubicBezTo>
                    <a:cubicBezTo>
                      <a:pt x="0" y="15615"/>
                      <a:pt x="1066" y="17096"/>
                      <a:pt x="1066" y="17096"/>
                    </a:cubicBezTo>
                    <a:lnTo>
                      <a:pt x="3065" y="17199"/>
                    </a:lnTo>
                    <a:lnTo>
                      <a:pt x="3380" y="16492"/>
                    </a:lnTo>
                    <a:lnTo>
                      <a:pt x="3380" y="17345"/>
                    </a:lnTo>
                    <a:lnTo>
                      <a:pt x="6534" y="17345"/>
                    </a:lnTo>
                    <a:lnTo>
                      <a:pt x="6886" y="16035"/>
                    </a:lnTo>
                    <a:cubicBezTo>
                      <a:pt x="6886" y="16035"/>
                      <a:pt x="7223" y="16994"/>
                      <a:pt x="7213" y="17219"/>
                    </a:cubicBezTo>
                    <a:cubicBezTo>
                      <a:pt x="7213" y="17219"/>
                      <a:pt x="7482" y="17366"/>
                      <a:pt x="7835" y="17366"/>
                    </a:cubicBezTo>
                    <a:cubicBezTo>
                      <a:pt x="8095" y="17366"/>
                      <a:pt x="8401" y="17286"/>
                      <a:pt x="8677" y="17008"/>
                    </a:cubicBezTo>
                    <a:cubicBezTo>
                      <a:pt x="9333" y="16356"/>
                      <a:pt x="9654" y="13478"/>
                      <a:pt x="8664" y="12044"/>
                    </a:cubicBezTo>
                    <a:lnTo>
                      <a:pt x="11371" y="11924"/>
                    </a:lnTo>
                    <a:cubicBezTo>
                      <a:pt x="11815" y="11955"/>
                      <a:pt x="12040" y="12020"/>
                      <a:pt x="12225" y="12570"/>
                    </a:cubicBezTo>
                    <a:cubicBezTo>
                      <a:pt x="12402" y="13092"/>
                      <a:pt x="12286" y="13501"/>
                      <a:pt x="12286" y="13501"/>
                    </a:cubicBezTo>
                    <a:cubicBezTo>
                      <a:pt x="13996" y="14249"/>
                      <a:pt x="14160" y="16871"/>
                      <a:pt x="14160" y="16871"/>
                    </a:cubicBezTo>
                    <a:cubicBezTo>
                      <a:pt x="14160" y="16871"/>
                      <a:pt x="14764" y="16717"/>
                      <a:pt x="15553" y="14788"/>
                    </a:cubicBezTo>
                    <a:cubicBezTo>
                      <a:pt x="16345" y="12857"/>
                      <a:pt x="15037" y="10966"/>
                      <a:pt x="15195" y="9965"/>
                    </a:cubicBezTo>
                    <a:cubicBezTo>
                      <a:pt x="15354" y="8965"/>
                      <a:pt x="16829" y="5620"/>
                      <a:pt x="16345" y="3186"/>
                    </a:cubicBezTo>
                    <a:cubicBezTo>
                      <a:pt x="15869" y="816"/>
                      <a:pt x="12578" y="64"/>
                      <a:pt x="10300" y="64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1"/>
              <p:cNvSpPr/>
              <p:nvPr/>
            </p:nvSpPr>
            <p:spPr>
              <a:xfrm flipH="1">
                <a:off x="7032397" y="2546410"/>
                <a:ext cx="281460" cy="92641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624" extrusionOk="0">
                    <a:moveTo>
                      <a:pt x="643" y="1"/>
                    </a:moveTo>
                    <a:cubicBezTo>
                      <a:pt x="249" y="1"/>
                      <a:pt x="1" y="61"/>
                      <a:pt x="35" y="210"/>
                    </a:cubicBezTo>
                    <a:cubicBezTo>
                      <a:pt x="164" y="761"/>
                      <a:pt x="1628" y="1133"/>
                      <a:pt x="2801" y="1133"/>
                    </a:cubicBezTo>
                    <a:cubicBezTo>
                      <a:pt x="2842" y="1133"/>
                      <a:pt x="2882" y="1133"/>
                      <a:pt x="2923" y="1132"/>
                    </a:cubicBezTo>
                    <a:cubicBezTo>
                      <a:pt x="2958" y="1131"/>
                      <a:pt x="2993" y="1131"/>
                      <a:pt x="3028" y="1131"/>
                    </a:cubicBezTo>
                    <a:cubicBezTo>
                      <a:pt x="4152" y="1131"/>
                      <a:pt x="4704" y="1545"/>
                      <a:pt x="4704" y="1545"/>
                    </a:cubicBezTo>
                    <a:lnTo>
                      <a:pt x="4742" y="1623"/>
                    </a:lnTo>
                    <a:cubicBezTo>
                      <a:pt x="4742" y="1623"/>
                      <a:pt x="4933" y="1248"/>
                      <a:pt x="4418" y="807"/>
                    </a:cubicBezTo>
                    <a:cubicBezTo>
                      <a:pt x="4035" y="483"/>
                      <a:pt x="1756" y="1"/>
                      <a:pt x="643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1"/>
              <p:cNvSpPr/>
              <p:nvPr/>
            </p:nvSpPr>
            <p:spPr>
              <a:xfrm flipH="1">
                <a:off x="6600446" y="2014228"/>
                <a:ext cx="287336" cy="348032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101" extrusionOk="0">
                    <a:moveTo>
                      <a:pt x="891" y="0"/>
                    </a:moveTo>
                    <a:cubicBezTo>
                      <a:pt x="415" y="0"/>
                      <a:pt x="68" y="50"/>
                      <a:pt x="0" y="59"/>
                    </a:cubicBezTo>
                    <a:lnTo>
                      <a:pt x="4497" y="4071"/>
                    </a:lnTo>
                    <a:cubicBezTo>
                      <a:pt x="4497" y="4071"/>
                      <a:pt x="4259" y="6100"/>
                      <a:pt x="4279" y="6100"/>
                    </a:cubicBezTo>
                    <a:cubicBezTo>
                      <a:pt x="4290" y="6100"/>
                      <a:pt x="4365" y="5587"/>
                      <a:pt x="4568" y="4044"/>
                    </a:cubicBezTo>
                    <a:cubicBezTo>
                      <a:pt x="5037" y="472"/>
                      <a:pt x="2355" y="0"/>
                      <a:pt x="891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1"/>
              <p:cNvSpPr/>
              <p:nvPr/>
            </p:nvSpPr>
            <p:spPr>
              <a:xfrm flipH="1">
                <a:off x="7146143" y="2368883"/>
                <a:ext cx="33714" cy="164233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879" extrusionOk="0">
                    <a:moveTo>
                      <a:pt x="60" y="1"/>
                    </a:moveTo>
                    <a:cubicBezTo>
                      <a:pt x="59" y="1"/>
                      <a:pt x="59" y="1"/>
                      <a:pt x="58" y="1"/>
                    </a:cubicBezTo>
                    <a:cubicBezTo>
                      <a:pt x="0" y="547"/>
                      <a:pt x="123" y="1854"/>
                      <a:pt x="420" y="2878"/>
                    </a:cubicBezTo>
                    <a:cubicBezTo>
                      <a:pt x="590" y="2854"/>
                      <a:pt x="231" y="1"/>
                      <a:pt x="60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1"/>
              <p:cNvSpPr/>
              <p:nvPr/>
            </p:nvSpPr>
            <p:spPr>
              <a:xfrm flipH="1">
                <a:off x="6603990" y="2017594"/>
                <a:ext cx="760638" cy="6169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0815" extrusionOk="0">
                    <a:moveTo>
                      <a:pt x="8359" y="0"/>
                    </a:moveTo>
                    <a:cubicBezTo>
                      <a:pt x="8359" y="0"/>
                      <a:pt x="6373" y="5141"/>
                      <a:pt x="3441" y="7398"/>
                    </a:cubicBezTo>
                    <a:cubicBezTo>
                      <a:pt x="3441" y="7398"/>
                      <a:pt x="2802" y="6968"/>
                      <a:pt x="2083" y="6968"/>
                    </a:cubicBezTo>
                    <a:cubicBezTo>
                      <a:pt x="1694" y="6968"/>
                      <a:pt x="1282" y="7093"/>
                      <a:pt x="935" y="7480"/>
                    </a:cubicBezTo>
                    <a:cubicBezTo>
                      <a:pt x="0" y="8525"/>
                      <a:pt x="764" y="10178"/>
                      <a:pt x="2687" y="10178"/>
                    </a:cubicBezTo>
                    <a:cubicBezTo>
                      <a:pt x="2793" y="10178"/>
                      <a:pt x="2902" y="10173"/>
                      <a:pt x="3014" y="10163"/>
                    </a:cubicBezTo>
                    <a:cubicBezTo>
                      <a:pt x="3391" y="10129"/>
                      <a:pt x="3708" y="10113"/>
                      <a:pt x="3977" y="10113"/>
                    </a:cubicBezTo>
                    <a:cubicBezTo>
                      <a:pt x="5246" y="10113"/>
                      <a:pt x="5420" y="10457"/>
                      <a:pt x="5594" y="10815"/>
                    </a:cubicBezTo>
                    <a:cubicBezTo>
                      <a:pt x="5594" y="10815"/>
                      <a:pt x="6711" y="10630"/>
                      <a:pt x="8169" y="10630"/>
                    </a:cubicBezTo>
                    <a:cubicBezTo>
                      <a:pt x="8169" y="10630"/>
                      <a:pt x="8032" y="9951"/>
                      <a:pt x="8940" y="9778"/>
                    </a:cubicBezTo>
                    <a:cubicBezTo>
                      <a:pt x="9848" y="9603"/>
                      <a:pt x="13313" y="8627"/>
                      <a:pt x="13327" y="6647"/>
                    </a:cubicBezTo>
                    <a:cubicBezTo>
                      <a:pt x="13333" y="5585"/>
                      <a:pt x="12862" y="4657"/>
                      <a:pt x="12927" y="3985"/>
                    </a:cubicBezTo>
                    <a:cubicBezTo>
                      <a:pt x="13043" y="2762"/>
                      <a:pt x="12418" y="254"/>
                      <a:pt x="8359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1"/>
              <p:cNvSpPr/>
              <p:nvPr/>
            </p:nvSpPr>
            <p:spPr>
              <a:xfrm flipH="1">
                <a:off x="6913967" y="2228607"/>
                <a:ext cx="87963" cy="52767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925" extrusionOk="0">
                    <a:moveTo>
                      <a:pt x="1327" y="1"/>
                    </a:moveTo>
                    <a:cubicBezTo>
                      <a:pt x="996" y="1"/>
                      <a:pt x="0" y="708"/>
                      <a:pt x="145" y="866"/>
                    </a:cubicBezTo>
                    <a:cubicBezTo>
                      <a:pt x="182" y="907"/>
                      <a:pt x="236" y="925"/>
                      <a:pt x="301" y="925"/>
                    </a:cubicBezTo>
                    <a:cubicBezTo>
                      <a:pt x="704" y="925"/>
                      <a:pt x="1542" y="242"/>
                      <a:pt x="1418" y="40"/>
                    </a:cubicBezTo>
                    <a:cubicBezTo>
                      <a:pt x="1402" y="13"/>
                      <a:pt x="1370" y="1"/>
                      <a:pt x="1327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1"/>
              <p:cNvSpPr/>
              <p:nvPr/>
            </p:nvSpPr>
            <p:spPr>
              <a:xfrm flipH="1">
                <a:off x="6625485" y="2209953"/>
                <a:ext cx="46435" cy="2378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7" extrusionOk="0">
                    <a:moveTo>
                      <a:pt x="211" y="1"/>
                    </a:moveTo>
                    <a:cubicBezTo>
                      <a:pt x="141" y="1"/>
                      <a:pt x="87" y="23"/>
                      <a:pt x="67" y="77"/>
                    </a:cubicBezTo>
                    <a:cubicBezTo>
                      <a:pt x="0" y="257"/>
                      <a:pt x="407" y="416"/>
                      <a:pt x="599" y="416"/>
                    </a:cubicBezTo>
                    <a:cubicBezTo>
                      <a:pt x="643" y="416"/>
                      <a:pt x="675" y="408"/>
                      <a:pt x="689" y="391"/>
                    </a:cubicBezTo>
                    <a:cubicBezTo>
                      <a:pt x="814" y="229"/>
                      <a:pt x="435" y="1"/>
                      <a:pt x="211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1"/>
              <p:cNvSpPr/>
              <p:nvPr/>
            </p:nvSpPr>
            <p:spPr>
              <a:xfrm flipH="1">
                <a:off x="6741689" y="2363350"/>
                <a:ext cx="100913" cy="456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801" extrusionOk="0">
                    <a:moveTo>
                      <a:pt x="92" y="0"/>
                    </a:moveTo>
                    <a:cubicBezTo>
                      <a:pt x="83" y="0"/>
                      <a:pt x="74" y="2"/>
                      <a:pt x="65" y="5"/>
                    </a:cubicBezTo>
                    <a:cubicBezTo>
                      <a:pt x="24" y="19"/>
                      <a:pt x="1" y="63"/>
                      <a:pt x="18" y="104"/>
                    </a:cubicBezTo>
                    <a:cubicBezTo>
                      <a:pt x="21" y="115"/>
                      <a:pt x="274" y="801"/>
                      <a:pt x="1162" y="801"/>
                    </a:cubicBezTo>
                    <a:cubicBezTo>
                      <a:pt x="1321" y="801"/>
                      <a:pt x="1499" y="777"/>
                      <a:pt x="1701" y="726"/>
                    </a:cubicBezTo>
                    <a:cubicBezTo>
                      <a:pt x="1742" y="716"/>
                      <a:pt x="1769" y="671"/>
                      <a:pt x="1756" y="630"/>
                    </a:cubicBezTo>
                    <a:cubicBezTo>
                      <a:pt x="1747" y="593"/>
                      <a:pt x="1716" y="570"/>
                      <a:pt x="1679" y="570"/>
                    </a:cubicBezTo>
                    <a:cubicBezTo>
                      <a:pt x="1673" y="570"/>
                      <a:pt x="1666" y="571"/>
                      <a:pt x="1660" y="572"/>
                    </a:cubicBezTo>
                    <a:cubicBezTo>
                      <a:pt x="1470" y="621"/>
                      <a:pt x="1302" y="642"/>
                      <a:pt x="1155" y="642"/>
                    </a:cubicBezTo>
                    <a:cubicBezTo>
                      <a:pt x="389" y="642"/>
                      <a:pt x="176" y="82"/>
                      <a:pt x="165" y="54"/>
                    </a:cubicBezTo>
                    <a:cubicBezTo>
                      <a:pt x="154" y="22"/>
                      <a:pt x="124" y="0"/>
                      <a:pt x="92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1"/>
              <p:cNvSpPr/>
              <p:nvPr/>
            </p:nvSpPr>
            <p:spPr>
              <a:xfrm flipH="1">
                <a:off x="6851675" y="2400087"/>
                <a:ext cx="212093" cy="129492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2270" extrusionOk="0">
                    <a:moveTo>
                      <a:pt x="273" y="0"/>
                    </a:moveTo>
                    <a:cubicBezTo>
                      <a:pt x="98" y="229"/>
                      <a:pt x="0" y="495"/>
                      <a:pt x="0" y="782"/>
                    </a:cubicBezTo>
                    <a:cubicBezTo>
                      <a:pt x="0" y="1604"/>
                      <a:pt x="833" y="2270"/>
                      <a:pt x="1857" y="2270"/>
                    </a:cubicBezTo>
                    <a:cubicBezTo>
                      <a:pt x="2884" y="2270"/>
                      <a:pt x="3717" y="1604"/>
                      <a:pt x="3717" y="782"/>
                    </a:cubicBezTo>
                    <a:cubicBezTo>
                      <a:pt x="3717" y="754"/>
                      <a:pt x="3717" y="730"/>
                      <a:pt x="3714" y="703"/>
                    </a:cubicBezTo>
                    <a:cubicBezTo>
                      <a:pt x="3325" y="938"/>
                      <a:pt x="2868" y="1075"/>
                      <a:pt x="2379" y="1075"/>
                    </a:cubicBezTo>
                    <a:cubicBezTo>
                      <a:pt x="1512" y="1075"/>
                      <a:pt x="747" y="652"/>
                      <a:pt x="27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1"/>
              <p:cNvSpPr/>
              <p:nvPr/>
            </p:nvSpPr>
            <p:spPr>
              <a:xfrm flipH="1">
                <a:off x="6604550" y="2388564"/>
                <a:ext cx="95322" cy="62578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097" extrusionOk="0">
                    <a:moveTo>
                      <a:pt x="11" y="1"/>
                    </a:moveTo>
                    <a:lnTo>
                      <a:pt x="11" y="1"/>
                    </a:lnTo>
                    <a:cubicBezTo>
                      <a:pt x="1" y="157"/>
                      <a:pt x="25" y="318"/>
                      <a:pt x="89" y="465"/>
                    </a:cubicBezTo>
                    <a:cubicBezTo>
                      <a:pt x="270" y="871"/>
                      <a:pt x="704" y="1096"/>
                      <a:pt x="1199" y="1096"/>
                    </a:cubicBezTo>
                    <a:cubicBezTo>
                      <a:pt x="1261" y="1096"/>
                      <a:pt x="1322" y="1093"/>
                      <a:pt x="1384" y="1086"/>
                    </a:cubicBezTo>
                    <a:cubicBezTo>
                      <a:pt x="1551" y="820"/>
                      <a:pt x="1656" y="526"/>
                      <a:pt x="1670" y="209"/>
                    </a:cubicBezTo>
                    <a:lnTo>
                      <a:pt x="1670" y="209"/>
                    </a:lnTo>
                    <a:cubicBezTo>
                      <a:pt x="1469" y="291"/>
                      <a:pt x="1253" y="335"/>
                      <a:pt x="1028" y="335"/>
                    </a:cubicBezTo>
                    <a:cubicBezTo>
                      <a:pt x="656" y="335"/>
                      <a:pt x="308" y="212"/>
                      <a:pt x="11" y="1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1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1"/>
              <p:cNvSpPr/>
              <p:nvPr/>
            </p:nvSpPr>
            <p:spPr>
              <a:xfrm flipH="1">
                <a:off x="6648417" y="2275556"/>
                <a:ext cx="6845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7" extrusionOk="0">
                    <a:moveTo>
                      <a:pt x="51" y="1"/>
                    </a:moveTo>
                    <a:cubicBezTo>
                      <a:pt x="49" y="1"/>
                      <a:pt x="47" y="1"/>
                      <a:pt x="45" y="2"/>
                    </a:cubicBezTo>
                    <a:cubicBezTo>
                      <a:pt x="18" y="5"/>
                      <a:pt x="0" y="53"/>
                      <a:pt x="8" y="107"/>
                    </a:cubicBezTo>
                    <a:cubicBezTo>
                      <a:pt x="14" y="163"/>
                      <a:pt x="39" y="207"/>
                      <a:pt x="69" y="207"/>
                    </a:cubicBezTo>
                    <a:cubicBezTo>
                      <a:pt x="70" y="207"/>
                      <a:pt x="71" y="207"/>
                      <a:pt x="72" y="206"/>
                    </a:cubicBezTo>
                    <a:cubicBezTo>
                      <a:pt x="99" y="203"/>
                      <a:pt x="120" y="152"/>
                      <a:pt x="110" y="97"/>
                    </a:cubicBezTo>
                    <a:cubicBezTo>
                      <a:pt x="103" y="43"/>
                      <a:pt x="79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1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1"/>
              <p:cNvSpPr/>
              <p:nvPr/>
            </p:nvSpPr>
            <p:spPr>
              <a:xfrm flipH="1">
                <a:off x="6894342" y="2302653"/>
                <a:ext cx="7815" cy="13406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5" extrusionOk="0">
                    <a:moveTo>
                      <a:pt x="58" y="1"/>
                    </a:moveTo>
                    <a:cubicBezTo>
                      <a:pt x="57" y="1"/>
                      <a:pt x="56" y="1"/>
                      <a:pt x="55" y="1"/>
                    </a:cubicBez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5"/>
                      <a:pt x="47" y="234"/>
                      <a:pt x="77" y="234"/>
                    </a:cubicBezTo>
                    <a:cubicBezTo>
                      <a:pt x="78" y="234"/>
                      <a:pt x="80" y="234"/>
                      <a:pt x="82" y="234"/>
                    </a:cubicBez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7"/>
                      <a:pt x="88" y="1"/>
                      <a:pt x="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1"/>
              <p:cNvSpPr/>
              <p:nvPr/>
            </p:nvSpPr>
            <p:spPr>
              <a:xfrm flipH="1">
                <a:off x="6968731" y="2186621"/>
                <a:ext cx="107701" cy="1574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760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799" y="274"/>
                      <a:pt x="0" y="1028"/>
                      <a:pt x="0" y="2216"/>
                    </a:cubicBezTo>
                    <a:cubicBezTo>
                      <a:pt x="0" y="2404"/>
                      <a:pt x="21" y="2585"/>
                      <a:pt x="58" y="2759"/>
                    </a:cubicBezTo>
                    <a:cubicBezTo>
                      <a:pt x="768" y="1879"/>
                      <a:pt x="1385" y="899"/>
                      <a:pt x="1888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1"/>
              <p:cNvSpPr/>
              <p:nvPr/>
            </p:nvSpPr>
            <p:spPr>
              <a:xfrm flipH="1">
                <a:off x="6779627" y="2179833"/>
                <a:ext cx="293497" cy="26041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4565" extrusionOk="0">
                    <a:moveTo>
                      <a:pt x="2574" y="857"/>
                    </a:moveTo>
                    <a:cubicBezTo>
                      <a:pt x="2618" y="857"/>
                      <a:pt x="2649" y="867"/>
                      <a:pt x="2666" y="895"/>
                    </a:cubicBezTo>
                    <a:cubicBezTo>
                      <a:pt x="2789" y="1096"/>
                      <a:pt x="1953" y="1782"/>
                      <a:pt x="1550" y="1782"/>
                    </a:cubicBezTo>
                    <a:cubicBezTo>
                      <a:pt x="1482" y="1782"/>
                      <a:pt x="1427" y="1762"/>
                      <a:pt x="1393" y="1721"/>
                    </a:cubicBezTo>
                    <a:cubicBezTo>
                      <a:pt x="1250" y="1563"/>
                      <a:pt x="2243" y="857"/>
                      <a:pt x="2574" y="857"/>
                    </a:cubicBezTo>
                    <a:close/>
                    <a:moveTo>
                      <a:pt x="4097" y="632"/>
                    </a:moveTo>
                    <a:cubicBezTo>
                      <a:pt x="4138" y="632"/>
                      <a:pt x="4179" y="646"/>
                      <a:pt x="4219" y="676"/>
                    </a:cubicBezTo>
                    <a:cubicBezTo>
                      <a:pt x="4718" y="1027"/>
                      <a:pt x="4748" y="1690"/>
                      <a:pt x="4721" y="2247"/>
                    </a:cubicBezTo>
                    <a:cubicBezTo>
                      <a:pt x="4714" y="2400"/>
                      <a:pt x="4591" y="2475"/>
                      <a:pt x="4472" y="2475"/>
                    </a:cubicBezTo>
                    <a:cubicBezTo>
                      <a:pt x="4352" y="2475"/>
                      <a:pt x="4240" y="2400"/>
                      <a:pt x="4247" y="2247"/>
                    </a:cubicBezTo>
                    <a:cubicBezTo>
                      <a:pt x="4264" y="1902"/>
                      <a:pt x="4308" y="1318"/>
                      <a:pt x="3980" y="1086"/>
                    </a:cubicBezTo>
                    <a:cubicBezTo>
                      <a:pt x="3775" y="942"/>
                      <a:pt x="3902" y="632"/>
                      <a:pt x="4097" y="632"/>
                    </a:cubicBezTo>
                    <a:close/>
                    <a:moveTo>
                      <a:pt x="2888" y="1949"/>
                    </a:moveTo>
                    <a:cubicBezTo>
                      <a:pt x="3076" y="1949"/>
                      <a:pt x="3232" y="2182"/>
                      <a:pt x="3232" y="2469"/>
                    </a:cubicBezTo>
                    <a:cubicBezTo>
                      <a:pt x="3232" y="2751"/>
                      <a:pt x="3076" y="2984"/>
                      <a:pt x="2888" y="2984"/>
                    </a:cubicBezTo>
                    <a:cubicBezTo>
                      <a:pt x="2696" y="2984"/>
                      <a:pt x="2543" y="2751"/>
                      <a:pt x="2543" y="2469"/>
                    </a:cubicBezTo>
                    <a:cubicBezTo>
                      <a:pt x="2543" y="2182"/>
                      <a:pt x="2696" y="1949"/>
                      <a:pt x="2888" y="1949"/>
                    </a:cubicBezTo>
                    <a:close/>
                    <a:moveTo>
                      <a:pt x="4527" y="2656"/>
                    </a:moveTo>
                    <a:cubicBezTo>
                      <a:pt x="4834" y="2656"/>
                      <a:pt x="4830" y="3131"/>
                      <a:pt x="4527" y="3131"/>
                    </a:cubicBezTo>
                    <a:cubicBezTo>
                      <a:pt x="4219" y="3131"/>
                      <a:pt x="4219" y="2656"/>
                      <a:pt x="4527" y="2656"/>
                    </a:cubicBezTo>
                    <a:close/>
                    <a:moveTo>
                      <a:pt x="2909" y="0"/>
                    </a:moveTo>
                    <a:cubicBezTo>
                      <a:pt x="2792" y="0"/>
                      <a:pt x="2669" y="3"/>
                      <a:pt x="2543" y="11"/>
                    </a:cubicBezTo>
                    <a:cubicBezTo>
                      <a:pt x="2294" y="27"/>
                      <a:pt x="2055" y="62"/>
                      <a:pt x="1830" y="120"/>
                    </a:cubicBezTo>
                    <a:cubicBezTo>
                      <a:pt x="1327" y="1018"/>
                      <a:pt x="710" y="1998"/>
                      <a:pt x="0" y="2878"/>
                    </a:cubicBezTo>
                    <a:cubicBezTo>
                      <a:pt x="75" y="3240"/>
                      <a:pt x="229" y="3575"/>
                      <a:pt x="437" y="3861"/>
                    </a:cubicBezTo>
                    <a:cubicBezTo>
                      <a:pt x="765" y="3438"/>
                      <a:pt x="1352" y="3154"/>
                      <a:pt x="2021" y="3154"/>
                    </a:cubicBezTo>
                    <a:cubicBezTo>
                      <a:pt x="3018" y="3154"/>
                      <a:pt x="3830" y="3779"/>
                      <a:pt x="3878" y="4564"/>
                    </a:cubicBezTo>
                    <a:cubicBezTo>
                      <a:pt x="4168" y="4394"/>
                      <a:pt x="4420" y="4164"/>
                      <a:pt x="4622" y="3895"/>
                    </a:cubicBezTo>
                    <a:cubicBezTo>
                      <a:pt x="4199" y="3701"/>
                      <a:pt x="4059" y="3329"/>
                      <a:pt x="4059" y="3321"/>
                    </a:cubicBezTo>
                    <a:cubicBezTo>
                      <a:pt x="4042" y="3280"/>
                      <a:pt x="4065" y="3236"/>
                      <a:pt x="4106" y="3222"/>
                    </a:cubicBezTo>
                    <a:cubicBezTo>
                      <a:pt x="4113" y="3219"/>
                      <a:pt x="4124" y="3216"/>
                      <a:pt x="4133" y="3216"/>
                    </a:cubicBezTo>
                    <a:cubicBezTo>
                      <a:pt x="4165" y="3216"/>
                      <a:pt x="4195" y="3236"/>
                      <a:pt x="4206" y="3271"/>
                    </a:cubicBezTo>
                    <a:cubicBezTo>
                      <a:pt x="4215" y="3291"/>
                      <a:pt x="4335" y="3608"/>
                      <a:pt x="4714" y="3769"/>
                    </a:cubicBezTo>
                    <a:cubicBezTo>
                      <a:pt x="4984" y="3356"/>
                      <a:pt x="5144" y="2864"/>
                      <a:pt x="5144" y="2335"/>
                    </a:cubicBezTo>
                    <a:cubicBezTo>
                      <a:pt x="5144" y="980"/>
                      <a:pt x="4803" y="0"/>
                      <a:pt x="290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1"/>
              <p:cNvSpPr/>
              <p:nvPr/>
            </p:nvSpPr>
            <p:spPr>
              <a:xfrm flipH="1">
                <a:off x="6913967" y="2228721"/>
                <a:ext cx="87906" cy="52824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26" extrusionOk="0">
                    <a:moveTo>
                      <a:pt x="1325" y="0"/>
                    </a:moveTo>
                    <a:cubicBezTo>
                      <a:pt x="994" y="0"/>
                      <a:pt x="1" y="706"/>
                      <a:pt x="144" y="864"/>
                    </a:cubicBezTo>
                    <a:cubicBezTo>
                      <a:pt x="178" y="905"/>
                      <a:pt x="233" y="925"/>
                      <a:pt x="301" y="925"/>
                    </a:cubicBezTo>
                    <a:cubicBezTo>
                      <a:pt x="704" y="925"/>
                      <a:pt x="1540" y="239"/>
                      <a:pt x="1417" y="38"/>
                    </a:cubicBezTo>
                    <a:cubicBezTo>
                      <a:pt x="1400" y="10"/>
                      <a:pt x="1369" y="0"/>
                      <a:pt x="132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1"/>
              <p:cNvSpPr/>
              <p:nvPr/>
            </p:nvSpPr>
            <p:spPr>
              <a:xfrm flipH="1">
                <a:off x="6804153" y="2363236"/>
                <a:ext cx="38448" cy="3879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80" extrusionOk="0">
                    <a:moveTo>
                      <a:pt x="92" y="1"/>
                    </a:moveTo>
                    <a:cubicBezTo>
                      <a:pt x="83" y="1"/>
                      <a:pt x="72" y="4"/>
                      <a:pt x="65" y="7"/>
                    </a:cubicBezTo>
                    <a:cubicBezTo>
                      <a:pt x="24" y="21"/>
                      <a:pt x="1" y="65"/>
                      <a:pt x="18" y="106"/>
                    </a:cubicBezTo>
                    <a:cubicBezTo>
                      <a:pt x="18" y="114"/>
                      <a:pt x="158" y="486"/>
                      <a:pt x="581" y="680"/>
                    </a:cubicBezTo>
                    <a:cubicBezTo>
                      <a:pt x="612" y="639"/>
                      <a:pt x="642" y="595"/>
                      <a:pt x="673" y="554"/>
                    </a:cubicBezTo>
                    <a:cubicBezTo>
                      <a:pt x="294" y="393"/>
                      <a:pt x="174" y="76"/>
                      <a:pt x="165" y="56"/>
                    </a:cubicBezTo>
                    <a:cubicBezTo>
                      <a:pt x="154" y="21"/>
                      <a:pt x="124" y="1"/>
                      <a:pt x="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1"/>
              <p:cNvSpPr/>
              <p:nvPr/>
            </p:nvSpPr>
            <p:spPr>
              <a:xfrm flipH="1">
                <a:off x="6851903" y="2359756"/>
                <a:ext cx="196349" cy="10171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783" extrusionOk="0">
                    <a:moveTo>
                      <a:pt x="1585" y="0"/>
                    </a:moveTo>
                    <a:cubicBezTo>
                      <a:pt x="916" y="0"/>
                      <a:pt x="329" y="284"/>
                      <a:pt x="1" y="707"/>
                    </a:cubicBezTo>
                    <a:cubicBezTo>
                      <a:pt x="475" y="1359"/>
                      <a:pt x="1240" y="1782"/>
                      <a:pt x="2107" y="1782"/>
                    </a:cubicBezTo>
                    <a:cubicBezTo>
                      <a:pt x="2596" y="1782"/>
                      <a:pt x="3053" y="1645"/>
                      <a:pt x="3442" y="1410"/>
                    </a:cubicBezTo>
                    <a:cubicBezTo>
                      <a:pt x="3394" y="625"/>
                      <a:pt x="2582" y="0"/>
                      <a:pt x="158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1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512" y="205"/>
                    </a:moveTo>
                    <a:cubicBezTo>
                      <a:pt x="543" y="205"/>
                      <a:pt x="574" y="253"/>
                      <a:pt x="580" y="315"/>
                    </a:cubicBezTo>
                    <a:cubicBezTo>
                      <a:pt x="591" y="379"/>
                      <a:pt x="570" y="434"/>
                      <a:pt x="536" y="438"/>
                    </a:cubicBezTo>
                    <a:lnTo>
                      <a:pt x="533" y="438"/>
                    </a:lnTo>
                    <a:cubicBezTo>
                      <a:pt x="502" y="438"/>
                      <a:pt x="471" y="393"/>
                      <a:pt x="464" y="328"/>
                    </a:cubicBezTo>
                    <a:cubicBezTo>
                      <a:pt x="454" y="266"/>
                      <a:pt x="475" y="208"/>
                      <a:pt x="509" y="205"/>
                    </a:cubicBezTo>
                    <a:close/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1"/>
              <p:cNvSpPr/>
              <p:nvPr/>
            </p:nvSpPr>
            <p:spPr>
              <a:xfrm flipH="1">
                <a:off x="6894342" y="2302653"/>
                <a:ext cx="7815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4" extrusionOk="0">
                    <a:moveTo>
                      <a:pt x="55" y="1"/>
                    </a:move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9"/>
                      <a:pt x="48" y="234"/>
                      <a:pt x="79" y="234"/>
                    </a:cubicBezTo>
                    <a:lnTo>
                      <a:pt x="82" y="234"/>
                    </a:ln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9"/>
                      <a:pt x="89" y="1"/>
                      <a:pt x="58" y="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flipH="1">
                <a:off x="7171644" y="2476244"/>
                <a:ext cx="107758" cy="6896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09" extrusionOk="0">
                    <a:moveTo>
                      <a:pt x="977" y="0"/>
                    </a:moveTo>
                    <a:cubicBezTo>
                      <a:pt x="867" y="0"/>
                      <a:pt x="770" y="18"/>
                      <a:pt x="697" y="38"/>
                    </a:cubicBezTo>
                    <a:cubicBezTo>
                      <a:pt x="360" y="133"/>
                      <a:pt x="76" y="392"/>
                      <a:pt x="12" y="673"/>
                    </a:cubicBezTo>
                    <a:cubicBezTo>
                      <a:pt x="1" y="714"/>
                      <a:pt x="28" y="758"/>
                      <a:pt x="69" y="764"/>
                    </a:cubicBezTo>
                    <a:cubicBezTo>
                      <a:pt x="77" y="767"/>
                      <a:pt x="85" y="768"/>
                      <a:pt x="92" y="768"/>
                    </a:cubicBezTo>
                    <a:cubicBezTo>
                      <a:pt x="127" y="768"/>
                      <a:pt x="157" y="743"/>
                      <a:pt x="165" y="706"/>
                    </a:cubicBezTo>
                    <a:cubicBezTo>
                      <a:pt x="220" y="484"/>
                      <a:pt x="458" y="269"/>
                      <a:pt x="738" y="191"/>
                    </a:cubicBezTo>
                    <a:cubicBezTo>
                      <a:pt x="800" y="173"/>
                      <a:pt x="882" y="158"/>
                      <a:pt x="975" y="158"/>
                    </a:cubicBezTo>
                    <a:cubicBezTo>
                      <a:pt x="1118" y="158"/>
                      <a:pt x="1288" y="194"/>
                      <a:pt x="1462" y="314"/>
                    </a:cubicBezTo>
                    <a:cubicBezTo>
                      <a:pt x="1277" y="324"/>
                      <a:pt x="1028" y="365"/>
                      <a:pt x="878" y="505"/>
                    </a:cubicBezTo>
                    <a:cubicBezTo>
                      <a:pt x="790" y="591"/>
                      <a:pt x="749" y="700"/>
                      <a:pt x="755" y="829"/>
                    </a:cubicBezTo>
                    <a:cubicBezTo>
                      <a:pt x="762" y="983"/>
                      <a:pt x="817" y="1092"/>
                      <a:pt x="919" y="1157"/>
                    </a:cubicBezTo>
                    <a:cubicBezTo>
                      <a:pt x="984" y="1194"/>
                      <a:pt x="1059" y="1208"/>
                      <a:pt x="1131" y="1208"/>
                    </a:cubicBezTo>
                    <a:cubicBezTo>
                      <a:pt x="1291" y="1208"/>
                      <a:pt x="1441" y="1144"/>
                      <a:pt x="1466" y="1133"/>
                    </a:cubicBezTo>
                    <a:cubicBezTo>
                      <a:pt x="1503" y="1116"/>
                      <a:pt x="1523" y="1068"/>
                      <a:pt x="1503" y="1027"/>
                    </a:cubicBezTo>
                    <a:cubicBezTo>
                      <a:pt x="1491" y="1000"/>
                      <a:pt x="1462" y="982"/>
                      <a:pt x="1432" y="982"/>
                    </a:cubicBezTo>
                    <a:cubicBezTo>
                      <a:pt x="1421" y="982"/>
                      <a:pt x="1410" y="984"/>
                      <a:pt x="1400" y="990"/>
                    </a:cubicBezTo>
                    <a:cubicBezTo>
                      <a:pt x="1353" y="1011"/>
                      <a:pt x="1235" y="1051"/>
                      <a:pt x="1130" y="1051"/>
                    </a:cubicBezTo>
                    <a:cubicBezTo>
                      <a:pt x="1082" y="1051"/>
                      <a:pt x="1036" y="1043"/>
                      <a:pt x="1001" y="1021"/>
                    </a:cubicBezTo>
                    <a:cubicBezTo>
                      <a:pt x="946" y="986"/>
                      <a:pt x="916" y="922"/>
                      <a:pt x="913" y="822"/>
                    </a:cubicBezTo>
                    <a:cubicBezTo>
                      <a:pt x="909" y="737"/>
                      <a:pt x="933" y="673"/>
                      <a:pt x="987" y="621"/>
                    </a:cubicBezTo>
                    <a:cubicBezTo>
                      <a:pt x="1116" y="498"/>
                      <a:pt x="1380" y="469"/>
                      <a:pt x="1554" y="469"/>
                    </a:cubicBezTo>
                    <a:cubicBezTo>
                      <a:pt x="1603" y="469"/>
                      <a:pt x="1644" y="471"/>
                      <a:pt x="1674" y="474"/>
                    </a:cubicBezTo>
                    <a:lnTo>
                      <a:pt x="1888" y="495"/>
                    </a:lnTo>
                    <a:lnTo>
                      <a:pt x="1888" y="495"/>
                    </a:lnTo>
                    <a:lnTo>
                      <a:pt x="1735" y="341"/>
                    </a:lnTo>
                    <a:cubicBezTo>
                      <a:pt x="1471" y="71"/>
                      <a:pt x="1196" y="0"/>
                      <a:pt x="977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1"/>
              <p:cNvSpPr/>
              <p:nvPr/>
            </p:nvSpPr>
            <p:spPr>
              <a:xfrm flipH="1">
                <a:off x="6528223" y="2152964"/>
                <a:ext cx="93154" cy="24751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339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63" y="669"/>
                      <a:pt x="202" y="1379"/>
                      <a:pt x="79" y="2079"/>
                    </a:cubicBezTo>
                    <a:lnTo>
                      <a:pt x="786" y="1475"/>
                    </a:lnTo>
                    <a:cubicBezTo>
                      <a:pt x="741" y="1290"/>
                      <a:pt x="656" y="1113"/>
                      <a:pt x="536" y="956"/>
                    </a:cubicBezTo>
                    <a:cubicBezTo>
                      <a:pt x="403" y="782"/>
                      <a:pt x="571" y="614"/>
                      <a:pt x="745" y="614"/>
                    </a:cubicBezTo>
                    <a:cubicBezTo>
                      <a:pt x="816" y="614"/>
                      <a:pt x="892" y="646"/>
                      <a:pt x="946" y="717"/>
                    </a:cubicBezTo>
                    <a:cubicBezTo>
                      <a:pt x="1045" y="846"/>
                      <a:pt x="1124" y="990"/>
                      <a:pt x="1178" y="1137"/>
                    </a:cubicBezTo>
                    <a:lnTo>
                      <a:pt x="1434" y="922"/>
                    </a:lnTo>
                    <a:cubicBezTo>
                      <a:pt x="1445" y="908"/>
                      <a:pt x="1462" y="905"/>
                      <a:pt x="1475" y="901"/>
                    </a:cubicBezTo>
                    <a:cubicBezTo>
                      <a:pt x="1298" y="400"/>
                      <a:pt x="929" y="68"/>
                      <a:pt x="212" y="0"/>
                    </a:cubicBezTo>
                    <a:close/>
                    <a:moveTo>
                      <a:pt x="697" y="2844"/>
                    </a:moveTo>
                    <a:cubicBezTo>
                      <a:pt x="1004" y="2844"/>
                      <a:pt x="1004" y="3318"/>
                      <a:pt x="697" y="3318"/>
                    </a:cubicBezTo>
                    <a:cubicBezTo>
                      <a:pt x="393" y="3318"/>
                      <a:pt x="393" y="2844"/>
                      <a:pt x="697" y="2844"/>
                    </a:cubicBezTo>
                    <a:close/>
                    <a:moveTo>
                      <a:pt x="1523" y="1051"/>
                    </a:moveTo>
                    <a:lnTo>
                      <a:pt x="1232" y="1301"/>
                    </a:lnTo>
                    <a:cubicBezTo>
                      <a:pt x="1339" y="1697"/>
                      <a:pt x="1301" y="2120"/>
                      <a:pt x="1130" y="2513"/>
                    </a:cubicBezTo>
                    <a:cubicBezTo>
                      <a:pt x="1089" y="2601"/>
                      <a:pt x="1024" y="2636"/>
                      <a:pt x="956" y="2636"/>
                    </a:cubicBezTo>
                    <a:cubicBezTo>
                      <a:pt x="802" y="2636"/>
                      <a:pt x="635" y="2461"/>
                      <a:pt x="720" y="2274"/>
                    </a:cubicBezTo>
                    <a:cubicBezTo>
                      <a:pt x="806" y="2069"/>
                      <a:pt x="837" y="1861"/>
                      <a:pt x="816" y="1656"/>
                    </a:cubicBezTo>
                    <a:lnTo>
                      <a:pt x="816" y="1656"/>
                    </a:lnTo>
                    <a:lnTo>
                      <a:pt x="35" y="2328"/>
                    </a:lnTo>
                    <a:cubicBezTo>
                      <a:pt x="24" y="2379"/>
                      <a:pt x="11" y="2434"/>
                      <a:pt x="0" y="2485"/>
                    </a:cubicBezTo>
                    <a:cubicBezTo>
                      <a:pt x="24" y="2584"/>
                      <a:pt x="49" y="2686"/>
                      <a:pt x="76" y="2789"/>
                    </a:cubicBezTo>
                    <a:cubicBezTo>
                      <a:pt x="147" y="3090"/>
                      <a:pt x="222" y="3414"/>
                      <a:pt x="267" y="3751"/>
                    </a:cubicBezTo>
                    <a:lnTo>
                      <a:pt x="267" y="3759"/>
                    </a:lnTo>
                    <a:lnTo>
                      <a:pt x="267" y="3762"/>
                    </a:lnTo>
                    <a:lnTo>
                      <a:pt x="267" y="3765"/>
                    </a:lnTo>
                    <a:lnTo>
                      <a:pt x="267" y="3769"/>
                    </a:lnTo>
                    <a:lnTo>
                      <a:pt x="267" y="3775"/>
                    </a:lnTo>
                    <a:cubicBezTo>
                      <a:pt x="267" y="3779"/>
                      <a:pt x="267" y="3779"/>
                      <a:pt x="270" y="3779"/>
                    </a:cubicBezTo>
                    <a:lnTo>
                      <a:pt x="270" y="3783"/>
                    </a:lnTo>
                    <a:lnTo>
                      <a:pt x="270" y="3786"/>
                    </a:lnTo>
                    <a:lnTo>
                      <a:pt x="270" y="3789"/>
                    </a:lnTo>
                    <a:lnTo>
                      <a:pt x="270" y="3792"/>
                    </a:lnTo>
                    <a:lnTo>
                      <a:pt x="270" y="3796"/>
                    </a:lnTo>
                    <a:lnTo>
                      <a:pt x="270" y="3803"/>
                    </a:lnTo>
                    <a:lnTo>
                      <a:pt x="270" y="3806"/>
                    </a:lnTo>
                    <a:lnTo>
                      <a:pt x="270" y="3810"/>
                    </a:lnTo>
                    <a:cubicBezTo>
                      <a:pt x="274" y="3810"/>
                      <a:pt x="274" y="3813"/>
                      <a:pt x="274" y="3813"/>
                    </a:cubicBezTo>
                    <a:lnTo>
                      <a:pt x="274" y="3816"/>
                    </a:lnTo>
                    <a:lnTo>
                      <a:pt x="274" y="3820"/>
                    </a:lnTo>
                    <a:lnTo>
                      <a:pt x="274" y="3827"/>
                    </a:lnTo>
                    <a:lnTo>
                      <a:pt x="274" y="3833"/>
                    </a:lnTo>
                    <a:cubicBezTo>
                      <a:pt x="290" y="3977"/>
                      <a:pt x="298" y="4123"/>
                      <a:pt x="298" y="4274"/>
                    </a:cubicBezTo>
                    <a:lnTo>
                      <a:pt x="298" y="4281"/>
                    </a:lnTo>
                    <a:lnTo>
                      <a:pt x="298" y="4284"/>
                    </a:lnTo>
                    <a:cubicBezTo>
                      <a:pt x="298" y="4301"/>
                      <a:pt x="298" y="4322"/>
                      <a:pt x="294" y="4339"/>
                    </a:cubicBezTo>
                    <a:cubicBezTo>
                      <a:pt x="1073" y="4021"/>
                      <a:pt x="1632" y="3140"/>
                      <a:pt x="1632" y="2106"/>
                    </a:cubicBezTo>
                    <a:cubicBezTo>
                      <a:pt x="1632" y="1714"/>
                      <a:pt x="1605" y="1355"/>
                      <a:pt x="1523" y="105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1"/>
              <p:cNvSpPr/>
              <p:nvPr/>
            </p:nvSpPr>
            <p:spPr>
              <a:xfrm flipH="1">
                <a:off x="6534441" y="2204363"/>
                <a:ext cx="84997" cy="8146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28" extrusionOk="0">
                    <a:moveTo>
                      <a:pt x="1441" y="0"/>
                    </a:moveTo>
                    <a:cubicBezTo>
                      <a:pt x="1428" y="4"/>
                      <a:pt x="1411" y="7"/>
                      <a:pt x="1400" y="21"/>
                    </a:cubicBezTo>
                    <a:lnTo>
                      <a:pt x="1144" y="236"/>
                    </a:lnTo>
                    <a:cubicBezTo>
                      <a:pt x="1165" y="290"/>
                      <a:pt x="1185" y="345"/>
                      <a:pt x="1198" y="400"/>
                    </a:cubicBezTo>
                    <a:lnTo>
                      <a:pt x="1489" y="150"/>
                    </a:lnTo>
                    <a:cubicBezTo>
                      <a:pt x="1475" y="99"/>
                      <a:pt x="1458" y="48"/>
                      <a:pt x="1441" y="0"/>
                    </a:cubicBezTo>
                    <a:close/>
                    <a:moveTo>
                      <a:pt x="752" y="574"/>
                    </a:moveTo>
                    <a:lnTo>
                      <a:pt x="45" y="1178"/>
                    </a:lnTo>
                    <a:cubicBezTo>
                      <a:pt x="31" y="1260"/>
                      <a:pt x="15" y="1345"/>
                      <a:pt x="1" y="1427"/>
                    </a:cubicBezTo>
                    <a:lnTo>
                      <a:pt x="782" y="755"/>
                    </a:lnTo>
                    <a:cubicBezTo>
                      <a:pt x="779" y="693"/>
                      <a:pt x="765" y="632"/>
                      <a:pt x="752" y="574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1"/>
              <p:cNvSpPr/>
              <p:nvPr/>
            </p:nvSpPr>
            <p:spPr>
              <a:xfrm flipH="1">
                <a:off x="6606318" y="2152394"/>
                <a:ext cx="22248" cy="142327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495" extrusionOk="0">
                    <a:moveTo>
                      <a:pt x="0" y="0"/>
                    </a:moveTo>
                    <a:cubicBezTo>
                      <a:pt x="93" y="451"/>
                      <a:pt x="106" y="987"/>
                      <a:pt x="24" y="1622"/>
                    </a:cubicBezTo>
                    <a:cubicBezTo>
                      <a:pt x="0" y="1877"/>
                      <a:pt x="52" y="2171"/>
                      <a:pt x="126" y="2495"/>
                    </a:cubicBezTo>
                    <a:cubicBezTo>
                      <a:pt x="137" y="2444"/>
                      <a:pt x="150" y="2389"/>
                      <a:pt x="161" y="2338"/>
                    </a:cubicBezTo>
                    <a:cubicBezTo>
                      <a:pt x="175" y="2256"/>
                      <a:pt x="191" y="2171"/>
                      <a:pt x="205" y="2089"/>
                    </a:cubicBezTo>
                    <a:cubicBezTo>
                      <a:pt x="328" y="1389"/>
                      <a:pt x="389" y="679"/>
                      <a:pt x="338" y="10"/>
                    </a:cubicBezTo>
                    <a:cubicBezTo>
                      <a:pt x="249" y="3"/>
                      <a:pt x="157" y="0"/>
                      <a:pt x="5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1"/>
              <p:cNvSpPr/>
              <p:nvPr/>
            </p:nvSpPr>
            <p:spPr>
              <a:xfrm flipH="1">
                <a:off x="6622519" y="2152394"/>
                <a:ext cx="20080" cy="925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622" extrusionOk="0">
                    <a:moveTo>
                      <a:pt x="246" y="0"/>
                    </a:moveTo>
                    <a:cubicBezTo>
                      <a:pt x="175" y="0"/>
                      <a:pt x="103" y="3"/>
                      <a:pt x="24" y="10"/>
                    </a:cubicBezTo>
                    <a:lnTo>
                      <a:pt x="0" y="10"/>
                    </a:lnTo>
                    <a:cubicBezTo>
                      <a:pt x="260" y="604"/>
                      <a:pt x="311" y="1191"/>
                      <a:pt x="270" y="1622"/>
                    </a:cubicBezTo>
                    <a:cubicBezTo>
                      <a:pt x="352" y="987"/>
                      <a:pt x="339" y="451"/>
                      <a:pt x="246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1"/>
              <p:cNvSpPr/>
              <p:nvPr/>
            </p:nvSpPr>
            <p:spPr>
              <a:xfrm flipH="1">
                <a:off x="6617044" y="2152964"/>
                <a:ext cx="13713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4131" extrusionOk="0">
                    <a:moveTo>
                      <a:pt x="1652" y="1000"/>
                    </a:moveTo>
                    <a:cubicBezTo>
                      <a:pt x="1878" y="1000"/>
                      <a:pt x="2257" y="1229"/>
                      <a:pt x="2131" y="1390"/>
                    </a:cubicBezTo>
                    <a:cubicBezTo>
                      <a:pt x="2117" y="1407"/>
                      <a:pt x="2083" y="1413"/>
                      <a:pt x="2038" y="1413"/>
                    </a:cubicBezTo>
                    <a:cubicBezTo>
                      <a:pt x="1847" y="1413"/>
                      <a:pt x="1444" y="1256"/>
                      <a:pt x="1509" y="1076"/>
                    </a:cubicBezTo>
                    <a:cubicBezTo>
                      <a:pt x="1530" y="1021"/>
                      <a:pt x="1584" y="1000"/>
                      <a:pt x="1652" y="1000"/>
                    </a:cubicBezTo>
                    <a:close/>
                    <a:moveTo>
                      <a:pt x="1670" y="2014"/>
                    </a:moveTo>
                    <a:cubicBezTo>
                      <a:pt x="1799" y="2014"/>
                      <a:pt x="1906" y="2195"/>
                      <a:pt x="1906" y="2420"/>
                    </a:cubicBezTo>
                    <a:cubicBezTo>
                      <a:pt x="1906" y="2649"/>
                      <a:pt x="1799" y="2830"/>
                      <a:pt x="1670" y="2830"/>
                    </a:cubicBezTo>
                    <a:cubicBezTo>
                      <a:pt x="1540" y="2830"/>
                      <a:pt x="1434" y="2649"/>
                      <a:pt x="1434" y="2420"/>
                    </a:cubicBezTo>
                    <a:cubicBezTo>
                      <a:pt x="1434" y="2195"/>
                      <a:pt x="1540" y="2014"/>
                      <a:pt x="1670" y="2014"/>
                    </a:cubicBezTo>
                    <a:close/>
                    <a:moveTo>
                      <a:pt x="1956" y="0"/>
                    </a:moveTo>
                    <a:cubicBezTo>
                      <a:pt x="877" y="85"/>
                      <a:pt x="1" y="813"/>
                      <a:pt x="1" y="2106"/>
                    </a:cubicBezTo>
                    <a:cubicBezTo>
                      <a:pt x="1" y="2967"/>
                      <a:pt x="386" y="3718"/>
                      <a:pt x="963" y="4131"/>
                    </a:cubicBezTo>
                    <a:cubicBezTo>
                      <a:pt x="997" y="3656"/>
                      <a:pt x="1356" y="3175"/>
                      <a:pt x="1912" y="2929"/>
                    </a:cubicBezTo>
                    <a:cubicBezTo>
                      <a:pt x="2076" y="2858"/>
                      <a:pt x="2240" y="2813"/>
                      <a:pt x="2404" y="2789"/>
                    </a:cubicBezTo>
                    <a:cubicBezTo>
                      <a:pt x="2377" y="2686"/>
                      <a:pt x="2352" y="2584"/>
                      <a:pt x="2328" y="2485"/>
                    </a:cubicBezTo>
                    <a:cubicBezTo>
                      <a:pt x="2254" y="2161"/>
                      <a:pt x="2202" y="1867"/>
                      <a:pt x="2226" y="1612"/>
                    </a:cubicBezTo>
                    <a:cubicBezTo>
                      <a:pt x="2267" y="1181"/>
                      <a:pt x="2216" y="594"/>
                      <a:pt x="1956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1"/>
              <p:cNvSpPr/>
              <p:nvPr/>
            </p:nvSpPr>
            <p:spPr>
              <a:xfrm flipH="1">
                <a:off x="6625371" y="2210010"/>
                <a:ext cx="46435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4" extrusionOk="0">
                    <a:moveTo>
                      <a:pt x="208" y="0"/>
                    </a:moveTo>
                    <a:cubicBezTo>
                      <a:pt x="140" y="0"/>
                      <a:pt x="86" y="21"/>
                      <a:pt x="65" y="76"/>
                    </a:cubicBezTo>
                    <a:cubicBezTo>
                      <a:pt x="0" y="256"/>
                      <a:pt x="403" y="413"/>
                      <a:pt x="594" y="413"/>
                    </a:cubicBezTo>
                    <a:cubicBezTo>
                      <a:pt x="639" y="413"/>
                      <a:pt x="673" y="407"/>
                      <a:pt x="687" y="390"/>
                    </a:cubicBezTo>
                    <a:cubicBezTo>
                      <a:pt x="813" y="229"/>
                      <a:pt x="434" y="0"/>
                      <a:pt x="208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1"/>
              <p:cNvSpPr/>
              <p:nvPr/>
            </p:nvSpPr>
            <p:spPr>
              <a:xfrm flipH="1">
                <a:off x="6604378" y="2312008"/>
                <a:ext cx="12721" cy="8533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496" extrusionOk="0">
                    <a:moveTo>
                      <a:pt x="223" y="1493"/>
                    </a:moveTo>
                    <a:lnTo>
                      <a:pt x="223" y="1496"/>
                    </a:lnTo>
                    <a:lnTo>
                      <a:pt x="223" y="1493"/>
                    </a:lnTo>
                    <a:close/>
                    <a:moveTo>
                      <a:pt x="223" y="1486"/>
                    </a:moveTo>
                    <a:lnTo>
                      <a:pt x="223" y="1493"/>
                    </a:lnTo>
                    <a:lnTo>
                      <a:pt x="223" y="1486"/>
                    </a:lnTo>
                    <a:close/>
                    <a:moveTo>
                      <a:pt x="199" y="1045"/>
                    </a:moveTo>
                    <a:lnTo>
                      <a:pt x="199" y="1045"/>
                    </a:lnTo>
                    <a:lnTo>
                      <a:pt x="199" y="1045"/>
                    </a:lnTo>
                    <a:close/>
                    <a:moveTo>
                      <a:pt x="199" y="1039"/>
                    </a:moveTo>
                    <a:lnTo>
                      <a:pt x="199" y="1039"/>
                    </a:lnTo>
                    <a:lnTo>
                      <a:pt x="199" y="1039"/>
                    </a:lnTo>
                    <a:close/>
                    <a:moveTo>
                      <a:pt x="199" y="1032"/>
                    </a:moveTo>
                    <a:lnTo>
                      <a:pt x="199" y="1032"/>
                    </a:lnTo>
                    <a:lnTo>
                      <a:pt x="199" y="1032"/>
                    </a:lnTo>
                    <a:close/>
                    <a:moveTo>
                      <a:pt x="199" y="1025"/>
                    </a:moveTo>
                    <a:lnTo>
                      <a:pt x="199" y="1028"/>
                    </a:lnTo>
                    <a:lnTo>
                      <a:pt x="199" y="1025"/>
                    </a:lnTo>
                    <a:close/>
                    <a:moveTo>
                      <a:pt x="195" y="1018"/>
                    </a:moveTo>
                    <a:lnTo>
                      <a:pt x="195" y="1022"/>
                    </a:lnTo>
                    <a:lnTo>
                      <a:pt x="195" y="1018"/>
                    </a:lnTo>
                    <a:close/>
                    <a:moveTo>
                      <a:pt x="195" y="1015"/>
                    </a:moveTo>
                    <a:lnTo>
                      <a:pt x="195" y="1015"/>
                    </a:lnTo>
                    <a:lnTo>
                      <a:pt x="195" y="1015"/>
                    </a:lnTo>
                    <a:close/>
                    <a:moveTo>
                      <a:pt x="195" y="1008"/>
                    </a:moveTo>
                    <a:lnTo>
                      <a:pt x="195" y="1008"/>
                    </a:lnTo>
                    <a:lnTo>
                      <a:pt x="195" y="1008"/>
                    </a:lnTo>
                    <a:close/>
                    <a:moveTo>
                      <a:pt x="195" y="1001"/>
                    </a:moveTo>
                    <a:lnTo>
                      <a:pt x="195" y="1004"/>
                    </a:lnTo>
                    <a:lnTo>
                      <a:pt x="195" y="1001"/>
                    </a:lnTo>
                    <a:close/>
                    <a:moveTo>
                      <a:pt x="195" y="995"/>
                    </a:moveTo>
                    <a:lnTo>
                      <a:pt x="195" y="998"/>
                    </a:lnTo>
                    <a:lnTo>
                      <a:pt x="195" y="995"/>
                    </a:lnTo>
                    <a:close/>
                    <a:moveTo>
                      <a:pt x="192" y="987"/>
                    </a:moveTo>
                    <a:cubicBezTo>
                      <a:pt x="192" y="991"/>
                      <a:pt x="192" y="991"/>
                      <a:pt x="195" y="991"/>
                    </a:cubicBezTo>
                    <a:cubicBezTo>
                      <a:pt x="192" y="991"/>
                      <a:pt x="192" y="991"/>
                      <a:pt x="192" y="987"/>
                    </a:cubicBezTo>
                    <a:close/>
                    <a:moveTo>
                      <a:pt x="192" y="981"/>
                    </a:moveTo>
                    <a:lnTo>
                      <a:pt x="192" y="987"/>
                    </a:lnTo>
                    <a:lnTo>
                      <a:pt x="192" y="981"/>
                    </a:lnTo>
                    <a:close/>
                    <a:moveTo>
                      <a:pt x="192" y="977"/>
                    </a:moveTo>
                    <a:lnTo>
                      <a:pt x="192" y="981"/>
                    </a:lnTo>
                    <a:lnTo>
                      <a:pt x="192" y="977"/>
                    </a:lnTo>
                    <a:close/>
                    <a:moveTo>
                      <a:pt x="192" y="971"/>
                    </a:moveTo>
                    <a:lnTo>
                      <a:pt x="192" y="974"/>
                    </a:lnTo>
                    <a:lnTo>
                      <a:pt x="192" y="971"/>
                    </a:lnTo>
                    <a:close/>
                    <a:moveTo>
                      <a:pt x="192" y="963"/>
                    </a:moveTo>
                    <a:lnTo>
                      <a:pt x="192" y="971"/>
                    </a:lnTo>
                    <a:lnTo>
                      <a:pt x="192" y="963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ubicBezTo>
                      <a:pt x="72" y="302"/>
                      <a:pt x="147" y="626"/>
                      <a:pt x="192" y="963"/>
                    </a:cubicBezTo>
                    <a:cubicBezTo>
                      <a:pt x="147" y="626"/>
                      <a:pt x="72" y="302"/>
                      <a:pt x="1" y="1"/>
                    </a:cubicBezTo>
                    <a:close/>
                  </a:path>
                </a:pathLst>
              </a:custGeom>
              <a:solidFill>
                <a:srgbClr val="D2CD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1"/>
              <p:cNvSpPr/>
              <p:nvPr/>
            </p:nvSpPr>
            <p:spPr>
              <a:xfrm flipH="1">
                <a:off x="6604379" y="2312008"/>
                <a:ext cx="94866" cy="95722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678" extrusionOk="0">
                    <a:moveTo>
                      <a:pt x="1441" y="1"/>
                    </a:moveTo>
                    <a:cubicBezTo>
                      <a:pt x="1277" y="25"/>
                      <a:pt x="1113" y="70"/>
                      <a:pt x="949" y="141"/>
                    </a:cubicBezTo>
                    <a:cubicBezTo>
                      <a:pt x="393" y="387"/>
                      <a:pt x="34" y="868"/>
                      <a:pt x="0" y="1343"/>
                    </a:cubicBezTo>
                    <a:cubicBezTo>
                      <a:pt x="297" y="1554"/>
                      <a:pt x="645" y="1677"/>
                      <a:pt x="1017" y="1677"/>
                    </a:cubicBezTo>
                    <a:cubicBezTo>
                      <a:pt x="1242" y="1677"/>
                      <a:pt x="1458" y="1633"/>
                      <a:pt x="1659" y="1551"/>
                    </a:cubicBezTo>
                    <a:cubicBezTo>
                      <a:pt x="1663" y="1534"/>
                      <a:pt x="1663" y="1513"/>
                      <a:pt x="1663" y="1496"/>
                    </a:cubicBezTo>
                    <a:lnTo>
                      <a:pt x="1663" y="1493"/>
                    </a:lnTo>
                    <a:lnTo>
                      <a:pt x="1663" y="1486"/>
                    </a:lnTo>
                    <a:cubicBezTo>
                      <a:pt x="1663" y="1335"/>
                      <a:pt x="1655" y="1189"/>
                      <a:pt x="1639" y="1045"/>
                    </a:cubicBezTo>
                    <a:lnTo>
                      <a:pt x="1639" y="1039"/>
                    </a:lnTo>
                    <a:lnTo>
                      <a:pt x="1639" y="1032"/>
                    </a:lnTo>
                    <a:lnTo>
                      <a:pt x="1639" y="1028"/>
                    </a:lnTo>
                    <a:lnTo>
                      <a:pt x="1639" y="1025"/>
                    </a:lnTo>
                    <a:cubicBezTo>
                      <a:pt x="1639" y="1025"/>
                      <a:pt x="1639" y="1022"/>
                      <a:pt x="1635" y="1022"/>
                    </a:cubicBezTo>
                    <a:lnTo>
                      <a:pt x="1635" y="1018"/>
                    </a:lnTo>
                    <a:lnTo>
                      <a:pt x="1635" y="1015"/>
                    </a:lnTo>
                    <a:lnTo>
                      <a:pt x="1635" y="1008"/>
                    </a:lnTo>
                    <a:lnTo>
                      <a:pt x="1635" y="1004"/>
                    </a:lnTo>
                    <a:lnTo>
                      <a:pt x="1635" y="1001"/>
                    </a:lnTo>
                    <a:lnTo>
                      <a:pt x="1635" y="998"/>
                    </a:lnTo>
                    <a:lnTo>
                      <a:pt x="1635" y="995"/>
                    </a:lnTo>
                    <a:lnTo>
                      <a:pt x="1635" y="991"/>
                    </a:lnTo>
                    <a:cubicBezTo>
                      <a:pt x="1632" y="991"/>
                      <a:pt x="1632" y="991"/>
                      <a:pt x="1632" y="987"/>
                    </a:cubicBezTo>
                    <a:lnTo>
                      <a:pt x="1632" y="981"/>
                    </a:lnTo>
                    <a:lnTo>
                      <a:pt x="1632" y="977"/>
                    </a:lnTo>
                    <a:lnTo>
                      <a:pt x="1632" y="974"/>
                    </a:lnTo>
                    <a:lnTo>
                      <a:pt x="1632" y="971"/>
                    </a:lnTo>
                    <a:lnTo>
                      <a:pt x="1632" y="963"/>
                    </a:lnTo>
                    <a:cubicBezTo>
                      <a:pt x="1587" y="626"/>
                      <a:pt x="1512" y="302"/>
                      <a:pt x="1441" y="1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1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349" y="134"/>
                    </a:moveTo>
                    <a:cubicBezTo>
                      <a:pt x="379" y="134"/>
                      <a:pt x="403" y="179"/>
                      <a:pt x="410" y="233"/>
                    </a:cubicBezTo>
                    <a:cubicBezTo>
                      <a:pt x="420" y="288"/>
                      <a:pt x="399" y="339"/>
                      <a:pt x="372" y="342"/>
                    </a:cubicBezTo>
                    <a:lnTo>
                      <a:pt x="369" y="342"/>
                    </a:lnTo>
                    <a:cubicBezTo>
                      <a:pt x="341" y="342"/>
                      <a:pt x="314" y="298"/>
                      <a:pt x="308" y="243"/>
                    </a:cubicBezTo>
                    <a:cubicBezTo>
                      <a:pt x="300" y="189"/>
                      <a:pt x="318" y="141"/>
                      <a:pt x="345" y="138"/>
                    </a:cubicBezTo>
                    <a:lnTo>
                      <a:pt x="349" y="134"/>
                    </a:lnTo>
                    <a:close/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1"/>
              <p:cNvSpPr/>
              <p:nvPr/>
            </p:nvSpPr>
            <p:spPr>
              <a:xfrm flipH="1">
                <a:off x="6648417" y="2275442"/>
                <a:ext cx="6845" cy="1192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9" extrusionOk="0">
                    <a:moveTo>
                      <a:pt x="49" y="0"/>
                    </a:moveTo>
                    <a:lnTo>
                      <a:pt x="45" y="4"/>
                    </a:lnTo>
                    <a:cubicBezTo>
                      <a:pt x="18" y="7"/>
                      <a:pt x="0" y="55"/>
                      <a:pt x="8" y="109"/>
                    </a:cubicBezTo>
                    <a:cubicBezTo>
                      <a:pt x="14" y="164"/>
                      <a:pt x="41" y="208"/>
                      <a:pt x="69" y="208"/>
                    </a:cubicBezTo>
                    <a:lnTo>
                      <a:pt x="72" y="208"/>
                    </a:lnTo>
                    <a:cubicBezTo>
                      <a:pt x="99" y="205"/>
                      <a:pt x="120" y="154"/>
                      <a:pt x="110" y="99"/>
                    </a:cubicBezTo>
                    <a:cubicBezTo>
                      <a:pt x="103" y="45"/>
                      <a:pt x="79" y="0"/>
                      <a:pt x="49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1"/>
              <p:cNvSpPr/>
              <p:nvPr/>
            </p:nvSpPr>
            <p:spPr>
              <a:xfrm flipH="1">
                <a:off x="6544994" y="2187991"/>
                <a:ext cx="53394" cy="11534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022" extrusionOk="0">
                    <a:moveTo>
                      <a:pt x="342" y="0"/>
                    </a:moveTo>
                    <a:cubicBezTo>
                      <a:pt x="168" y="0"/>
                      <a:pt x="0" y="168"/>
                      <a:pt x="133" y="342"/>
                    </a:cubicBezTo>
                    <a:cubicBezTo>
                      <a:pt x="253" y="499"/>
                      <a:pt x="338" y="676"/>
                      <a:pt x="383" y="861"/>
                    </a:cubicBezTo>
                    <a:lnTo>
                      <a:pt x="775" y="523"/>
                    </a:lnTo>
                    <a:cubicBezTo>
                      <a:pt x="721" y="376"/>
                      <a:pt x="642" y="232"/>
                      <a:pt x="543" y="103"/>
                    </a:cubicBezTo>
                    <a:cubicBezTo>
                      <a:pt x="489" y="32"/>
                      <a:pt x="413" y="0"/>
                      <a:pt x="342" y="0"/>
                    </a:cubicBezTo>
                    <a:close/>
                    <a:moveTo>
                      <a:pt x="829" y="687"/>
                    </a:moveTo>
                    <a:lnTo>
                      <a:pt x="413" y="1042"/>
                    </a:lnTo>
                    <a:cubicBezTo>
                      <a:pt x="434" y="1247"/>
                      <a:pt x="403" y="1455"/>
                      <a:pt x="317" y="1660"/>
                    </a:cubicBezTo>
                    <a:cubicBezTo>
                      <a:pt x="232" y="1847"/>
                      <a:pt x="399" y="2022"/>
                      <a:pt x="553" y="2022"/>
                    </a:cubicBezTo>
                    <a:cubicBezTo>
                      <a:pt x="621" y="2022"/>
                      <a:pt x="686" y="1987"/>
                      <a:pt x="727" y="1899"/>
                    </a:cubicBezTo>
                    <a:cubicBezTo>
                      <a:pt x="898" y="1506"/>
                      <a:pt x="936" y="1083"/>
                      <a:pt x="829" y="687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1"/>
              <p:cNvSpPr/>
              <p:nvPr/>
            </p:nvSpPr>
            <p:spPr>
              <a:xfrm flipH="1">
                <a:off x="6551040" y="2217826"/>
                <a:ext cx="25556" cy="2960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19" extrusionOk="0">
                    <a:moveTo>
                      <a:pt x="393" y="0"/>
                    </a:moveTo>
                    <a:lnTo>
                      <a:pt x="1" y="338"/>
                    </a:lnTo>
                    <a:cubicBezTo>
                      <a:pt x="14" y="396"/>
                      <a:pt x="28" y="457"/>
                      <a:pt x="31" y="519"/>
                    </a:cubicBezTo>
                    <a:lnTo>
                      <a:pt x="447" y="164"/>
                    </a:lnTo>
                    <a:cubicBezTo>
                      <a:pt x="434" y="109"/>
                      <a:pt x="414" y="54"/>
                      <a:pt x="393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1"/>
              <p:cNvSpPr/>
              <p:nvPr/>
            </p:nvSpPr>
            <p:spPr>
              <a:xfrm flipH="1">
                <a:off x="6802271" y="2215829"/>
                <a:ext cx="55505" cy="10524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845" extrusionOk="0">
                    <a:moveTo>
                      <a:pt x="322" y="1"/>
                    </a:moveTo>
                    <a:cubicBezTo>
                      <a:pt x="127" y="1"/>
                      <a:pt x="0" y="311"/>
                      <a:pt x="205" y="455"/>
                    </a:cubicBezTo>
                    <a:cubicBezTo>
                      <a:pt x="533" y="687"/>
                      <a:pt x="489" y="1271"/>
                      <a:pt x="472" y="1616"/>
                    </a:cubicBezTo>
                    <a:cubicBezTo>
                      <a:pt x="465" y="1769"/>
                      <a:pt x="577" y="1844"/>
                      <a:pt x="697" y="1844"/>
                    </a:cubicBezTo>
                    <a:cubicBezTo>
                      <a:pt x="816" y="1844"/>
                      <a:pt x="939" y="1769"/>
                      <a:pt x="946" y="1616"/>
                    </a:cubicBezTo>
                    <a:cubicBezTo>
                      <a:pt x="973" y="1059"/>
                      <a:pt x="943" y="396"/>
                      <a:pt x="444" y="45"/>
                    </a:cubicBezTo>
                    <a:cubicBezTo>
                      <a:pt x="404" y="15"/>
                      <a:pt x="363" y="1"/>
                      <a:pt x="322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1"/>
              <p:cNvSpPr/>
              <p:nvPr/>
            </p:nvSpPr>
            <p:spPr>
              <a:xfrm flipH="1">
                <a:off x="6564104" y="2315146"/>
                <a:ext cx="34912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476" extrusionOk="0">
                    <a:moveTo>
                      <a:pt x="305" y="1"/>
                    </a:moveTo>
                    <a:cubicBezTo>
                      <a:pt x="1" y="1"/>
                      <a:pt x="1" y="475"/>
                      <a:pt x="305" y="475"/>
                    </a:cubicBezTo>
                    <a:cubicBezTo>
                      <a:pt x="612" y="475"/>
                      <a:pt x="612" y="1"/>
                      <a:pt x="305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1"/>
              <p:cNvSpPr/>
              <p:nvPr/>
            </p:nvSpPr>
            <p:spPr>
              <a:xfrm flipH="1">
                <a:off x="6797364" y="2331347"/>
                <a:ext cx="35083" cy="27096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5" extrusionOk="0">
                    <a:moveTo>
                      <a:pt x="308" y="0"/>
                    </a:moveTo>
                    <a:cubicBezTo>
                      <a:pt x="0" y="0"/>
                      <a:pt x="0" y="475"/>
                      <a:pt x="308" y="475"/>
                    </a:cubicBezTo>
                    <a:cubicBezTo>
                      <a:pt x="611" y="475"/>
                      <a:pt x="615" y="0"/>
                      <a:pt x="308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1"/>
              <p:cNvSpPr/>
              <p:nvPr/>
            </p:nvSpPr>
            <p:spPr>
              <a:xfrm flipH="1">
                <a:off x="7071928" y="2320394"/>
                <a:ext cx="125670" cy="106788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72" extrusionOk="0">
                    <a:moveTo>
                      <a:pt x="2100" y="0"/>
                    </a:moveTo>
                    <a:lnTo>
                      <a:pt x="1" y="1796"/>
                    </a:lnTo>
                    <a:lnTo>
                      <a:pt x="155" y="1872"/>
                    </a:lnTo>
                    <a:lnTo>
                      <a:pt x="2203" y="120"/>
                    </a:lnTo>
                    <a:lnTo>
                      <a:pt x="2100" y="0"/>
                    </a:ln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1"/>
              <p:cNvSpPr/>
              <p:nvPr/>
            </p:nvSpPr>
            <p:spPr>
              <a:xfrm flipH="1">
                <a:off x="6775121" y="2175269"/>
                <a:ext cx="305818" cy="290644"/>
              </a:xfrm>
              <a:custGeom>
                <a:avLst/>
                <a:gdLst/>
                <a:ahLst/>
                <a:cxnLst/>
                <a:rect l="l" t="t" r="r" b="b"/>
                <a:pathLst>
                  <a:path w="5361" h="5095" extrusionOk="0">
                    <a:moveTo>
                      <a:pt x="3046" y="159"/>
                    </a:moveTo>
                    <a:cubicBezTo>
                      <a:pt x="3799" y="159"/>
                      <a:pt x="4332" y="316"/>
                      <a:pt x="4674" y="636"/>
                    </a:cubicBezTo>
                    <a:cubicBezTo>
                      <a:pt x="5042" y="985"/>
                      <a:pt x="5200" y="1517"/>
                      <a:pt x="5200" y="2415"/>
                    </a:cubicBezTo>
                    <a:cubicBezTo>
                      <a:pt x="5200" y="3805"/>
                      <a:pt x="4070" y="4934"/>
                      <a:pt x="2680" y="4934"/>
                    </a:cubicBezTo>
                    <a:cubicBezTo>
                      <a:pt x="1291" y="4934"/>
                      <a:pt x="158" y="3805"/>
                      <a:pt x="158" y="2415"/>
                    </a:cubicBezTo>
                    <a:cubicBezTo>
                      <a:pt x="158" y="1142"/>
                      <a:pt x="1151" y="261"/>
                      <a:pt x="2684" y="169"/>
                    </a:cubicBezTo>
                    <a:cubicBezTo>
                      <a:pt x="2810" y="162"/>
                      <a:pt x="2929" y="159"/>
                      <a:pt x="3046" y="159"/>
                    </a:cubicBezTo>
                    <a:close/>
                    <a:moveTo>
                      <a:pt x="3044" y="1"/>
                    </a:moveTo>
                    <a:cubicBezTo>
                      <a:pt x="2927" y="1"/>
                      <a:pt x="2804" y="5"/>
                      <a:pt x="2677" y="12"/>
                    </a:cubicBezTo>
                    <a:cubicBezTo>
                      <a:pt x="1052" y="107"/>
                      <a:pt x="0" y="1049"/>
                      <a:pt x="0" y="2415"/>
                    </a:cubicBezTo>
                    <a:cubicBezTo>
                      <a:pt x="0" y="3893"/>
                      <a:pt x="1202" y="5095"/>
                      <a:pt x="2680" y="5095"/>
                    </a:cubicBezTo>
                    <a:cubicBezTo>
                      <a:pt x="4158" y="5095"/>
                      <a:pt x="5360" y="3893"/>
                      <a:pt x="5360" y="2415"/>
                    </a:cubicBezTo>
                    <a:cubicBezTo>
                      <a:pt x="5360" y="1750"/>
                      <a:pt x="5291" y="1002"/>
                      <a:pt x="4783" y="524"/>
                    </a:cubicBezTo>
                    <a:cubicBezTo>
                      <a:pt x="4411" y="173"/>
                      <a:pt x="3840" y="1"/>
                      <a:pt x="30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1"/>
              <p:cNvSpPr/>
              <p:nvPr/>
            </p:nvSpPr>
            <p:spPr>
              <a:xfrm flipH="1">
                <a:off x="6523775" y="2147716"/>
                <a:ext cx="234854" cy="264461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4636" extrusionOk="0">
                    <a:moveTo>
                      <a:pt x="2338" y="160"/>
                    </a:moveTo>
                    <a:cubicBezTo>
                      <a:pt x="2857" y="160"/>
                      <a:pt x="3233" y="276"/>
                      <a:pt x="3489" y="516"/>
                    </a:cubicBezTo>
                    <a:cubicBezTo>
                      <a:pt x="3820" y="823"/>
                      <a:pt x="3960" y="1324"/>
                      <a:pt x="3960" y="2198"/>
                    </a:cubicBezTo>
                    <a:cubicBezTo>
                      <a:pt x="3960" y="3454"/>
                      <a:pt x="3106" y="4478"/>
                      <a:pt x="2058" y="4478"/>
                    </a:cubicBezTo>
                    <a:cubicBezTo>
                      <a:pt x="1010" y="4478"/>
                      <a:pt x="161" y="3454"/>
                      <a:pt x="161" y="2198"/>
                    </a:cubicBezTo>
                    <a:cubicBezTo>
                      <a:pt x="161" y="1048"/>
                      <a:pt x="908" y="249"/>
                      <a:pt x="2065" y="171"/>
                    </a:cubicBezTo>
                    <a:cubicBezTo>
                      <a:pt x="2161" y="164"/>
                      <a:pt x="2253" y="160"/>
                      <a:pt x="2338" y="160"/>
                    </a:cubicBezTo>
                    <a:close/>
                    <a:moveTo>
                      <a:pt x="2331" y="0"/>
                    </a:moveTo>
                    <a:cubicBezTo>
                      <a:pt x="2243" y="0"/>
                      <a:pt x="2151" y="4"/>
                      <a:pt x="2055" y="10"/>
                    </a:cubicBezTo>
                    <a:cubicBezTo>
                      <a:pt x="805" y="99"/>
                      <a:pt x="0" y="956"/>
                      <a:pt x="0" y="2198"/>
                    </a:cubicBezTo>
                    <a:cubicBezTo>
                      <a:pt x="0" y="3544"/>
                      <a:pt x="925" y="4636"/>
                      <a:pt x="2058" y="4636"/>
                    </a:cubicBezTo>
                    <a:cubicBezTo>
                      <a:pt x="3195" y="4636"/>
                      <a:pt x="4117" y="3544"/>
                      <a:pt x="4117" y="2198"/>
                    </a:cubicBezTo>
                    <a:cubicBezTo>
                      <a:pt x="4117" y="1550"/>
                      <a:pt x="4055" y="826"/>
                      <a:pt x="3598" y="399"/>
                    </a:cubicBezTo>
                    <a:cubicBezTo>
                      <a:pt x="3309" y="131"/>
                      <a:pt x="2892" y="0"/>
                      <a:pt x="233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1"/>
              <p:cNvSpPr/>
              <p:nvPr/>
            </p:nvSpPr>
            <p:spPr>
              <a:xfrm flipH="1">
                <a:off x="6701927" y="2253593"/>
                <a:ext cx="63320" cy="117513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060" extrusionOk="0">
                    <a:moveTo>
                      <a:pt x="37" y="1"/>
                    </a:moveTo>
                    <a:cubicBezTo>
                      <a:pt x="37" y="1"/>
                      <a:pt x="0" y="1384"/>
                      <a:pt x="192" y="1384"/>
                    </a:cubicBezTo>
                    <a:cubicBezTo>
                      <a:pt x="193" y="1384"/>
                      <a:pt x="194" y="1384"/>
                      <a:pt x="195" y="1384"/>
                    </a:cubicBezTo>
                    <a:cubicBezTo>
                      <a:pt x="224" y="1382"/>
                      <a:pt x="257" y="1373"/>
                      <a:pt x="294" y="1359"/>
                    </a:cubicBezTo>
                    <a:lnTo>
                      <a:pt x="294" y="1359"/>
                    </a:lnTo>
                    <a:lnTo>
                      <a:pt x="427" y="2060"/>
                    </a:lnTo>
                    <a:cubicBezTo>
                      <a:pt x="427" y="2060"/>
                      <a:pt x="1109" y="1554"/>
                      <a:pt x="966" y="1308"/>
                    </a:cubicBezTo>
                    <a:cubicBezTo>
                      <a:pt x="918" y="1229"/>
                      <a:pt x="851" y="1200"/>
                      <a:pt x="773" y="1200"/>
                    </a:cubicBezTo>
                    <a:cubicBezTo>
                      <a:pt x="622" y="1200"/>
                      <a:pt x="435" y="1309"/>
                      <a:pt x="294" y="1359"/>
                    </a:cubicBezTo>
                    <a:lnTo>
                      <a:pt x="294" y="135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1"/>
              <p:cNvSpPr/>
              <p:nvPr/>
            </p:nvSpPr>
            <p:spPr>
              <a:xfrm flipH="1">
                <a:off x="6696508" y="2249087"/>
                <a:ext cx="72276" cy="126526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218" extrusionOk="0">
                    <a:moveTo>
                      <a:pt x="97" y="1"/>
                    </a:moveTo>
                    <a:cubicBezTo>
                      <a:pt x="58" y="1"/>
                      <a:pt x="21" y="34"/>
                      <a:pt x="21" y="76"/>
                    </a:cubicBezTo>
                    <a:cubicBezTo>
                      <a:pt x="14" y="370"/>
                      <a:pt x="0" y="1343"/>
                      <a:pt x="167" y="1507"/>
                    </a:cubicBezTo>
                    <a:cubicBezTo>
                      <a:pt x="197" y="1533"/>
                      <a:pt x="229" y="1542"/>
                      <a:pt x="252" y="1542"/>
                    </a:cubicBezTo>
                    <a:cubicBezTo>
                      <a:pt x="256" y="1542"/>
                      <a:pt x="260" y="1542"/>
                      <a:pt x="263" y="1541"/>
                    </a:cubicBezTo>
                    <a:cubicBezTo>
                      <a:pt x="339" y="1537"/>
                      <a:pt x="427" y="1496"/>
                      <a:pt x="523" y="1455"/>
                    </a:cubicBezTo>
                    <a:cubicBezTo>
                      <a:pt x="663" y="1394"/>
                      <a:pt x="764" y="1357"/>
                      <a:pt x="836" y="1357"/>
                    </a:cubicBezTo>
                    <a:cubicBezTo>
                      <a:pt x="892" y="1357"/>
                      <a:pt x="931" y="1379"/>
                      <a:pt x="960" y="1428"/>
                    </a:cubicBezTo>
                    <a:cubicBezTo>
                      <a:pt x="1028" y="1548"/>
                      <a:pt x="703" y="1882"/>
                      <a:pt x="441" y="2077"/>
                    </a:cubicBezTo>
                    <a:cubicBezTo>
                      <a:pt x="407" y="2101"/>
                      <a:pt x="400" y="2152"/>
                      <a:pt x="424" y="2186"/>
                    </a:cubicBezTo>
                    <a:cubicBezTo>
                      <a:pt x="441" y="2207"/>
                      <a:pt x="465" y="2217"/>
                      <a:pt x="489" y="2217"/>
                    </a:cubicBezTo>
                    <a:cubicBezTo>
                      <a:pt x="506" y="2217"/>
                      <a:pt x="523" y="2213"/>
                      <a:pt x="536" y="2203"/>
                    </a:cubicBezTo>
                    <a:cubicBezTo>
                      <a:pt x="659" y="2111"/>
                      <a:pt x="1267" y="1640"/>
                      <a:pt x="1097" y="1346"/>
                    </a:cubicBezTo>
                    <a:cubicBezTo>
                      <a:pt x="1031" y="1236"/>
                      <a:pt x="938" y="1199"/>
                      <a:pt x="837" y="1199"/>
                    </a:cubicBezTo>
                    <a:cubicBezTo>
                      <a:pt x="708" y="1199"/>
                      <a:pt x="567" y="1261"/>
                      <a:pt x="457" y="1309"/>
                    </a:cubicBezTo>
                    <a:cubicBezTo>
                      <a:pt x="389" y="1340"/>
                      <a:pt x="318" y="1373"/>
                      <a:pt x="270" y="1381"/>
                    </a:cubicBezTo>
                    <a:cubicBezTo>
                      <a:pt x="195" y="1271"/>
                      <a:pt x="164" y="633"/>
                      <a:pt x="178" y="80"/>
                    </a:cubicBezTo>
                    <a:cubicBezTo>
                      <a:pt x="181" y="39"/>
                      <a:pt x="147" y="1"/>
                      <a:pt x="103" y="1"/>
                    </a:cubicBezTo>
                    <a:cubicBezTo>
                      <a:pt x="101" y="1"/>
                      <a:pt x="99" y="1"/>
                      <a:pt x="97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 flipH="1">
                <a:off x="6749047" y="2247318"/>
                <a:ext cx="39247" cy="23674"/>
              </a:xfrm>
              <a:custGeom>
                <a:avLst/>
                <a:gdLst/>
                <a:ahLst/>
                <a:cxnLst/>
                <a:rect l="l" t="t" r="r" b="b"/>
                <a:pathLst>
                  <a:path w="688" h="415" extrusionOk="0">
                    <a:moveTo>
                      <a:pt x="387" y="1"/>
                    </a:moveTo>
                    <a:cubicBezTo>
                      <a:pt x="361" y="1"/>
                      <a:pt x="334" y="5"/>
                      <a:pt x="308" y="12"/>
                    </a:cubicBezTo>
                    <a:cubicBezTo>
                      <a:pt x="114" y="60"/>
                      <a:pt x="21" y="295"/>
                      <a:pt x="15" y="306"/>
                    </a:cubicBezTo>
                    <a:cubicBezTo>
                      <a:pt x="1" y="347"/>
                      <a:pt x="21" y="391"/>
                      <a:pt x="62" y="408"/>
                    </a:cubicBezTo>
                    <a:cubicBezTo>
                      <a:pt x="70" y="411"/>
                      <a:pt x="79" y="415"/>
                      <a:pt x="90" y="415"/>
                    </a:cubicBezTo>
                    <a:cubicBezTo>
                      <a:pt x="120" y="415"/>
                      <a:pt x="151" y="394"/>
                      <a:pt x="165" y="364"/>
                    </a:cubicBezTo>
                    <a:cubicBezTo>
                      <a:pt x="182" y="316"/>
                      <a:pt x="254" y="189"/>
                      <a:pt x="349" y="162"/>
                    </a:cubicBezTo>
                    <a:cubicBezTo>
                      <a:pt x="360" y="160"/>
                      <a:pt x="371" y="159"/>
                      <a:pt x="382" y="159"/>
                    </a:cubicBezTo>
                    <a:cubicBezTo>
                      <a:pt x="433" y="159"/>
                      <a:pt x="490" y="184"/>
                      <a:pt x="550" y="234"/>
                    </a:cubicBezTo>
                    <a:cubicBezTo>
                      <a:pt x="564" y="247"/>
                      <a:pt x="581" y="253"/>
                      <a:pt x="599" y="253"/>
                    </a:cubicBezTo>
                    <a:cubicBezTo>
                      <a:pt x="621" y="253"/>
                      <a:pt x="644" y="243"/>
                      <a:pt x="660" y="224"/>
                    </a:cubicBezTo>
                    <a:cubicBezTo>
                      <a:pt x="687" y="193"/>
                      <a:pt x="684" y="142"/>
                      <a:pt x="650" y="114"/>
                    </a:cubicBezTo>
                    <a:cubicBezTo>
                      <a:pt x="561" y="39"/>
                      <a:pt x="474" y="1"/>
                      <a:pt x="387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0" name="Google Shape;290;p21"/>
            <p:cNvGrpSpPr/>
            <p:nvPr/>
          </p:nvGrpSpPr>
          <p:grpSpPr>
            <a:xfrm>
              <a:off x="4765797" y="2778327"/>
              <a:ext cx="1787677" cy="1971829"/>
              <a:chOff x="4765797" y="2778327"/>
              <a:chExt cx="1787677" cy="1971829"/>
            </a:xfrm>
          </p:grpSpPr>
          <p:sp>
            <p:nvSpPr>
              <p:cNvPr id="291" name="Google Shape;291;p21"/>
              <p:cNvSpPr/>
              <p:nvPr/>
            </p:nvSpPr>
            <p:spPr>
              <a:xfrm>
                <a:off x="5094539" y="2778327"/>
                <a:ext cx="1458935" cy="990590"/>
              </a:xfrm>
              <a:custGeom>
                <a:avLst/>
                <a:gdLst/>
                <a:ahLst/>
                <a:cxnLst/>
                <a:rect l="l" t="t" r="r" b="b"/>
                <a:pathLst>
                  <a:path w="46474" h="31555" extrusionOk="0">
                    <a:moveTo>
                      <a:pt x="37567" y="1"/>
                    </a:moveTo>
                    <a:cubicBezTo>
                      <a:pt x="35652" y="1"/>
                      <a:pt x="24308" y="1663"/>
                      <a:pt x="23717" y="2161"/>
                    </a:cubicBezTo>
                    <a:cubicBezTo>
                      <a:pt x="23090" y="2686"/>
                      <a:pt x="26383" y="7735"/>
                      <a:pt x="19936" y="9429"/>
                    </a:cubicBezTo>
                    <a:cubicBezTo>
                      <a:pt x="19251" y="9609"/>
                      <a:pt x="18656" y="9689"/>
                      <a:pt x="18136" y="9689"/>
                    </a:cubicBezTo>
                    <a:cubicBezTo>
                      <a:pt x="13767" y="9689"/>
                      <a:pt x="14790" y="3995"/>
                      <a:pt x="13602" y="3716"/>
                    </a:cubicBezTo>
                    <a:cubicBezTo>
                      <a:pt x="13480" y="3687"/>
                      <a:pt x="13267" y="3674"/>
                      <a:pt x="12980" y="3674"/>
                    </a:cubicBezTo>
                    <a:cubicBezTo>
                      <a:pt x="10126" y="3674"/>
                      <a:pt x="0" y="5003"/>
                      <a:pt x="145" y="6095"/>
                    </a:cubicBezTo>
                    <a:cubicBezTo>
                      <a:pt x="1040" y="12927"/>
                      <a:pt x="3344" y="30634"/>
                      <a:pt x="4116" y="31442"/>
                    </a:cubicBezTo>
                    <a:cubicBezTo>
                      <a:pt x="4190" y="31520"/>
                      <a:pt x="4581" y="31555"/>
                      <a:pt x="5227" y="31555"/>
                    </a:cubicBezTo>
                    <a:cubicBezTo>
                      <a:pt x="11300" y="31555"/>
                      <a:pt x="39957" y="28456"/>
                      <a:pt x="41094" y="28140"/>
                    </a:cubicBezTo>
                    <a:cubicBezTo>
                      <a:pt x="42350" y="27791"/>
                      <a:pt x="40082" y="18822"/>
                      <a:pt x="40082" y="18822"/>
                    </a:cubicBezTo>
                    <a:lnTo>
                      <a:pt x="40082" y="18822"/>
                    </a:lnTo>
                    <a:cubicBezTo>
                      <a:pt x="40082" y="18822"/>
                      <a:pt x="40225" y="18833"/>
                      <a:pt x="40465" y="18833"/>
                    </a:cubicBezTo>
                    <a:cubicBezTo>
                      <a:pt x="41855" y="18833"/>
                      <a:pt x="46473" y="18469"/>
                      <a:pt x="45221" y="13539"/>
                    </a:cubicBezTo>
                    <a:cubicBezTo>
                      <a:pt x="44455" y="10512"/>
                      <a:pt x="42769" y="9791"/>
                      <a:pt x="41337" y="9791"/>
                    </a:cubicBezTo>
                    <a:cubicBezTo>
                      <a:pt x="40033" y="9791"/>
                      <a:pt x="38938" y="10389"/>
                      <a:pt x="38938" y="10389"/>
                    </a:cubicBezTo>
                    <a:cubicBezTo>
                      <a:pt x="38938" y="10389"/>
                      <a:pt x="38519" y="246"/>
                      <a:pt x="37810" y="20"/>
                    </a:cubicBezTo>
                    <a:cubicBezTo>
                      <a:pt x="37768" y="7"/>
                      <a:pt x="37686" y="1"/>
                      <a:pt x="37567" y="1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2" name="Google Shape;292;p21"/>
                  <p:cNvSpPr txBox="1"/>
                  <p:nvPr/>
                </p:nvSpPr>
                <p:spPr>
                  <a:xfrm rot="21221180">
                    <a:off x="5175497" y="2904009"/>
                    <a:ext cx="1372026" cy="67309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600" b="1">
                        <a:solidFill>
                          <a:srgbClr val="F4E9DF"/>
                        </a:solidFill>
                        <a:latin typeface="Anton"/>
                        <a:ea typeface="Anton"/>
                        <a:cs typeface="Anton"/>
                        <a:sym typeface="Anton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rgbClr val="F4E9DF"/>
                            </a:solidFill>
                            <a:latin typeface="Cambria Math" panose="02040503050406030204" pitchFamily="18" charset="0"/>
                            <a:ea typeface="Anton"/>
                            <a:cs typeface="Anton"/>
                            <a:sym typeface="Anton"/>
                          </a:rPr>
                          <m:t>𝒚</m:t>
                        </m:r>
                        <m:r>
                          <a:rPr lang="en-US" sz="1600" b="1" i="1" smtClean="0">
                            <a:solidFill>
                              <a:srgbClr val="F4E9DF"/>
                            </a:solidFill>
                            <a:latin typeface="Cambria Math" panose="02040503050406030204" pitchFamily="18" charset="0"/>
                            <a:ea typeface="Anton"/>
                            <a:cs typeface="Anton"/>
                            <a:sym typeface="Anton"/>
                          </a:rPr>
                          <m:t>=</m:t>
                        </m:r>
                        <m:r>
                          <a:rPr lang="en-US" sz="1600" b="1" i="1" smtClean="0">
                            <a:solidFill>
                              <a:srgbClr val="F4E9DF"/>
                            </a:solidFill>
                            <a:latin typeface="Cambria Math" panose="02040503050406030204" pitchFamily="18" charset="0"/>
                            <a:ea typeface="Anton"/>
                            <a:cs typeface="Anton"/>
                            <a:sym typeface="Anton"/>
                          </a:rPr>
                          <m:t>𝒂</m:t>
                        </m:r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rgbClr val="F4E9DF"/>
                                </a:solidFill>
                                <a:latin typeface="Cambria Math" panose="02040503050406030204" pitchFamily="18" charset="0"/>
                                <a:ea typeface="Anton"/>
                                <a:cs typeface="Anton"/>
                                <a:sym typeface="Anton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solidFill>
                                  <a:srgbClr val="F4E9DF"/>
                                </a:solidFill>
                                <a:latin typeface="Cambria Math" panose="02040503050406030204" pitchFamily="18" charset="0"/>
                                <a:ea typeface="Anton"/>
                                <a:cs typeface="Anton"/>
                                <a:sym typeface="Anton"/>
                              </a:rPr>
                              <m:t>𝒙</m:t>
                            </m:r>
                          </m:e>
                          <m:sup>
                            <m:r>
                              <a:rPr lang="en-US" sz="1600" b="1" i="1" smtClean="0">
                                <a:solidFill>
                                  <a:srgbClr val="F4E9DF"/>
                                </a:solidFill>
                                <a:latin typeface="Cambria Math" panose="02040503050406030204" pitchFamily="18" charset="0"/>
                                <a:ea typeface="Anton"/>
                                <a:cs typeface="Anton"/>
                                <a:sym typeface="Anton"/>
                              </a:rPr>
                              <m:t>𝟐</m:t>
                            </m:r>
                          </m:sup>
                        </m:sSup>
                      </m:oMath>
                    </a14:m>
                    <a:endParaRPr lang="en-US" sz="1600" b="1" dirty="0">
                      <a:solidFill>
                        <a:srgbClr val="F4E9DF"/>
                      </a:solidFill>
                      <a:latin typeface="Anton"/>
                      <a:ea typeface="Anton"/>
                      <a:cs typeface="Anton"/>
                      <a:sym typeface="Anton"/>
                    </a:endParaRPr>
                  </a:p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600" b="1">
                        <a:solidFill>
                          <a:srgbClr val="F4E9DF"/>
                        </a:solidFill>
                        <a:ea typeface="Anton"/>
                        <a:cs typeface="Anton"/>
                        <a:sym typeface="Anton"/>
                      </a:rPr>
                      <a:t>     </a:t>
                    </a:r>
                    <a14:m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rgbClr val="F4E9DF"/>
                            </a:solidFill>
                            <a:latin typeface="Cambria Math" panose="02040503050406030204" pitchFamily="18" charset="0"/>
                            <a:ea typeface="Anton"/>
                            <a:cs typeface="Anton"/>
                            <a:sym typeface="Anton"/>
                          </a:rPr>
                          <m:t>(</m:t>
                        </m:r>
                        <m:r>
                          <a:rPr lang="en-US" sz="1600" b="1" i="1" smtClean="0">
                            <a:solidFill>
                              <a:srgbClr val="F4E9DF"/>
                            </a:solidFill>
                            <a:latin typeface="Cambria Math" panose="02040503050406030204" pitchFamily="18" charset="0"/>
                            <a:ea typeface="Anton"/>
                            <a:cs typeface="Anton"/>
                            <a:sym typeface="Anton"/>
                          </a:rPr>
                          <m:t>𝒂</m:t>
                        </m:r>
                        <m:r>
                          <a:rPr lang="en-US" sz="1600" b="1" i="1" smtClean="0">
                            <a:solidFill>
                              <a:srgbClr val="F4E9DF"/>
                            </a:solidFill>
                            <a:latin typeface="Cambria Math" panose="02040503050406030204" pitchFamily="18" charset="0"/>
                            <a:ea typeface="Anton"/>
                            <a:cs typeface="Anton"/>
                            <a:sym typeface="Anton"/>
                          </a:rPr>
                          <m:t>≠</m:t>
                        </m:r>
                        <m:r>
                          <a:rPr lang="en-US" sz="1600" b="1" i="1" smtClean="0">
                            <a:solidFill>
                              <a:srgbClr val="F4E9DF"/>
                            </a:solidFill>
                            <a:latin typeface="Cambria Math" panose="02040503050406030204" pitchFamily="18" charset="0"/>
                            <a:ea typeface="Anton"/>
                            <a:cs typeface="Anton"/>
                            <a:sym typeface="Anton"/>
                          </a:rPr>
                          <m:t>𝟎</m:t>
                        </m:r>
                        <m:r>
                          <a:rPr lang="en-US" sz="1600" b="1" i="1" smtClean="0">
                            <a:solidFill>
                              <a:srgbClr val="F4E9DF"/>
                            </a:solidFill>
                            <a:latin typeface="Cambria Math" panose="02040503050406030204" pitchFamily="18" charset="0"/>
                            <a:ea typeface="Anton"/>
                            <a:cs typeface="Anton"/>
                            <a:sym typeface="Anton"/>
                          </a:rPr>
                          <m:t>)</m:t>
                        </m:r>
                      </m:oMath>
                    </a14:m>
                    <a:endParaRPr sz="1600" b="1" dirty="0">
                      <a:solidFill>
                        <a:srgbClr val="F4E9DF"/>
                      </a:solidFill>
                      <a:latin typeface="Anton"/>
                      <a:ea typeface="Anton"/>
                      <a:cs typeface="Anton"/>
                      <a:sym typeface="Anton"/>
                    </a:endParaRPr>
                  </a:p>
                </p:txBody>
              </p:sp>
            </mc:Choice>
            <mc:Fallback xmlns="">
              <p:sp>
                <p:nvSpPr>
                  <p:cNvPr id="292" name="Google Shape;292;p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1221180">
                    <a:off x="5175497" y="2904009"/>
                    <a:ext cx="1372026" cy="67309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3" name="Google Shape;293;p21"/>
              <p:cNvSpPr/>
              <p:nvPr/>
            </p:nvSpPr>
            <p:spPr>
              <a:xfrm>
                <a:off x="5406052" y="4627308"/>
                <a:ext cx="195409" cy="101658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1"/>
              <p:cNvSpPr/>
              <p:nvPr/>
            </p:nvSpPr>
            <p:spPr>
              <a:xfrm>
                <a:off x="5571910" y="466140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1"/>
              <p:cNvSpPr/>
              <p:nvPr/>
            </p:nvSpPr>
            <p:spPr>
              <a:xfrm>
                <a:off x="5401384" y="4728940"/>
                <a:ext cx="291551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1"/>
              <p:cNvSpPr/>
              <p:nvPr/>
            </p:nvSpPr>
            <p:spPr>
              <a:xfrm>
                <a:off x="5499488" y="4646223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1"/>
              <p:cNvSpPr/>
              <p:nvPr/>
            </p:nvSpPr>
            <p:spPr>
              <a:xfrm>
                <a:off x="5538055" y="4660404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1"/>
              <p:cNvSpPr/>
              <p:nvPr/>
            </p:nvSpPr>
            <p:spPr>
              <a:xfrm rot="3420117">
                <a:off x="5011254" y="4459690"/>
                <a:ext cx="195409" cy="101657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1"/>
              <p:cNvSpPr/>
              <p:nvPr/>
            </p:nvSpPr>
            <p:spPr>
              <a:xfrm rot="3420117">
                <a:off x="5105880" y="459088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1"/>
              <p:cNvSpPr/>
              <p:nvPr/>
            </p:nvSpPr>
            <p:spPr>
              <a:xfrm rot="3420117">
                <a:off x="4935318" y="4569762"/>
                <a:ext cx="291550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1"/>
              <p:cNvSpPr/>
              <p:nvPr/>
            </p:nvSpPr>
            <p:spPr>
              <a:xfrm rot="3420117">
                <a:off x="5115764" y="4493949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1"/>
              <p:cNvSpPr/>
              <p:nvPr/>
            </p:nvSpPr>
            <p:spPr>
              <a:xfrm rot="3420117">
                <a:off x="5130268" y="4532106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1"/>
              <p:cNvSpPr/>
              <p:nvPr/>
            </p:nvSpPr>
            <p:spPr>
              <a:xfrm>
                <a:off x="5105903" y="4129492"/>
                <a:ext cx="623863" cy="526515"/>
              </a:xfrm>
              <a:custGeom>
                <a:avLst/>
                <a:gdLst/>
                <a:ahLst/>
                <a:cxnLst/>
                <a:rect l="l" t="t" r="r" b="b"/>
                <a:pathLst>
                  <a:path w="19873" h="16772" extrusionOk="0">
                    <a:moveTo>
                      <a:pt x="19873" y="0"/>
                    </a:moveTo>
                    <a:lnTo>
                      <a:pt x="4861" y="2535"/>
                    </a:lnTo>
                    <a:cubicBezTo>
                      <a:pt x="4861" y="2535"/>
                      <a:pt x="4578" y="7010"/>
                      <a:pt x="1" y="9064"/>
                    </a:cubicBezTo>
                    <a:cubicBezTo>
                      <a:pt x="1" y="9064"/>
                      <a:pt x="54" y="10381"/>
                      <a:pt x="235" y="10815"/>
                    </a:cubicBezTo>
                    <a:cubicBezTo>
                      <a:pt x="464" y="11369"/>
                      <a:pt x="1096" y="11697"/>
                      <a:pt x="1096" y="11697"/>
                    </a:cubicBezTo>
                    <a:cubicBezTo>
                      <a:pt x="1096" y="11697"/>
                      <a:pt x="6198" y="11583"/>
                      <a:pt x="10177" y="5484"/>
                    </a:cubicBezTo>
                    <a:cubicBezTo>
                      <a:pt x="10324" y="5259"/>
                      <a:pt x="10530" y="5156"/>
                      <a:pt x="10759" y="5156"/>
                    </a:cubicBezTo>
                    <a:cubicBezTo>
                      <a:pt x="11733" y="5156"/>
                      <a:pt x="13124" y="7016"/>
                      <a:pt x="12157" y="9289"/>
                    </a:cubicBezTo>
                    <a:cubicBezTo>
                      <a:pt x="10968" y="12100"/>
                      <a:pt x="9558" y="15791"/>
                      <a:pt x="9558" y="15791"/>
                    </a:cubicBezTo>
                    <a:cubicBezTo>
                      <a:pt x="9558" y="15791"/>
                      <a:pt x="9886" y="16697"/>
                      <a:pt x="11025" y="16767"/>
                    </a:cubicBezTo>
                    <a:cubicBezTo>
                      <a:pt x="11084" y="16770"/>
                      <a:pt x="11142" y="16772"/>
                      <a:pt x="11201" y="16772"/>
                    </a:cubicBezTo>
                    <a:cubicBezTo>
                      <a:pt x="12285" y="16772"/>
                      <a:pt x="13351" y="16189"/>
                      <a:pt x="13351" y="16189"/>
                    </a:cubicBezTo>
                    <a:cubicBezTo>
                      <a:pt x="13351" y="16189"/>
                      <a:pt x="19491" y="4413"/>
                      <a:pt x="1987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1"/>
              <p:cNvSpPr/>
              <p:nvPr/>
            </p:nvSpPr>
            <p:spPr>
              <a:xfrm>
                <a:off x="5189345" y="3769074"/>
                <a:ext cx="555396" cy="483664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15407" extrusionOk="0">
                    <a:moveTo>
                      <a:pt x="10291" y="0"/>
                    </a:moveTo>
                    <a:lnTo>
                      <a:pt x="3720" y="3237"/>
                    </a:lnTo>
                    <a:cubicBezTo>
                      <a:pt x="3720" y="3237"/>
                      <a:pt x="3122" y="8810"/>
                      <a:pt x="1564" y="10951"/>
                    </a:cubicBezTo>
                    <a:cubicBezTo>
                      <a:pt x="0" y="13088"/>
                      <a:pt x="1571" y="15394"/>
                      <a:pt x="4922" y="15394"/>
                    </a:cubicBezTo>
                    <a:cubicBezTo>
                      <a:pt x="5443" y="15394"/>
                      <a:pt x="6110" y="15407"/>
                      <a:pt x="6865" y="15407"/>
                    </a:cubicBezTo>
                    <a:cubicBezTo>
                      <a:pt x="10973" y="15407"/>
                      <a:pt x="17692" y="15023"/>
                      <a:pt x="17658" y="10086"/>
                    </a:cubicBezTo>
                    <a:cubicBezTo>
                      <a:pt x="17616" y="4242"/>
                      <a:pt x="13802" y="805"/>
                      <a:pt x="1029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5" name="Google Shape;305;p21"/>
              <p:cNvGrpSpPr/>
              <p:nvPr/>
            </p:nvGrpSpPr>
            <p:grpSpPr>
              <a:xfrm>
                <a:off x="4765797" y="2931428"/>
                <a:ext cx="787826" cy="817869"/>
                <a:chOff x="34550" y="3406650"/>
                <a:chExt cx="627400" cy="651325"/>
              </a:xfrm>
            </p:grpSpPr>
            <p:sp>
              <p:nvSpPr>
                <p:cNvPr id="306" name="Google Shape;306;p21"/>
                <p:cNvSpPr/>
                <p:nvPr/>
              </p:nvSpPr>
              <p:spPr>
                <a:xfrm>
                  <a:off x="145950" y="3574125"/>
                  <a:ext cx="26982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3" h="8399" extrusionOk="0">
                      <a:moveTo>
                        <a:pt x="5972" y="1"/>
                      </a:moveTo>
                      <a:cubicBezTo>
                        <a:pt x="5006" y="1"/>
                        <a:pt x="4002" y="344"/>
                        <a:pt x="3056" y="995"/>
                      </a:cubicBezTo>
                      <a:cubicBezTo>
                        <a:pt x="1" y="3095"/>
                        <a:pt x="4820" y="8164"/>
                        <a:pt x="4820" y="8164"/>
                      </a:cubicBezTo>
                      <a:lnTo>
                        <a:pt x="4820" y="8398"/>
                      </a:lnTo>
                      <a:lnTo>
                        <a:pt x="10792" y="5560"/>
                      </a:lnTo>
                      <a:cubicBezTo>
                        <a:pt x="10095" y="1717"/>
                        <a:pt x="8130" y="1"/>
                        <a:pt x="597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21"/>
                <p:cNvSpPr/>
                <p:nvPr/>
              </p:nvSpPr>
              <p:spPr>
                <a:xfrm>
                  <a:off x="34550" y="3886900"/>
                  <a:ext cx="171100" cy="1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4" h="6843" extrusionOk="0">
                      <a:moveTo>
                        <a:pt x="4412" y="1"/>
                      </a:moveTo>
                      <a:cubicBezTo>
                        <a:pt x="2271" y="1"/>
                        <a:pt x="1" y="1041"/>
                        <a:pt x="635" y="4295"/>
                      </a:cubicBezTo>
                      <a:cubicBezTo>
                        <a:pt x="1036" y="6354"/>
                        <a:pt x="2731" y="6842"/>
                        <a:pt x="4249" y="6842"/>
                      </a:cubicBezTo>
                      <a:cubicBezTo>
                        <a:pt x="5619" y="6842"/>
                        <a:pt x="6844" y="6445"/>
                        <a:pt x="6844" y="6445"/>
                      </a:cubicBezTo>
                      <a:lnTo>
                        <a:pt x="5679" y="120"/>
                      </a:lnTo>
                      <a:cubicBezTo>
                        <a:pt x="5280" y="44"/>
                        <a:pt x="4849" y="1"/>
                        <a:pt x="441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21"/>
                <p:cNvSpPr/>
                <p:nvPr/>
              </p:nvSpPr>
              <p:spPr>
                <a:xfrm>
                  <a:off x="59925" y="3727775"/>
                  <a:ext cx="206550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2" h="6698" extrusionOk="0">
                      <a:moveTo>
                        <a:pt x="3970" y="1"/>
                      </a:moveTo>
                      <a:cubicBezTo>
                        <a:pt x="3005" y="1"/>
                        <a:pt x="2115" y="366"/>
                        <a:pt x="1530" y="1297"/>
                      </a:cubicBezTo>
                      <a:cubicBezTo>
                        <a:pt x="1" y="3733"/>
                        <a:pt x="3298" y="6366"/>
                        <a:pt x="4591" y="6698"/>
                      </a:cubicBezTo>
                      <a:lnTo>
                        <a:pt x="8261" y="2018"/>
                      </a:lnTo>
                      <a:cubicBezTo>
                        <a:pt x="7286" y="956"/>
                        <a:pt x="5530" y="1"/>
                        <a:pt x="3970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21"/>
                <p:cNvSpPr/>
                <p:nvPr/>
              </p:nvSpPr>
              <p:spPr>
                <a:xfrm>
                  <a:off x="344200" y="3406650"/>
                  <a:ext cx="317750" cy="3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0" h="13092" extrusionOk="0">
                      <a:moveTo>
                        <a:pt x="7434" y="1"/>
                      </a:moveTo>
                      <a:cubicBezTo>
                        <a:pt x="2432" y="1"/>
                        <a:pt x="1" y="6615"/>
                        <a:pt x="192" y="13091"/>
                      </a:cubicBezTo>
                      <a:cubicBezTo>
                        <a:pt x="192" y="13091"/>
                        <a:pt x="1345" y="12698"/>
                        <a:pt x="3945" y="11939"/>
                      </a:cubicBezTo>
                      <a:cubicBezTo>
                        <a:pt x="5992" y="11340"/>
                        <a:pt x="12710" y="147"/>
                        <a:pt x="7595" y="3"/>
                      </a:cubicBezTo>
                      <a:cubicBezTo>
                        <a:pt x="7541" y="2"/>
                        <a:pt x="7487" y="1"/>
                        <a:pt x="7434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0" name="Google Shape;310;p21"/>
              <p:cNvSpPr/>
              <p:nvPr/>
            </p:nvSpPr>
            <p:spPr>
              <a:xfrm>
                <a:off x="4895636" y="3295770"/>
                <a:ext cx="872837" cy="632841"/>
              </a:xfrm>
              <a:custGeom>
                <a:avLst/>
                <a:gdLst/>
                <a:ahLst/>
                <a:cxnLst/>
                <a:rect l="l" t="t" r="r" b="b"/>
                <a:pathLst>
                  <a:path w="27804" h="20159" extrusionOk="0">
                    <a:moveTo>
                      <a:pt x="15316" y="1"/>
                    </a:moveTo>
                    <a:cubicBezTo>
                      <a:pt x="13311" y="1"/>
                      <a:pt x="11014" y="446"/>
                      <a:pt x="8442" y="1485"/>
                    </a:cubicBezTo>
                    <a:cubicBezTo>
                      <a:pt x="1" y="4894"/>
                      <a:pt x="33" y="11612"/>
                      <a:pt x="2708" y="14049"/>
                    </a:cubicBezTo>
                    <a:cubicBezTo>
                      <a:pt x="2708" y="14049"/>
                      <a:pt x="654" y="15291"/>
                      <a:pt x="1752" y="18208"/>
                    </a:cubicBezTo>
                    <a:cubicBezTo>
                      <a:pt x="2169" y="19310"/>
                      <a:pt x="3621" y="20159"/>
                      <a:pt x="5485" y="20159"/>
                    </a:cubicBezTo>
                    <a:cubicBezTo>
                      <a:pt x="6982" y="20159"/>
                      <a:pt x="8745" y="19611"/>
                      <a:pt x="10448" y="18208"/>
                    </a:cubicBezTo>
                    <a:cubicBezTo>
                      <a:pt x="10448" y="18208"/>
                      <a:pt x="10984" y="18378"/>
                      <a:pt x="11987" y="18378"/>
                    </a:cubicBezTo>
                    <a:cubicBezTo>
                      <a:pt x="13841" y="18378"/>
                      <a:pt x="17294" y="17796"/>
                      <a:pt x="21916" y="14479"/>
                    </a:cubicBezTo>
                    <a:cubicBezTo>
                      <a:pt x="27804" y="10250"/>
                      <a:pt x="24928" y="1"/>
                      <a:pt x="15316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1"/>
              <p:cNvSpPr/>
              <p:nvPr/>
            </p:nvSpPr>
            <p:spPr>
              <a:xfrm>
                <a:off x="4977539" y="3689400"/>
                <a:ext cx="219308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1653" extrusionOk="0">
                    <a:moveTo>
                      <a:pt x="4299" y="1"/>
                    </a:moveTo>
                    <a:cubicBezTo>
                      <a:pt x="4018" y="1"/>
                      <a:pt x="3737" y="20"/>
                      <a:pt x="3459" y="58"/>
                    </a:cubicBezTo>
                    <a:cubicBezTo>
                      <a:pt x="2847" y="147"/>
                      <a:pt x="2248" y="316"/>
                      <a:pt x="1670" y="537"/>
                    </a:cubicBezTo>
                    <a:cubicBezTo>
                      <a:pt x="1091" y="763"/>
                      <a:pt x="534" y="1025"/>
                      <a:pt x="1" y="1366"/>
                    </a:cubicBezTo>
                    <a:lnTo>
                      <a:pt x="201" y="1652"/>
                    </a:lnTo>
                    <a:cubicBezTo>
                      <a:pt x="682" y="1317"/>
                      <a:pt x="1223" y="1025"/>
                      <a:pt x="1768" y="783"/>
                    </a:cubicBezTo>
                    <a:cubicBezTo>
                      <a:pt x="2322" y="541"/>
                      <a:pt x="2897" y="348"/>
                      <a:pt x="3487" y="230"/>
                    </a:cubicBezTo>
                    <a:cubicBezTo>
                      <a:pt x="3841" y="166"/>
                      <a:pt x="4200" y="132"/>
                      <a:pt x="4560" y="132"/>
                    </a:cubicBezTo>
                    <a:cubicBezTo>
                      <a:pt x="4804" y="132"/>
                      <a:pt x="5048" y="147"/>
                      <a:pt x="5291" y="181"/>
                    </a:cubicBezTo>
                    <a:cubicBezTo>
                      <a:pt x="5895" y="267"/>
                      <a:pt x="6461" y="505"/>
                      <a:pt x="6986" y="816"/>
                    </a:cubicBezTo>
                    <a:cubicBezTo>
                      <a:pt x="6477" y="480"/>
                      <a:pt x="5915" y="209"/>
                      <a:pt x="5308" y="90"/>
                    </a:cubicBezTo>
                    <a:cubicBezTo>
                      <a:pt x="4976" y="29"/>
                      <a:pt x="4638" y="1"/>
                      <a:pt x="429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5021332" y="3773093"/>
                <a:ext cx="145002" cy="73804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351" extrusionOk="0">
                    <a:moveTo>
                      <a:pt x="2164" y="1"/>
                    </a:moveTo>
                    <a:cubicBezTo>
                      <a:pt x="2075" y="1"/>
                      <a:pt x="1985" y="7"/>
                      <a:pt x="1895" y="20"/>
                    </a:cubicBezTo>
                    <a:cubicBezTo>
                      <a:pt x="1136" y="131"/>
                      <a:pt x="513" y="726"/>
                      <a:pt x="37" y="1780"/>
                    </a:cubicBezTo>
                    <a:cubicBezTo>
                      <a:pt x="0" y="1871"/>
                      <a:pt x="37" y="1973"/>
                      <a:pt x="127" y="2013"/>
                    </a:cubicBezTo>
                    <a:cubicBezTo>
                      <a:pt x="151" y="2023"/>
                      <a:pt x="175" y="2028"/>
                      <a:pt x="199" y="2028"/>
                    </a:cubicBezTo>
                    <a:cubicBezTo>
                      <a:pt x="267" y="2028"/>
                      <a:pt x="331" y="1990"/>
                      <a:pt x="361" y="1924"/>
                    </a:cubicBezTo>
                    <a:cubicBezTo>
                      <a:pt x="779" y="985"/>
                      <a:pt x="1313" y="463"/>
                      <a:pt x="1948" y="365"/>
                    </a:cubicBezTo>
                    <a:cubicBezTo>
                      <a:pt x="2020" y="354"/>
                      <a:pt x="2092" y="349"/>
                      <a:pt x="2163" y="349"/>
                    </a:cubicBezTo>
                    <a:cubicBezTo>
                      <a:pt x="2753" y="349"/>
                      <a:pt x="3322" y="690"/>
                      <a:pt x="3724" y="1000"/>
                    </a:cubicBezTo>
                    <a:cubicBezTo>
                      <a:pt x="3601" y="979"/>
                      <a:pt x="3471" y="965"/>
                      <a:pt x="3341" y="965"/>
                    </a:cubicBezTo>
                    <a:cubicBezTo>
                      <a:pt x="3121" y="965"/>
                      <a:pt x="2899" y="1005"/>
                      <a:pt x="2703" y="1116"/>
                    </a:cubicBezTo>
                    <a:cubicBezTo>
                      <a:pt x="2371" y="1305"/>
                      <a:pt x="2182" y="1657"/>
                      <a:pt x="2137" y="2157"/>
                    </a:cubicBezTo>
                    <a:cubicBezTo>
                      <a:pt x="2129" y="2256"/>
                      <a:pt x="2202" y="2342"/>
                      <a:pt x="2297" y="2350"/>
                    </a:cubicBezTo>
                    <a:lnTo>
                      <a:pt x="2314" y="2350"/>
                    </a:lnTo>
                    <a:cubicBezTo>
                      <a:pt x="2403" y="2350"/>
                      <a:pt x="2482" y="2280"/>
                      <a:pt x="2490" y="2186"/>
                    </a:cubicBezTo>
                    <a:cubicBezTo>
                      <a:pt x="2522" y="1809"/>
                      <a:pt x="2649" y="1551"/>
                      <a:pt x="2876" y="1423"/>
                    </a:cubicBezTo>
                    <a:cubicBezTo>
                      <a:pt x="3012" y="1346"/>
                      <a:pt x="3174" y="1317"/>
                      <a:pt x="3340" y="1317"/>
                    </a:cubicBezTo>
                    <a:cubicBezTo>
                      <a:pt x="3825" y="1317"/>
                      <a:pt x="4343" y="1564"/>
                      <a:pt x="4352" y="1567"/>
                    </a:cubicBezTo>
                    <a:cubicBezTo>
                      <a:pt x="4377" y="1579"/>
                      <a:pt x="4403" y="1585"/>
                      <a:pt x="4430" y="1585"/>
                    </a:cubicBezTo>
                    <a:cubicBezTo>
                      <a:pt x="4482" y="1585"/>
                      <a:pt x="4533" y="1561"/>
                      <a:pt x="4569" y="1517"/>
                    </a:cubicBezTo>
                    <a:cubicBezTo>
                      <a:pt x="4618" y="1452"/>
                      <a:pt x="4614" y="1358"/>
                      <a:pt x="4561" y="1296"/>
                    </a:cubicBezTo>
                    <a:cubicBezTo>
                      <a:pt x="4511" y="1239"/>
                      <a:pt x="3417" y="1"/>
                      <a:pt x="21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1"/>
              <p:cNvSpPr/>
              <p:nvPr/>
            </p:nvSpPr>
            <p:spPr>
              <a:xfrm>
                <a:off x="5326373" y="3588505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29" y="1"/>
                    </a:moveTo>
                    <a:cubicBezTo>
                      <a:pt x="297" y="1"/>
                      <a:pt x="266" y="6"/>
                      <a:pt x="237" y="19"/>
                    </a:cubicBezTo>
                    <a:cubicBezTo>
                      <a:pt x="29" y="109"/>
                      <a:pt x="0" y="516"/>
                      <a:pt x="176" y="921"/>
                    </a:cubicBezTo>
                    <a:cubicBezTo>
                      <a:pt x="328" y="1272"/>
                      <a:pt x="585" y="1509"/>
                      <a:pt x="786" y="1509"/>
                    </a:cubicBezTo>
                    <a:cubicBezTo>
                      <a:pt x="818" y="1509"/>
                      <a:pt x="849" y="1503"/>
                      <a:pt x="877" y="1491"/>
                    </a:cubicBezTo>
                    <a:cubicBezTo>
                      <a:pt x="1091" y="1397"/>
                      <a:pt x="1119" y="995"/>
                      <a:pt x="943" y="589"/>
                    </a:cubicBezTo>
                    <a:cubicBezTo>
                      <a:pt x="791" y="238"/>
                      <a:pt x="534" y="1"/>
                      <a:pt x="329" y="1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1"/>
              <p:cNvSpPr/>
              <p:nvPr/>
            </p:nvSpPr>
            <p:spPr>
              <a:xfrm>
                <a:off x="5546780" y="3480106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33" y="0"/>
                    </a:moveTo>
                    <a:cubicBezTo>
                      <a:pt x="301" y="0"/>
                      <a:pt x="271" y="6"/>
                      <a:pt x="243" y="18"/>
                    </a:cubicBezTo>
                    <a:cubicBezTo>
                      <a:pt x="29" y="113"/>
                      <a:pt x="0" y="514"/>
                      <a:pt x="177" y="921"/>
                    </a:cubicBezTo>
                    <a:cubicBezTo>
                      <a:pt x="329" y="1271"/>
                      <a:pt x="585" y="1509"/>
                      <a:pt x="790" y="1509"/>
                    </a:cubicBezTo>
                    <a:cubicBezTo>
                      <a:pt x="822" y="1509"/>
                      <a:pt x="853" y="1503"/>
                      <a:pt x="882" y="1491"/>
                    </a:cubicBezTo>
                    <a:cubicBezTo>
                      <a:pt x="1091" y="1400"/>
                      <a:pt x="1120" y="995"/>
                      <a:pt x="943" y="588"/>
                    </a:cubicBezTo>
                    <a:cubicBezTo>
                      <a:pt x="791" y="238"/>
                      <a:pt x="535" y="0"/>
                      <a:pt x="333" y="0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>
                <a:off x="5258879" y="3646644"/>
                <a:ext cx="183897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709" extrusionOk="0">
                    <a:moveTo>
                      <a:pt x="3803" y="0"/>
                    </a:moveTo>
                    <a:cubicBezTo>
                      <a:pt x="3347" y="0"/>
                      <a:pt x="2843" y="95"/>
                      <a:pt x="2334" y="283"/>
                    </a:cubicBezTo>
                    <a:cubicBezTo>
                      <a:pt x="899" y="829"/>
                      <a:pt x="0" y="1969"/>
                      <a:pt x="329" y="2838"/>
                    </a:cubicBezTo>
                    <a:cubicBezTo>
                      <a:pt x="542" y="3396"/>
                      <a:pt x="1215" y="3708"/>
                      <a:pt x="2056" y="3708"/>
                    </a:cubicBezTo>
                    <a:cubicBezTo>
                      <a:pt x="2510" y="3708"/>
                      <a:pt x="3015" y="3614"/>
                      <a:pt x="3519" y="3425"/>
                    </a:cubicBezTo>
                    <a:cubicBezTo>
                      <a:pt x="4959" y="2880"/>
                      <a:pt x="5857" y="1740"/>
                      <a:pt x="5529" y="870"/>
                    </a:cubicBezTo>
                    <a:cubicBezTo>
                      <a:pt x="5316" y="312"/>
                      <a:pt x="4643" y="0"/>
                      <a:pt x="380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1"/>
              <p:cNvSpPr/>
              <p:nvPr/>
            </p:nvSpPr>
            <p:spPr>
              <a:xfrm>
                <a:off x="5555789" y="3522141"/>
                <a:ext cx="116403" cy="96312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3068" extrusionOk="0">
                    <a:moveTo>
                      <a:pt x="2445" y="0"/>
                    </a:moveTo>
                    <a:cubicBezTo>
                      <a:pt x="1998" y="0"/>
                      <a:pt x="1481" y="201"/>
                      <a:pt x="1038" y="578"/>
                    </a:cubicBezTo>
                    <a:cubicBezTo>
                      <a:pt x="263" y="1239"/>
                      <a:pt x="1" y="2206"/>
                      <a:pt x="452" y="2732"/>
                    </a:cubicBezTo>
                    <a:cubicBezTo>
                      <a:pt x="645" y="2957"/>
                      <a:pt x="931" y="3068"/>
                      <a:pt x="1264" y="3068"/>
                    </a:cubicBezTo>
                    <a:cubicBezTo>
                      <a:pt x="1707" y="3068"/>
                      <a:pt x="2224" y="2867"/>
                      <a:pt x="2670" y="2490"/>
                    </a:cubicBezTo>
                    <a:cubicBezTo>
                      <a:pt x="3446" y="1825"/>
                      <a:pt x="3708" y="862"/>
                      <a:pt x="3257" y="336"/>
                    </a:cubicBezTo>
                    <a:cubicBezTo>
                      <a:pt x="3064" y="111"/>
                      <a:pt x="2773" y="0"/>
                      <a:pt x="244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1"/>
              <p:cNvSpPr/>
              <p:nvPr/>
            </p:nvSpPr>
            <p:spPr>
              <a:xfrm>
                <a:off x="5394306" y="3509270"/>
                <a:ext cx="552916" cy="418964"/>
              </a:xfrm>
              <a:custGeom>
                <a:avLst/>
                <a:gdLst/>
                <a:ahLst/>
                <a:cxnLst/>
                <a:rect l="l" t="t" r="r" b="b"/>
                <a:pathLst>
                  <a:path w="17613" h="13346" extrusionOk="0">
                    <a:moveTo>
                      <a:pt x="15218" y="1"/>
                    </a:moveTo>
                    <a:cubicBezTo>
                      <a:pt x="14722" y="1"/>
                      <a:pt x="14055" y="1686"/>
                      <a:pt x="13667" y="1813"/>
                    </a:cubicBezTo>
                    <a:cubicBezTo>
                      <a:pt x="13648" y="1820"/>
                      <a:pt x="13628" y="1823"/>
                      <a:pt x="13609" y="1823"/>
                    </a:cubicBezTo>
                    <a:cubicBezTo>
                      <a:pt x="13309" y="1823"/>
                      <a:pt x="13072" y="1069"/>
                      <a:pt x="12639" y="1069"/>
                    </a:cubicBezTo>
                    <a:cubicBezTo>
                      <a:pt x="12537" y="1069"/>
                      <a:pt x="12424" y="1110"/>
                      <a:pt x="12297" y="1214"/>
                    </a:cubicBezTo>
                    <a:cubicBezTo>
                      <a:pt x="11596" y="1780"/>
                      <a:pt x="13286" y="2498"/>
                      <a:pt x="12466" y="3733"/>
                    </a:cubicBezTo>
                    <a:cubicBezTo>
                      <a:pt x="9086" y="8802"/>
                      <a:pt x="95" y="10705"/>
                      <a:pt x="26" y="12346"/>
                    </a:cubicBezTo>
                    <a:cubicBezTo>
                      <a:pt x="0" y="13001"/>
                      <a:pt x="839" y="13346"/>
                      <a:pt x="2133" y="13346"/>
                    </a:cubicBezTo>
                    <a:cubicBezTo>
                      <a:pt x="4730" y="13346"/>
                      <a:pt x="9162" y="11958"/>
                      <a:pt x="12129" y="8900"/>
                    </a:cubicBezTo>
                    <a:cubicBezTo>
                      <a:pt x="16575" y="4323"/>
                      <a:pt x="17613" y="2317"/>
                      <a:pt x="16842" y="1915"/>
                    </a:cubicBezTo>
                    <a:cubicBezTo>
                      <a:pt x="16660" y="1820"/>
                      <a:pt x="16508" y="1784"/>
                      <a:pt x="16381" y="1784"/>
                    </a:cubicBezTo>
                    <a:cubicBezTo>
                      <a:pt x="16273" y="1784"/>
                      <a:pt x="16184" y="1810"/>
                      <a:pt x="16112" y="1849"/>
                    </a:cubicBezTo>
                    <a:lnTo>
                      <a:pt x="16112" y="1849"/>
                    </a:lnTo>
                    <a:cubicBezTo>
                      <a:pt x="16279" y="1601"/>
                      <a:pt x="16396" y="1249"/>
                      <a:pt x="16009" y="976"/>
                    </a:cubicBezTo>
                    <a:cubicBezTo>
                      <a:pt x="15843" y="860"/>
                      <a:pt x="15697" y="816"/>
                      <a:pt x="15572" y="816"/>
                    </a:cubicBezTo>
                    <a:cubicBezTo>
                      <a:pt x="15356" y="816"/>
                      <a:pt x="15202" y="946"/>
                      <a:pt x="15109" y="1057"/>
                    </a:cubicBezTo>
                    <a:lnTo>
                      <a:pt x="15109" y="1057"/>
                    </a:lnTo>
                    <a:cubicBezTo>
                      <a:pt x="15301" y="754"/>
                      <a:pt x="15655" y="111"/>
                      <a:pt x="15271" y="8"/>
                    </a:cubicBezTo>
                    <a:cubicBezTo>
                      <a:pt x="15254" y="3"/>
                      <a:pt x="15236" y="1"/>
                      <a:pt x="15218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5664564" y="3787313"/>
                <a:ext cx="61058" cy="4335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81" extrusionOk="0">
                    <a:moveTo>
                      <a:pt x="1364" y="1"/>
                    </a:moveTo>
                    <a:cubicBezTo>
                      <a:pt x="1227" y="1"/>
                      <a:pt x="1089" y="45"/>
                      <a:pt x="973" y="89"/>
                    </a:cubicBezTo>
                    <a:cubicBezTo>
                      <a:pt x="678" y="203"/>
                      <a:pt x="379" y="359"/>
                      <a:pt x="55" y="560"/>
                    </a:cubicBezTo>
                    <a:cubicBezTo>
                      <a:pt x="14" y="585"/>
                      <a:pt x="1" y="638"/>
                      <a:pt x="25" y="679"/>
                    </a:cubicBezTo>
                    <a:cubicBezTo>
                      <a:pt x="41" y="708"/>
                      <a:pt x="71" y="723"/>
                      <a:pt x="100" y="723"/>
                    </a:cubicBezTo>
                    <a:cubicBezTo>
                      <a:pt x="117" y="723"/>
                      <a:pt x="134" y="718"/>
                      <a:pt x="148" y="708"/>
                    </a:cubicBezTo>
                    <a:cubicBezTo>
                      <a:pt x="461" y="515"/>
                      <a:pt x="752" y="363"/>
                      <a:pt x="1039" y="252"/>
                    </a:cubicBezTo>
                    <a:cubicBezTo>
                      <a:pt x="1137" y="214"/>
                      <a:pt x="1252" y="177"/>
                      <a:pt x="1360" y="177"/>
                    </a:cubicBezTo>
                    <a:cubicBezTo>
                      <a:pt x="1416" y="177"/>
                      <a:pt x="1470" y="187"/>
                      <a:pt x="1519" y="212"/>
                    </a:cubicBezTo>
                    <a:cubicBezTo>
                      <a:pt x="1625" y="265"/>
                      <a:pt x="1687" y="388"/>
                      <a:pt x="1720" y="483"/>
                    </a:cubicBezTo>
                    <a:cubicBezTo>
                      <a:pt x="1748" y="564"/>
                      <a:pt x="1773" y="683"/>
                      <a:pt x="1732" y="778"/>
                    </a:cubicBezTo>
                    <a:cubicBezTo>
                      <a:pt x="1695" y="863"/>
                      <a:pt x="1609" y="921"/>
                      <a:pt x="1532" y="970"/>
                    </a:cubicBezTo>
                    <a:cubicBezTo>
                      <a:pt x="1400" y="1052"/>
                      <a:pt x="1256" y="1114"/>
                      <a:pt x="1108" y="1163"/>
                    </a:cubicBezTo>
                    <a:cubicBezTo>
                      <a:pt x="1041" y="1183"/>
                      <a:pt x="963" y="1203"/>
                      <a:pt x="887" y="1203"/>
                    </a:cubicBezTo>
                    <a:cubicBezTo>
                      <a:pt x="870" y="1203"/>
                      <a:pt x="854" y="1202"/>
                      <a:pt x="838" y="1200"/>
                    </a:cubicBezTo>
                    <a:cubicBezTo>
                      <a:pt x="756" y="1183"/>
                      <a:pt x="690" y="1130"/>
                      <a:pt x="674" y="1073"/>
                    </a:cubicBezTo>
                    <a:cubicBezTo>
                      <a:pt x="653" y="990"/>
                      <a:pt x="711" y="901"/>
                      <a:pt x="748" y="852"/>
                    </a:cubicBezTo>
                    <a:cubicBezTo>
                      <a:pt x="854" y="708"/>
                      <a:pt x="1019" y="597"/>
                      <a:pt x="1195" y="556"/>
                    </a:cubicBezTo>
                    <a:cubicBezTo>
                      <a:pt x="1212" y="551"/>
                      <a:pt x="1227" y="551"/>
                      <a:pt x="1240" y="551"/>
                    </a:cubicBezTo>
                    <a:cubicBezTo>
                      <a:pt x="1191" y="617"/>
                      <a:pt x="1129" y="674"/>
                      <a:pt x="1064" y="724"/>
                    </a:cubicBezTo>
                    <a:cubicBezTo>
                      <a:pt x="1023" y="753"/>
                      <a:pt x="1015" y="810"/>
                      <a:pt x="1043" y="847"/>
                    </a:cubicBezTo>
                    <a:cubicBezTo>
                      <a:pt x="1060" y="872"/>
                      <a:pt x="1087" y="884"/>
                      <a:pt x="1114" y="884"/>
                    </a:cubicBezTo>
                    <a:cubicBezTo>
                      <a:pt x="1132" y="884"/>
                      <a:pt x="1150" y="879"/>
                      <a:pt x="1166" y="867"/>
                    </a:cubicBezTo>
                    <a:cubicBezTo>
                      <a:pt x="1248" y="810"/>
                      <a:pt x="1322" y="736"/>
                      <a:pt x="1384" y="659"/>
                    </a:cubicBezTo>
                    <a:cubicBezTo>
                      <a:pt x="1396" y="638"/>
                      <a:pt x="1428" y="597"/>
                      <a:pt x="1428" y="540"/>
                    </a:cubicBezTo>
                    <a:cubicBezTo>
                      <a:pt x="1433" y="490"/>
                      <a:pt x="1412" y="449"/>
                      <a:pt x="1371" y="421"/>
                    </a:cubicBezTo>
                    <a:cubicBezTo>
                      <a:pt x="1332" y="386"/>
                      <a:pt x="1279" y="374"/>
                      <a:pt x="1230" y="374"/>
                    </a:cubicBezTo>
                    <a:cubicBezTo>
                      <a:pt x="1202" y="374"/>
                      <a:pt x="1176" y="378"/>
                      <a:pt x="1154" y="384"/>
                    </a:cubicBezTo>
                    <a:cubicBezTo>
                      <a:pt x="936" y="437"/>
                      <a:pt x="739" y="568"/>
                      <a:pt x="604" y="744"/>
                    </a:cubicBezTo>
                    <a:cubicBezTo>
                      <a:pt x="510" y="876"/>
                      <a:pt x="473" y="1003"/>
                      <a:pt x="506" y="1117"/>
                    </a:cubicBezTo>
                    <a:cubicBezTo>
                      <a:pt x="538" y="1245"/>
                      <a:pt x="657" y="1344"/>
                      <a:pt x="805" y="1372"/>
                    </a:cubicBezTo>
                    <a:cubicBezTo>
                      <a:pt x="838" y="1376"/>
                      <a:pt x="867" y="1380"/>
                      <a:pt x="896" y="1380"/>
                    </a:cubicBezTo>
                    <a:cubicBezTo>
                      <a:pt x="994" y="1380"/>
                      <a:pt x="1089" y="1356"/>
                      <a:pt x="1162" y="1331"/>
                    </a:cubicBezTo>
                    <a:cubicBezTo>
                      <a:pt x="1322" y="1278"/>
                      <a:pt x="1477" y="1208"/>
                      <a:pt x="1625" y="1117"/>
                    </a:cubicBezTo>
                    <a:cubicBezTo>
                      <a:pt x="1720" y="1060"/>
                      <a:pt x="1835" y="979"/>
                      <a:pt x="1892" y="852"/>
                    </a:cubicBezTo>
                    <a:cubicBezTo>
                      <a:pt x="1945" y="733"/>
                      <a:pt x="1941" y="589"/>
                      <a:pt x="1884" y="421"/>
                    </a:cubicBezTo>
                    <a:cubicBezTo>
                      <a:pt x="1822" y="244"/>
                      <a:pt x="1723" y="117"/>
                      <a:pt x="1600" y="55"/>
                    </a:cubicBezTo>
                    <a:cubicBezTo>
                      <a:pt x="1525" y="16"/>
                      <a:pt x="1444" y="1"/>
                      <a:pt x="13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5449494" y="3533191"/>
                <a:ext cx="39900" cy="29603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43" extrusionOk="0">
                    <a:moveTo>
                      <a:pt x="1093" y="1"/>
                    </a:moveTo>
                    <a:lnTo>
                      <a:pt x="7" y="686"/>
                    </a:lnTo>
                    <a:cubicBezTo>
                      <a:pt x="7" y="686"/>
                      <a:pt x="0" y="942"/>
                      <a:pt x="230" y="942"/>
                    </a:cubicBezTo>
                    <a:cubicBezTo>
                      <a:pt x="255" y="942"/>
                      <a:pt x="283" y="939"/>
                      <a:pt x="315" y="932"/>
                    </a:cubicBezTo>
                    <a:cubicBezTo>
                      <a:pt x="631" y="862"/>
                      <a:pt x="1271" y="186"/>
                      <a:pt x="1093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5275492" y="3533463"/>
                <a:ext cx="61823" cy="44553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3733" extrusionOk="0">
                    <a:moveTo>
                      <a:pt x="3686" y="0"/>
                    </a:moveTo>
                    <a:cubicBezTo>
                      <a:pt x="2638" y="0"/>
                      <a:pt x="2201" y="1538"/>
                      <a:pt x="1346" y="2215"/>
                    </a:cubicBezTo>
                    <a:cubicBezTo>
                      <a:pt x="357" y="2997"/>
                      <a:pt x="278" y="2580"/>
                      <a:pt x="141" y="2839"/>
                    </a:cubicBezTo>
                    <a:cubicBezTo>
                      <a:pt x="1" y="3118"/>
                      <a:pt x="474" y="3733"/>
                      <a:pt x="1391" y="3733"/>
                    </a:cubicBezTo>
                    <a:cubicBezTo>
                      <a:pt x="1788" y="3733"/>
                      <a:pt x="2268" y="3618"/>
                      <a:pt x="2818" y="3310"/>
                    </a:cubicBezTo>
                    <a:cubicBezTo>
                      <a:pt x="4637" y="2294"/>
                      <a:pt x="5180" y="532"/>
                      <a:pt x="4234" y="126"/>
                    </a:cubicBezTo>
                    <a:cubicBezTo>
                      <a:pt x="4033" y="39"/>
                      <a:pt x="3852" y="0"/>
                      <a:pt x="36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1"/>
              <p:cNvSpPr/>
              <p:nvPr/>
            </p:nvSpPr>
            <p:spPr>
              <a:xfrm rot="-1398344">
                <a:off x="5463888" y="3388040"/>
                <a:ext cx="86086" cy="46445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891" extrusionOk="0">
                    <a:moveTo>
                      <a:pt x="2191" y="1"/>
                    </a:moveTo>
                    <a:cubicBezTo>
                      <a:pt x="866" y="1"/>
                      <a:pt x="0" y="539"/>
                      <a:pt x="473" y="1840"/>
                    </a:cubicBezTo>
                    <a:cubicBezTo>
                      <a:pt x="815" y="2771"/>
                      <a:pt x="1907" y="2328"/>
                      <a:pt x="3678" y="2549"/>
                    </a:cubicBezTo>
                    <a:cubicBezTo>
                      <a:pt x="5411" y="2768"/>
                      <a:pt x="5883" y="3891"/>
                      <a:pt x="6227" y="3891"/>
                    </a:cubicBezTo>
                    <a:cubicBezTo>
                      <a:pt x="6265" y="3891"/>
                      <a:pt x="6301" y="3877"/>
                      <a:pt x="6337" y="3847"/>
                    </a:cubicBezTo>
                    <a:cubicBezTo>
                      <a:pt x="6700" y="3546"/>
                      <a:pt x="7212" y="1341"/>
                      <a:pt x="4754" y="488"/>
                    </a:cubicBezTo>
                    <a:cubicBezTo>
                      <a:pt x="3859" y="177"/>
                      <a:pt x="2950" y="1"/>
                      <a:pt x="219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1"/>
              <p:cNvSpPr/>
              <p:nvPr/>
            </p:nvSpPr>
            <p:spPr>
              <a:xfrm rot="1613050">
                <a:off x="5397019" y="4050100"/>
                <a:ext cx="124562" cy="21573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1079" extrusionOk="0">
                    <a:moveTo>
                      <a:pt x="4485" y="1"/>
                    </a:moveTo>
                    <a:cubicBezTo>
                      <a:pt x="4485" y="1"/>
                      <a:pt x="0" y="7030"/>
                      <a:pt x="3389" y="11078"/>
                    </a:cubicBezTo>
                    <a:lnTo>
                      <a:pt x="6397" y="9074"/>
                    </a:lnTo>
                    <a:cubicBezTo>
                      <a:pt x="6397" y="9074"/>
                      <a:pt x="2396" y="6398"/>
                      <a:pt x="4485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1"/>
              <p:cNvSpPr/>
              <p:nvPr/>
            </p:nvSpPr>
            <p:spPr>
              <a:xfrm rot="484227" flipH="1">
                <a:off x="5464478" y="4245690"/>
                <a:ext cx="87682" cy="399396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1"/>
              <p:cNvSpPr/>
              <p:nvPr/>
            </p:nvSpPr>
            <p:spPr>
              <a:xfrm rot="1837076" flipH="1">
                <a:off x="5196376" y="4233672"/>
                <a:ext cx="49650" cy="226202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1"/>
              <p:cNvSpPr/>
              <p:nvPr/>
            </p:nvSpPr>
            <p:spPr>
              <a:xfrm flipH="1">
                <a:off x="5479510" y="3620364"/>
                <a:ext cx="29258" cy="1569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00" extrusionOk="0">
                    <a:moveTo>
                      <a:pt x="128" y="0"/>
                    </a:moveTo>
                    <a:cubicBezTo>
                      <a:pt x="95" y="0"/>
                      <a:pt x="63" y="13"/>
                      <a:pt x="41" y="39"/>
                    </a:cubicBezTo>
                    <a:cubicBezTo>
                      <a:pt x="0" y="87"/>
                      <a:pt x="7" y="155"/>
                      <a:pt x="55" y="196"/>
                    </a:cubicBezTo>
                    <a:cubicBezTo>
                      <a:pt x="92" y="230"/>
                      <a:pt x="420" y="499"/>
                      <a:pt x="741" y="499"/>
                    </a:cubicBezTo>
                    <a:cubicBezTo>
                      <a:pt x="768" y="499"/>
                      <a:pt x="799" y="496"/>
                      <a:pt x="826" y="493"/>
                    </a:cubicBezTo>
                    <a:cubicBezTo>
                      <a:pt x="887" y="482"/>
                      <a:pt x="932" y="424"/>
                      <a:pt x="919" y="363"/>
                    </a:cubicBezTo>
                    <a:cubicBezTo>
                      <a:pt x="909" y="308"/>
                      <a:pt x="862" y="269"/>
                      <a:pt x="808" y="269"/>
                    </a:cubicBezTo>
                    <a:cubicBezTo>
                      <a:pt x="801" y="269"/>
                      <a:pt x="795" y="270"/>
                      <a:pt x="788" y="271"/>
                    </a:cubicBezTo>
                    <a:cubicBezTo>
                      <a:pt x="772" y="274"/>
                      <a:pt x="756" y="275"/>
                      <a:pt x="739" y="275"/>
                    </a:cubicBezTo>
                    <a:cubicBezTo>
                      <a:pt x="540" y="275"/>
                      <a:pt x="290" y="101"/>
                      <a:pt x="205" y="28"/>
                    </a:cubicBezTo>
                    <a:cubicBezTo>
                      <a:pt x="183" y="10"/>
                      <a:pt x="155" y="0"/>
                      <a:pt x="12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1"/>
              <p:cNvSpPr/>
              <p:nvPr/>
            </p:nvSpPr>
            <p:spPr>
              <a:xfrm rot="-1943700">
                <a:off x="5385487" y="3839034"/>
                <a:ext cx="173027" cy="181771"/>
              </a:xfrm>
              <a:prstGeom prst="rect">
                <a:avLst/>
              </a:pr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7" name="Google Shape;327;p21"/>
            <p:cNvGrpSpPr/>
            <p:nvPr/>
          </p:nvGrpSpPr>
          <p:grpSpPr>
            <a:xfrm>
              <a:off x="4138073" y="3540977"/>
              <a:ext cx="856417" cy="1215324"/>
              <a:chOff x="4598640" y="4070171"/>
              <a:chExt cx="483633" cy="686430"/>
            </a:xfrm>
          </p:grpSpPr>
          <p:sp>
            <p:nvSpPr>
              <p:cNvPr id="328" name="Google Shape;328;p21"/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1"/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1"/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1"/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1"/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1"/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1"/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1"/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1"/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1"/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1"/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1"/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1"/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1"/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1"/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1"/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1"/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1"/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1"/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1"/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1"/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1"/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1"/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1"/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1"/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1"/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1"/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1"/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1"/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69987" y="353479"/>
                <a:ext cx="80040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Chương VI: Hàm số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r>
                  <a:rPr lang="en-US" sz="22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phương trình bậc hai một ẩn</a:t>
                </a:r>
                <a:endParaRPr lang="en-US" sz="22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87" y="353479"/>
                <a:ext cx="8004026" cy="430887"/>
              </a:xfrm>
              <a:prstGeom prst="rect">
                <a:avLst/>
              </a:prstGeom>
              <a:blipFill>
                <a:blip r:embed="rId4"/>
                <a:stretch>
                  <a:fillRect l="-991" t="-9859" r="-838" b="-2676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5-Point Star 3"/>
          <p:cNvSpPr>
            <a:spLocks noChangeAspect="1"/>
          </p:cNvSpPr>
          <p:nvPr/>
        </p:nvSpPr>
        <p:spPr>
          <a:xfrm rot="5113173">
            <a:off x="8075048" y="3427586"/>
            <a:ext cx="180000" cy="18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54217" y="1281434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err="1"/>
              <a:t>Bài</a:t>
            </a:r>
            <a:r>
              <a:rPr lang="en-US" sz="2000" u="sng"/>
              <a:t> 1:</a:t>
            </a:r>
            <a:endParaRPr lang="en-US" sz="2000" u="sng" dirty="0"/>
          </a:p>
        </p:txBody>
      </p:sp>
      <p:sp>
        <p:nvSpPr>
          <p:cNvPr id="6" name="Rectangle 5"/>
          <p:cNvSpPr/>
          <p:nvPr/>
        </p:nvSpPr>
        <p:spPr>
          <a:xfrm>
            <a:off x="104909" y="265959"/>
            <a:ext cx="532500" cy="3937907"/>
          </a:xfrm>
          <a:prstGeom prst="rect">
            <a:avLst/>
          </a:prstGeom>
          <a:solidFill>
            <a:srgbClr val="B7E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Google Shape;179;p21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533983" y="1491595"/>
                <a:ext cx="5865125" cy="1332201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HÀM SỐ VÀ ĐỒ THỊ CỦA HÀM SỐ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US" sz="3200" b="1" i="1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3200" b="1" i="1" smtClean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sz="3200" b="1" i="1" smtClean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3200" b="1" i="1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3200" b="1" i="1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3200" b="1" i="1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3200" dirty="0">
                  <a:solidFill>
                    <a:srgbClr val="FF7C3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79" name="Google Shape;179;p2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33983" y="1491595"/>
                <a:ext cx="5865125" cy="1332201"/>
              </a:xfrm>
              <a:prstGeom prst="rect">
                <a:avLst/>
              </a:prstGeom>
              <a:blipFill>
                <a:blip r:embed="rId5"/>
                <a:stretch>
                  <a:fillRect b="-151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37409" y="4664367"/>
            <a:ext cx="4104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Giáo viên: Đào Nguyễn Châu Ngân</a:t>
            </a:r>
            <a:endParaRPr lang="vi-V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p40"/>
          <p:cNvSpPr/>
          <p:nvPr/>
        </p:nvSpPr>
        <p:spPr>
          <a:xfrm>
            <a:off x="7388752" y="3297460"/>
            <a:ext cx="31360" cy="24831"/>
          </a:xfrm>
          <a:custGeom>
            <a:avLst/>
            <a:gdLst/>
            <a:ahLst/>
            <a:cxnLst/>
            <a:rect l="l" t="t" r="r" b="b"/>
            <a:pathLst>
              <a:path w="831" h="658" extrusionOk="0">
                <a:moveTo>
                  <a:pt x="124" y="0"/>
                </a:moveTo>
                <a:cubicBezTo>
                  <a:pt x="62" y="0"/>
                  <a:pt x="0" y="62"/>
                  <a:pt x="60" y="107"/>
                </a:cubicBezTo>
                <a:cubicBezTo>
                  <a:pt x="284" y="276"/>
                  <a:pt x="473" y="483"/>
                  <a:pt x="697" y="645"/>
                </a:cubicBezTo>
                <a:cubicBezTo>
                  <a:pt x="709" y="654"/>
                  <a:pt x="724" y="657"/>
                  <a:pt x="740" y="657"/>
                </a:cubicBezTo>
                <a:cubicBezTo>
                  <a:pt x="785" y="657"/>
                  <a:pt x="831" y="625"/>
                  <a:pt x="798" y="580"/>
                </a:cubicBezTo>
                <a:cubicBezTo>
                  <a:pt x="642" y="350"/>
                  <a:pt x="392" y="174"/>
                  <a:pt x="172" y="16"/>
                </a:cubicBezTo>
                <a:cubicBezTo>
                  <a:pt x="158" y="5"/>
                  <a:pt x="141" y="0"/>
                  <a:pt x="12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0"/>
          <p:cNvSpPr/>
          <p:nvPr/>
        </p:nvSpPr>
        <p:spPr>
          <a:xfrm>
            <a:off x="7761301" y="3273987"/>
            <a:ext cx="42870" cy="38983"/>
          </a:xfrm>
          <a:custGeom>
            <a:avLst/>
            <a:gdLst/>
            <a:ahLst/>
            <a:cxnLst/>
            <a:rect l="l" t="t" r="r" b="b"/>
            <a:pathLst>
              <a:path w="1136" h="1033" extrusionOk="0">
                <a:moveTo>
                  <a:pt x="1064" y="0"/>
                </a:moveTo>
                <a:cubicBezTo>
                  <a:pt x="1036" y="0"/>
                  <a:pt x="1008" y="10"/>
                  <a:pt x="995" y="29"/>
                </a:cubicBezTo>
                <a:cubicBezTo>
                  <a:pt x="870" y="205"/>
                  <a:pt x="778" y="398"/>
                  <a:pt x="623" y="553"/>
                </a:cubicBezTo>
                <a:cubicBezTo>
                  <a:pt x="471" y="705"/>
                  <a:pt x="291" y="821"/>
                  <a:pt x="92" y="902"/>
                </a:cubicBezTo>
                <a:cubicBezTo>
                  <a:pt x="0" y="940"/>
                  <a:pt x="66" y="1033"/>
                  <a:pt x="146" y="1033"/>
                </a:cubicBezTo>
                <a:cubicBezTo>
                  <a:pt x="157" y="1033"/>
                  <a:pt x="169" y="1031"/>
                  <a:pt x="180" y="1027"/>
                </a:cubicBezTo>
                <a:cubicBezTo>
                  <a:pt x="586" y="874"/>
                  <a:pt x="1059" y="516"/>
                  <a:pt x="1130" y="59"/>
                </a:cubicBezTo>
                <a:cubicBezTo>
                  <a:pt x="1136" y="19"/>
                  <a:pt x="1101" y="0"/>
                  <a:pt x="106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0"/>
          <p:cNvSpPr/>
          <p:nvPr/>
        </p:nvSpPr>
        <p:spPr>
          <a:xfrm>
            <a:off x="7801568" y="3205757"/>
            <a:ext cx="9925" cy="43323"/>
          </a:xfrm>
          <a:custGeom>
            <a:avLst/>
            <a:gdLst/>
            <a:ahLst/>
            <a:cxnLst/>
            <a:rect l="l" t="t" r="r" b="b"/>
            <a:pathLst>
              <a:path w="263" h="1148" extrusionOk="0">
                <a:moveTo>
                  <a:pt x="39" y="1"/>
                </a:moveTo>
                <a:cubicBezTo>
                  <a:pt x="20" y="1"/>
                  <a:pt x="1" y="11"/>
                  <a:pt x="2" y="32"/>
                </a:cubicBezTo>
                <a:cubicBezTo>
                  <a:pt x="46" y="393"/>
                  <a:pt x="127" y="714"/>
                  <a:pt x="70" y="1083"/>
                </a:cubicBezTo>
                <a:cubicBezTo>
                  <a:pt x="64" y="1123"/>
                  <a:pt x="102" y="1148"/>
                  <a:pt x="137" y="1148"/>
                </a:cubicBezTo>
                <a:cubicBezTo>
                  <a:pt x="161" y="1148"/>
                  <a:pt x="183" y="1136"/>
                  <a:pt x="188" y="1110"/>
                </a:cubicBezTo>
                <a:cubicBezTo>
                  <a:pt x="249" y="752"/>
                  <a:pt x="263" y="336"/>
                  <a:pt x="70" y="15"/>
                </a:cubicBezTo>
                <a:cubicBezTo>
                  <a:pt x="64" y="6"/>
                  <a:pt x="52" y="1"/>
                  <a:pt x="39" y="1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286474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Hoạt động </a:t>
            </a: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khám phá 4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1557" y="460352"/>
            <a:ext cx="2231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Bảng giá trị:</a:t>
            </a:r>
          </a:p>
        </p:txBody>
      </p:sp>
      <p:sp>
        <p:nvSpPr>
          <p:cNvPr id="33" name="Google Shape;2357;p40"/>
          <p:cNvSpPr txBox="1">
            <a:spLocks/>
          </p:cNvSpPr>
          <p:nvPr/>
        </p:nvSpPr>
        <p:spPr>
          <a:xfrm>
            <a:off x="6500633" y="130117"/>
            <a:ext cx="938089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vi-VN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051352"/>
            <a:ext cx="4868333" cy="870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8166"/>
          <a:stretch/>
        </p:blipFill>
        <p:spPr>
          <a:xfrm>
            <a:off x="4995333" y="781628"/>
            <a:ext cx="3975247" cy="411894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833869" y="164852"/>
            <a:ext cx="1429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Đồ thị: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640" y="1949483"/>
                <a:ext cx="4789052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i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</a:p>
              <a:p>
                <a:pPr marL="228600" indent="-2286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 thị hàm số nằm phía dưới trục hoành.</a:t>
                </a:r>
              </a:p>
              <a:p>
                <a:pPr marL="228600" indent="-2286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 cặp điểm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𝐴</m:t>
                    </m:r>
                  </m:oMath>
                </a14:m>
                <a:r>
                  <a:rPr lang="en-US" sz="22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𝐴</m:t>
                    </m:r>
                    <m:r>
                      <a:rPr lang="en-US" sz="2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′</m:t>
                    </m:r>
                  </m:oMath>
                </a14:m>
                <a:r>
                  <a:rPr lang="en-US" sz="22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𝐵</m:t>
                    </m:r>
                  </m:oMath>
                </a14:m>
                <a:r>
                  <a:rPr lang="en-US" sz="22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𝐵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′</m:t>
                    </m:r>
                  </m:oMath>
                </a14:m>
                <a:r>
                  <a:rPr lang="en-US" sz="22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đối xứng nhau qua trục tung.</a:t>
                </a:r>
              </a:p>
              <a:p>
                <a:pPr marL="228600" indent="-2286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𝑂</m:t>
                    </m:r>
                  </m:oMath>
                </a14:m>
                <a:r>
                  <a:rPr lang="en-US" sz="22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là điểm cao nhất của đồ thị.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40" y="1949483"/>
                <a:ext cx="4789052" cy="3139321"/>
              </a:xfrm>
              <a:prstGeom prst="rect">
                <a:avLst/>
              </a:prstGeom>
              <a:blipFill>
                <a:blip r:embed="rId6"/>
                <a:stretch>
                  <a:fillRect l="-1654" b="-9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5693571" y="3581228"/>
            <a:ext cx="424519" cy="460163"/>
            <a:chOff x="5468535" y="1354667"/>
            <a:chExt cx="424519" cy="460163"/>
          </a:xfrm>
        </p:grpSpPr>
        <p:sp>
          <p:nvSpPr>
            <p:cNvPr id="28" name="Oval 27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68535" y="1354667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</a:t>
              </a:r>
              <a:endParaRPr lang="vi-VN" sz="22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690745" y="3606078"/>
            <a:ext cx="589155" cy="439721"/>
            <a:chOff x="5819902" y="1375109"/>
            <a:chExt cx="589155" cy="439721"/>
          </a:xfrm>
        </p:grpSpPr>
        <p:sp>
          <p:nvSpPr>
            <p:cNvPr id="31" name="Oval 30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92775" y="1375109"/>
              <a:ext cx="5162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B’</a:t>
              </a:r>
              <a:endParaRPr lang="vi-VN" sz="220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85390" y="1762090"/>
            <a:ext cx="428236" cy="430887"/>
            <a:chOff x="5464818" y="1398566"/>
            <a:chExt cx="428236" cy="430887"/>
          </a:xfrm>
        </p:grpSpPr>
        <p:sp>
          <p:nvSpPr>
            <p:cNvPr id="47" name="Oval 46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464818" y="1398566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A</a:t>
              </a:r>
              <a:endParaRPr lang="vi-VN" sz="220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276807" y="1762090"/>
            <a:ext cx="551433" cy="430887"/>
            <a:chOff x="5819902" y="1395396"/>
            <a:chExt cx="551433" cy="430887"/>
          </a:xfrm>
        </p:grpSpPr>
        <p:sp>
          <p:nvSpPr>
            <p:cNvPr id="51" name="Oval 50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55053" y="1395396"/>
              <a:ext cx="5162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A’</a:t>
              </a:r>
              <a:endParaRPr lang="vi-VN" sz="22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854969" y="1148892"/>
            <a:ext cx="351367" cy="430887"/>
            <a:chOff x="5819902" y="1383943"/>
            <a:chExt cx="351367" cy="430887"/>
          </a:xfrm>
        </p:grpSpPr>
        <p:sp>
          <p:nvSpPr>
            <p:cNvPr id="54" name="Oval 53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19902" y="1383943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O</a:t>
              </a:r>
              <a:endParaRPr lang="vi-VN" sz="2200"/>
            </a:p>
          </p:txBody>
        </p:sp>
      </p:grpSp>
      <p:sp>
        <p:nvSpPr>
          <p:cNvPr id="6" name="Freeform 5"/>
          <p:cNvSpPr/>
          <p:nvPr/>
        </p:nvSpPr>
        <p:spPr>
          <a:xfrm>
            <a:off x="5918200" y="1536696"/>
            <a:ext cx="1949450" cy="3295654"/>
          </a:xfrm>
          <a:custGeom>
            <a:avLst/>
            <a:gdLst>
              <a:gd name="connsiteX0" fmla="*/ 0 w 1949450"/>
              <a:gd name="connsiteY0" fmla="*/ 3295654 h 3295654"/>
              <a:gd name="connsiteX1" fmla="*/ 158750 w 1949450"/>
              <a:gd name="connsiteY1" fmla="*/ 2463804 h 3295654"/>
              <a:gd name="connsiteX2" fmla="*/ 565150 w 1949450"/>
              <a:gd name="connsiteY2" fmla="*/ 596904 h 3295654"/>
              <a:gd name="connsiteX3" fmla="*/ 971550 w 1949450"/>
              <a:gd name="connsiteY3" fmla="*/ 4 h 3295654"/>
              <a:gd name="connsiteX4" fmla="*/ 1390650 w 1949450"/>
              <a:gd name="connsiteY4" fmla="*/ 603254 h 3295654"/>
              <a:gd name="connsiteX5" fmla="*/ 1803400 w 1949450"/>
              <a:gd name="connsiteY5" fmla="*/ 2463804 h 3295654"/>
              <a:gd name="connsiteX6" fmla="*/ 1949450 w 1949450"/>
              <a:gd name="connsiteY6" fmla="*/ 3282954 h 329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49450" h="3295654">
                <a:moveTo>
                  <a:pt x="0" y="3295654"/>
                </a:moveTo>
                <a:cubicBezTo>
                  <a:pt x="32279" y="3104625"/>
                  <a:pt x="64558" y="2913596"/>
                  <a:pt x="158750" y="2463804"/>
                </a:cubicBezTo>
                <a:cubicBezTo>
                  <a:pt x="252942" y="2014012"/>
                  <a:pt x="429683" y="1007537"/>
                  <a:pt x="565150" y="596904"/>
                </a:cubicBezTo>
                <a:cubicBezTo>
                  <a:pt x="700617" y="186271"/>
                  <a:pt x="833967" y="-1054"/>
                  <a:pt x="971550" y="4"/>
                </a:cubicBezTo>
                <a:cubicBezTo>
                  <a:pt x="1109133" y="1062"/>
                  <a:pt x="1252008" y="192621"/>
                  <a:pt x="1390650" y="603254"/>
                </a:cubicBezTo>
                <a:cubicBezTo>
                  <a:pt x="1529292" y="1013887"/>
                  <a:pt x="1710267" y="2017187"/>
                  <a:pt x="1803400" y="2463804"/>
                </a:cubicBezTo>
                <a:cubicBezTo>
                  <a:pt x="1896533" y="2910421"/>
                  <a:pt x="1916642" y="3114679"/>
                  <a:pt x="1949450" y="328295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/>
          <p:cNvGrpSpPr/>
          <p:nvPr/>
        </p:nvGrpSpPr>
        <p:grpSpPr>
          <a:xfrm>
            <a:off x="6513626" y="1850077"/>
            <a:ext cx="763181" cy="393700"/>
            <a:chOff x="6513626" y="1850077"/>
            <a:chExt cx="763181" cy="393700"/>
          </a:xfrm>
        </p:grpSpPr>
        <p:cxnSp>
          <p:nvCxnSpPr>
            <p:cNvPr id="10" name="Straight Connector 9"/>
            <p:cNvCxnSpPr>
              <a:stCxn id="47" idx="6"/>
              <a:endCxn id="51" idx="2"/>
            </p:cNvCxnSpPr>
            <p:nvPr/>
          </p:nvCxnSpPr>
          <p:spPr>
            <a:xfrm>
              <a:off x="6513626" y="2141778"/>
              <a:ext cx="763181" cy="317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4441910"/>
                </p:ext>
              </p:extLst>
            </p:nvPr>
          </p:nvGraphicFramePr>
          <p:xfrm>
            <a:off x="6865759" y="1850077"/>
            <a:ext cx="2540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53800" imgH="393480" progId="Equation.DSMT4">
                    <p:embed/>
                  </p:oleObj>
                </mc:Choice>
                <mc:Fallback>
                  <p:oleObj name="Equation" r:id="rId7" imgW="25380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865759" y="1850077"/>
                          <a:ext cx="2540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131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 build="p"/>
      <p:bldP spid="6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14" y="-241886"/>
            <a:ext cx="1279071" cy="1279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ctrTitle"/>
              </p:nvPr>
            </p:nvSpPr>
            <p:spPr>
              <a:xfrm>
                <a:off x="589093" y="397650"/>
                <a:ext cx="7881257" cy="591000"/>
              </a:xfrm>
            </p:spPr>
            <p:txBody>
              <a:bodyPr/>
              <a:lstStyle/>
              <a:p>
                <a:pPr algn="l"/>
                <a:r>
                  <a:rPr lang="en-US" sz="2800" b="1" i="1">
                    <a:solidFill>
                      <a:schemeClr val="tx1"/>
                    </a:solidFill>
                    <a:latin typeface="UVN Saigon" charset="0"/>
                    <a:ea typeface="UVN Saigon" charset="0"/>
                    <a:cs typeface="UVN Saigon" charset="0"/>
                  </a:rPr>
                  <a:t>3. Đồ thị của hàm số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𝒂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𝒂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𝟎</m:t>
                        </m:r>
                      </m:e>
                    </m:d>
                  </m:oMath>
                </a14:m>
                <a:endParaRPr lang="vi-VN" sz="2800" b="1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89093" y="397650"/>
                <a:ext cx="7881257" cy="591000"/>
              </a:xfrm>
              <a:blipFill>
                <a:blip r:embed="rId4"/>
                <a:stretch>
                  <a:fillRect l="-1625" t="-4124" b="-226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57946" y="1148161"/>
                <a:ext cx="8179427" cy="3453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 thị của hàm số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một đường cong </a:t>
                </a:r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 qua gốc tọa độ, nhận trục tung làm trục đối xứng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cong đó được gọi là một </a:t>
                </a:r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đỉnh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𝑂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𝒂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𝟎</m:t>
                    </m:r>
                  </m:oMath>
                </a14:m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thì đồ thị nằm phía trên trục hoành,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𝑶</m:t>
                    </m:r>
                  </m:oMath>
                </a14:m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điểm thấp nhất của đồ thị.</a:t>
                </a:r>
              </a:p>
              <a:p>
                <a:pPr marL="457200" indent="-4572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𝒂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𝟎</m:t>
                    </m:r>
                  </m:oMath>
                </a14:m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thì đồ thị nằm phía dưới trục hoành,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𝑶</m:t>
                    </m:r>
                  </m:oMath>
                </a14:m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điểm cao nhất của đồ thị.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46" y="1148161"/>
                <a:ext cx="8179427" cy="3453253"/>
              </a:xfrm>
              <a:prstGeom prst="rect">
                <a:avLst/>
              </a:prstGeom>
              <a:blipFill>
                <a:blip r:embed="rId5"/>
                <a:stretch>
                  <a:fillRect l="-1118" r="-1192" b="-17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08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14" y="-241886"/>
            <a:ext cx="1279071" cy="1279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ctrTitle"/>
              </p:nvPr>
            </p:nvSpPr>
            <p:spPr>
              <a:xfrm>
                <a:off x="589093" y="397650"/>
                <a:ext cx="7881257" cy="591000"/>
              </a:xfrm>
            </p:spPr>
            <p:txBody>
              <a:bodyPr/>
              <a:lstStyle/>
              <a:p>
                <a:pPr algn="l"/>
                <a:r>
                  <a:rPr lang="en-US" sz="2800" b="1" i="1">
                    <a:solidFill>
                      <a:schemeClr val="tx1"/>
                    </a:solidFill>
                    <a:latin typeface="UVN Saigon" charset="0"/>
                    <a:ea typeface="UVN Saigon" charset="0"/>
                    <a:cs typeface="UVN Saigon" charset="0"/>
                  </a:rPr>
                  <a:t>3. Đồ thị của hàm số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𝒂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𝒂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𝟎</m:t>
                        </m:r>
                      </m:e>
                    </m:d>
                  </m:oMath>
                </a14:m>
                <a:endParaRPr lang="vi-VN" sz="2800" b="1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89093" y="397650"/>
                <a:ext cx="7881257" cy="591000"/>
              </a:xfrm>
              <a:blipFill>
                <a:blip r:embed="rId4"/>
                <a:stretch>
                  <a:fillRect l="-1625" t="-4124" b="-226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57946" y="1148161"/>
                <a:ext cx="8179427" cy="3453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 vẽ đồ thị của hàm số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thực hiện các bước:</a:t>
                </a:r>
              </a:p>
              <a:p>
                <a:pPr marL="457200" indent="-4572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 1: 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Lập bảng giá trị (lấy 5 giá trị của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gồm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hai cặp giá trị đối nhau).</a:t>
                </a:r>
              </a:p>
              <a:p>
                <a:pPr marL="457200" indent="-4572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 2: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Trên mặt phẳng tọa độ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đánh dấu các điểm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bảng giá trị.</a:t>
                </a:r>
              </a:p>
              <a:p>
                <a:pPr marL="457200" indent="-4572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 3: 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 đường parabol đi qua các điểm vừa được đánh dấu.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46" y="1148161"/>
                <a:ext cx="8179427" cy="3453253"/>
              </a:xfrm>
              <a:prstGeom prst="rect">
                <a:avLst/>
              </a:prstGeom>
              <a:blipFill>
                <a:blip r:embed="rId5"/>
                <a:stretch>
                  <a:fillRect l="-1118" r="-1192" b="-17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31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870"/>
          <a:stretch/>
        </p:blipFill>
        <p:spPr>
          <a:xfrm>
            <a:off x="4851626" y="1555206"/>
            <a:ext cx="4131170" cy="3387748"/>
          </a:xfrm>
          <a:prstGeom prst="rect">
            <a:avLst/>
          </a:prstGeom>
        </p:spPr>
      </p:pic>
      <p:sp>
        <p:nvSpPr>
          <p:cNvPr id="2351" name="Google Shape;2351;p40"/>
          <p:cNvSpPr/>
          <p:nvPr/>
        </p:nvSpPr>
        <p:spPr>
          <a:xfrm>
            <a:off x="7388752" y="3297460"/>
            <a:ext cx="31360" cy="24831"/>
          </a:xfrm>
          <a:custGeom>
            <a:avLst/>
            <a:gdLst/>
            <a:ahLst/>
            <a:cxnLst/>
            <a:rect l="l" t="t" r="r" b="b"/>
            <a:pathLst>
              <a:path w="831" h="658" extrusionOk="0">
                <a:moveTo>
                  <a:pt x="124" y="0"/>
                </a:moveTo>
                <a:cubicBezTo>
                  <a:pt x="62" y="0"/>
                  <a:pt x="0" y="62"/>
                  <a:pt x="60" y="107"/>
                </a:cubicBezTo>
                <a:cubicBezTo>
                  <a:pt x="284" y="276"/>
                  <a:pt x="473" y="483"/>
                  <a:pt x="697" y="645"/>
                </a:cubicBezTo>
                <a:cubicBezTo>
                  <a:pt x="709" y="654"/>
                  <a:pt x="724" y="657"/>
                  <a:pt x="740" y="657"/>
                </a:cubicBezTo>
                <a:cubicBezTo>
                  <a:pt x="785" y="657"/>
                  <a:pt x="831" y="625"/>
                  <a:pt x="798" y="580"/>
                </a:cubicBezTo>
                <a:cubicBezTo>
                  <a:pt x="642" y="350"/>
                  <a:pt x="392" y="174"/>
                  <a:pt x="172" y="16"/>
                </a:cubicBezTo>
                <a:cubicBezTo>
                  <a:pt x="158" y="5"/>
                  <a:pt x="141" y="0"/>
                  <a:pt x="12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0"/>
          <p:cNvSpPr/>
          <p:nvPr/>
        </p:nvSpPr>
        <p:spPr>
          <a:xfrm>
            <a:off x="7761301" y="3273987"/>
            <a:ext cx="42870" cy="38983"/>
          </a:xfrm>
          <a:custGeom>
            <a:avLst/>
            <a:gdLst/>
            <a:ahLst/>
            <a:cxnLst/>
            <a:rect l="l" t="t" r="r" b="b"/>
            <a:pathLst>
              <a:path w="1136" h="1033" extrusionOk="0">
                <a:moveTo>
                  <a:pt x="1064" y="0"/>
                </a:moveTo>
                <a:cubicBezTo>
                  <a:pt x="1036" y="0"/>
                  <a:pt x="1008" y="10"/>
                  <a:pt x="995" y="29"/>
                </a:cubicBezTo>
                <a:cubicBezTo>
                  <a:pt x="870" y="205"/>
                  <a:pt x="778" y="398"/>
                  <a:pt x="623" y="553"/>
                </a:cubicBezTo>
                <a:cubicBezTo>
                  <a:pt x="471" y="705"/>
                  <a:pt x="291" y="821"/>
                  <a:pt x="92" y="902"/>
                </a:cubicBezTo>
                <a:cubicBezTo>
                  <a:pt x="0" y="940"/>
                  <a:pt x="66" y="1033"/>
                  <a:pt x="146" y="1033"/>
                </a:cubicBezTo>
                <a:cubicBezTo>
                  <a:pt x="157" y="1033"/>
                  <a:pt x="169" y="1031"/>
                  <a:pt x="180" y="1027"/>
                </a:cubicBezTo>
                <a:cubicBezTo>
                  <a:pt x="586" y="874"/>
                  <a:pt x="1059" y="516"/>
                  <a:pt x="1130" y="59"/>
                </a:cubicBezTo>
                <a:cubicBezTo>
                  <a:pt x="1136" y="19"/>
                  <a:pt x="1101" y="0"/>
                  <a:pt x="106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0"/>
          <p:cNvSpPr/>
          <p:nvPr/>
        </p:nvSpPr>
        <p:spPr>
          <a:xfrm>
            <a:off x="7801568" y="3205757"/>
            <a:ext cx="9925" cy="43323"/>
          </a:xfrm>
          <a:custGeom>
            <a:avLst/>
            <a:gdLst/>
            <a:ahLst/>
            <a:cxnLst/>
            <a:rect l="l" t="t" r="r" b="b"/>
            <a:pathLst>
              <a:path w="263" h="1148" extrusionOk="0">
                <a:moveTo>
                  <a:pt x="39" y="1"/>
                </a:moveTo>
                <a:cubicBezTo>
                  <a:pt x="20" y="1"/>
                  <a:pt x="1" y="11"/>
                  <a:pt x="2" y="32"/>
                </a:cubicBezTo>
                <a:cubicBezTo>
                  <a:pt x="46" y="393"/>
                  <a:pt x="127" y="714"/>
                  <a:pt x="70" y="1083"/>
                </a:cubicBezTo>
                <a:cubicBezTo>
                  <a:pt x="64" y="1123"/>
                  <a:pt x="102" y="1148"/>
                  <a:pt x="137" y="1148"/>
                </a:cubicBezTo>
                <a:cubicBezTo>
                  <a:pt x="161" y="1148"/>
                  <a:pt x="183" y="1136"/>
                  <a:pt x="188" y="1110"/>
                </a:cubicBezTo>
                <a:cubicBezTo>
                  <a:pt x="249" y="752"/>
                  <a:pt x="263" y="336"/>
                  <a:pt x="70" y="15"/>
                </a:cubicBezTo>
                <a:cubicBezTo>
                  <a:pt x="64" y="6"/>
                  <a:pt x="52" y="1"/>
                  <a:pt x="39" y="1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286474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Ví dụ 3: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3081" y="1022001"/>
            <a:ext cx="223100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 giá trị:</a:t>
            </a:r>
          </a:p>
        </p:txBody>
      </p:sp>
      <p:sp>
        <p:nvSpPr>
          <p:cNvPr id="33" name="Google Shape;2357;p40"/>
          <p:cNvSpPr txBox="1">
            <a:spLocks/>
          </p:cNvSpPr>
          <p:nvPr/>
        </p:nvSpPr>
        <p:spPr>
          <a:xfrm>
            <a:off x="1917545" y="767293"/>
            <a:ext cx="938089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vi-VN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331621" y="3352542"/>
            <a:ext cx="424519" cy="460163"/>
            <a:chOff x="5468535" y="1354667"/>
            <a:chExt cx="424519" cy="460163"/>
          </a:xfrm>
        </p:grpSpPr>
        <p:sp>
          <p:nvSpPr>
            <p:cNvPr id="28" name="Oval 27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68535" y="1354667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</a:t>
              </a:r>
              <a:endParaRPr lang="vi-VN" sz="22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78972" y="3369985"/>
            <a:ext cx="589155" cy="439721"/>
            <a:chOff x="5819902" y="1375109"/>
            <a:chExt cx="589155" cy="439721"/>
          </a:xfrm>
        </p:grpSpPr>
        <p:sp>
          <p:nvSpPr>
            <p:cNvPr id="31" name="Oval 30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92775" y="1375109"/>
              <a:ext cx="5162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B’</a:t>
              </a:r>
              <a:endParaRPr lang="vi-VN" sz="220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03972" y="2573271"/>
            <a:ext cx="428236" cy="430887"/>
            <a:chOff x="5464818" y="1398566"/>
            <a:chExt cx="428236" cy="430887"/>
          </a:xfrm>
        </p:grpSpPr>
        <p:sp>
          <p:nvSpPr>
            <p:cNvPr id="47" name="Oval 46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464818" y="1398566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A</a:t>
              </a:r>
              <a:endParaRPr lang="vi-VN" sz="220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415028" y="2573272"/>
            <a:ext cx="551433" cy="430887"/>
            <a:chOff x="5819902" y="1395396"/>
            <a:chExt cx="551433" cy="430887"/>
          </a:xfrm>
        </p:grpSpPr>
        <p:sp>
          <p:nvSpPr>
            <p:cNvPr id="51" name="Oval 50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55053" y="1395396"/>
              <a:ext cx="5162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A’</a:t>
              </a:r>
              <a:endParaRPr lang="vi-VN" sz="22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835919" y="2235817"/>
            <a:ext cx="351367" cy="430887"/>
            <a:chOff x="5819902" y="1383943"/>
            <a:chExt cx="351367" cy="430887"/>
          </a:xfrm>
        </p:grpSpPr>
        <p:sp>
          <p:nvSpPr>
            <p:cNvPr id="54" name="Oval 53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19902" y="1383943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O</a:t>
              </a:r>
              <a:endParaRPr lang="vi-VN" sz="22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32208" y="2783156"/>
            <a:ext cx="1072224" cy="393700"/>
            <a:chOff x="6332208" y="2783156"/>
            <a:chExt cx="1072224" cy="3937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332208" y="2949789"/>
              <a:ext cx="107222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0225367"/>
                </p:ext>
              </p:extLst>
            </p:nvPr>
          </p:nvGraphicFramePr>
          <p:xfrm>
            <a:off x="6865759" y="2783156"/>
            <a:ext cx="2540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53800" imgH="393480" progId="Equation.DSMT4">
                    <p:embed/>
                  </p:oleObj>
                </mc:Choice>
                <mc:Fallback>
                  <p:oleObj name="Equation" r:id="rId4" imgW="253800" imgH="39348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865759" y="2783156"/>
                          <a:ext cx="2540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Rectangle 34"/>
          <p:cNvSpPr/>
          <p:nvPr/>
        </p:nvSpPr>
        <p:spPr>
          <a:xfrm>
            <a:off x="1628998" y="137186"/>
            <a:ext cx="400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đồ thị của hàm số               .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69407"/>
              </p:ext>
            </p:extLst>
          </p:nvPr>
        </p:nvGraphicFramePr>
        <p:xfrm>
          <a:off x="4352882" y="170928"/>
          <a:ext cx="11176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17440" imgH="672840" progId="Equation.DSMT4">
                  <p:embed/>
                </p:oleObj>
              </mc:Choice>
              <mc:Fallback>
                <p:oleObj name="Equation" r:id="rId6" imgW="111744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52882" y="170928"/>
                        <a:ext cx="11176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57" y="1668332"/>
            <a:ext cx="4648762" cy="81513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041100" y="967490"/>
            <a:ext cx="1597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 thị:</a:t>
            </a:r>
          </a:p>
        </p:txBody>
      </p:sp>
      <p:sp>
        <p:nvSpPr>
          <p:cNvPr id="13" name="Freeform 12"/>
          <p:cNvSpPr/>
          <p:nvPr/>
        </p:nvSpPr>
        <p:spPr>
          <a:xfrm>
            <a:off x="5260769" y="2624442"/>
            <a:ext cx="3230088" cy="2291942"/>
          </a:xfrm>
          <a:custGeom>
            <a:avLst/>
            <a:gdLst>
              <a:gd name="connsiteX0" fmla="*/ 0 w 3230088"/>
              <a:gd name="connsiteY0" fmla="*/ 2291942 h 2291942"/>
              <a:gd name="connsiteX1" fmla="*/ 457200 w 3230088"/>
              <a:gd name="connsiteY1" fmla="*/ 1145974 h 2291942"/>
              <a:gd name="connsiteX2" fmla="*/ 1039091 w 3230088"/>
              <a:gd name="connsiteY2" fmla="*/ 320639 h 2291942"/>
              <a:gd name="connsiteX3" fmla="*/ 1603169 w 3230088"/>
              <a:gd name="connsiteY3" fmla="*/ 5 h 2291942"/>
              <a:gd name="connsiteX4" fmla="*/ 2185060 w 3230088"/>
              <a:gd name="connsiteY4" fmla="*/ 314701 h 2291942"/>
              <a:gd name="connsiteX5" fmla="*/ 2749137 w 3230088"/>
              <a:gd name="connsiteY5" fmla="*/ 1145974 h 2291942"/>
              <a:gd name="connsiteX6" fmla="*/ 3230088 w 3230088"/>
              <a:gd name="connsiteY6" fmla="*/ 2286005 h 22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088" h="2291942">
                <a:moveTo>
                  <a:pt x="0" y="2291942"/>
                </a:moveTo>
                <a:cubicBezTo>
                  <a:pt x="142009" y="1883233"/>
                  <a:pt x="284018" y="1474524"/>
                  <a:pt x="457200" y="1145974"/>
                </a:cubicBezTo>
                <a:cubicBezTo>
                  <a:pt x="630382" y="817424"/>
                  <a:pt x="848096" y="511634"/>
                  <a:pt x="1039091" y="320639"/>
                </a:cubicBezTo>
                <a:cubicBezTo>
                  <a:pt x="1230086" y="129644"/>
                  <a:pt x="1412174" y="995"/>
                  <a:pt x="1603169" y="5"/>
                </a:cubicBezTo>
                <a:cubicBezTo>
                  <a:pt x="1794164" y="-985"/>
                  <a:pt x="1994065" y="123706"/>
                  <a:pt x="2185060" y="314701"/>
                </a:cubicBezTo>
                <a:cubicBezTo>
                  <a:pt x="2376055" y="505696"/>
                  <a:pt x="2574966" y="817423"/>
                  <a:pt x="2749137" y="1145974"/>
                </a:cubicBezTo>
                <a:cubicBezTo>
                  <a:pt x="2923308" y="1474525"/>
                  <a:pt x="3148940" y="2048498"/>
                  <a:pt x="3230088" y="228600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21579" y="2467684"/>
                <a:ext cx="4711648" cy="2400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i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 vẽ đồ thị hàm 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0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ta chỉ cần tìm một số điểm bên phải trục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20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rồi lấy các điểm đối xứng với chúng qua trục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20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79" y="2467684"/>
                <a:ext cx="4711648" cy="2400657"/>
              </a:xfrm>
              <a:prstGeom prst="rect">
                <a:avLst/>
              </a:prstGeom>
              <a:blipFill>
                <a:blip r:embed="rId10"/>
                <a:stretch>
                  <a:fillRect l="-1423" r="-1294" b="-12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61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33" grpId="0" build="p"/>
      <p:bldP spid="36" grpId="0" build="p"/>
      <p:bldP spid="13" grpId="0" build="p" animBg="1"/>
      <p:bldP spid="3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p40"/>
          <p:cNvSpPr/>
          <p:nvPr/>
        </p:nvSpPr>
        <p:spPr>
          <a:xfrm>
            <a:off x="7388752" y="3297460"/>
            <a:ext cx="31360" cy="24831"/>
          </a:xfrm>
          <a:custGeom>
            <a:avLst/>
            <a:gdLst/>
            <a:ahLst/>
            <a:cxnLst/>
            <a:rect l="l" t="t" r="r" b="b"/>
            <a:pathLst>
              <a:path w="831" h="658" extrusionOk="0">
                <a:moveTo>
                  <a:pt x="124" y="0"/>
                </a:moveTo>
                <a:cubicBezTo>
                  <a:pt x="62" y="0"/>
                  <a:pt x="0" y="62"/>
                  <a:pt x="60" y="107"/>
                </a:cubicBezTo>
                <a:cubicBezTo>
                  <a:pt x="284" y="276"/>
                  <a:pt x="473" y="483"/>
                  <a:pt x="697" y="645"/>
                </a:cubicBezTo>
                <a:cubicBezTo>
                  <a:pt x="709" y="654"/>
                  <a:pt x="724" y="657"/>
                  <a:pt x="740" y="657"/>
                </a:cubicBezTo>
                <a:cubicBezTo>
                  <a:pt x="785" y="657"/>
                  <a:pt x="831" y="625"/>
                  <a:pt x="798" y="580"/>
                </a:cubicBezTo>
                <a:cubicBezTo>
                  <a:pt x="642" y="350"/>
                  <a:pt x="392" y="174"/>
                  <a:pt x="172" y="16"/>
                </a:cubicBezTo>
                <a:cubicBezTo>
                  <a:pt x="158" y="5"/>
                  <a:pt x="141" y="0"/>
                  <a:pt x="12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0"/>
          <p:cNvSpPr/>
          <p:nvPr/>
        </p:nvSpPr>
        <p:spPr>
          <a:xfrm>
            <a:off x="7761301" y="3273987"/>
            <a:ext cx="42870" cy="38983"/>
          </a:xfrm>
          <a:custGeom>
            <a:avLst/>
            <a:gdLst/>
            <a:ahLst/>
            <a:cxnLst/>
            <a:rect l="l" t="t" r="r" b="b"/>
            <a:pathLst>
              <a:path w="1136" h="1033" extrusionOk="0">
                <a:moveTo>
                  <a:pt x="1064" y="0"/>
                </a:moveTo>
                <a:cubicBezTo>
                  <a:pt x="1036" y="0"/>
                  <a:pt x="1008" y="10"/>
                  <a:pt x="995" y="29"/>
                </a:cubicBezTo>
                <a:cubicBezTo>
                  <a:pt x="870" y="205"/>
                  <a:pt x="778" y="398"/>
                  <a:pt x="623" y="553"/>
                </a:cubicBezTo>
                <a:cubicBezTo>
                  <a:pt x="471" y="705"/>
                  <a:pt x="291" y="821"/>
                  <a:pt x="92" y="902"/>
                </a:cubicBezTo>
                <a:cubicBezTo>
                  <a:pt x="0" y="940"/>
                  <a:pt x="66" y="1033"/>
                  <a:pt x="146" y="1033"/>
                </a:cubicBezTo>
                <a:cubicBezTo>
                  <a:pt x="157" y="1033"/>
                  <a:pt x="169" y="1031"/>
                  <a:pt x="180" y="1027"/>
                </a:cubicBezTo>
                <a:cubicBezTo>
                  <a:pt x="586" y="874"/>
                  <a:pt x="1059" y="516"/>
                  <a:pt x="1130" y="59"/>
                </a:cubicBezTo>
                <a:cubicBezTo>
                  <a:pt x="1136" y="19"/>
                  <a:pt x="1101" y="0"/>
                  <a:pt x="106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0"/>
          <p:cNvSpPr/>
          <p:nvPr/>
        </p:nvSpPr>
        <p:spPr>
          <a:xfrm>
            <a:off x="7801568" y="3205757"/>
            <a:ext cx="9925" cy="43323"/>
          </a:xfrm>
          <a:custGeom>
            <a:avLst/>
            <a:gdLst/>
            <a:ahLst/>
            <a:cxnLst/>
            <a:rect l="l" t="t" r="r" b="b"/>
            <a:pathLst>
              <a:path w="263" h="1148" extrusionOk="0">
                <a:moveTo>
                  <a:pt x="39" y="1"/>
                </a:moveTo>
                <a:cubicBezTo>
                  <a:pt x="20" y="1"/>
                  <a:pt x="1" y="11"/>
                  <a:pt x="2" y="32"/>
                </a:cubicBezTo>
                <a:cubicBezTo>
                  <a:pt x="46" y="393"/>
                  <a:pt x="127" y="714"/>
                  <a:pt x="70" y="1083"/>
                </a:cubicBezTo>
                <a:cubicBezTo>
                  <a:pt x="64" y="1123"/>
                  <a:pt x="102" y="1148"/>
                  <a:pt x="137" y="1148"/>
                </a:cubicBezTo>
                <a:cubicBezTo>
                  <a:pt x="161" y="1148"/>
                  <a:pt x="183" y="1136"/>
                  <a:pt x="188" y="1110"/>
                </a:cubicBezTo>
                <a:cubicBezTo>
                  <a:pt x="249" y="752"/>
                  <a:pt x="263" y="336"/>
                  <a:pt x="70" y="15"/>
                </a:cubicBezTo>
                <a:cubicBezTo>
                  <a:pt x="64" y="6"/>
                  <a:pt x="52" y="1"/>
                  <a:pt x="39" y="1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286474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Thực hành 3: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5718" y="927571"/>
            <a:ext cx="466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UVN Saigon" charset="0"/>
              </a:rPr>
              <a:t>Bảng giá trị: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44165"/>
          <a:stretch/>
        </p:blipFill>
        <p:spPr>
          <a:xfrm>
            <a:off x="5229310" y="658196"/>
            <a:ext cx="3754290" cy="43079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57050" y="1051794"/>
            <a:ext cx="400483" cy="430887"/>
            <a:chOff x="5492571" y="1537292"/>
            <a:chExt cx="400483" cy="430887"/>
          </a:xfrm>
        </p:grpSpPr>
        <p:sp>
          <p:nvSpPr>
            <p:cNvPr id="15" name="Oval 14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92571" y="1537292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A</a:t>
              </a:r>
              <a:endParaRPr lang="vi-VN" sz="220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218723" y="3221068"/>
            <a:ext cx="424519" cy="460163"/>
            <a:chOff x="5468535" y="1354667"/>
            <a:chExt cx="424519" cy="460163"/>
          </a:xfrm>
        </p:grpSpPr>
        <p:sp>
          <p:nvSpPr>
            <p:cNvPr id="69" name="Oval 68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468535" y="1354667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</a:t>
              </a:r>
              <a:endParaRPr lang="vi-VN" sz="220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740659" y="1072200"/>
            <a:ext cx="521838" cy="430887"/>
            <a:chOff x="5819902" y="1547908"/>
            <a:chExt cx="521838" cy="430887"/>
          </a:xfrm>
        </p:grpSpPr>
        <p:sp>
          <p:nvSpPr>
            <p:cNvPr id="72" name="Oval 71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862580" y="1547908"/>
              <a:ext cx="4791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A’</a:t>
              </a:r>
              <a:endParaRPr lang="vi-VN" sz="220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347871" y="3240118"/>
            <a:ext cx="589155" cy="439721"/>
            <a:chOff x="5819902" y="1375109"/>
            <a:chExt cx="589155" cy="439721"/>
          </a:xfrm>
        </p:grpSpPr>
        <p:sp>
          <p:nvSpPr>
            <p:cNvPr id="75" name="Oval 74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892775" y="1375109"/>
              <a:ext cx="5162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B’</a:t>
              </a:r>
              <a:endParaRPr lang="vi-VN" sz="220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930771" y="4385295"/>
            <a:ext cx="351367" cy="452821"/>
            <a:chOff x="5797176" y="1741678"/>
            <a:chExt cx="351367" cy="452821"/>
          </a:xfrm>
        </p:grpSpPr>
        <p:sp>
          <p:nvSpPr>
            <p:cNvPr id="84" name="Oval 83"/>
            <p:cNvSpPr/>
            <p:nvPr/>
          </p:nvSpPr>
          <p:spPr>
            <a:xfrm>
              <a:off x="5819902" y="1741678"/>
              <a:ext cx="73152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797176" y="1763612"/>
              <a:ext cx="351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O</a:t>
              </a:r>
              <a:endParaRPr lang="vi-VN" sz="2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733898" y="120014"/>
                <a:ext cx="4005844" cy="579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Vẽ đồ thị của hàm số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898" y="120014"/>
                <a:ext cx="4005844" cy="579454"/>
              </a:xfrm>
              <a:prstGeom prst="rect">
                <a:avLst/>
              </a:prstGeom>
              <a:blipFill>
                <a:blip r:embed="rId4"/>
                <a:stretch>
                  <a:fillRect l="-2280" r="-3495" b="-242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110" y="1476331"/>
            <a:ext cx="5000764" cy="876857"/>
          </a:xfrm>
          <a:prstGeom prst="rect">
            <a:avLst/>
          </a:prstGeom>
        </p:spPr>
      </p:pic>
      <p:sp>
        <p:nvSpPr>
          <p:cNvPr id="34" name="Google Shape;2357;p40"/>
          <p:cNvSpPr txBox="1">
            <a:spLocks/>
          </p:cNvSpPr>
          <p:nvPr/>
        </p:nvSpPr>
        <p:spPr>
          <a:xfrm>
            <a:off x="2279907" y="744306"/>
            <a:ext cx="938089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vi-VN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145978" y="880533"/>
            <a:ext cx="1681455" cy="3534835"/>
          </a:xfrm>
          <a:custGeom>
            <a:avLst/>
            <a:gdLst>
              <a:gd name="connsiteX0" fmla="*/ 5055 w 1681455"/>
              <a:gd name="connsiteY0" fmla="*/ 21167 h 3534835"/>
              <a:gd name="connsiteX1" fmla="*/ 64322 w 1681455"/>
              <a:gd name="connsiteY1" fmla="*/ 402167 h 3534835"/>
              <a:gd name="connsiteX2" fmla="*/ 458022 w 1681455"/>
              <a:gd name="connsiteY2" fmla="*/ 2751667 h 3534835"/>
              <a:gd name="connsiteX3" fmla="*/ 843255 w 1681455"/>
              <a:gd name="connsiteY3" fmla="*/ 3534834 h 3534835"/>
              <a:gd name="connsiteX4" fmla="*/ 1236955 w 1681455"/>
              <a:gd name="connsiteY4" fmla="*/ 2755900 h 3534835"/>
              <a:gd name="connsiteX5" fmla="*/ 1626422 w 1681455"/>
              <a:gd name="connsiteY5" fmla="*/ 406400 h 3534835"/>
              <a:gd name="connsiteX6" fmla="*/ 1681455 w 1681455"/>
              <a:gd name="connsiteY6" fmla="*/ 0 h 353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1455" h="3534835">
                <a:moveTo>
                  <a:pt x="5055" y="21167"/>
                </a:moveTo>
                <a:cubicBezTo>
                  <a:pt x="-3059" y="-15875"/>
                  <a:pt x="-11172" y="-52916"/>
                  <a:pt x="64322" y="402167"/>
                </a:cubicBezTo>
                <a:cubicBezTo>
                  <a:pt x="139816" y="857250"/>
                  <a:pt x="328200" y="2229556"/>
                  <a:pt x="458022" y="2751667"/>
                </a:cubicBezTo>
                <a:cubicBezTo>
                  <a:pt x="587844" y="3273778"/>
                  <a:pt x="713433" y="3534129"/>
                  <a:pt x="843255" y="3534834"/>
                </a:cubicBezTo>
                <a:cubicBezTo>
                  <a:pt x="973077" y="3535539"/>
                  <a:pt x="1106427" y="3277306"/>
                  <a:pt x="1236955" y="2755900"/>
                </a:cubicBezTo>
                <a:cubicBezTo>
                  <a:pt x="1367483" y="2234494"/>
                  <a:pt x="1552339" y="865716"/>
                  <a:pt x="1626422" y="406400"/>
                </a:cubicBezTo>
                <a:cubicBezTo>
                  <a:pt x="1700505" y="-52916"/>
                  <a:pt x="1668050" y="74083"/>
                  <a:pt x="1681455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07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34" grpId="0" build="p"/>
      <p:bldP spid="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57;p40"/>
          <p:cNvSpPr txBox="1">
            <a:spLocks/>
          </p:cNvSpPr>
          <p:nvPr/>
        </p:nvSpPr>
        <p:spPr>
          <a:xfrm>
            <a:off x="277834" y="116726"/>
            <a:ext cx="3955933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l"/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Vận dụng 3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27986" y="707726"/>
                <a:ext cx="4284021" cy="4154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Động năng (tính bằng J) của một quả bởi nặng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1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𝑘𝑔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rơi với tốc độ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𝑣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 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)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được tính bằng công thức:                  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2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buAutoNum type="alphaLcParenR"/>
                </a:pPr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 động năng của quả bưởi đạt được khi nó rơi với tốc độ lần lượt là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3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4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 algn="just">
                  <a:buAutoNum type="alphaLcParenR"/>
                </a:pPr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 tốc độ rơi của quả bưởi tại thời điểm quả bưởi đạt được động năng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32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J.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86" y="707726"/>
                <a:ext cx="4284021" cy="4154984"/>
              </a:xfrm>
              <a:prstGeom prst="rect">
                <a:avLst/>
              </a:prstGeom>
              <a:blipFill>
                <a:blip r:embed="rId4"/>
                <a:stretch>
                  <a:fillRect l="-1849" r="-1849" b="-205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Google Shape;2357;p40"/>
          <p:cNvSpPr txBox="1">
            <a:spLocks/>
          </p:cNvSpPr>
          <p:nvPr/>
        </p:nvSpPr>
        <p:spPr>
          <a:xfrm>
            <a:off x="6143541" y="183085"/>
            <a:ext cx="938089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vi-VN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881324"/>
              </p:ext>
            </p:extLst>
          </p:nvPr>
        </p:nvGraphicFramePr>
        <p:xfrm>
          <a:off x="1755647" y="2153624"/>
          <a:ext cx="1028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28520" imgH="672840" progId="Equation.DSMT4">
                  <p:embed/>
                </p:oleObj>
              </mc:Choice>
              <mc:Fallback>
                <p:oleObj name="Equation" r:id="rId5" imgW="102852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5647" y="2153624"/>
                        <a:ext cx="10287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459045" y="774085"/>
            <a:ext cx="5151093" cy="1572949"/>
            <a:chOff x="604753" y="3214008"/>
            <a:chExt cx="5151093" cy="15729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04753" y="3214008"/>
                  <a:ext cx="5151093" cy="14260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lvl="8" indent="-457200" algn="just">
                    <a:lnSpc>
                      <a:spcPct val="150000"/>
                    </a:lnSpc>
                    <a:buAutoNum type="alphaLcParenR"/>
                  </a:pPr>
                  <a:r>
                    <a:rPr lang="en-US" sz="2200">
                      <a:solidFill>
                        <a:srgbClr val="0000F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=3</m:t>
                      </m:r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𝑚</m:t>
                      </m:r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a14:m>
                  <a:r>
                    <a:rPr lang="en-US" sz="2200">
                      <a:solidFill>
                        <a:srgbClr val="0000F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thì                             .</a:t>
                  </a:r>
                </a:p>
                <a:p>
                  <a:pPr lvl="8" algn="just">
                    <a:lnSpc>
                      <a:spcPct val="300000"/>
                    </a:lnSpc>
                  </a:pPr>
                  <a:r>
                    <a:rPr lang="en-US" sz="2200">
                      <a:solidFill>
                        <a:srgbClr val="0000F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     Với </a:t>
                  </a:r>
                  <a14:m>
                    <m:oMath xmlns:m="http://schemas.openxmlformats.org/officeDocument/2006/math">
                      <m:r>
                        <a:rPr lang="en-US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𝑣</m:t>
                      </m:r>
                      <m:r>
                        <a:rPr lang="en-US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=3</m:t>
                      </m:r>
                      <m:r>
                        <a:rPr lang="en-US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𝑚</m:t>
                      </m:r>
                      <m:r>
                        <a:rPr lang="en-US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a14:m>
                  <a:r>
                    <a:rPr lang="en-US" sz="2200">
                      <a:solidFill>
                        <a:srgbClr val="0000F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thì                             .</a:t>
                  </a: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753" y="3214008"/>
                  <a:ext cx="5151093" cy="1426096"/>
                </a:xfrm>
                <a:prstGeom prst="rect">
                  <a:avLst/>
                </a:prstGeom>
                <a:blipFill>
                  <a:blip r:embed="rId7"/>
                  <a:stretch>
                    <a:fillRect l="-1420" b="-726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13448842"/>
                    </p:ext>
                  </p:extLst>
                </p:nvPr>
              </p:nvGraphicFramePr>
              <p:xfrm>
                <a:off x="3351460" y="3214008"/>
                <a:ext cx="1689100" cy="6731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1688760" imgH="672840" progId="Equation.DSMT4">
                        <p:embed/>
                      </p:oleObj>
                    </mc:Choice>
                    <mc:Fallback>
                      <p:oleObj name="Equation" r:id="rId8" imgW="1688760" imgH="6728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351460" y="3214008"/>
                              <a:ext cx="1689100" cy="673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13448842"/>
                    </p:ext>
                  </p:extLst>
                </p:nvPr>
              </p:nvGraphicFramePr>
              <p:xfrm>
                <a:off x="3351460" y="3214008"/>
                <a:ext cx="1689100" cy="6731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5394" name="Equation" r:id="rId10" imgW="1688760" imgH="672840" progId="Equation.DSMT4">
                        <p:embed/>
                      </p:oleObj>
                    </mc:Choice>
                    <mc:Fallback>
                      <p:oleObj name="Equation" r:id="rId10" imgW="1688760" imgH="6728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351460" y="3214008"/>
                              <a:ext cx="1689100" cy="673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22967807"/>
                    </p:ext>
                  </p:extLst>
                </p:nvPr>
              </p:nvGraphicFramePr>
              <p:xfrm>
                <a:off x="3227338" y="4113857"/>
                <a:ext cx="1638300" cy="6731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2" imgW="1638000" imgH="672840" progId="Equation.DSMT4">
                        <p:embed/>
                      </p:oleObj>
                    </mc:Choice>
                    <mc:Fallback>
                      <p:oleObj name="Equation" r:id="rId12" imgW="1638000" imgH="6728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227338" y="4113857"/>
                              <a:ext cx="1638300" cy="673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22967807"/>
                    </p:ext>
                  </p:extLst>
                </p:nvPr>
              </p:nvGraphicFramePr>
              <p:xfrm>
                <a:off x="3227338" y="4113857"/>
                <a:ext cx="1638300" cy="6731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5395" name="Equation" r:id="rId14" imgW="1638000" imgH="672840" progId="Equation.DSMT4">
                        <p:embed/>
                      </p:oleObj>
                    </mc:Choice>
                    <mc:Fallback>
                      <p:oleObj name="Equation" r:id="rId14" imgW="1638000" imgH="6728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227338" y="4113857"/>
                              <a:ext cx="1638300" cy="673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cxnSp>
        <p:nvCxnSpPr>
          <p:cNvPr id="7" name="Straight Connector 6"/>
          <p:cNvCxnSpPr/>
          <p:nvPr/>
        </p:nvCxnSpPr>
        <p:spPr>
          <a:xfrm>
            <a:off x="4412007" y="183085"/>
            <a:ext cx="47038" cy="4837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06083" y="2358263"/>
                <a:ext cx="4460117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8" algn="just">
                  <a:lnSpc>
                    <a:spcPct val="150000"/>
                  </a:lnSpc>
                </a:pPr>
                <a:r>
                  <a:rPr lang="en-US" sz="22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Với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𝐾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=32</m:t>
                    </m:r>
                  </m:oMath>
                </a14:m>
                <a:r>
                  <a:rPr lang="en-US" sz="22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thì</a:t>
                </a:r>
              </a:p>
              <a:p>
                <a:pPr lvl="8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⇒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m:t>=64</m:t>
                      </m:r>
                    </m:oMath>
                  </m:oMathPara>
                </a14:m>
                <a:endParaRPr lang="en-US" sz="2200" b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lvl="8"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⇒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=8</m:t>
                    </m:r>
                  </m:oMath>
                </a14:m>
                <a:r>
                  <a:rPr lang="en-US" sz="22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(nhận) hoặc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=−8</m:t>
                    </m:r>
                  </m:oMath>
                </a14:m>
                <a:r>
                  <a:rPr lang="en-US" sz="22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(loại)</a:t>
                </a:r>
              </a:p>
              <a:p>
                <a:pPr lvl="8" algn="just"/>
                <a:r>
                  <a:rPr lang="en-US" sz="22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Vậy tốc </a:t>
                </a:r>
                <a:r>
                  <a:rPr lang="en-US" sz="22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 rơi của quả bưởi tại thời điểm quả bưởi đạt được động năng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32</m:t>
                    </m:r>
                  </m:oMath>
                </a14:m>
                <a:r>
                  <a:rPr lang="en-US" sz="22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J là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22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083" y="2358263"/>
                <a:ext cx="4460117" cy="2631490"/>
              </a:xfrm>
              <a:prstGeom prst="rect">
                <a:avLst/>
              </a:prstGeom>
              <a:blipFill>
                <a:blip r:embed="rId16"/>
                <a:stretch>
                  <a:fillRect l="-1776" r="-1776" b="-370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828036"/>
              </p:ext>
            </p:extLst>
          </p:nvPr>
        </p:nvGraphicFramePr>
        <p:xfrm>
          <a:off x="6827838" y="2348008"/>
          <a:ext cx="1117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17440" imgH="723600" progId="Equation.DSMT4">
                  <p:embed/>
                </p:oleObj>
              </mc:Choice>
              <mc:Fallback>
                <p:oleObj name="Equation" r:id="rId17" imgW="111744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827838" y="2348008"/>
                        <a:ext cx="11176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01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1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lants_vs_zombies_2___2015_by_elad3elad-d9dn5t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" y="0"/>
            <a:ext cx="8263890" cy="51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sign-board-vector-illustration-isolated-white-38908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116" y1="9111" x2="6762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45" y="3051810"/>
            <a:ext cx="2108835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29675" y="3326131"/>
            <a:ext cx="2220481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80" b="1" dirty="0">
                <a:solidFill>
                  <a:srgbClr val="C00000"/>
                </a:solidFill>
              </a:rPr>
              <a:t>KHU VƯỜN</a:t>
            </a:r>
          </a:p>
          <a:p>
            <a:pPr algn="ctr"/>
            <a:r>
              <a:rPr lang="en-US" sz="2880" b="1" dirty="0">
                <a:solidFill>
                  <a:srgbClr val="C00000"/>
                </a:solidFill>
              </a:rPr>
              <a:t>BÍ ẨN</a:t>
            </a:r>
          </a:p>
        </p:txBody>
      </p:sp>
      <p:pic>
        <p:nvPicPr>
          <p:cNvPr id="7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8425"/>
            <a:ext cx="1573164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Tai nguyen thiet ke tro choi\Bảng gỗ\Huong dan 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1" y="102870"/>
            <a:ext cx="1477763" cy="62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2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ng hoa\Zen garden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78867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14" y="78867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60" y="78438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14" y="78438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92" y="168021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34" y="168021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509" y="168021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334" y="168021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06" y="257175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4" y="257175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20" y="250317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53" y="2526768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4" y="346329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40" y="3424048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773" y="3398997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60" y="342814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0" y="792957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94" y="792957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78867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94" y="78867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161163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62" y="161163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38" y="161163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62" y="161163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66" y="250317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54" y="250317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81" y="243459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14" y="2458188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94" y="3467577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740" y="342833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73" y="340328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974" y="339471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0" y="-308610"/>
            <a:ext cx="5856120" cy="353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/>
          <p:cNvSpPr txBox="1"/>
          <p:nvPr/>
        </p:nvSpPr>
        <p:spPr>
          <a:xfrm>
            <a:off x="2235636" y="1638619"/>
            <a:ext cx="522136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620" b="1" dirty="0">
                <a:solidFill>
                  <a:srgbClr val="FFFFFF"/>
                </a:solidFill>
              </a:rPr>
              <a:t>Chia </a:t>
            </a:r>
            <a:r>
              <a:rPr lang="en-US" sz="1620" b="1" dirty="0" err="1">
                <a:solidFill>
                  <a:srgbClr val="FFFFFF"/>
                </a:solidFill>
              </a:rPr>
              <a:t>lớp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ra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làm</a:t>
            </a:r>
            <a:r>
              <a:rPr lang="en-US" sz="1620" b="1" dirty="0">
                <a:solidFill>
                  <a:srgbClr val="FFFFFF"/>
                </a:solidFill>
              </a:rPr>
              <a:t> 2 </a:t>
            </a:r>
            <a:r>
              <a:rPr lang="en-US" sz="1620" b="1" dirty="0" err="1">
                <a:solidFill>
                  <a:srgbClr val="FFFFFF"/>
                </a:solidFill>
              </a:rPr>
              <a:t>đội</a:t>
            </a:r>
            <a:r>
              <a:rPr lang="en-US" sz="1620" b="1" dirty="0">
                <a:solidFill>
                  <a:srgbClr val="FFFFFF"/>
                </a:solidFill>
              </a:rPr>
              <a:t>.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620" b="1" dirty="0" err="1">
                <a:solidFill>
                  <a:srgbClr val="FFFFFF"/>
                </a:solidFill>
              </a:rPr>
              <a:t>Với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mỗi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câu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trả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lời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đúng</a:t>
            </a:r>
            <a:r>
              <a:rPr lang="en-US" sz="1620" b="1" dirty="0">
                <a:solidFill>
                  <a:srgbClr val="FFFFFF"/>
                </a:solidFill>
              </a:rPr>
              <a:t>, </a:t>
            </a:r>
            <a:r>
              <a:rPr lang="en-US" sz="1620" b="1" dirty="0" err="1">
                <a:solidFill>
                  <a:srgbClr val="FFFFFF"/>
                </a:solidFill>
              </a:rPr>
              <a:t>thành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viên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mỗi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đội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sẽ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được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chọn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một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chậu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hoa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và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nhận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về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số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điểm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cho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đội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mình</a:t>
            </a:r>
            <a:r>
              <a:rPr lang="en-US" sz="1620" b="1" dirty="0">
                <a:solidFill>
                  <a:srgbClr val="FFFFFF"/>
                </a:solidFill>
              </a:rPr>
              <a:t>.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620" b="1" dirty="0" err="1">
                <a:solidFill>
                  <a:srgbClr val="FFFFFF"/>
                </a:solidFill>
              </a:rPr>
              <a:t>Cuối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trò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chơi</a:t>
            </a:r>
            <a:r>
              <a:rPr lang="en-US" sz="1620" b="1" dirty="0">
                <a:solidFill>
                  <a:srgbClr val="FFFFFF"/>
                </a:solidFill>
              </a:rPr>
              <a:t>, </a:t>
            </a:r>
            <a:r>
              <a:rPr lang="en-US" sz="1620" b="1" dirty="0" err="1">
                <a:solidFill>
                  <a:srgbClr val="FFFFFF"/>
                </a:solidFill>
              </a:rPr>
              <a:t>giáo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viên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sẽ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tổng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kết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số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điểm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của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hai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đội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và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chọn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ra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đội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chiến</a:t>
            </a:r>
            <a:r>
              <a:rPr lang="en-US" sz="1620" b="1" dirty="0">
                <a:solidFill>
                  <a:srgbClr val="FFFFFF"/>
                </a:solidFill>
              </a:rPr>
              <a:t> </a:t>
            </a:r>
            <a:r>
              <a:rPr lang="en-US" sz="1620" b="1" dirty="0" err="1">
                <a:solidFill>
                  <a:srgbClr val="FFFFFF"/>
                </a:solidFill>
              </a:rPr>
              <a:t>thắng</a:t>
            </a:r>
            <a:r>
              <a:rPr lang="en-US" sz="1620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35" name="Picture 3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598" y="4566240"/>
            <a:ext cx="1277462" cy="5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5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617" y="129401"/>
            <a:ext cx="8250767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TRẮC NGHIỆM</a:t>
            </a:r>
            <a:endParaRPr lang="vi-VN" sz="3000" b="1">
              <a:ln/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3947" y="477296"/>
                <a:ext cx="837610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1: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luận nào sau đây đúng khi nói về đồ thị của hàm số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47" y="477296"/>
                <a:ext cx="8376107" cy="954107"/>
              </a:xfrm>
              <a:prstGeom prst="rect">
                <a:avLst/>
              </a:prstGeom>
              <a:blipFill>
                <a:blip r:embed="rId2"/>
                <a:stretch>
                  <a:fillRect t="-6369" r="-655" b="-1656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Freeform 8"/>
              <p:cNvSpPr/>
              <p:nvPr/>
            </p:nvSpPr>
            <p:spPr>
              <a:xfrm>
                <a:off x="749687" y="1450418"/>
                <a:ext cx="3744247" cy="1507558"/>
              </a:xfrm>
              <a:custGeom>
                <a:avLst/>
                <a:gdLst>
                  <a:gd name="connsiteX0" fmla="*/ 0 w 3744247"/>
                  <a:gd name="connsiteY0" fmla="*/ 0 h 1507558"/>
                  <a:gd name="connsiteX1" fmla="*/ 3744247 w 3744247"/>
                  <a:gd name="connsiteY1" fmla="*/ 0 h 1507558"/>
                  <a:gd name="connsiteX2" fmla="*/ 3744247 w 3744247"/>
                  <a:gd name="connsiteY2" fmla="*/ 1507558 h 1507558"/>
                  <a:gd name="connsiteX3" fmla="*/ 0 w 3744247"/>
                  <a:gd name="connsiteY3" fmla="*/ 1507558 h 1507558"/>
                  <a:gd name="connsiteX4" fmla="*/ 0 w 3744247"/>
                  <a:gd name="connsiteY4" fmla="*/ 0 h 1507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247" h="1507558">
                    <a:moveTo>
                      <a:pt x="0" y="0"/>
                    </a:moveTo>
                    <a:lnTo>
                      <a:pt x="3744247" y="0"/>
                    </a:lnTo>
                    <a:lnTo>
                      <a:pt x="3744247" y="1507558"/>
                    </a:lnTo>
                    <a:lnTo>
                      <a:pt x="0" y="150755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060" tIns="99060" rIns="99060" bIns="99060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6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26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6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đồ thị nằm phía trên trục hoành và </a:t>
                </a:r>
                <a14:m>
                  <m:oMath xmlns:m="http://schemas.openxmlformats.org/officeDocument/2006/math">
                    <m:r>
                      <a:rPr lang="en-US" sz="26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điểm cao nhất của đồ thị.</a:t>
                </a:r>
                <a:endParaRPr lang="en-US" sz="2600" kern="1200"/>
              </a:p>
            </p:txBody>
          </p:sp>
        </mc:Choice>
        <mc:Fallback xmlns="">
          <p:sp>
            <p:nvSpPr>
              <p:cNvPr id="9" name="Freeform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87" y="1450418"/>
                <a:ext cx="3744247" cy="1507558"/>
              </a:xfrm>
              <a:custGeom>
                <a:avLst/>
                <a:gdLst>
                  <a:gd name="connsiteX0" fmla="*/ 0 w 3744247"/>
                  <a:gd name="connsiteY0" fmla="*/ 0 h 1507558"/>
                  <a:gd name="connsiteX1" fmla="*/ 3744247 w 3744247"/>
                  <a:gd name="connsiteY1" fmla="*/ 0 h 1507558"/>
                  <a:gd name="connsiteX2" fmla="*/ 3744247 w 3744247"/>
                  <a:gd name="connsiteY2" fmla="*/ 1507558 h 1507558"/>
                  <a:gd name="connsiteX3" fmla="*/ 0 w 3744247"/>
                  <a:gd name="connsiteY3" fmla="*/ 1507558 h 1507558"/>
                  <a:gd name="connsiteX4" fmla="*/ 0 w 3744247"/>
                  <a:gd name="connsiteY4" fmla="*/ 0 h 1507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247" h="1507558">
                    <a:moveTo>
                      <a:pt x="0" y="0"/>
                    </a:moveTo>
                    <a:lnTo>
                      <a:pt x="3744247" y="0"/>
                    </a:lnTo>
                    <a:lnTo>
                      <a:pt x="3744247" y="1507558"/>
                    </a:lnTo>
                    <a:lnTo>
                      <a:pt x="0" y="15075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5578" r="-2265" b="-99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Freeform 9"/>
              <p:cNvSpPr/>
              <p:nvPr/>
            </p:nvSpPr>
            <p:spPr>
              <a:xfrm>
                <a:off x="4745194" y="1450418"/>
                <a:ext cx="3744247" cy="1507558"/>
              </a:xfrm>
              <a:custGeom>
                <a:avLst/>
                <a:gdLst>
                  <a:gd name="connsiteX0" fmla="*/ 0 w 3744247"/>
                  <a:gd name="connsiteY0" fmla="*/ 0 h 1507558"/>
                  <a:gd name="connsiteX1" fmla="*/ 3744247 w 3744247"/>
                  <a:gd name="connsiteY1" fmla="*/ 0 h 1507558"/>
                  <a:gd name="connsiteX2" fmla="*/ 3744247 w 3744247"/>
                  <a:gd name="connsiteY2" fmla="*/ 1507558 h 1507558"/>
                  <a:gd name="connsiteX3" fmla="*/ 0 w 3744247"/>
                  <a:gd name="connsiteY3" fmla="*/ 1507558 h 1507558"/>
                  <a:gd name="connsiteX4" fmla="*/ 0 w 3744247"/>
                  <a:gd name="connsiteY4" fmla="*/ 0 h 1507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247" h="1507558">
                    <a:moveTo>
                      <a:pt x="0" y="0"/>
                    </a:moveTo>
                    <a:lnTo>
                      <a:pt x="3744247" y="0"/>
                    </a:lnTo>
                    <a:lnTo>
                      <a:pt x="3744247" y="1507558"/>
                    </a:lnTo>
                    <a:lnTo>
                      <a:pt x="0" y="150755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060" tIns="99060" rIns="99060" bIns="99060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6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2600" i="1" kern="1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6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600" i="1" kern="1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đồ thị nằm phía dưới trục hoành và </a:t>
                </a:r>
                <a14:m>
                  <m:oMath xmlns:m="http://schemas.openxmlformats.org/officeDocument/2006/math">
                    <m:r>
                      <a:rPr lang="en-US" sz="2600" i="1" kern="1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điểm thấp nhất của đồ thị.</a:t>
                </a:r>
              </a:p>
            </p:txBody>
          </p:sp>
        </mc:Choice>
        <mc:Fallback xmlns="">
          <p:sp>
            <p:nvSpPr>
              <p:cNvPr id="10" name="Freeform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194" y="1450418"/>
                <a:ext cx="3744247" cy="1507558"/>
              </a:xfrm>
              <a:custGeom>
                <a:avLst/>
                <a:gdLst>
                  <a:gd name="connsiteX0" fmla="*/ 0 w 3744247"/>
                  <a:gd name="connsiteY0" fmla="*/ 0 h 1507558"/>
                  <a:gd name="connsiteX1" fmla="*/ 3744247 w 3744247"/>
                  <a:gd name="connsiteY1" fmla="*/ 0 h 1507558"/>
                  <a:gd name="connsiteX2" fmla="*/ 3744247 w 3744247"/>
                  <a:gd name="connsiteY2" fmla="*/ 1507558 h 1507558"/>
                  <a:gd name="connsiteX3" fmla="*/ 0 w 3744247"/>
                  <a:gd name="connsiteY3" fmla="*/ 1507558 h 1507558"/>
                  <a:gd name="connsiteX4" fmla="*/ 0 w 3744247"/>
                  <a:gd name="connsiteY4" fmla="*/ 0 h 1507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247" h="1507558">
                    <a:moveTo>
                      <a:pt x="0" y="0"/>
                    </a:moveTo>
                    <a:lnTo>
                      <a:pt x="3744247" y="0"/>
                    </a:lnTo>
                    <a:lnTo>
                      <a:pt x="3744247" y="1507558"/>
                    </a:lnTo>
                    <a:lnTo>
                      <a:pt x="0" y="15075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1131" t="-5578" r="-2100" b="-99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reeform 10"/>
              <p:cNvSpPr/>
              <p:nvPr/>
            </p:nvSpPr>
            <p:spPr>
              <a:xfrm>
                <a:off x="749687" y="3133514"/>
                <a:ext cx="3744247" cy="1507558"/>
              </a:xfrm>
              <a:custGeom>
                <a:avLst/>
                <a:gdLst>
                  <a:gd name="connsiteX0" fmla="*/ 0 w 3744247"/>
                  <a:gd name="connsiteY0" fmla="*/ 0 h 1507558"/>
                  <a:gd name="connsiteX1" fmla="*/ 3744247 w 3744247"/>
                  <a:gd name="connsiteY1" fmla="*/ 0 h 1507558"/>
                  <a:gd name="connsiteX2" fmla="*/ 3744247 w 3744247"/>
                  <a:gd name="connsiteY2" fmla="*/ 1507558 h 1507558"/>
                  <a:gd name="connsiteX3" fmla="*/ 0 w 3744247"/>
                  <a:gd name="connsiteY3" fmla="*/ 1507558 h 1507558"/>
                  <a:gd name="connsiteX4" fmla="*/ 0 w 3744247"/>
                  <a:gd name="connsiteY4" fmla="*/ 0 h 1507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247" h="1507558">
                    <a:moveTo>
                      <a:pt x="0" y="0"/>
                    </a:moveTo>
                    <a:lnTo>
                      <a:pt x="3744247" y="0"/>
                    </a:lnTo>
                    <a:lnTo>
                      <a:pt x="3744247" y="1507558"/>
                    </a:lnTo>
                    <a:lnTo>
                      <a:pt x="0" y="150755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060" tIns="99060" rIns="99060" bIns="99060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6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2600" i="1" kern="1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600" i="1" kern="1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đồ thị nằm phía dưới trục hoành và </a:t>
                </a:r>
                <a14:m>
                  <m:oMath xmlns:m="http://schemas.openxmlformats.org/officeDocument/2006/math">
                    <m:r>
                      <a:rPr lang="en-US" sz="2600" i="1" kern="1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điểm thấp nhất của đồ thị.</a:t>
                </a:r>
                <a:endParaRPr lang="vi-VN" sz="26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Freeform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87" y="3133514"/>
                <a:ext cx="3744247" cy="1507558"/>
              </a:xfrm>
              <a:custGeom>
                <a:avLst/>
                <a:gdLst>
                  <a:gd name="connsiteX0" fmla="*/ 0 w 3744247"/>
                  <a:gd name="connsiteY0" fmla="*/ 0 h 1507558"/>
                  <a:gd name="connsiteX1" fmla="*/ 3744247 w 3744247"/>
                  <a:gd name="connsiteY1" fmla="*/ 0 h 1507558"/>
                  <a:gd name="connsiteX2" fmla="*/ 3744247 w 3744247"/>
                  <a:gd name="connsiteY2" fmla="*/ 1507558 h 1507558"/>
                  <a:gd name="connsiteX3" fmla="*/ 0 w 3744247"/>
                  <a:gd name="connsiteY3" fmla="*/ 1507558 h 1507558"/>
                  <a:gd name="connsiteX4" fmla="*/ 0 w 3744247"/>
                  <a:gd name="connsiteY4" fmla="*/ 0 h 1507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247" h="1507558">
                    <a:moveTo>
                      <a:pt x="0" y="0"/>
                    </a:moveTo>
                    <a:lnTo>
                      <a:pt x="3744247" y="0"/>
                    </a:lnTo>
                    <a:lnTo>
                      <a:pt x="3744247" y="1507558"/>
                    </a:lnTo>
                    <a:lnTo>
                      <a:pt x="0" y="15075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1294" t="-5578" r="-2427" b="-99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reeform 11"/>
              <p:cNvSpPr/>
              <p:nvPr/>
            </p:nvSpPr>
            <p:spPr>
              <a:xfrm>
                <a:off x="4745194" y="3133514"/>
                <a:ext cx="3744247" cy="1507558"/>
              </a:xfrm>
              <a:custGeom>
                <a:avLst/>
                <a:gdLst>
                  <a:gd name="connsiteX0" fmla="*/ 0 w 3744247"/>
                  <a:gd name="connsiteY0" fmla="*/ 0 h 1507558"/>
                  <a:gd name="connsiteX1" fmla="*/ 3744247 w 3744247"/>
                  <a:gd name="connsiteY1" fmla="*/ 0 h 1507558"/>
                  <a:gd name="connsiteX2" fmla="*/ 3744247 w 3744247"/>
                  <a:gd name="connsiteY2" fmla="*/ 1507558 h 1507558"/>
                  <a:gd name="connsiteX3" fmla="*/ 0 w 3744247"/>
                  <a:gd name="connsiteY3" fmla="*/ 1507558 h 1507558"/>
                  <a:gd name="connsiteX4" fmla="*/ 0 w 3744247"/>
                  <a:gd name="connsiteY4" fmla="*/ 0 h 1507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247" h="1507558">
                    <a:moveTo>
                      <a:pt x="0" y="0"/>
                    </a:moveTo>
                    <a:lnTo>
                      <a:pt x="3744247" y="0"/>
                    </a:lnTo>
                    <a:lnTo>
                      <a:pt x="3744247" y="1507558"/>
                    </a:lnTo>
                    <a:lnTo>
                      <a:pt x="0" y="150755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060" tIns="99060" rIns="99060" bIns="99060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6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2600" i="1" kern="1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6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600" i="1" kern="1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đồ thị nằm phía dưới trục hoành và </a:t>
                </a:r>
                <a14:m>
                  <m:oMath xmlns:m="http://schemas.openxmlformats.org/officeDocument/2006/math">
                    <m:r>
                      <a:rPr lang="en-US" sz="2600" i="1" kern="1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6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điểm cao nhất của đồ thị.</a:t>
                </a:r>
                <a:endParaRPr lang="vi-VN" sz="26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Freeform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194" y="3133514"/>
                <a:ext cx="3744247" cy="1507558"/>
              </a:xfrm>
              <a:custGeom>
                <a:avLst/>
                <a:gdLst>
                  <a:gd name="connsiteX0" fmla="*/ 0 w 3744247"/>
                  <a:gd name="connsiteY0" fmla="*/ 0 h 1507558"/>
                  <a:gd name="connsiteX1" fmla="*/ 3744247 w 3744247"/>
                  <a:gd name="connsiteY1" fmla="*/ 0 h 1507558"/>
                  <a:gd name="connsiteX2" fmla="*/ 3744247 w 3744247"/>
                  <a:gd name="connsiteY2" fmla="*/ 1507558 h 1507558"/>
                  <a:gd name="connsiteX3" fmla="*/ 0 w 3744247"/>
                  <a:gd name="connsiteY3" fmla="*/ 1507558 h 1507558"/>
                  <a:gd name="connsiteX4" fmla="*/ 0 w 3744247"/>
                  <a:gd name="connsiteY4" fmla="*/ 0 h 1507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247" h="1507558">
                    <a:moveTo>
                      <a:pt x="0" y="0"/>
                    </a:moveTo>
                    <a:lnTo>
                      <a:pt x="3744247" y="0"/>
                    </a:lnTo>
                    <a:lnTo>
                      <a:pt x="3744247" y="1507558"/>
                    </a:lnTo>
                    <a:lnTo>
                      <a:pt x="0" y="15075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131" t="-5578" r="-2423" b="-99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lowchart: Alternate Process 13">
            <a:hlinkClick r:id="rId7" action="ppaction://hlinksldjump"/>
          </p:cNvPr>
          <p:cNvSpPr/>
          <p:nvPr/>
        </p:nvSpPr>
        <p:spPr>
          <a:xfrm>
            <a:off x="5381932" y="2529621"/>
            <a:ext cx="2470770" cy="596341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CỘNG ĐIỂM</a:t>
            </a:r>
            <a:endParaRPr lang="vi-VN" sz="3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Pentagon 14">
            <a:hlinkClick r:id="" action="ppaction://hlinkshowjump?jump=nextslide"/>
          </p:cNvPr>
          <p:cNvSpPr/>
          <p:nvPr/>
        </p:nvSpPr>
        <p:spPr>
          <a:xfrm>
            <a:off x="7683795" y="4708524"/>
            <a:ext cx="1396408" cy="39646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Câu tiếp theo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49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1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617" y="129401"/>
            <a:ext cx="8250767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TRẮC NGHIỆM</a:t>
            </a:r>
            <a:endParaRPr lang="vi-VN" sz="3000" b="1">
              <a:ln/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Freeform 7"/>
              <p:cNvSpPr/>
              <p:nvPr/>
            </p:nvSpPr>
            <p:spPr>
              <a:xfrm>
                <a:off x="1198560" y="1471463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4;4</m:t>
                        </m:r>
                      </m:e>
                    </m:d>
                  </m:oMath>
                </a14:m>
                <a:endParaRPr lang="en-US" sz="3200" kern="1200"/>
              </a:p>
            </p:txBody>
          </p:sp>
        </mc:Choice>
        <mc:Fallback xmlns="">
          <p:sp>
            <p:nvSpPr>
              <p:cNvPr id="8" name="Freeform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60" y="1471463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Freeform 8"/>
              <p:cNvSpPr/>
              <p:nvPr/>
            </p:nvSpPr>
            <p:spPr>
              <a:xfrm>
                <a:off x="4697619" y="1471463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−4;8</m:t>
                        </m:r>
                      </m:e>
                    </m:d>
                  </m:oMath>
                </a14:m>
                <a:endParaRPr lang="en-US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Freeform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619" y="1471463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Freeform 9"/>
              <p:cNvSpPr/>
              <p:nvPr/>
            </p:nvSpPr>
            <p:spPr>
              <a:xfrm>
                <a:off x="1198560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−4;−8</m:t>
                        </m:r>
                      </m:e>
                    </m:d>
                  </m:oMath>
                </a14:m>
                <a:endParaRPr lang="vi-VN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Freeform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60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reeform 10"/>
              <p:cNvSpPr/>
              <p:nvPr/>
            </p:nvSpPr>
            <p:spPr>
              <a:xfrm>
                <a:off x="4697619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4;−4</m:t>
                        </m:r>
                      </m:e>
                    </m:d>
                  </m:oMath>
                </a14:m>
                <a:endParaRPr lang="vi-VN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Freeform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619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383947" y="601076"/>
            <a:ext cx="8376107" cy="838200"/>
            <a:chOff x="383947" y="469958"/>
            <a:chExt cx="8376107" cy="838200"/>
          </a:xfrm>
        </p:grpSpPr>
        <p:sp>
          <p:nvSpPr>
            <p:cNvPr id="5" name="TextBox 4"/>
            <p:cNvSpPr txBox="1"/>
            <p:nvPr/>
          </p:nvSpPr>
          <p:spPr>
            <a:xfrm>
              <a:off x="383947" y="616689"/>
              <a:ext cx="8376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 nào sau đây thuộc đồ thị hàm số               ?</a:t>
              </a:r>
              <a:endParaRPr lang="vi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2695065"/>
                </p:ext>
              </p:extLst>
            </p:nvPr>
          </p:nvGraphicFramePr>
          <p:xfrm>
            <a:off x="7139172" y="469958"/>
            <a:ext cx="11430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143000" imgH="838080" progId="Equation.DSMT4">
                    <p:embed/>
                  </p:oleObj>
                </mc:Choice>
                <mc:Fallback>
                  <p:oleObj name="Equation" r:id="rId7" imgW="114300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139172" y="469958"/>
                          <a:ext cx="11430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Flowchart: Alternate Process 11">
            <a:hlinkClick r:id="rId9" action="ppaction://hlinksldjump"/>
          </p:cNvPr>
          <p:cNvSpPr/>
          <p:nvPr/>
        </p:nvSpPr>
        <p:spPr>
          <a:xfrm>
            <a:off x="5086143" y="1357506"/>
            <a:ext cx="2470770" cy="596341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CỘNG ĐIỂM</a:t>
            </a:r>
            <a:endParaRPr lang="vi-VN" sz="3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Pentagon 12">
            <a:hlinkClick r:id="" action="ppaction://hlinkshowjump?jump=nextslide"/>
          </p:cNvPr>
          <p:cNvSpPr/>
          <p:nvPr/>
        </p:nvSpPr>
        <p:spPr>
          <a:xfrm>
            <a:off x="7683795" y="4708524"/>
            <a:ext cx="1396408" cy="39646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Câu tiếp theo</a:t>
            </a:r>
            <a:endParaRPr lang="vi-VN"/>
          </a:p>
        </p:txBody>
      </p:sp>
      <p:sp>
        <p:nvSpPr>
          <p:cNvPr id="16" name="Pentagon 15">
            <a:hlinkClick r:id="" action="ppaction://hlinkshowjump?jump=previousslide"/>
          </p:cNvPr>
          <p:cNvSpPr/>
          <p:nvPr/>
        </p:nvSpPr>
        <p:spPr>
          <a:xfrm flipH="1">
            <a:off x="81190" y="4703799"/>
            <a:ext cx="1117370" cy="39646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Câu trước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7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3</a:t>
            </a:fld>
            <a:endParaRPr lang="en-US"/>
          </a:p>
        </p:txBody>
      </p:sp>
      <p:pic>
        <p:nvPicPr>
          <p:cNvPr id="5" name="Thí nghiệm thả rơi tự do của Gal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8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617" y="129401"/>
            <a:ext cx="8250767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TRẮC NGHIỆM</a:t>
            </a:r>
            <a:endParaRPr lang="vi-VN" sz="3000" b="1">
              <a:ln/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Freeform 7"/>
              <p:cNvSpPr/>
              <p:nvPr/>
            </p:nvSpPr>
            <p:spPr>
              <a:xfrm>
                <a:off x="1198560" y="1417490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200" kern="1200"/>
              </a:p>
            </p:txBody>
          </p:sp>
        </mc:Choice>
        <mc:Fallback xmlns="">
          <p:sp>
            <p:nvSpPr>
              <p:cNvPr id="8" name="Freeform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60" y="1417490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Freeform 8"/>
              <p:cNvSpPr/>
              <p:nvPr/>
            </p:nvSpPr>
            <p:spPr>
              <a:xfrm>
                <a:off x="4697619" y="1417490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Freeform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619" y="1417490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Freeform 9"/>
              <p:cNvSpPr/>
              <p:nvPr/>
            </p:nvSpPr>
            <p:spPr>
              <a:xfrm>
                <a:off x="1198560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vi-VN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Freeform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60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reeform 10"/>
              <p:cNvSpPr/>
              <p:nvPr/>
            </p:nvSpPr>
            <p:spPr>
              <a:xfrm>
                <a:off x="4697619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vi-VN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Freeform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619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3947" y="747807"/>
                <a:ext cx="83761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</a:t>
                </a:r>
                <a:endParaRPr lang="vi-VN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47" y="747807"/>
                <a:ext cx="8376107" cy="584775"/>
              </a:xfrm>
              <a:prstGeom prst="rect">
                <a:avLst/>
              </a:prstGeom>
              <a:blipFill>
                <a:blip r:embed="rId6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lowchart: Alternate Process 11">
            <a:hlinkClick r:id="rId7" action="ppaction://hlinksldjump"/>
          </p:cNvPr>
          <p:cNvSpPr/>
          <p:nvPr/>
        </p:nvSpPr>
        <p:spPr>
          <a:xfrm>
            <a:off x="1587084" y="1332582"/>
            <a:ext cx="2470770" cy="596341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CỘNG ĐIỂM</a:t>
            </a:r>
            <a:endParaRPr lang="vi-VN" sz="3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Pentagon 12">
            <a:hlinkClick r:id="" action="ppaction://hlinkshowjump?jump=nextslide"/>
          </p:cNvPr>
          <p:cNvSpPr/>
          <p:nvPr/>
        </p:nvSpPr>
        <p:spPr>
          <a:xfrm>
            <a:off x="7683795" y="4708524"/>
            <a:ext cx="1396408" cy="39646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Câu tiếp theo</a:t>
            </a:r>
            <a:endParaRPr lang="vi-VN"/>
          </a:p>
        </p:txBody>
      </p:sp>
      <p:sp>
        <p:nvSpPr>
          <p:cNvPr id="14" name="Pentagon 13">
            <a:hlinkClick r:id="" action="ppaction://hlinkshowjump?jump=previousslide"/>
          </p:cNvPr>
          <p:cNvSpPr/>
          <p:nvPr/>
        </p:nvSpPr>
        <p:spPr>
          <a:xfrm flipH="1">
            <a:off x="81190" y="4703799"/>
            <a:ext cx="1117370" cy="39646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Câu trước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78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617" y="129401"/>
            <a:ext cx="8250767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TRẮC NGHIỆM</a:t>
            </a:r>
            <a:endParaRPr lang="vi-VN" sz="3000" b="1">
              <a:ln/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Freeform 2"/>
              <p:cNvSpPr/>
              <p:nvPr/>
            </p:nvSpPr>
            <p:spPr>
              <a:xfrm>
                <a:off x="1198560" y="1513117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3200" kern="1200"/>
              </a:p>
            </p:txBody>
          </p:sp>
        </mc:Choice>
        <mc:Fallback xmlns="">
          <p:sp>
            <p:nvSpPr>
              <p:cNvPr id="3" name="Freeform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60" y="1513117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Freeform 5"/>
              <p:cNvSpPr/>
              <p:nvPr/>
            </p:nvSpPr>
            <p:spPr>
              <a:xfrm>
                <a:off x="4697619" y="1513117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2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Freeform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619" y="1513117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Freeform 7"/>
              <p:cNvSpPr/>
              <p:nvPr/>
            </p:nvSpPr>
            <p:spPr>
              <a:xfrm>
                <a:off x="1198560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vi-VN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Freeform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60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Freeform 8"/>
              <p:cNvSpPr/>
              <p:nvPr/>
            </p:nvSpPr>
            <p:spPr>
              <a:xfrm>
                <a:off x="4697619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32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vi-VN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Freeform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619" y="3116181"/>
                <a:ext cx="3247819" cy="1507435"/>
              </a:xfrm>
              <a:custGeom>
                <a:avLst/>
                <a:gdLst>
                  <a:gd name="connsiteX0" fmla="*/ 0 w 3247819"/>
                  <a:gd name="connsiteY0" fmla="*/ 0 h 1507435"/>
                  <a:gd name="connsiteX1" fmla="*/ 3247819 w 3247819"/>
                  <a:gd name="connsiteY1" fmla="*/ 0 h 1507435"/>
                  <a:gd name="connsiteX2" fmla="*/ 3247819 w 3247819"/>
                  <a:gd name="connsiteY2" fmla="*/ 1507435 h 1507435"/>
                  <a:gd name="connsiteX3" fmla="*/ 0 w 3247819"/>
                  <a:gd name="connsiteY3" fmla="*/ 1507435 h 1507435"/>
                  <a:gd name="connsiteX4" fmla="*/ 0 w 3247819"/>
                  <a:gd name="connsiteY4" fmla="*/ 0 h 150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7819" h="1507435">
                    <a:moveTo>
                      <a:pt x="0" y="0"/>
                    </a:moveTo>
                    <a:lnTo>
                      <a:pt x="3247819" y="0"/>
                    </a:lnTo>
                    <a:lnTo>
                      <a:pt x="3247819" y="1507435"/>
                    </a:lnTo>
                    <a:lnTo>
                      <a:pt x="0" y="1507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3947" y="747807"/>
                <a:ext cx="83761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Khi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</a:t>
                </a:r>
                <a:endParaRPr lang="vi-VN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47" y="747807"/>
                <a:ext cx="8376107" cy="584775"/>
              </a:xfrm>
              <a:prstGeom prst="rect">
                <a:avLst/>
              </a:prstGeom>
              <a:blipFill>
                <a:blip r:embed="rId6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Alternate Process 9">
            <a:hlinkClick r:id="rId7" action="ppaction://hlinksldjump"/>
          </p:cNvPr>
          <p:cNvSpPr/>
          <p:nvPr/>
        </p:nvSpPr>
        <p:spPr>
          <a:xfrm>
            <a:off x="5086143" y="1258419"/>
            <a:ext cx="2470770" cy="596341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CỘNG ĐIỂM</a:t>
            </a:r>
            <a:endParaRPr lang="vi-VN" sz="3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Pentagon 10">
            <a:hlinkClick r:id="" action="ppaction://hlinkshowjump?jump=nextslide"/>
          </p:cNvPr>
          <p:cNvSpPr/>
          <p:nvPr/>
        </p:nvSpPr>
        <p:spPr>
          <a:xfrm>
            <a:off x="7683795" y="4708524"/>
            <a:ext cx="1396408" cy="39646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Câu tiếp theo</a:t>
            </a:r>
            <a:endParaRPr lang="vi-VN"/>
          </a:p>
        </p:txBody>
      </p:sp>
      <p:sp>
        <p:nvSpPr>
          <p:cNvPr id="12" name="Pentagon 11">
            <a:hlinkClick r:id="" action="ppaction://hlinkshowjump?jump=previousslide"/>
          </p:cNvPr>
          <p:cNvSpPr/>
          <p:nvPr/>
        </p:nvSpPr>
        <p:spPr>
          <a:xfrm flipH="1">
            <a:off x="81190" y="4703799"/>
            <a:ext cx="1117370" cy="39646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Câu trước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33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617" y="129401"/>
            <a:ext cx="8250767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TRẮC NGHIỆM</a:t>
            </a:r>
            <a:endParaRPr lang="vi-VN" sz="3000" b="1">
              <a:ln/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Freeform 2"/>
              <p:cNvSpPr/>
              <p:nvPr/>
            </p:nvSpPr>
            <p:spPr>
              <a:xfrm>
                <a:off x="1639942" y="1972204"/>
                <a:ext cx="2885705" cy="1339364"/>
              </a:xfrm>
              <a:custGeom>
                <a:avLst/>
                <a:gdLst>
                  <a:gd name="connsiteX0" fmla="*/ 0 w 2885705"/>
                  <a:gd name="connsiteY0" fmla="*/ 0 h 1339364"/>
                  <a:gd name="connsiteX1" fmla="*/ 2885705 w 2885705"/>
                  <a:gd name="connsiteY1" fmla="*/ 0 h 1339364"/>
                  <a:gd name="connsiteX2" fmla="*/ 2885705 w 2885705"/>
                  <a:gd name="connsiteY2" fmla="*/ 1339364 h 1339364"/>
                  <a:gd name="connsiteX3" fmla="*/ 0 w 2885705"/>
                  <a:gd name="connsiteY3" fmla="*/ 1339364 h 1339364"/>
                  <a:gd name="connsiteX4" fmla="*/ 0 w 2885705"/>
                  <a:gd name="connsiteY4" fmla="*/ 0 h 133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5705" h="1339364">
                    <a:moveTo>
                      <a:pt x="0" y="0"/>
                    </a:moveTo>
                    <a:lnTo>
                      <a:pt x="2885705" y="0"/>
                    </a:lnTo>
                    <a:lnTo>
                      <a:pt x="2885705" y="1339364"/>
                    </a:lnTo>
                    <a:lnTo>
                      <a:pt x="0" y="133936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200" kern="1200"/>
              </a:p>
            </p:txBody>
          </p:sp>
        </mc:Choice>
        <mc:Fallback xmlns="">
          <p:sp>
            <p:nvSpPr>
              <p:cNvPr id="3" name="Freeform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942" y="1972204"/>
                <a:ext cx="2885705" cy="1339364"/>
              </a:xfrm>
              <a:custGeom>
                <a:avLst/>
                <a:gdLst>
                  <a:gd name="connsiteX0" fmla="*/ 0 w 2885705"/>
                  <a:gd name="connsiteY0" fmla="*/ 0 h 1339364"/>
                  <a:gd name="connsiteX1" fmla="*/ 2885705 w 2885705"/>
                  <a:gd name="connsiteY1" fmla="*/ 0 h 1339364"/>
                  <a:gd name="connsiteX2" fmla="*/ 2885705 w 2885705"/>
                  <a:gd name="connsiteY2" fmla="*/ 1339364 h 1339364"/>
                  <a:gd name="connsiteX3" fmla="*/ 0 w 2885705"/>
                  <a:gd name="connsiteY3" fmla="*/ 1339364 h 1339364"/>
                  <a:gd name="connsiteX4" fmla="*/ 0 w 2885705"/>
                  <a:gd name="connsiteY4" fmla="*/ 0 h 133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5705" h="1339364">
                    <a:moveTo>
                      <a:pt x="0" y="0"/>
                    </a:moveTo>
                    <a:lnTo>
                      <a:pt x="2885705" y="0"/>
                    </a:lnTo>
                    <a:lnTo>
                      <a:pt x="2885705" y="1339364"/>
                    </a:lnTo>
                    <a:lnTo>
                      <a:pt x="0" y="13393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Freeform 5"/>
              <p:cNvSpPr/>
              <p:nvPr/>
            </p:nvSpPr>
            <p:spPr>
              <a:xfrm>
                <a:off x="4748875" y="1972204"/>
                <a:ext cx="2885705" cy="1339364"/>
              </a:xfrm>
              <a:custGeom>
                <a:avLst/>
                <a:gdLst>
                  <a:gd name="connsiteX0" fmla="*/ 0 w 2885705"/>
                  <a:gd name="connsiteY0" fmla="*/ 0 h 1339364"/>
                  <a:gd name="connsiteX1" fmla="*/ 2885705 w 2885705"/>
                  <a:gd name="connsiteY1" fmla="*/ 0 h 1339364"/>
                  <a:gd name="connsiteX2" fmla="*/ 2885705 w 2885705"/>
                  <a:gd name="connsiteY2" fmla="*/ 1339364 h 1339364"/>
                  <a:gd name="connsiteX3" fmla="*/ 0 w 2885705"/>
                  <a:gd name="connsiteY3" fmla="*/ 1339364 h 1339364"/>
                  <a:gd name="connsiteX4" fmla="*/ 0 w 2885705"/>
                  <a:gd name="connsiteY4" fmla="*/ 0 h 133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5705" h="1339364">
                    <a:moveTo>
                      <a:pt x="0" y="0"/>
                    </a:moveTo>
                    <a:lnTo>
                      <a:pt x="2885705" y="0"/>
                    </a:lnTo>
                    <a:lnTo>
                      <a:pt x="2885705" y="1339364"/>
                    </a:lnTo>
                    <a:lnTo>
                      <a:pt x="0" y="133936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Freeform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875" y="1972204"/>
                <a:ext cx="2885705" cy="1339364"/>
              </a:xfrm>
              <a:custGeom>
                <a:avLst/>
                <a:gdLst>
                  <a:gd name="connsiteX0" fmla="*/ 0 w 2885705"/>
                  <a:gd name="connsiteY0" fmla="*/ 0 h 1339364"/>
                  <a:gd name="connsiteX1" fmla="*/ 2885705 w 2885705"/>
                  <a:gd name="connsiteY1" fmla="*/ 0 h 1339364"/>
                  <a:gd name="connsiteX2" fmla="*/ 2885705 w 2885705"/>
                  <a:gd name="connsiteY2" fmla="*/ 1339364 h 1339364"/>
                  <a:gd name="connsiteX3" fmla="*/ 0 w 2885705"/>
                  <a:gd name="connsiteY3" fmla="*/ 1339364 h 1339364"/>
                  <a:gd name="connsiteX4" fmla="*/ 0 w 2885705"/>
                  <a:gd name="connsiteY4" fmla="*/ 0 h 133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5705" h="1339364">
                    <a:moveTo>
                      <a:pt x="0" y="0"/>
                    </a:moveTo>
                    <a:lnTo>
                      <a:pt x="2885705" y="0"/>
                    </a:lnTo>
                    <a:lnTo>
                      <a:pt x="2885705" y="1339364"/>
                    </a:lnTo>
                    <a:lnTo>
                      <a:pt x="0" y="13393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Freeform 7"/>
              <p:cNvSpPr/>
              <p:nvPr/>
            </p:nvSpPr>
            <p:spPr>
              <a:xfrm>
                <a:off x="1639942" y="3534796"/>
                <a:ext cx="2885705" cy="1339364"/>
              </a:xfrm>
              <a:custGeom>
                <a:avLst/>
                <a:gdLst>
                  <a:gd name="connsiteX0" fmla="*/ 0 w 2885705"/>
                  <a:gd name="connsiteY0" fmla="*/ 0 h 1339364"/>
                  <a:gd name="connsiteX1" fmla="*/ 2885705 w 2885705"/>
                  <a:gd name="connsiteY1" fmla="*/ 0 h 1339364"/>
                  <a:gd name="connsiteX2" fmla="*/ 2885705 w 2885705"/>
                  <a:gd name="connsiteY2" fmla="*/ 1339364 h 1339364"/>
                  <a:gd name="connsiteX3" fmla="*/ 0 w 2885705"/>
                  <a:gd name="connsiteY3" fmla="*/ 1339364 h 1339364"/>
                  <a:gd name="connsiteX4" fmla="*/ 0 w 2885705"/>
                  <a:gd name="connsiteY4" fmla="*/ 0 h 133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5705" h="1339364">
                    <a:moveTo>
                      <a:pt x="0" y="0"/>
                    </a:moveTo>
                    <a:lnTo>
                      <a:pt x="2885705" y="0"/>
                    </a:lnTo>
                    <a:lnTo>
                      <a:pt x="2885705" y="1339364"/>
                    </a:lnTo>
                    <a:lnTo>
                      <a:pt x="0" y="133936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vi-VN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Freeform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942" y="3534796"/>
                <a:ext cx="2885705" cy="1339364"/>
              </a:xfrm>
              <a:custGeom>
                <a:avLst/>
                <a:gdLst>
                  <a:gd name="connsiteX0" fmla="*/ 0 w 2885705"/>
                  <a:gd name="connsiteY0" fmla="*/ 0 h 1339364"/>
                  <a:gd name="connsiteX1" fmla="*/ 2885705 w 2885705"/>
                  <a:gd name="connsiteY1" fmla="*/ 0 h 1339364"/>
                  <a:gd name="connsiteX2" fmla="*/ 2885705 w 2885705"/>
                  <a:gd name="connsiteY2" fmla="*/ 1339364 h 1339364"/>
                  <a:gd name="connsiteX3" fmla="*/ 0 w 2885705"/>
                  <a:gd name="connsiteY3" fmla="*/ 1339364 h 1339364"/>
                  <a:gd name="connsiteX4" fmla="*/ 0 w 2885705"/>
                  <a:gd name="connsiteY4" fmla="*/ 0 h 133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5705" h="1339364">
                    <a:moveTo>
                      <a:pt x="0" y="0"/>
                    </a:moveTo>
                    <a:lnTo>
                      <a:pt x="2885705" y="0"/>
                    </a:lnTo>
                    <a:lnTo>
                      <a:pt x="2885705" y="1339364"/>
                    </a:lnTo>
                    <a:lnTo>
                      <a:pt x="0" y="13393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Freeform 8"/>
              <p:cNvSpPr/>
              <p:nvPr/>
            </p:nvSpPr>
            <p:spPr>
              <a:xfrm>
                <a:off x="4748875" y="3534796"/>
                <a:ext cx="2885705" cy="1339364"/>
              </a:xfrm>
              <a:custGeom>
                <a:avLst/>
                <a:gdLst>
                  <a:gd name="connsiteX0" fmla="*/ 0 w 2885705"/>
                  <a:gd name="connsiteY0" fmla="*/ 0 h 1339364"/>
                  <a:gd name="connsiteX1" fmla="*/ 2885705 w 2885705"/>
                  <a:gd name="connsiteY1" fmla="*/ 0 h 1339364"/>
                  <a:gd name="connsiteX2" fmla="*/ 2885705 w 2885705"/>
                  <a:gd name="connsiteY2" fmla="*/ 1339364 h 1339364"/>
                  <a:gd name="connsiteX3" fmla="*/ 0 w 2885705"/>
                  <a:gd name="connsiteY3" fmla="*/ 1339364 h 1339364"/>
                  <a:gd name="connsiteX4" fmla="*/ 0 w 2885705"/>
                  <a:gd name="connsiteY4" fmla="*/ 0 h 133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5705" h="1339364">
                    <a:moveTo>
                      <a:pt x="0" y="0"/>
                    </a:moveTo>
                    <a:lnTo>
                      <a:pt x="2885705" y="0"/>
                    </a:lnTo>
                    <a:lnTo>
                      <a:pt x="2885705" y="1339364"/>
                    </a:lnTo>
                    <a:lnTo>
                      <a:pt x="0" y="133936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Freeform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875" y="3534796"/>
                <a:ext cx="2885705" cy="1339364"/>
              </a:xfrm>
              <a:custGeom>
                <a:avLst/>
                <a:gdLst>
                  <a:gd name="connsiteX0" fmla="*/ 0 w 2885705"/>
                  <a:gd name="connsiteY0" fmla="*/ 0 h 1339364"/>
                  <a:gd name="connsiteX1" fmla="*/ 2885705 w 2885705"/>
                  <a:gd name="connsiteY1" fmla="*/ 0 h 1339364"/>
                  <a:gd name="connsiteX2" fmla="*/ 2885705 w 2885705"/>
                  <a:gd name="connsiteY2" fmla="*/ 1339364 h 1339364"/>
                  <a:gd name="connsiteX3" fmla="*/ 0 w 2885705"/>
                  <a:gd name="connsiteY3" fmla="*/ 1339364 h 1339364"/>
                  <a:gd name="connsiteX4" fmla="*/ 0 w 2885705"/>
                  <a:gd name="connsiteY4" fmla="*/ 0 h 133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5705" h="1339364">
                    <a:moveTo>
                      <a:pt x="0" y="0"/>
                    </a:moveTo>
                    <a:lnTo>
                      <a:pt x="2885705" y="0"/>
                    </a:lnTo>
                    <a:lnTo>
                      <a:pt x="2885705" y="1339364"/>
                    </a:lnTo>
                    <a:lnTo>
                      <a:pt x="0" y="13393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3947" y="747807"/>
                <a:ext cx="837610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5: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2;−2</m:t>
                        </m:r>
                      </m:e>
                    </m:d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Giá trị của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 bao nhiêu?</a:t>
                </a:r>
                <a:endParaRPr lang="vi-VN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47" y="747807"/>
                <a:ext cx="8376107" cy="1077218"/>
              </a:xfrm>
              <a:prstGeom prst="rect">
                <a:avLst/>
              </a:prstGeom>
              <a:blipFill>
                <a:blip r:embed="rId6"/>
                <a:stretch>
                  <a:fillRect l="-1674" t="-7955" r="-1674" b="-176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Alternate Process 9">
            <a:hlinkClick r:id="rId7" action="ppaction://hlinksldjump"/>
          </p:cNvPr>
          <p:cNvSpPr/>
          <p:nvPr/>
        </p:nvSpPr>
        <p:spPr>
          <a:xfrm>
            <a:off x="4956342" y="3160576"/>
            <a:ext cx="2470770" cy="596341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CỘNG ĐIỂM</a:t>
            </a:r>
            <a:endParaRPr lang="vi-VN" sz="3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Pentagon 10">
            <a:hlinkClick r:id="" action="ppaction://hlinkshowjump?jump=nextslide"/>
          </p:cNvPr>
          <p:cNvSpPr/>
          <p:nvPr/>
        </p:nvSpPr>
        <p:spPr>
          <a:xfrm>
            <a:off x="7683795" y="4708524"/>
            <a:ext cx="1396408" cy="39646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Câu tiếp theo</a:t>
            </a:r>
            <a:endParaRPr lang="vi-VN"/>
          </a:p>
        </p:txBody>
      </p:sp>
      <p:sp>
        <p:nvSpPr>
          <p:cNvPr id="12" name="Pentagon 11">
            <a:hlinkClick r:id="" action="ppaction://hlinkshowjump?jump=previousslide"/>
          </p:cNvPr>
          <p:cNvSpPr/>
          <p:nvPr/>
        </p:nvSpPr>
        <p:spPr>
          <a:xfrm flipH="1">
            <a:off x="81190" y="4703799"/>
            <a:ext cx="1117370" cy="39646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Câu trước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06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617" y="129401"/>
            <a:ext cx="8250767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TRẮC NGHIỆM</a:t>
            </a:r>
            <a:endParaRPr lang="vi-VN" sz="3000" b="1">
              <a:ln/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Freeform 7"/>
              <p:cNvSpPr/>
              <p:nvPr/>
            </p:nvSpPr>
            <p:spPr>
              <a:xfrm>
                <a:off x="6110131" y="1155674"/>
                <a:ext cx="2587249" cy="754953"/>
              </a:xfrm>
              <a:custGeom>
                <a:avLst/>
                <a:gdLst>
                  <a:gd name="connsiteX0" fmla="*/ 0 w 2587249"/>
                  <a:gd name="connsiteY0" fmla="*/ 0 h 754953"/>
                  <a:gd name="connsiteX1" fmla="*/ 2587249 w 2587249"/>
                  <a:gd name="connsiteY1" fmla="*/ 0 h 754953"/>
                  <a:gd name="connsiteX2" fmla="*/ 2587249 w 2587249"/>
                  <a:gd name="connsiteY2" fmla="*/ 754953 h 754953"/>
                  <a:gd name="connsiteX3" fmla="*/ 0 w 2587249"/>
                  <a:gd name="connsiteY3" fmla="*/ 754953 h 754953"/>
                  <a:gd name="connsiteX4" fmla="*/ 0 w 2587249"/>
                  <a:gd name="connsiteY4" fmla="*/ 0 h 75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7249" h="754953">
                    <a:moveTo>
                      <a:pt x="0" y="0"/>
                    </a:moveTo>
                    <a:lnTo>
                      <a:pt x="2587249" y="0"/>
                    </a:lnTo>
                    <a:lnTo>
                      <a:pt x="2587249" y="754953"/>
                    </a:lnTo>
                    <a:lnTo>
                      <a:pt x="0" y="75495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kern="1200"/>
              </a:p>
            </p:txBody>
          </p:sp>
        </mc:Choice>
        <mc:Fallback xmlns="">
          <p:sp>
            <p:nvSpPr>
              <p:cNvPr id="8" name="Freeform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131" y="1155674"/>
                <a:ext cx="2587249" cy="754953"/>
              </a:xfrm>
              <a:custGeom>
                <a:avLst/>
                <a:gdLst>
                  <a:gd name="connsiteX0" fmla="*/ 0 w 2587249"/>
                  <a:gd name="connsiteY0" fmla="*/ 0 h 754953"/>
                  <a:gd name="connsiteX1" fmla="*/ 2587249 w 2587249"/>
                  <a:gd name="connsiteY1" fmla="*/ 0 h 754953"/>
                  <a:gd name="connsiteX2" fmla="*/ 2587249 w 2587249"/>
                  <a:gd name="connsiteY2" fmla="*/ 754953 h 754953"/>
                  <a:gd name="connsiteX3" fmla="*/ 0 w 2587249"/>
                  <a:gd name="connsiteY3" fmla="*/ 754953 h 754953"/>
                  <a:gd name="connsiteX4" fmla="*/ 0 w 2587249"/>
                  <a:gd name="connsiteY4" fmla="*/ 0 h 75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7249" h="754953">
                    <a:moveTo>
                      <a:pt x="0" y="0"/>
                    </a:moveTo>
                    <a:lnTo>
                      <a:pt x="2587249" y="0"/>
                    </a:lnTo>
                    <a:lnTo>
                      <a:pt x="2587249" y="754953"/>
                    </a:lnTo>
                    <a:lnTo>
                      <a:pt x="0" y="75495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1575" b="-94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Freeform 8"/>
              <p:cNvSpPr/>
              <p:nvPr/>
            </p:nvSpPr>
            <p:spPr>
              <a:xfrm>
                <a:off x="6110131" y="2036453"/>
                <a:ext cx="2587249" cy="754953"/>
              </a:xfrm>
              <a:custGeom>
                <a:avLst/>
                <a:gdLst>
                  <a:gd name="connsiteX0" fmla="*/ 0 w 2587249"/>
                  <a:gd name="connsiteY0" fmla="*/ 0 h 754953"/>
                  <a:gd name="connsiteX1" fmla="*/ 2587249 w 2587249"/>
                  <a:gd name="connsiteY1" fmla="*/ 0 h 754953"/>
                  <a:gd name="connsiteX2" fmla="*/ 2587249 w 2587249"/>
                  <a:gd name="connsiteY2" fmla="*/ 754953 h 754953"/>
                  <a:gd name="connsiteX3" fmla="*/ 0 w 2587249"/>
                  <a:gd name="connsiteY3" fmla="*/ 754953 h 754953"/>
                  <a:gd name="connsiteX4" fmla="*/ 0 w 2587249"/>
                  <a:gd name="connsiteY4" fmla="*/ 0 h 75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7249" h="754953">
                    <a:moveTo>
                      <a:pt x="0" y="0"/>
                    </a:moveTo>
                    <a:lnTo>
                      <a:pt x="2587249" y="0"/>
                    </a:lnTo>
                    <a:lnTo>
                      <a:pt x="2587249" y="754953"/>
                    </a:lnTo>
                    <a:lnTo>
                      <a:pt x="0" y="75495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Freeform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131" y="2036453"/>
                <a:ext cx="2587249" cy="754953"/>
              </a:xfrm>
              <a:custGeom>
                <a:avLst/>
                <a:gdLst>
                  <a:gd name="connsiteX0" fmla="*/ 0 w 2587249"/>
                  <a:gd name="connsiteY0" fmla="*/ 0 h 754953"/>
                  <a:gd name="connsiteX1" fmla="*/ 2587249 w 2587249"/>
                  <a:gd name="connsiteY1" fmla="*/ 0 h 754953"/>
                  <a:gd name="connsiteX2" fmla="*/ 2587249 w 2587249"/>
                  <a:gd name="connsiteY2" fmla="*/ 754953 h 754953"/>
                  <a:gd name="connsiteX3" fmla="*/ 0 w 2587249"/>
                  <a:gd name="connsiteY3" fmla="*/ 754953 h 754953"/>
                  <a:gd name="connsiteX4" fmla="*/ 0 w 2587249"/>
                  <a:gd name="connsiteY4" fmla="*/ 0 h 75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7249" h="754953">
                    <a:moveTo>
                      <a:pt x="0" y="0"/>
                    </a:moveTo>
                    <a:lnTo>
                      <a:pt x="2587249" y="0"/>
                    </a:lnTo>
                    <a:lnTo>
                      <a:pt x="2587249" y="754953"/>
                    </a:lnTo>
                    <a:lnTo>
                      <a:pt x="0" y="75495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1563" b="-85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Freeform 9"/>
              <p:cNvSpPr/>
              <p:nvPr/>
            </p:nvSpPr>
            <p:spPr>
              <a:xfrm>
                <a:off x="6110131" y="2917232"/>
                <a:ext cx="2587249" cy="754953"/>
              </a:xfrm>
              <a:custGeom>
                <a:avLst/>
                <a:gdLst>
                  <a:gd name="connsiteX0" fmla="*/ 0 w 2587249"/>
                  <a:gd name="connsiteY0" fmla="*/ 0 h 754953"/>
                  <a:gd name="connsiteX1" fmla="*/ 2587249 w 2587249"/>
                  <a:gd name="connsiteY1" fmla="*/ 0 h 754953"/>
                  <a:gd name="connsiteX2" fmla="*/ 2587249 w 2587249"/>
                  <a:gd name="connsiteY2" fmla="*/ 754953 h 754953"/>
                  <a:gd name="connsiteX3" fmla="*/ 0 w 2587249"/>
                  <a:gd name="connsiteY3" fmla="*/ 754953 h 754953"/>
                  <a:gd name="connsiteX4" fmla="*/ 0 w 2587249"/>
                  <a:gd name="connsiteY4" fmla="*/ 0 h 75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7249" h="754953">
                    <a:moveTo>
                      <a:pt x="0" y="0"/>
                    </a:moveTo>
                    <a:lnTo>
                      <a:pt x="2587249" y="0"/>
                    </a:lnTo>
                    <a:lnTo>
                      <a:pt x="2587249" y="754953"/>
                    </a:lnTo>
                    <a:lnTo>
                      <a:pt x="0" y="75495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Freeform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131" y="2917232"/>
                <a:ext cx="2587249" cy="754953"/>
              </a:xfrm>
              <a:custGeom>
                <a:avLst/>
                <a:gdLst>
                  <a:gd name="connsiteX0" fmla="*/ 0 w 2587249"/>
                  <a:gd name="connsiteY0" fmla="*/ 0 h 754953"/>
                  <a:gd name="connsiteX1" fmla="*/ 2587249 w 2587249"/>
                  <a:gd name="connsiteY1" fmla="*/ 0 h 754953"/>
                  <a:gd name="connsiteX2" fmla="*/ 2587249 w 2587249"/>
                  <a:gd name="connsiteY2" fmla="*/ 754953 h 754953"/>
                  <a:gd name="connsiteX3" fmla="*/ 0 w 2587249"/>
                  <a:gd name="connsiteY3" fmla="*/ 754953 h 754953"/>
                  <a:gd name="connsiteX4" fmla="*/ 0 w 2587249"/>
                  <a:gd name="connsiteY4" fmla="*/ 0 h 75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7249" h="754953">
                    <a:moveTo>
                      <a:pt x="0" y="0"/>
                    </a:moveTo>
                    <a:lnTo>
                      <a:pt x="2587249" y="0"/>
                    </a:lnTo>
                    <a:lnTo>
                      <a:pt x="2587249" y="754953"/>
                    </a:lnTo>
                    <a:lnTo>
                      <a:pt x="0" y="75495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1575" b="-94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reeform 10"/>
              <p:cNvSpPr/>
              <p:nvPr/>
            </p:nvSpPr>
            <p:spPr>
              <a:xfrm>
                <a:off x="6110131" y="3798011"/>
                <a:ext cx="2587249" cy="754953"/>
              </a:xfrm>
              <a:custGeom>
                <a:avLst/>
                <a:gdLst>
                  <a:gd name="connsiteX0" fmla="*/ 0 w 2587249"/>
                  <a:gd name="connsiteY0" fmla="*/ 0 h 754953"/>
                  <a:gd name="connsiteX1" fmla="*/ 2587249 w 2587249"/>
                  <a:gd name="connsiteY1" fmla="*/ 0 h 754953"/>
                  <a:gd name="connsiteX2" fmla="*/ 2587249 w 2587249"/>
                  <a:gd name="connsiteY2" fmla="*/ 754953 h 754953"/>
                  <a:gd name="connsiteX3" fmla="*/ 0 w 2587249"/>
                  <a:gd name="connsiteY3" fmla="*/ 754953 h 754953"/>
                  <a:gd name="connsiteX4" fmla="*/ 0 w 2587249"/>
                  <a:gd name="connsiteY4" fmla="*/ 0 h 75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7249" h="754953">
                    <a:moveTo>
                      <a:pt x="0" y="0"/>
                    </a:moveTo>
                    <a:lnTo>
                      <a:pt x="2587249" y="0"/>
                    </a:lnTo>
                    <a:lnTo>
                      <a:pt x="2587249" y="754953"/>
                    </a:lnTo>
                    <a:lnTo>
                      <a:pt x="0" y="75495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kern="1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kern="12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32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Freeform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131" y="3798011"/>
                <a:ext cx="2587249" cy="754953"/>
              </a:xfrm>
              <a:custGeom>
                <a:avLst/>
                <a:gdLst>
                  <a:gd name="connsiteX0" fmla="*/ 0 w 2587249"/>
                  <a:gd name="connsiteY0" fmla="*/ 0 h 754953"/>
                  <a:gd name="connsiteX1" fmla="*/ 2587249 w 2587249"/>
                  <a:gd name="connsiteY1" fmla="*/ 0 h 754953"/>
                  <a:gd name="connsiteX2" fmla="*/ 2587249 w 2587249"/>
                  <a:gd name="connsiteY2" fmla="*/ 754953 h 754953"/>
                  <a:gd name="connsiteX3" fmla="*/ 0 w 2587249"/>
                  <a:gd name="connsiteY3" fmla="*/ 754953 h 754953"/>
                  <a:gd name="connsiteX4" fmla="*/ 0 w 2587249"/>
                  <a:gd name="connsiteY4" fmla="*/ 0 h 75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7249" h="754953">
                    <a:moveTo>
                      <a:pt x="0" y="0"/>
                    </a:moveTo>
                    <a:lnTo>
                      <a:pt x="2587249" y="0"/>
                    </a:lnTo>
                    <a:lnTo>
                      <a:pt x="2587249" y="754953"/>
                    </a:lnTo>
                    <a:lnTo>
                      <a:pt x="0" y="75495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1563" b="-85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-359158" y="675360"/>
            <a:ext cx="8376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dưới đây là đồ thị của hàm số nào?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17" y="1324406"/>
            <a:ext cx="5472174" cy="3506009"/>
          </a:xfrm>
          <a:prstGeom prst="rect">
            <a:avLst/>
          </a:prstGeom>
        </p:spPr>
      </p:pic>
      <p:sp>
        <p:nvSpPr>
          <p:cNvPr id="12" name="Flowchart: Alternate Process 11">
            <a:hlinkClick r:id="rId7" action="ppaction://hlinksldjump"/>
          </p:cNvPr>
          <p:cNvSpPr/>
          <p:nvPr/>
        </p:nvSpPr>
        <p:spPr>
          <a:xfrm>
            <a:off x="6168370" y="3191147"/>
            <a:ext cx="2470770" cy="596341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CỘNG ĐIỂM</a:t>
            </a:r>
            <a:endParaRPr lang="vi-VN" sz="3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Pentagon 12">
            <a:hlinkClick r:id="" action="ppaction://hlinkshowjump?jump=previousslide"/>
          </p:cNvPr>
          <p:cNvSpPr/>
          <p:nvPr/>
        </p:nvSpPr>
        <p:spPr>
          <a:xfrm flipH="1">
            <a:off x="81190" y="4703799"/>
            <a:ext cx="1117370" cy="39646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Câu trước</a:t>
            </a:r>
            <a:endParaRPr lang="vi-VN"/>
          </a:p>
        </p:txBody>
      </p:sp>
      <p:sp>
        <p:nvSpPr>
          <p:cNvPr id="14" name="Pentagon 13">
            <a:hlinkClick r:id="rId7" action="ppaction://hlinksldjump"/>
          </p:cNvPr>
          <p:cNvSpPr/>
          <p:nvPr/>
        </p:nvSpPr>
        <p:spPr>
          <a:xfrm>
            <a:off x="8016949" y="4668267"/>
            <a:ext cx="1063254" cy="39646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Tiếp theo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60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EC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ng hoa\Zen garden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78867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ng hoa\Plants\Plants_vs_zombies_2_sunflower_by_illustation16-d7gic8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10" y="606157"/>
            <a:ext cx="524006" cy="5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14" y="78867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Trong hoa\Plants\0f611fc06f080e021767c4e42d654a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23125" y1="17667" x2="24375" y2="23500"/>
                        <a14:backgroundMark x1="24375" y1="25500" x2="24792" y2="29333"/>
                        <a14:backgroundMark x1="15000" y1="30833" x2="17500" y2="44167"/>
                        <a14:backgroundMark x1="18333" y1="43667" x2="26875" y2="45833"/>
                        <a14:backgroundMark x1="16875" y1="30333" x2="23750" y2="30333"/>
                        <a14:backgroundMark x1="36458" y1="5667" x2="38333" y2="17000"/>
                        <a14:backgroundMark x1="40417" y1="5667" x2="48542" y2="11500"/>
                        <a14:backgroundMark x1="61042" y1="1500" x2="54375" y2="9333"/>
                        <a14:backgroundMark x1="48333" y1="14333" x2="52500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40" y="280035"/>
            <a:ext cx="70866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60" y="78438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Trong hoa\Plants\2011427115447_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91" b="899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0" y="514350"/>
            <a:ext cx="723083" cy="72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14" y="78438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rong hoa\Plants\1 (0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9068" y1="3030" x2="49689" y2="1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445770"/>
            <a:ext cx="603539" cy="74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722948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Trong hoa\Plants\1 (10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55" y="112033"/>
            <a:ext cx="785195" cy="96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54" y="78867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Trong hoa\Plants\Spikewee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98" y="445770"/>
            <a:ext cx="820816" cy="73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75025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Trong hoa\Plants\1 (8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710" y="228600"/>
            <a:ext cx="714872" cy="9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204" y="816832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esktop\Trong hoa\Plants\ScaredyshroomPvZ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820" y="607703"/>
            <a:ext cx="381240" cy="5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92" y="168021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rong hoa\Plants\12396127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58" y="1438339"/>
            <a:ext cx="1025699" cy="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34" y="168021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rong hoa\Plants\d3186e4c507dfe0834d26148baff6125--plants-vs-zombies-google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" y="1420743"/>
            <a:ext cx="711518" cy="6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509" y="168021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ADMIN\Desktop\Trong hoa\Plants\plants_vs_zombies_2_cabbage_pult__r__by_illustation16-d7bjbkf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1798" y="1380815"/>
            <a:ext cx="865822" cy="7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334" y="168021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Trong hoa\Plants\Official_HD_Celery_Stalker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471" y="1355098"/>
            <a:ext cx="707231" cy="71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96" y="1702905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Trong hoa\Plants\1 (3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50337" y1="18224" x2="56629" y2="2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08" y="1494512"/>
            <a:ext cx="602949" cy="57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60" y="1700333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Trong hoa\Plants\1 (6)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8208" y1="44709" x2="14984" y2="63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432" y="1249797"/>
            <a:ext cx="713228" cy="8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lowchart: Process 27"/>
          <p:cNvSpPr/>
          <p:nvPr/>
        </p:nvSpPr>
        <p:spPr>
          <a:xfrm>
            <a:off x="1022559" y="171450"/>
            <a:ext cx="911255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6" name="Flowchart: Process 45"/>
          <p:cNvSpPr/>
          <p:nvPr/>
        </p:nvSpPr>
        <p:spPr>
          <a:xfrm>
            <a:off x="2779633" y="102870"/>
            <a:ext cx="969407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47" name="Flowchart: Process 46"/>
          <p:cNvSpPr/>
          <p:nvPr/>
        </p:nvSpPr>
        <p:spPr>
          <a:xfrm>
            <a:off x="1965960" y="10287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48" name="Flowchart: Process 47"/>
          <p:cNvSpPr/>
          <p:nvPr/>
        </p:nvSpPr>
        <p:spPr>
          <a:xfrm>
            <a:off x="3831314" y="102870"/>
            <a:ext cx="809266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9" name="Flowchart: Process 48"/>
          <p:cNvSpPr/>
          <p:nvPr/>
        </p:nvSpPr>
        <p:spPr>
          <a:xfrm>
            <a:off x="5550337" y="2705"/>
            <a:ext cx="80903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Flowchart: Process 49"/>
          <p:cNvSpPr/>
          <p:nvPr/>
        </p:nvSpPr>
        <p:spPr>
          <a:xfrm>
            <a:off x="4572000" y="37719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1" name="Flowchart: Process 50"/>
          <p:cNvSpPr/>
          <p:nvPr/>
        </p:nvSpPr>
        <p:spPr>
          <a:xfrm>
            <a:off x="7006354" y="0"/>
            <a:ext cx="994647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52" name="Flowchart: Process 51"/>
          <p:cNvSpPr/>
          <p:nvPr/>
        </p:nvSpPr>
        <p:spPr>
          <a:xfrm>
            <a:off x="6286500" y="259194"/>
            <a:ext cx="83808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3" name="Flowchart: Process 52"/>
          <p:cNvSpPr/>
          <p:nvPr/>
        </p:nvSpPr>
        <p:spPr>
          <a:xfrm>
            <a:off x="1005840" y="133731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1897380" y="106299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5" name="Flowchart: Process 54"/>
          <p:cNvSpPr/>
          <p:nvPr/>
        </p:nvSpPr>
        <p:spPr>
          <a:xfrm>
            <a:off x="2788920" y="120015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6" name="Flowchart: Process 55"/>
          <p:cNvSpPr/>
          <p:nvPr/>
        </p:nvSpPr>
        <p:spPr>
          <a:xfrm>
            <a:off x="3515890" y="1128614"/>
            <a:ext cx="119327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7" name="Flowchart: Process 56"/>
          <p:cNvSpPr/>
          <p:nvPr/>
        </p:nvSpPr>
        <p:spPr>
          <a:xfrm>
            <a:off x="4673798" y="1101696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59" name="Flowchart: Process 58"/>
          <p:cNvSpPr/>
          <p:nvPr/>
        </p:nvSpPr>
        <p:spPr>
          <a:xfrm>
            <a:off x="5436130" y="994410"/>
            <a:ext cx="119327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6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14" y="167592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rong hoa\Plants\Twin_Sunflower_HD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894" y="1452001"/>
            <a:ext cx="715307" cy="6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Flowchart: Process 62"/>
          <p:cNvSpPr/>
          <p:nvPr/>
        </p:nvSpPr>
        <p:spPr>
          <a:xfrm>
            <a:off x="6477486" y="1179203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6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0" y="168021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rong hoa\Plants\1 (7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71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30715" y="1440525"/>
            <a:ext cx="913185" cy="64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Flowchart: Process 65"/>
          <p:cNvSpPr/>
          <p:nvPr/>
        </p:nvSpPr>
        <p:spPr>
          <a:xfrm>
            <a:off x="7246620" y="113157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6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06" y="257175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Picture1 (2)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320478"/>
            <a:ext cx="810833" cy="62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Flowchart: Process 69"/>
          <p:cNvSpPr/>
          <p:nvPr/>
        </p:nvSpPr>
        <p:spPr>
          <a:xfrm>
            <a:off x="800100" y="2091690"/>
            <a:ext cx="109728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pic>
        <p:nvPicPr>
          <p:cNvPr id="7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4" y="257175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Trong hoa\Plants\Three_head_sunflower_close_up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80" y="2263140"/>
            <a:ext cx="661039" cy="66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Flowchart: Process 73"/>
          <p:cNvSpPr/>
          <p:nvPr/>
        </p:nvSpPr>
        <p:spPr>
          <a:xfrm>
            <a:off x="1623060" y="1885950"/>
            <a:ext cx="109728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7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20" y="250317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DMIN\Desktop\Trong hoa\Plants\PVZ2_PS_Cherry_Bomb__00528.1434575471.500.750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400" b="95600" l="38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00" y="2238852"/>
            <a:ext cx="702945" cy="7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lowchart: Process 77"/>
          <p:cNvSpPr/>
          <p:nvPr/>
        </p:nvSpPr>
        <p:spPr>
          <a:xfrm>
            <a:off x="2583180" y="209169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7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53" y="2526768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DMIN\Desktop\Trong hoa\Plants\Hd_potato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80" y="2366010"/>
            <a:ext cx="640080" cy="5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lowchart: Process 80"/>
          <p:cNvSpPr/>
          <p:nvPr/>
        </p:nvSpPr>
        <p:spPr>
          <a:xfrm>
            <a:off x="3543300" y="209169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288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08" y="2571751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ADMIN\Desktop\Trong hoa\Plants\1 (4)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052" y="2313335"/>
            <a:ext cx="514908" cy="6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Flowchart: Process 86"/>
          <p:cNvSpPr/>
          <p:nvPr/>
        </p:nvSpPr>
        <p:spPr>
          <a:xfrm>
            <a:off x="4709160" y="195453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8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154" y="2488855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ADMIN\Desktop\Trong hoa\Plants\f67c6334dd8c372a1d249ebd9607c50b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66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154" y="2295477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Flowchart: Process 94"/>
          <p:cNvSpPr/>
          <p:nvPr/>
        </p:nvSpPr>
        <p:spPr>
          <a:xfrm>
            <a:off x="5600700" y="195453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pic>
        <p:nvPicPr>
          <p:cNvPr id="9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26" y="2553773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ADMIN\Desktop\Trong hoa\Plants\Hd_sun-Shroom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260" y="2449136"/>
            <a:ext cx="480060" cy="50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Flowchart: Process 97"/>
          <p:cNvSpPr/>
          <p:nvPr/>
        </p:nvSpPr>
        <p:spPr>
          <a:xfrm>
            <a:off x="7485376" y="209169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9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40" y="253200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ADMIN\Desktop\Trong hoa\Plants\IceShroom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52" y="2106554"/>
            <a:ext cx="777209" cy="104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Flowchart: Process 100"/>
          <p:cNvSpPr/>
          <p:nvPr/>
        </p:nvSpPr>
        <p:spPr>
          <a:xfrm>
            <a:off x="6560820" y="195453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10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4" y="346329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ADMIN\Desktop\Trong hoa\Plants\Plants_vs_zombies_2_bamboo_shoot_r_by_illustation16-d7g9lz7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4" y="3325327"/>
            <a:ext cx="484347" cy="56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Flowchart: Process 105"/>
          <p:cNvSpPr/>
          <p:nvPr/>
        </p:nvSpPr>
        <p:spPr>
          <a:xfrm>
            <a:off x="731520" y="298323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pic>
        <p:nvPicPr>
          <p:cNvPr id="10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40" y="3424048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ADMIN\Desktop\Trong hoa\Plants\http-%2F%2Fmashable.com%2Fwp-content%2Fgallery%2Fplants-vs-zombies-2-new-plants%2Fbloomerang-copy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0" y="3188970"/>
            <a:ext cx="634473" cy="6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Flowchart: Process 108"/>
          <p:cNvSpPr/>
          <p:nvPr/>
        </p:nvSpPr>
        <p:spPr>
          <a:xfrm>
            <a:off x="1623060" y="291465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en-US" sz="288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773" y="3398997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ADMIN\Desktop\Trong hoa\Plants\05_Grave_Buster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70" y="3188971"/>
            <a:ext cx="587323" cy="5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Flowchart: Process 111"/>
          <p:cNvSpPr/>
          <p:nvPr/>
        </p:nvSpPr>
        <p:spPr>
          <a:xfrm>
            <a:off x="2583180" y="291465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1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60" y="342814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ADMIN\Desktop\Trong hoa\Plants\1 (9).jp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19816" y1="83691" x2="48387" y2="9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94034" y="3097642"/>
            <a:ext cx="665222" cy="73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Flowchart: Process 114"/>
          <p:cNvSpPr/>
          <p:nvPr/>
        </p:nvSpPr>
        <p:spPr>
          <a:xfrm>
            <a:off x="3598186" y="2832379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11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51981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ADMIN\Desktop\Trong hoa\Plants\1 (7)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4998" y="3086101"/>
            <a:ext cx="884352" cy="81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Flowchart: Process 117"/>
          <p:cNvSpPr/>
          <p:nvPr/>
        </p:nvSpPr>
        <p:spPr>
          <a:xfrm>
            <a:off x="4846320" y="2914650"/>
            <a:ext cx="96012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11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17" y="342814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ADMIN\Desktop\Trong hoa\Plants\pvz-2-cp-30832-featured.png.adapt.crop191x100.628p (2)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234" y="3229699"/>
            <a:ext cx="564490" cy="59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Flowchart: Process 120"/>
          <p:cNvSpPr/>
          <p:nvPr/>
        </p:nvSpPr>
        <p:spPr>
          <a:xfrm>
            <a:off x="6777027" y="2777490"/>
            <a:ext cx="812493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12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20" y="3463290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:\Users\ADMIN\Desktop\Trong hoa\Plants\HDArrowwood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966" y="3051810"/>
            <a:ext cx="1071435" cy="82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Flowchart: Process 123"/>
          <p:cNvSpPr/>
          <p:nvPr/>
        </p:nvSpPr>
        <p:spPr>
          <a:xfrm>
            <a:off x="5600700" y="2880360"/>
            <a:ext cx="1198006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12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36" y="3527584"/>
            <a:ext cx="621507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:\Users\ADMIN\Desktop\Trong hoa\Plants\1 (4).jp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216" b="100000" l="0" r="100000">
                        <a14:foregroundMark x1="48544" y1="51293" x2="49191" y2="63578"/>
                        <a14:foregroundMark x1="57929" y1="46121" x2="57929" y2="64871"/>
                        <a14:foregroundMark x1="44948" y1="65939" x2="58885" y2="74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2349" y="3086100"/>
            <a:ext cx="107587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Flowchart: Process 127"/>
          <p:cNvSpPr/>
          <p:nvPr/>
        </p:nvSpPr>
        <p:spPr>
          <a:xfrm>
            <a:off x="7592938" y="2914650"/>
            <a:ext cx="956702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100" name="Picture 3" descr="C:\Users\ADMIN\Desktop\Tai nguyen thiet ke tro choi\Bảng gỗ\1a.pn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598" y="4566240"/>
            <a:ext cx="1277462" cy="5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Decision 3">
            <a:hlinkClick r:id="" action="ppaction://hlinkshowjump?jump=lastslide"/>
          </p:cNvPr>
          <p:cNvSpPr/>
          <p:nvPr/>
        </p:nvSpPr>
        <p:spPr>
          <a:xfrm>
            <a:off x="615365" y="4566240"/>
            <a:ext cx="2242135" cy="542971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THOÁT</a:t>
            </a:r>
            <a:endParaRPr lang="vi-VN" sz="2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138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0"/>
                            </p:stCondLst>
                            <p:childTnLst>
                              <p:par>
                                <p:cTn id="1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0"/>
                            </p:stCondLst>
                            <p:childTnLst>
                              <p:par>
                                <p:cTn id="1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0"/>
                            </p:stCondLst>
                            <p:childTnLst>
                              <p:par>
                                <p:cTn id="2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0"/>
                            </p:stCondLst>
                            <p:childTnLst>
                              <p:par>
                                <p:cTn id="2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0"/>
                            </p:stCondLst>
                            <p:childTnLst>
                              <p:par>
                                <p:cTn id="2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0"/>
                            </p:stCondLst>
                            <p:childTnLst>
                              <p:par>
                                <p:cTn id="2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0"/>
                            </p:stCondLst>
                            <p:childTnLst>
                              <p:par>
                                <p:cTn id="3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000"/>
                            </p:stCondLst>
                            <p:childTnLst>
                              <p:par>
                                <p:cTn id="3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6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000"/>
                            </p:stCondLst>
                            <p:childTnLst>
                              <p:par>
                                <p:cTn id="3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3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5000"/>
                            </p:stCondLst>
                            <p:childTnLst>
                              <p:par>
                                <p:cTn id="3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5000"/>
                            </p:stCondLst>
                            <p:childTnLst>
                              <p:par>
                                <p:cTn id="3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7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5000"/>
                            </p:stCondLst>
                            <p:childTnLst>
                              <p:par>
                                <p:cTn id="3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4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000"/>
                            </p:stCondLst>
                            <p:childTnLst>
                              <p:par>
                                <p:cTn id="4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000"/>
                            </p:stCondLst>
                            <p:childTnLst>
                              <p:par>
                                <p:cTn id="4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2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5000"/>
                            </p:stCondLst>
                            <p:childTnLst>
                              <p:par>
                                <p:cTn id="4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000"/>
                            </p:stCondLst>
                            <p:childTnLst>
                              <p:par>
                                <p:cTn id="4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6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5000"/>
                            </p:stCondLst>
                            <p:childTnLst>
                              <p:par>
                                <p:cTn id="5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3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5000"/>
                            </p:stCondLst>
                            <p:childTnLst>
                              <p:par>
                                <p:cTn id="5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3" grpId="0" animBg="1"/>
      <p:bldP spid="63" grpId="1" animBg="1"/>
      <p:bldP spid="66" grpId="0" animBg="1"/>
      <p:bldP spid="66" grpId="1" animBg="1"/>
      <p:bldP spid="70" grpId="0" animBg="1"/>
      <p:bldP spid="70" grpId="1" animBg="1"/>
      <p:bldP spid="74" grpId="0" animBg="1"/>
      <p:bldP spid="74" grpId="1" animBg="1"/>
      <p:bldP spid="78" grpId="0" animBg="1"/>
      <p:bldP spid="78" grpId="1" animBg="1"/>
      <p:bldP spid="81" grpId="0" animBg="1"/>
      <p:bldP spid="81" grpId="1" animBg="1"/>
      <p:bldP spid="87" grpId="0" animBg="1"/>
      <p:bldP spid="87" grpId="1" animBg="1"/>
      <p:bldP spid="95" grpId="0" animBg="1"/>
      <p:bldP spid="95" grpId="1" animBg="1"/>
      <p:bldP spid="98" grpId="0" animBg="1"/>
      <p:bldP spid="98" grpId="1" animBg="1"/>
      <p:bldP spid="101" grpId="0" animBg="1"/>
      <p:bldP spid="101" grpId="1" animBg="1"/>
      <p:bldP spid="106" grpId="0" animBg="1"/>
      <p:bldP spid="106" grpId="1" animBg="1"/>
      <p:bldP spid="109" grpId="0" animBg="1"/>
      <p:bldP spid="109" grpId="1" animBg="1"/>
      <p:bldP spid="112" grpId="0" animBg="1"/>
      <p:bldP spid="112" grpId="1" animBg="1"/>
      <p:bldP spid="115" grpId="0" animBg="1"/>
      <p:bldP spid="115" grpId="1" animBg="1"/>
      <p:bldP spid="118" grpId="0" animBg="1"/>
      <p:bldP spid="118" grpId="1" animBg="1"/>
      <p:bldP spid="121" grpId="0" animBg="1"/>
      <p:bldP spid="121" grpId="1" animBg="1"/>
      <p:bldP spid="124" grpId="0" animBg="1"/>
      <p:bldP spid="124" grpId="1" animBg="1"/>
      <p:bldP spid="128" grpId="0" animBg="1"/>
      <p:bldP spid="12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54461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Bài tập 1 SGK trang 10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Google Shape;2357;p40"/>
          <p:cNvSpPr txBox="1">
            <a:spLocks/>
          </p:cNvSpPr>
          <p:nvPr/>
        </p:nvSpPr>
        <p:spPr>
          <a:xfrm>
            <a:off x="1913982" y="2268859"/>
            <a:ext cx="1177265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ctr"/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6670" y="755851"/>
                <a:ext cx="4731891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>
                    <a:ea typeface="Cambria" panose="02040503050406030204" pitchFamily="18" charset="0"/>
                    <a:cs typeface="UVN Saigon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>
                    <a:ea typeface="Cambria" panose="02040503050406030204" pitchFamily="18" charset="0"/>
                    <a:cs typeface="UVN Saigon" charset="0"/>
                  </a:rPr>
                  <a:t>.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400">
                    <a:ea typeface="Cambria" panose="02040503050406030204" pitchFamily="18" charset="0"/>
                    <a:cs typeface="UVN Saigon" charset="0"/>
                  </a:rPr>
                  <a:t>Lập bảng giá trị của hàm số.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400">
                    <a:ea typeface="Cambria" panose="02040503050406030204" pitchFamily="18" charset="0"/>
                    <a:cs typeface="UVN Saigon" charset="0"/>
                  </a:rPr>
                  <a:t>Vẽ đồ thị hàm số.</a:t>
                </a:r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  <a:cs typeface="UVN Saigon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0" y="755851"/>
                <a:ext cx="4731891" cy="1754326"/>
              </a:xfrm>
              <a:prstGeom prst="rect">
                <a:avLst/>
              </a:prstGeom>
              <a:blipFill>
                <a:blip r:embed="rId2"/>
                <a:stretch>
                  <a:fillRect l="-1931" b="-34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8120"/>
          <a:stretch/>
        </p:blipFill>
        <p:spPr>
          <a:xfrm>
            <a:off x="5174512" y="1039039"/>
            <a:ext cx="3806456" cy="394112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75275" y="315517"/>
            <a:ext cx="4731891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ea typeface="Cambria" panose="02040503050406030204" pitchFamily="18" charset="0"/>
                <a:cs typeface="UVN Saigon" charset="0"/>
              </a:rPr>
              <a:t>Đồ thị hàm số: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  <a:cs typeface="UVN Saigon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0027" y="2577276"/>
            <a:ext cx="2807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ea typeface="Cambria" panose="02040503050406030204" pitchFamily="18" charset="0"/>
                <a:cs typeface="UVN Saigon" charset="0"/>
              </a:rPr>
              <a:t>Bảng giá trị: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  <a:cs typeface="UVN Saigo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46" y="3148939"/>
            <a:ext cx="4990835" cy="8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1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3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54461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Bài tập 5 SGK trang 10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6670" y="642437"/>
                <a:ext cx="8760195" cy="2800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 gió thổi vuông góc vào cánh buồm của một con thuyền thì lực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𝑁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)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của nó tỉ lệ thuận với bình phương tốc độ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𝑣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)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của gió, tức là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𝑣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là hằng số). Biết rằng khi tốc độ của gió bằng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3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thì lực tác động lên cánh buồm bằng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180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𝑁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Tính hằng số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Với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vừa tìm được, tính lực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𝐹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𝑣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=15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và khi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𝑣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=26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Biết rằng cánh buồm chỉ có thể chịu được một lực tối đa là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14580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𝑁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hỏi con thuyền có thể đi được trong gió bão với tốc độ gió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90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𝑘𝑚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h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hay không?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0" y="642437"/>
                <a:ext cx="8760195" cy="2800767"/>
              </a:xfrm>
              <a:prstGeom prst="rect">
                <a:avLst/>
              </a:prstGeom>
              <a:blipFill>
                <a:blip r:embed="rId2"/>
                <a:stretch>
                  <a:fillRect l="-905" t="-1304" r="-905" b="-347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8597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54461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Bài tập 5 SGK trang 10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Google Shape;2357;p40"/>
          <p:cNvSpPr txBox="1">
            <a:spLocks/>
          </p:cNvSpPr>
          <p:nvPr/>
        </p:nvSpPr>
        <p:spPr>
          <a:xfrm>
            <a:off x="3758413" y="2427541"/>
            <a:ext cx="1335845" cy="474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ctr"/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6670" y="642437"/>
                <a:ext cx="8760195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 gió thổi vuông góc vào cánh buồm của một con thuyền thì lực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𝑁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)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của nó tỉ lệ thuận với bình phương tốc độ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𝑣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)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của gió, tức là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𝑣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là hằng số). Biết rằng khi tốc độ của gió bằng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3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thì lực tác động lên cánh buồm bằng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180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𝑁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Tính hằng số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0" y="642437"/>
                <a:ext cx="8760195" cy="1785104"/>
              </a:xfrm>
              <a:prstGeom prst="rect">
                <a:avLst/>
              </a:prstGeom>
              <a:blipFill>
                <a:blip r:embed="rId2"/>
                <a:stretch>
                  <a:fillRect l="-905" t="-2048" r="-905" b="-61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4604" y="2932660"/>
                <a:ext cx="8760195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Thay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=180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vào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ta được: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180=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="0">
                  <a:solidFill>
                    <a:srgbClr val="0000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=20</m:t>
                      </m:r>
                      <m:r>
                        <a:rPr lang="en-US" sz="2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400">
                  <a:solidFill>
                    <a:srgbClr val="0000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04" y="2932660"/>
                <a:ext cx="8760195" cy="1754326"/>
              </a:xfrm>
              <a:prstGeom prst="rect">
                <a:avLst/>
              </a:prstGeom>
              <a:blipFill>
                <a:blip r:embed="rId3"/>
                <a:stretch>
                  <a:fillRect l="-11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943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54461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Bài tập 5 SGK trang 10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Google Shape;2357;p40"/>
          <p:cNvSpPr txBox="1">
            <a:spLocks/>
          </p:cNvSpPr>
          <p:nvPr/>
        </p:nvSpPr>
        <p:spPr>
          <a:xfrm>
            <a:off x="3758413" y="2427541"/>
            <a:ext cx="1335845" cy="474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ctr"/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6670" y="642437"/>
                <a:ext cx="8760195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 gió thổi vuông góc vào cánh buồm của một con thuyền thì lực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𝑁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)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của nó tỉ lệ thuận với bình phương tốc độ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𝑣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)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của gió, tức là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𝑣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là hằng số). Biết rằng khi tốc độ của gió bằng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3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thì lực tác động lên cánh buồm bằng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180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𝑁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Tính hằng số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0" y="642437"/>
                <a:ext cx="8760195" cy="1785104"/>
              </a:xfrm>
              <a:prstGeom prst="rect">
                <a:avLst/>
              </a:prstGeom>
              <a:blipFill>
                <a:blip r:embed="rId2"/>
                <a:stretch>
                  <a:fillRect l="-905" t="-2048" r="-905" b="-61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02648" y="2883919"/>
                <a:ext cx="6357263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Ta có: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=15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20.15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=4500(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>
                  <a:solidFill>
                    <a:srgbClr val="0000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=26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20.</m:t>
                        </m:r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26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1352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0(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>
                  <a:solidFill>
                    <a:srgbClr val="0000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648" y="2883919"/>
                <a:ext cx="6357263" cy="1754326"/>
              </a:xfrm>
              <a:prstGeom prst="rect">
                <a:avLst/>
              </a:prstGeom>
              <a:blipFill>
                <a:blip r:embed="rId3"/>
                <a:stretch>
                  <a:fillRect l="-1438" b="-34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9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54461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Bài tập 5 SGK trang 10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Google Shape;2357;p40"/>
          <p:cNvSpPr txBox="1">
            <a:spLocks/>
          </p:cNvSpPr>
          <p:nvPr/>
        </p:nvSpPr>
        <p:spPr>
          <a:xfrm>
            <a:off x="3758413" y="2427541"/>
            <a:ext cx="1335845" cy="474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ctr"/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6670" y="642437"/>
                <a:ext cx="8760195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 gió thổi vuông góc vào cánh buồm của một con thuyền thì lực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𝑁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)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của nó tỉ lệ thuận với bình phương tốc độ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𝑣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)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của gió, tức là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𝑣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là hằng số). Biết rằng khi tốc độ của gió bằng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3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thì lực tác động lên cánh buồm bằng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180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𝑁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Tính hằng số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</m:oMath>
                </a14:m>
                <a:r>
                  <a:rPr lang="en-US" sz="220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0" y="642437"/>
                <a:ext cx="8760195" cy="1785104"/>
              </a:xfrm>
              <a:prstGeom prst="rect">
                <a:avLst/>
              </a:prstGeom>
              <a:blipFill>
                <a:blip r:embed="rId2"/>
                <a:stretch>
                  <a:fillRect l="-905" t="-2048" r="-905" b="-61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45533" y="2883919"/>
                <a:ext cx="872066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90 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=25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=14580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vào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ta được: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14580=20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>
                  <a:solidFill>
                    <a:srgbClr val="0000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b="0">
                    <a:solidFill>
                      <a:srgbClr val="0000FF"/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=27 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(nhận) hoặc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=−27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(loại).</a:t>
                </a:r>
              </a:p>
              <a:p>
                <a:pPr algn="just"/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27&gt;25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nên thuyền có thể đi trong gió bão với tốc độ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90 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33" y="2883919"/>
                <a:ext cx="8720667" cy="1938992"/>
              </a:xfrm>
              <a:prstGeom prst="rect">
                <a:avLst/>
              </a:prstGeom>
              <a:blipFill>
                <a:blip r:embed="rId3"/>
                <a:stretch>
                  <a:fillRect l="-1048" t="-2516" b="-62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624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71201" y="471190"/>
                <a:ext cx="4760910" cy="4201120"/>
              </a:xfrm>
              <a:noFill/>
            </p:spPr>
            <p:txBody>
              <a:bodyPr wrap="square" rtlCol="0">
                <a:spAutoFit/>
              </a:bodyPr>
              <a:lstStyle/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US" sz="2400"/>
                  <a:t>Quãng đường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é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 của vật khi rơi tự do phụ thuộc vào thời gian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â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, được biểu diễn theo công thức: </a:t>
                </a:r>
              </a:p>
              <a:p>
                <a:pPr marL="0" indent="0" algn="just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=5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000"/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US" sz="2400"/>
                  <a:t>Vậy sau 2 giây, quãng đường vật di chuyển được là bao nhiêu?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1201" y="471190"/>
                <a:ext cx="4760910" cy="4201120"/>
              </a:xfrm>
              <a:blipFill>
                <a:blip r:embed="rId3"/>
                <a:stretch>
                  <a:fillRect l="-2049" r="-1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04" y="324727"/>
            <a:ext cx="3493781" cy="4494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143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2"/>
          </p:nvPr>
        </p:nvSpPr>
        <p:spPr>
          <a:xfrm>
            <a:off x="927750" y="507830"/>
            <a:ext cx="7288500" cy="440100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91760038"/>
              </p:ext>
            </p:extLst>
          </p:nvPr>
        </p:nvGraphicFramePr>
        <p:xfrm>
          <a:off x="527050" y="1143000"/>
          <a:ext cx="8058150" cy="352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7694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37"/>
          <p:cNvSpPr txBox="1">
            <a:spLocks noGrp="1"/>
          </p:cNvSpPr>
          <p:nvPr>
            <p:ph type="subTitle" idx="2"/>
          </p:nvPr>
        </p:nvSpPr>
        <p:spPr>
          <a:xfrm>
            <a:off x="367378" y="196010"/>
            <a:ext cx="7288500" cy="252634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marL="0" indent="0"/>
            <a:r>
              <a:rPr lang="en-US" sz="4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CẢM ƠN CÁC EM HỌC SINH ĐÃ LẮNG NGHE!</a:t>
            </a:r>
            <a:endParaRPr sz="4600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776" name="Google Shape;1776;p37"/>
          <p:cNvGrpSpPr/>
          <p:nvPr/>
        </p:nvGrpSpPr>
        <p:grpSpPr>
          <a:xfrm>
            <a:off x="1365500" y="1640285"/>
            <a:ext cx="7366712" cy="3119808"/>
            <a:chOff x="1278444" y="1640285"/>
            <a:chExt cx="7366712" cy="3119808"/>
          </a:xfrm>
        </p:grpSpPr>
        <p:grpSp>
          <p:nvGrpSpPr>
            <p:cNvPr id="1777" name="Google Shape;1777;p37"/>
            <p:cNvGrpSpPr/>
            <p:nvPr/>
          </p:nvGrpSpPr>
          <p:grpSpPr>
            <a:xfrm>
              <a:off x="1278444" y="3334334"/>
              <a:ext cx="5053527" cy="1425759"/>
              <a:chOff x="1969569" y="3334334"/>
              <a:chExt cx="5053527" cy="1425759"/>
            </a:xfrm>
          </p:grpSpPr>
          <p:grpSp>
            <p:nvGrpSpPr>
              <p:cNvPr id="1778" name="Google Shape;1778;p37"/>
              <p:cNvGrpSpPr/>
              <p:nvPr/>
            </p:nvGrpSpPr>
            <p:grpSpPr>
              <a:xfrm>
                <a:off x="1969569" y="3334334"/>
                <a:ext cx="2743330" cy="1418598"/>
                <a:chOff x="1969569" y="3334334"/>
                <a:chExt cx="2743330" cy="1418598"/>
              </a:xfrm>
            </p:grpSpPr>
            <p:grpSp>
              <p:nvGrpSpPr>
                <p:cNvPr id="1779" name="Google Shape;1779;p37"/>
                <p:cNvGrpSpPr/>
                <p:nvPr/>
              </p:nvGrpSpPr>
              <p:grpSpPr>
                <a:xfrm>
                  <a:off x="4107166" y="4200099"/>
                  <a:ext cx="197076" cy="216135"/>
                  <a:chOff x="7799791" y="3438161"/>
                  <a:chExt cx="197076" cy="216135"/>
                </a:xfrm>
              </p:grpSpPr>
              <p:sp>
                <p:nvSpPr>
                  <p:cNvPr id="1780" name="Google Shape;1780;p37"/>
                  <p:cNvSpPr/>
                  <p:nvPr/>
                </p:nvSpPr>
                <p:spPr>
                  <a:xfrm>
                    <a:off x="7799791" y="3455891"/>
                    <a:ext cx="189541" cy="198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1" h="3581" extrusionOk="0">
                        <a:moveTo>
                          <a:pt x="1209" y="0"/>
                        </a:moveTo>
                        <a:cubicBezTo>
                          <a:pt x="1170" y="0"/>
                          <a:pt x="1131" y="8"/>
                          <a:pt x="1092" y="26"/>
                        </a:cubicBezTo>
                        <a:cubicBezTo>
                          <a:pt x="475" y="303"/>
                          <a:pt x="724" y="893"/>
                          <a:pt x="713" y="965"/>
                        </a:cubicBezTo>
                        <a:cubicBezTo>
                          <a:pt x="703" y="1036"/>
                          <a:pt x="262" y="1002"/>
                          <a:pt x="164" y="1343"/>
                        </a:cubicBezTo>
                        <a:cubicBezTo>
                          <a:pt x="65" y="1682"/>
                          <a:pt x="461" y="1924"/>
                          <a:pt x="464" y="1989"/>
                        </a:cubicBezTo>
                        <a:cubicBezTo>
                          <a:pt x="471" y="2057"/>
                          <a:pt x="0" y="2580"/>
                          <a:pt x="928" y="3276"/>
                        </a:cubicBezTo>
                        <a:cubicBezTo>
                          <a:pt x="1231" y="3504"/>
                          <a:pt x="1493" y="3581"/>
                          <a:pt x="1709" y="3581"/>
                        </a:cubicBezTo>
                        <a:cubicBezTo>
                          <a:pt x="2011" y="3581"/>
                          <a:pt x="2224" y="3431"/>
                          <a:pt x="2331" y="3334"/>
                        </a:cubicBezTo>
                        <a:cubicBezTo>
                          <a:pt x="2386" y="3282"/>
                          <a:pt x="2451" y="3248"/>
                          <a:pt x="2523" y="3228"/>
                        </a:cubicBezTo>
                        <a:cubicBezTo>
                          <a:pt x="3191" y="3037"/>
                          <a:pt x="3421" y="2142"/>
                          <a:pt x="3369" y="1579"/>
                        </a:cubicBezTo>
                        <a:cubicBezTo>
                          <a:pt x="3314" y="982"/>
                          <a:pt x="2912" y="1074"/>
                          <a:pt x="2833" y="1020"/>
                        </a:cubicBezTo>
                        <a:cubicBezTo>
                          <a:pt x="2755" y="968"/>
                          <a:pt x="2864" y="562"/>
                          <a:pt x="2584" y="395"/>
                        </a:cubicBezTo>
                        <a:cubicBezTo>
                          <a:pt x="2523" y="359"/>
                          <a:pt x="2460" y="345"/>
                          <a:pt x="2397" y="345"/>
                        </a:cubicBezTo>
                        <a:cubicBezTo>
                          <a:pt x="2206" y="345"/>
                          <a:pt x="2018" y="472"/>
                          <a:pt x="1905" y="472"/>
                        </a:cubicBezTo>
                        <a:cubicBezTo>
                          <a:pt x="1885" y="472"/>
                          <a:pt x="1868" y="468"/>
                          <a:pt x="1853" y="459"/>
                        </a:cubicBezTo>
                        <a:cubicBezTo>
                          <a:pt x="1737" y="397"/>
                          <a:pt x="1483" y="0"/>
                          <a:pt x="120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1" name="Google Shape;1781;p37"/>
                  <p:cNvSpPr/>
                  <p:nvPr/>
                </p:nvSpPr>
                <p:spPr>
                  <a:xfrm>
                    <a:off x="7866888" y="3469410"/>
                    <a:ext cx="62497" cy="151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5" extrusionOk="0">
                        <a:moveTo>
                          <a:pt x="1" y="1"/>
                        </a:moveTo>
                        <a:cubicBezTo>
                          <a:pt x="86" y="233"/>
                          <a:pt x="182" y="461"/>
                          <a:pt x="274" y="690"/>
                        </a:cubicBezTo>
                        <a:cubicBezTo>
                          <a:pt x="370" y="915"/>
                          <a:pt x="465" y="1144"/>
                          <a:pt x="560" y="1370"/>
                        </a:cubicBezTo>
                        <a:lnTo>
                          <a:pt x="854" y="2049"/>
                        </a:lnTo>
                        <a:cubicBezTo>
                          <a:pt x="902" y="2161"/>
                          <a:pt x="950" y="2274"/>
                          <a:pt x="997" y="2390"/>
                        </a:cubicBezTo>
                        <a:cubicBezTo>
                          <a:pt x="1045" y="2503"/>
                          <a:pt x="1096" y="2615"/>
                          <a:pt x="1127" y="2735"/>
                        </a:cubicBezTo>
                        <a:cubicBezTo>
                          <a:pt x="1083" y="2489"/>
                          <a:pt x="987" y="2260"/>
                          <a:pt x="902" y="2028"/>
                        </a:cubicBezTo>
                        <a:cubicBezTo>
                          <a:pt x="813" y="1800"/>
                          <a:pt x="718" y="1570"/>
                          <a:pt x="622" y="1345"/>
                        </a:cubicBezTo>
                        <a:cubicBezTo>
                          <a:pt x="526" y="1116"/>
                          <a:pt x="428" y="891"/>
                          <a:pt x="321" y="669"/>
                        </a:cubicBezTo>
                        <a:cubicBezTo>
                          <a:pt x="219" y="444"/>
                          <a:pt x="113" y="22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2" name="Google Shape;1782;p37"/>
                  <p:cNvSpPr/>
                  <p:nvPr/>
                </p:nvSpPr>
                <p:spPr>
                  <a:xfrm>
                    <a:off x="7860461" y="3556232"/>
                    <a:ext cx="93690" cy="50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1" h="912" extrusionOk="0">
                        <a:moveTo>
                          <a:pt x="1691" y="0"/>
                        </a:moveTo>
                        <a:cubicBezTo>
                          <a:pt x="1588" y="140"/>
                          <a:pt x="1496" y="284"/>
                          <a:pt x="1400" y="427"/>
                        </a:cubicBezTo>
                        <a:cubicBezTo>
                          <a:pt x="1312" y="561"/>
                          <a:pt x="1223" y="701"/>
                          <a:pt x="1138" y="842"/>
                        </a:cubicBezTo>
                        <a:lnTo>
                          <a:pt x="1138" y="842"/>
                        </a:lnTo>
                        <a:cubicBezTo>
                          <a:pt x="950" y="829"/>
                          <a:pt x="766" y="819"/>
                          <a:pt x="577" y="813"/>
                        </a:cubicBezTo>
                        <a:lnTo>
                          <a:pt x="287" y="806"/>
                        </a:lnTo>
                        <a:cubicBezTo>
                          <a:pt x="246" y="806"/>
                          <a:pt x="204" y="805"/>
                          <a:pt x="163" y="805"/>
                        </a:cubicBezTo>
                        <a:cubicBezTo>
                          <a:pt x="109" y="805"/>
                          <a:pt x="55" y="807"/>
                          <a:pt x="1" y="813"/>
                        </a:cubicBezTo>
                        <a:cubicBezTo>
                          <a:pt x="96" y="816"/>
                          <a:pt x="191" y="830"/>
                          <a:pt x="287" y="840"/>
                        </a:cubicBezTo>
                        <a:lnTo>
                          <a:pt x="574" y="868"/>
                        </a:lnTo>
                        <a:cubicBezTo>
                          <a:pt x="769" y="884"/>
                          <a:pt x="960" y="898"/>
                          <a:pt x="1154" y="909"/>
                        </a:cubicBezTo>
                        <a:lnTo>
                          <a:pt x="1171" y="912"/>
                        </a:lnTo>
                        <a:lnTo>
                          <a:pt x="1182" y="895"/>
                        </a:lnTo>
                        <a:cubicBezTo>
                          <a:pt x="1270" y="748"/>
                          <a:pt x="1359" y="601"/>
                          <a:pt x="1441" y="451"/>
                        </a:cubicBezTo>
                        <a:cubicBezTo>
                          <a:pt x="1527" y="304"/>
                          <a:pt x="1612" y="154"/>
                          <a:pt x="1691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3" name="Google Shape;1783;p37"/>
                  <p:cNvSpPr/>
                  <p:nvPr/>
                </p:nvSpPr>
                <p:spPr>
                  <a:xfrm>
                    <a:off x="7848160" y="3502155"/>
                    <a:ext cx="73633" cy="4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885" extrusionOk="0">
                        <a:moveTo>
                          <a:pt x="1329" y="0"/>
                        </a:moveTo>
                        <a:lnTo>
                          <a:pt x="1329" y="0"/>
                        </a:lnTo>
                        <a:cubicBezTo>
                          <a:pt x="1257" y="133"/>
                          <a:pt x="1188" y="273"/>
                          <a:pt x="1124" y="410"/>
                        </a:cubicBezTo>
                        <a:cubicBezTo>
                          <a:pt x="1060" y="540"/>
                          <a:pt x="1002" y="672"/>
                          <a:pt x="944" y="803"/>
                        </a:cubicBezTo>
                        <a:lnTo>
                          <a:pt x="944" y="803"/>
                        </a:lnTo>
                        <a:cubicBezTo>
                          <a:pt x="794" y="755"/>
                          <a:pt x="643" y="707"/>
                          <a:pt x="489" y="666"/>
                        </a:cubicBezTo>
                        <a:lnTo>
                          <a:pt x="246" y="598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9" y="570"/>
                          <a:pt x="158" y="598"/>
                          <a:pt x="236" y="628"/>
                        </a:cubicBezTo>
                        <a:lnTo>
                          <a:pt x="475" y="717"/>
                        </a:lnTo>
                        <a:cubicBezTo>
                          <a:pt x="632" y="771"/>
                          <a:pt x="793" y="826"/>
                          <a:pt x="953" y="877"/>
                        </a:cubicBezTo>
                        <a:lnTo>
                          <a:pt x="984" y="884"/>
                        </a:lnTo>
                        <a:lnTo>
                          <a:pt x="994" y="856"/>
                        </a:lnTo>
                        <a:cubicBezTo>
                          <a:pt x="1056" y="717"/>
                          <a:pt x="1114" y="574"/>
                          <a:pt x="1168" y="430"/>
                        </a:cubicBezTo>
                        <a:cubicBezTo>
                          <a:pt x="1226" y="287"/>
                          <a:pt x="1281" y="144"/>
                          <a:pt x="132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4" name="Google Shape;1784;p37"/>
                  <p:cNvSpPr/>
                  <p:nvPr/>
                </p:nvSpPr>
                <p:spPr>
                  <a:xfrm>
                    <a:off x="7807492" y="3438161"/>
                    <a:ext cx="189374" cy="19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8" h="3580" extrusionOk="0">
                        <a:moveTo>
                          <a:pt x="1207" y="0"/>
                        </a:moveTo>
                        <a:cubicBezTo>
                          <a:pt x="1169" y="0"/>
                          <a:pt x="1131" y="8"/>
                          <a:pt x="1093" y="25"/>
                        </a:cubicBezTo>
                        <a:cubicBezTo>
                          <a:pt x="472" y="302"/>
                          <a:pt x="721" y="892"/>
                          <a:pt x="714" y="964"/>
                        </a:cubicBezTo>
                        <a:cubicBezTo>
                          <a:pt x="704" y="1036"/>
                          <a:pt x="260" y="1005"/>
                          <a:pt x="161" y="1343"/>
                        </a:cubicBezTo>
                        <a:cubicBezTo>
                          <a:pt x="62" y="1684"/>
                          <a:pt x="458" y="1923"/>
                          <a:pt x="465" y="1991"/>
                        </a:cubicBezTo>
                        <a:cubicBezTo>
                          <a:pt x="468" y="2057"/>
                          <a:pt x="0" y="2578"/>
                          <a:pt x="926" y="3275"/>
                        </a:cubicBezTo>
                        <a:cubicBezTo>
                          <a:pt x="1228" y="3503"/>
                          <a:pt x="1491" y="3580"/>
                          <a:pt x="1707" y="3580"/>
                        </a:cubicBezTo>
                        <a:cubicBezTo>
                          <a:pt x="2009" y="3580"/>
                          <a:pt x="2221" y="3430"/>
                          <a:pt x="2329" y="3333"/>
                        </a:cubicBezTo>
                        <a:cubicBezTo>
                          <a:pt x="2384" y="3285"/>
                          <a:pt x="2448" y="3248"/>
                          <a:pt x="2520" y="3227"/>
                        </a:cubicBezTo>
                        <a:cubicBezTo>
                          <a:pt x="3192" y="3040"/>
                          <a:pt x="3418" y="2142"/>
                          <a:pt x="3367" y="1578"/>
                        </a:cubicBezTo>
                        <a:cubicBezTo>
                          <a:pt x="3312" y="984"/>
                          <a:pt x="2913" y="1073"/>
                          <a:pt x="2831" y="1022"/>
                        </a:cubicBezTo>
                        <a:cubicBezTo>
                          <a:pt x="2752" y="967"/>
                          <a:pt x="2861" y="565"/>
                          <a:pt x="2581" y="398"/>
                        </a:cubicBezTo>
                        <a:cubicBezTo>
                          <a:pt x="2520" y="360"/>
                          <a:pt x="2456" y="347"/>
                          <a:pt x="2393" y="347"/>
                        </a:cubicBezTo>
                        <a:cubicBezTo>
                          <a:pt x="2202" y="347"/>
                          <a:pt x="2017" y="474"/>
                          <a:pt x="1902" y="474"/>
                        </a:cubicBezTo>
                        <a:cubicBezTo>
                          <a:pt x="1883" y="474"/>
                          <a:pt x="1866" y="471"/>
                          <a:pt x="1851" y="462"/>
                        </a:cubicBezTo>
                        <a:cubicBezTo>
                          <a:pt x="1734" y="396"/>
                          <a:pt x="1480" y="0"/>
                          <a:pt x="1207" y="0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5" name="Google Shape;1785;p37"/>
                  <p:cNvSpPr/>
                  <p:nvPr/>
                </p:nvSpPr>
                <p:spPr>
                  <a:xfrm>
                    <a:off x="7874423" y="3451791"/>
                    <a:ext cx="62497" cy="151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3" extrusionOk="0"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90" y="229"/>
                          <a:pt x="182" y="459"/>
                          <a:pt x="278" y="687"/>
                        </a:cubicBezTo>
                        <a:cubicBezTo>
                          <a:pt x="370" y="916"/>
                          <a:pt x="465" y="1141"/>
                          <a:pt x="565" y="1370"/>
                        </a:cubicBezTo>
                        <a:lnTo>
                          <a:pt x="855" y="2046"/>
                        </a:lnTo>
                        <a:cubicBezTo>
                          <a:pt x="906" y="2159"/>
                          <a:pt x="954" y="2274"/>
                          <a:pt x="1001" y="2387"/>
                        </a:cubicBezTo>
                        <a:cubicBezTo>
                          <a:pt x="1045" y="2500"/>
                          <a:pt x="1097" y="2613"/>
                          <a:pt x="1127" y="2732"/>
                        </a:cubicBezTo>
                        <a:cubicBezTo>
                          <a:pt x="1083" y="2490"/>
                          <a:pt x="988" y="2261"/>
                          <a:pt x="902" y="2028"/>
                        </a:cubicBezTo>
                        <a:cubicBezTo>
                          <a:pt x="814" y="1797"/>
                          <a:pt x="722" y="1568"/>
                          <a:pt x="623" y="1343"/>
                        </a:cubicBezTo>
                        <a:cubicBezTo>
                          <a:pt x="527" y="1117"/>
                          <a:pt x="428" y="889"/>
                          <a:pt x="322" y="667"/>
                        </a:cubicBezTo>
                        <a:cubicBezTo>
                          <a:pt x="220" y="442"/>
                          <a:pt x="114" y="2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6" name="Google Shape;1786;p37"/>
                  <p:cNvSpPr/>
                  <p:nvPr/>
                </p:nvSpPr>
                <p:spPr>
                  <a:xfrm>
                    <a:off x="7868051" y="3538668"/>
                    <a:ext cx="93634" cy="50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908" extrusionOk="0">
                        <a:moveTo>
                          <a:pt x="1690" y="0"/>
                        </a:moveTo>
                        <a:cubicBezTo>
                          <a:pt x="1587" y="136"/>
                          <a:pt x="1496" y="279"/>
                          <a:pt x="1400" y="423"/>
                        </a:cubicBezTo>
                        <a:cubicBezTo>
                          <a:pt x="1312" y="560"/>
                          <a:pt x="1223" y="697"/>
                          <a:pt x="1138" y="838"/>
                        </a:cubicBezTo>
                        <a:lnTo>
                          <a:pt x="1138" y="838"/>
                        </a:lnTo>
                        <a:cubicBezTo>
                          <a:pt x="953" y="825"/>
                          <a:pt x="765" y="816"/>
                          <a:pt x="580" y="809"/>
                        </a:cubicBezTo>
                        <a:lnTo>
                          <a:pt x="290" y="802"/>
                        </a:lnTo>
                        <a:cubicBezTo>
                          <a:pt x="266" y="803"/>
                          <a:pt x="241" y="803"/>
                          <a:pt x="217" y="803"/>
                        </a:cubicBezTo>
                        <a:cubicBezTo>
                          <a:pt x="192" y="803"/>
                          <a:pt x="168" y="803"/>
                          <a:pt x="144" y="803"/>
                        </a:cubicBezTo>
                        <a:cubicBezTo>
                          <a:pt x="96" y="803"/>
                          <a:pt x="48" y="804"/>
                          <a:pt x="0" y="809"/>
                        </a:cubicBezTo>
                        <a:cubicBezTo>
                          <a:pt x="95" y="816"/>
                          <a:pt x="191" y="826"/>
                          <a:pt x="287" y="837"/>
                        </a:cubicBezTo>
                        <a:lnTo>
                          <a:pt x="577" y="864"/>
                        </a:lnTo>
                        <a:cubicBezTo>
                          <a:pt x="768" y="881"/>
                          <a:pt x="960" y="894"/>
                          <a:pt x="1154" y="908"/>
                        </a:cubicBezTo>
                        <a:lnTo>
                          <a:pt x="1174" y="908"/>
                        </a:lnTo>
                        <a:lnTo>
                          <a:pt x="1185" y="891"/>
                        </a:lnTo>
                        <a:cubicBezTo>
                          <a:pt x="1270" y="744"/>
                          <a:pt x="1359" y="597"/>
                          <a:pt x="1444" y="451"/>
                        </a:cubicBezTo>
                        <a:cubicBezTo>
                          <a:pt x="1529" y="300"/>
                          <a:pt x="1611" y="150"/>
                          <a:pt x="169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787" name="Google Shape;1787;p37"/>
                  <p:cNvSpPr/>
                  <p:nvPr/>
                </p:nvSpPr>
                <p:spPr>
                  <a:xfrm>
                    <a:off x="7855917" y="3484370"/>
                    <a:ext cx="73467" cy="49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6" h="888" extrusionOk="0">
                        <a:moveTo>
                          <a:pt x="1325" y="0"/>
                        </a:moveTo>
                        <a:lnTo>
                          <a:pt x="1325" y="0"/>
                        </a:lnTo>
                        <a:cubicBezTo>
                          <a:pt x="1253" y="137"/>
                          <a:pt x="1185" y="273"/>
                          <a:pt x="1121" y="413"/>
                        </a:cubicBezTo>
                        <a:cubicBezTo>
                          <a:pt x="1060" y="540"/>
                          <a:pt x="1003" y="673"/>
                          <a:pt x="942" y="804"/>
                        </a:cubicBezTo>
                        <a:lnTo>
                          <a:pt x="942" y="804"/>
                        </a:lnTo>
                        <a:cubicBezTo>
                          <a:pt x="792" y="756"/>
                          <a:pt x="640" y="711"/>
                          <a:pt x="489" y="665"/>
                        </a:cubicBezTo>
                        <a:lnTo>
                          <a:pt x="243" y="597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6" y="570"/>
                          <a:pt x="155" y="597"/>
                          <a:pt x="232" y="632"/>
                        </a:cubicBezTo>
                        <a:lnTo>
                          <a:pt x="472" y="717"/>
                        </a:lnTo>
                        <a:cubicBezTo>
                          <a:pt x="632" y="775"/>
                          <a:pt x="790" y="826"/>
                          <a:pt x="953" y="878"/>
                        </a:cubicBezTo>
                        <a:lnTo>
                          <a:pt x="980" y="887"/>
                        </a:lnTo>
                        <a:lnTo>
                          <a:pt x="990" y="860"/>
                        </a:lnTo>
                        <a:cubicBezTo>
                          <a:pt x="1052" y="717"/>
                          <a:pt x="1110" y="577"/>
                          <a:pt x="1168" y="434"/>
                        </a:cubicBezTo>
                        <a:cubicBezTo>
                          <a:pt x="1223" y="290"/>
                          <a:pt x="1277" y="147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</p:grpSp>
            <p:sp>
              <p:nvSpPr>
                <p:cNvPr id="1788" name="Google Shape;1788;p37"/>
                <p:cNvSpPr/>
                <p:nvPr/>
              </p:nvSpPr>
              <p:spPr>
                <a:xfrm flipH="1">
                  <a:off x="3443526" y="4021888"/>
                  <a:ext cx="197705" cy="204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" h="3643" extrusionOk="0">
                      <a:moveTo>
                        <a:pt x="297" y="0"/>
                      </a:moveTo>
                      <a:lnTo>
                        <a:pt x="297" y="0"/>
                      </a:lnTo>
                      <a:cubicBezTo>
                        <a:pt x="413" y="499"/>
                        <a:pt x="502" y="997"/>
                        <a:pt x="506" y="1510"/>
                      </a:cubicBezTo>
                      <a:cubicBezTo>
                        <a:pt x="509" y="2250"/>
                        <a:pt x="267" y="2947"/>
                        <a:pt x="0" y="3643"/>
                      </a:cubicBezTo>
                      <a:cubicBezTo>
                        <a:pt x="0" y="3643"/>
                        <a:pt x="925" y="2691"/>
                        <a:pt x="1943" y="2039"/>
                      </a:cubicBezTo>
                      <a:cubicBezTo>
                        <a:pt x="2953" y="1387"/>
                        <a:pt x="3479" y="1206"/>
                        <a:pt x="3479" y="1206"/>
                      </a:cubicBezTo>
                      <a:cubicBezTo>
                        <a:pt x="3523" y="1001"/>
                        <a:pt x="3394" y="799"/>
                        <a:pt x="3189" y="752"/>
                      </a:cubicBezTo>
                      <a:cubicBezTo>
                        <a:pt x="2564" y="612"/>
                        <a:pt x="1434" y="383"/>
                        <a:pt x="297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89" name="Google Shape;1789;p37"/>
                <p:cNvSpPr/>
                <p:nvPr/>
              </p:nvSpPr>
              <p:spPr>
                <a:xfrm flipH="1">
                  <a:off x="2933979" y="3612643"/>
                  <a:ext cx="111532" cy="146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" h="2612" extrusionOk="0">
                      <a:moveTo>
                        <a:pt x="1913" y="0"/>
                      </a:moveTo>
                      <a:cubicBezTo>
                        <a:pt x="1892" y="0"/>
                        <a:pt x="1872" y="10"/>
                        <a:pt x="1858" y="29"/>
                      </a:cubicBezTo>
                      <a:lnTo>
                        <a:pt x="21" y="2507"/>
                      </a:lnTo>
                      <a:cubicBezTo>
                        <a:pt x="1" y="2534"/>
                        <a:pt x="8" y="2578"/>
                        <a:pt x="35" y="2599"/>
                      </a:cubicBezTo>
                      <a:cubicBezTo>
                        <a:pt x="48" y="2607"/>
                        <a:pt x="63" y="2611"/>
                        <a:pt x="77" y="2611"/>
                      </a:cubicBezTo>
                      <a:cubicBezTo>
                        <a:pt x="97" y="2611"/>
                        <a:pt x="117" y="2603"/>
                        <a:pt x="131" y="2585"/>
                      </a:cubicBezTo>
                      <a:lnTo>
                        <a:pt x="1967" y="106"/>
                      </a:lnTo>
                      <a:cubicBezTo>
                        <a:pt x="1987" y="79"/>
                        <a:pt x="1981" y="35"/>
                        <a:pt x="1954" y="15"/>
                      </a:cubicBezTo>
                      <a:cubicBezTo>
                        <a:pt x="1941" y="5"/>
                        <a:pt x="1927" y="0"/>
                        <a:pt x="1913" y="0"/>
                      </a:cubicBezTo>
                      <a:close/>
                    </a:path>
                  </a:pathLst>
                </a:custGeom>
                <a:solidFill>
                  <a:srgbClr val="C982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0" name="Google Shape;1790;p37"/>
                <p:cNvSpPr/>
                <p:nvPr/>
              </p:nvSpPr>
              <p:spPr>
                <a:xfrm flipH="1">
                  <a:off x="2697858" y="3768038"/>
                  <a:ext cx="87576" cy="14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59" extrusionOk="0">
                      <a:moveTo>
                        <a:pt x="989" y="0"/>
                      </a:moveTo>
                      <a:cubicBezTo>
                        <a:pt x="880" y="0"/>
                        <a:pt x="778" y="69"/>
                        <a:pt x="735" y="173"/>
                      </a:cubicBezTo>
                      <a:lnTo>
                        <a:pt x="496" y="747"/>
                      </a:lnTo>
                      <a:cubicBezTo>
                        <a:pt x="455" y="849"/>
                        <a:pt x="400" y="941"/>
                        <a:pt x="329" y="1027"/>
                      </a:cubicBezTo>
                      <a:cubicBezTo>
                        <a:pt x="1" y="1453"/>
                        <a:pt x="83" y="2068"/>
                        <a:pt x="513" y="2392"/>
                      </a:cubicBezTo>
                      <a:lnTo>
                        <a:pt x="864" y="2658"/>
                      </a:lnTo>
                      <a:lnTo>
                        <a:pt x="1561" y="1744"/>
                      </a:lnTo>
                      <a:lnTo>
                        <a:pt x="874" y="1225"/>
                      </a:lnTo>
                      <a:cubicBezTo>
                        <a:pt x="878" y="1215"/>
                        <a:pt x="885" y="1204"/>
                        <a:pt x="891" y="1191"/>
                      </a:cubicBezTo>
                      <a:lnTo>
                        <a:pt x="1230" y="368"/>
                      </a:lnTo>
                      <a:cubicBezTo>
                        <a:pt x="1288" y="228"/>
                        <a:pt x="1216" y="65"/>
                        <a:pt x="1069" y="13"/>
                      </a:cubicBezTo>
                      <a:cubicBezTo>
                        <a:pt x="1042" y="4"/>
                        <a:pt x="1016" y="0"/>
                        <a:pt x="989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1" name="Google Shape;1791;p37"/>
                <p:cNvSpPr/>
                <p:nvPr/>
              </p:nvSpPr>
              <p:spPr>
                <a:xfrm flipH="1">
                  <a:off x="2970495" y="4289426"/>
                  <a:ext cx="203708" cy="45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1" h="8102" extrusionOk="0">
                      <a:moveTo>
                        <a:pt x="3084" y="0"/>
                      </a:moveTo>
                      <a:cubicBezTo>
                        <a:pt x="2495" y="133"/>
                        <a:pt x="1833" y="209"/>
                        <a:pt x="1091" y="209"/>
                      </a:cubicBezTo>
                      <a:cubicBezTo>
                        <a:pt x="745" y="209"/>
                        <a:pt x="382" y="192"/>
                        <a:pt x="1" y="158"/>
                      </a:cubicBezTo>
                      <a:lnTo>
                        <a:pt x="1" y="158"/>
                      </a:lnTo>
                      <a:cubicBezTo>
                        <a:pt x="1" y="158"/>
                        <a:pt x="2459" y="4687"/>
                        <a:pt x="2469" y="8101"/>
                      </a:cubicBezTo>
                      <a:lnTo>
                        <a:pt x="3630" y="8098"/>
                      </a:lnTo>
                      <a:cubicBezTo>
                        <a:pt x="3630" y="8098"/>
                        <a:pt x="3244" y="3790"/>
                        <a:pt x="3084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2" name="Google Shape;1792;p37"/>
                <p:cNvSpPr/>
                <p:nvPr/>
              </p:nvSpPr>
              <p:spPr>
                <a:xfrm flipH="1">
                  <a:off x="2990294" y="3911204"/>
                  <a:ext cx="283430" cy="19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2" h="3463" extrusionOk="0">
                      <a:moveTo>
                        <a:pt x="5052" y="1"/>
                      </a:moveTo>
                      <a:cubicBezTo>
                        <a:pt x="4772" y="273"/>
                        <a:pt x="4404" y="536"/>
                        <a:pt x="3933" y="772"/>
                      </a:cubicBezTo>
                      <a:cubicBezTo>
                        <a:pt x="3479" y="994"/>
                        <a:pt x="3072" y="1199"/>
                        <a:pt x="2714" y="1379"/>
                      </a:cubicBezTo>
                      <a:cubicBezTo>
                        <a:pt x="2553" y="1458"/>
                        <a:pt x="2403" y="1537"/>
                        <a:pt x="2263" y="1609"/>
                      </a:cubicBezTo>
                      <a:cubicBezTo>
                        <a:pt x="1400" y="2046"/>
                        <a:pt x="837" y="2339"/>
                        <a:pt x="509" y="2513"/>
                      </a:cubicBezTo>
                      <a:cubicBezTo>
                        <a:pt x="270" y="2639"/>
                        <a:pt x="103" y="2868"/>
                        <a:pt x="58" y="3131"/>
                      </a:cubicBezTo>
                      <a:cubicBezTo>
                        <a:pt x="38" y="3237"/>
                        <a:pt x="21" y="3350"/>
                        <a:pt x="0" y="3462"/>
                      </a:cubicBezTo>
                      <a:cubicBezTo>
                        <a:pt x="594" y="3455"/>
                        <a:pt x="1168" y="3445"/>
                        <a:pt x="1713" y="3424"/>
                      </a:cubicBezTo>
                      <a:cubicBezTo>
                        <a:pt x="1816" y="3418"/>
                        <a:pt x="1918" y="3415"/>
                        <a:pt x="2021" y="3407"/>
                      </a:cubicBezTo>
                      <a:cubicBezTo>
                        <a:pt x="2243" y="3397"/>
                        <a:pt x="2458" y="3383"/>
                        <a:pt x="2673" y="3366"/>
                      </a:cubicBezTo>
                      <a:cubicBezTo>
                        <a:pt x="2860" y="3350"/>
                        <a:pt x="3045" y="3333"/>
                        <a:pt x="3226" y="3312"/>
                      </a:cubicBezTo>
                      <a:lnTo>
                        <a:pt x="3240" y="3312"/>
                      </a:lnTo>
                      <a:cubicBezTo>
                        <a:pt x="3328" y="3301"/>
                        <a:pt x="3417" y="3292"/>
                        <a:pt x="3506" y="3278"/>
                      </a:cubicBezTo>
                      <a:cubicBezTo>
                        <a:pt x="3591" y="3268"/>
                        <a:pt x="3676" y="3257"/>
                        <a:pt x="3758" y="3243"/>
                      </a:cubicBezTo>
                      <a:cubicBezTo>
                        <a:pt x="3769" y="3243"/>
                        <a:pt x="3775" y="3243"/>
                        <a:pt x="3782" y="3240"/>
                      </a:cubicBezTo>
                      <a:cubicBezTo>
                        <a:pt x="3864" y="3230"/>
                        <a:pt x="3943" y="3216"/>
                        <a:pt x="4024" y="3202"/>
                      </a:cubicBezTo>
                      <a:cubicBezTo>
                        <a:pt x="4035" y="3199"/>
                        <a:pt x="4048" y="3199"/>
                        <a:pt x="4059" y="3196"/>
                      </a:cubicBezTo>
                      <a:cubicBezTo>
                        <a:pt x="4130" y="3182"/>
                        <a:pt x="4205" y="3169"/>
                        <a:pt x="4278" y="3155"/>
                      </a:cubicBezTo>
                      <a:cubicBezTo>
                        <a:pt x="4284" y="3155"/>
                        <a:pt x="4294" y="3155"/>
                        <a:pt x="4301" y="3152"/>
                      </a:cubicBezTo>
                      <a:cubicBezTo>
                        <a:pt x="4376" y="3138"/>
                        <a:pt x="4451" y="3120"/>
                        <a:pt x="4523" y="3104"/>
                      </a:cubicBezTo>
                      <a:cubicBezTo>
                        <a:pt x="4540" y="3100"/>
                        <a:pt x="4557" y="3097"/>
                        <a:pt x="4571" y="3093"/>
                      </a:cubicBezTo>
                      <a:cubicBezTo>
                        <a:pt x="4646" y="3076"/>
                        <a:pt x="4721" y="3059"/>
                        <a:pt x="4793" y="3043"/>
                      </a:cubicBezTo>
                      <a:cubicBezTo>
                        <a:pt x="4803" y="2626"/>
                        <a:pt x="4823" y="2264"/>
                        <a:pt x="4858" y="1973"/>
                      </a:cubicBezTo>
                      <a:cubicBezTo>
                        <a:pt x="4916" y="1431"/>
                        <a:pt x="4990" y="752"/>
                        <a:pt x="5052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3" name="Google Shape;1793;p37"/>
                <p:cNvSpPr/>
                <p:nvPr/>
              </p:nvSpPr>
              <p:spPr>
                <a:xfrm flipH="1">
                  <a:off x="2727919" y="3885398"/>
                  <a:ext cx="227552" cy="296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5293" extrusionOk="0">
                      <a:moveTo>
                        <a:pt x="3281" y="0"/>
                      </a:moveTo>
                      <a:cubicBezTo>
                        <a:pt x="2588" y="1553"/>
                        <a:pt x="1636" y="2488"/>
                        <a:pt x="431" y="3052"/>
                      </a:cubicBezTo>
                      <a:cubicBezTo>
                        <a:pt x="431" y="3052"/>
                        <a:pt x="1" y="3485"/>
                        <a:pt x="472" y="4547"/>
                      </a:cubicBezTo>
                      <a:cubicBezTo>
                        <a:pt x="746" y="5162"/>
                        <a:pt x="1019" y="5292"/>
                        <a:pt x="1200" y="5292"/>
                      </a:cubicBezTo>
                      <a:cubicBezTo>
                        <a:pt x="1333" y="5292"/>
                        <a:pt x="1417" y="5223"/>
                        <a:pt x="1417" y="5223"/>
                      </a:cubicBezTo>
                      <a:cubicBezTo>
                        <a:pt x="3373" y="3417"/>
                        <a:pt x="4049" y="481"/>
                        <a:pt x="4056" y="464"/>
                      </a:cubicBezTo>
                      <a:lnTo>
                        <a:pt x="3281" y="0"/>
                      </a:ln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4" name="Google Shape;1794;p37"/>
                <p:cNvSpPr/>
                <p:nvPr/>
              </p:nvSpPr>
              <p:spPr>
                <a:xfrm flipH="1">
                  <a:off x="2866732" y="4056557"/>
                  <a:ext cx="851299" cy="68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4" h="12253" extrusionOk="0">
                      <a:moveTo>
                        <a:pt x="14003" y="1"/>
                      </a:moveTo>
                      <a:cubicBezTo>
                        <a:pt x="13600" y="189"/>
                        <a:pt x="13170" y="335"/>
                        <a:pt x="12713" y="452"/>
                      </a:cubicBezTo>
                      <a:cubicBezTo>
                        <a:pt x="12641" y="468"/>
                        <a:pt x="12566" y="485"/>
                        <a:pt x="12491" y="502"/>
                      </a:cubicBezTo>
                      <a:cubicBezTo>
                        <a:pt x="12477" y="506"/>
                        <a:pt x="12460" y="509"/>
                        <a:pt x="12443" y="513"/>
                      </a:cubicBezTo>
                      <a:cubicBezTo>
                        <a:pt x="12371" y="529"/>
                        <a:pt x="12296" y="547"/>
                        <a:pt x="12221" y="561"/>
                      </a:cubicBezTo>
                      <a:cubicBezTo>
                        <a:pt x="12214" y="564"/>
                        <a:pt x="12204" y="564"/>
                        <a:pt x="12198" y="564"/>
                      </a:cubicBezTo>
                      <a:cubicBezTo>
                        <a:pt x="12125" y="578"/>
                        <a:pt x="12050" y="591"/>
                        <a:pt x="11979" y="605"/>
                      </a:cubicBezTo>
                      <a:cubicBezTo>
                        <a:pt x="11968" y="608"/>
                        <a:pt x="11955" y="608"/>
                        <a:pt x="11944" y="611"/>
                      </a:cubicBezTo>
                      <a:cubicBezTo>
                        <a:pt x="11863" y="625"/>
                        <a:pt x="11784" y="639"/>
                        <a:pt x="11702" y="649"/>
                      </a:cubicBezTo>
                      <a:cubicBezTo>
                        <a:pt x="11695" y="652"/>
                        <a:pt x="11689" y="652"/>
                        <a:pt x="11678" y="652"/>
                      </a:cubicBezTo>
                      <a:cubicBezTo>
                        <a:pt x="11596" y="666"/>
                        <a:pt x="11511" y="677"/>
                        <a:pt x="11426" y="687"/>
                      </a:cubicBezTo>
                      <a:cubicBezTo>
                        <a:pt x="11337" y="701"/>
                        <a:pt x="11248" y="710"/>
                        <a:pt x="11160" y="721"/>
                      </a:cubicBezTo>
                      <a:lnTo>
                        <a:pt x="11146" y="721"/>
                      </a:lnTo>
                      <a:cubicBezTo>
                        <a:pt x="10965" y="742"/>
                        <a:pt x="10780" y="759"/>
                        <a:pt x="10593" y="775"/>
                      </a:cubicBezTo>
                      <a:cubicBezTo>
                        <a:pt x="10378" y="792"/>
                        <a:pt x="10163" y="806"/>
                        <a:pt x="9941" y="816"/>
                      </a:cubicBezTo>
                      <a:cubicBezTo>
                        <a:pt x="9838" y="824"/>
                        <a:pt x="9736" y="827"/>
                        <a:pt x="9633" y="833"/>
                      </a:cubicBezTo>
                      <a:cubicBezTo>
                        <a:pt x="9088" y="854"/>
                        <a:pt x="8514" y="864"/>
                        <a:pt x="7920" y="871"/>
                      </a:cubicBezTo>
                      <a:cubicBezTo>
                        <a:pt x="7910" y="929"/>
                        <a:pt x="7900" y="984"/>
                        <a:pt x="7889" y="1035"/>
                      </a:cubicBezTo>
                      <a:cubicBezTo>
                        <a:pt x="7876" y="1123"/>
                        <a:pt x="7859" y="1209"/>
                        <a:pt x="7845" y="1281"/>
                      </a:cubicBezTo>
                      <a:cubicBezTo>
                        <a:pt x="7845" y="1298"/>
                        <a:pt x="7842" y="1312"/>
                        <a:pt x="7835" y="1325"/>
                      </a:cubicBezTo>
                      <a:cubicBezTo>
                        <a:pt x="7835" y="1328"/>
                        <a:pt x="7835" y="1332"/>
                        <a:pt x="7831" y="1336"/>
                      </a:cubicBezTo>
                      <a:cubicBezTo>
                        <a:pt x="7828" y="1349"/>
                        <a:pt x="7824" y="1363"/>
                        <a:pt x="7818" y="1377"/>
                      </a:cubicBezTo>
                      <a:cubicBezTo>
                        <a:pt x="7810" y="1390"/>
                        <a:pt x="7804" y="1404"/>
                        <a:pt x="7797" y="1417"/>
                      </a:cubicBezTo>
                      <a:cubicBezTo>
                        <a:pt x="7797" y="1417"/>
                        <a:pt x="7794" y="1421"/>
                        <a:pt x="7794" y="1424"/>
                      </a:cubicBezTo>
                      <a:cubicBezTo>
                        <a:pt x="7787" y="1435"/>
                        <a:pt x="7777" y="1448"/>
                        <a:pt x="7769" y="1458"/>
                      </a:cubicBezTo>
                      <a:cubicBezTo>
                        <a:pt x="7701" y="1547"/>
                        <a:pt x="7602" y="1605"/>
                        <a:pt x="7490" y="1619"/>
                      </a:cubicBezTo>
                      <a:cubicBezTo>
                        <a:pt x="7298" y="1642"/>
                        <a:pt x="7031" y="1666"/>
                        <a:pt x="6730" y="1666"/>
                      </a:cubicBezTo>
                      <a:cubicBezTo>
                        <a:pt x="6107" y="1666"/>
                        <a:pt x="5339" y="1566"/>
                        <a:pt x="4790" y="1161"/>
                      </a:cubicBezTo>
                      <a:cubicBezTo>
                        <a:pt x="4681" y="1079"/>
                        <a:pt x="4623" y="946"/>
                        <a:pt x="4632" y="810"/>
                      </a:cubicBezTo>
                      <a:cubicBezTo>
                        <a:pt x="4636" y="796"/>
                        <a:pt x="4636" y="783"/>
                        <a:pt x="4640" y="765"/>
                      </a:cubicBezTo>
                      <a:lnTo>
                        <a:pt x="4677" y="591"/>
                      </a:lnTo>
                      <a:lnTo>
                        <a:pt x="4677" y="591"/>
                      </a:lnTo>
                      <a:cubicBezTo>
                        <a:pt x="4677" y="591"/>
                        <a:pt x="3704" y="1038"/>
                        <a:pt x="2830" y="1676"/>
                      </a:cubicBezTo>
                      <a:cubicBezTo>
                        <a:pt x="1953" y="2315"/>
                        <a:pt x="1458" y="2848"/>
                        <a:pt x="1458" y="2848"/>
                      </a:cubicBezTo>
                      <a:cubicBezTo>
                        <a:pt x="1277" y="3322"/>
                        <a:pt x="1086" y="3793"/>
                        <a:pt x="963" y="4285"/>
                      </a:cubicBezTo>
                      <a:cubicBezTo>
                        <a:pt x="0" y="8186"/>
                        <a:pt x="1138" y="11986"/>
                        <a:pt x="1215" y="12252"/>
                      </a:cubicBezTo>
                      <a:lnTo>
                        <a:pt x="12163" y="12252"/>
                      </a:lnTo>
                      <a:cubicBezTo>
                        <a:pt x="12153" y="8838"/>
                        <a:pt x="9695" y="4309"/>
                        <a:pt x="9695" y="4309"/>
                      </a:cubicBezTo>
                      <a:lnTo>
                        <a:pt x="9695" y="4309"/>
                      </a:lnTo>
                      <a:cubicBezTo>
                        <a:pt x="10076" y="4343"/>
                        <a:pt x="10439" y="4360"/>
                        <a:pt x="10785" y="4360"/>
                      </a:cubicBezTo>
                      <a:cubicBezTo>
                        <a:pt x="11527" y="4360"/>
                        <a:pt x="12189" y="4284"/>
                        <a:pt x="12778" y="4151"/>
                      </a:cubicBezTo>
                      <a:cubicBezTo>
                        <a:pt x="13843" y="3909"/>
                        <a:pt x="14106" y="3698"/>
                        <a:pt x="14703" y="3100"/>
                      </a:cubicBezTo>
                      <a:cubicBezTo>
                        <a:pt x="14914" y="2889"/>
                        <a:pt x="15174" y="2298"/>
                        <a:pt x="14999" y="2182"/>
                      </a:cubicBezTo>
                      <a:cubicBezTo>
                        <a:pt x="14569" y="1892"/>
                        <a:pt x="14188" y="1462"/>
                        <a:pt x="14003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5" name="Google Shape;1795;p37"/>
                <p:cNvSpPr/>
                <p:nvPr/>
              </p:nvSpPr>
              <p:spPr>
                <a:xfrm flipH="1">
                  <a:off x="3525153" y="4307995"/>
                  <a:ext cx="154787" cy="432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9" h="8907" extrusionOk="0">
                      <a:moveTo>
                        <a:pt x="2759" y="0"/>
                      </a:moveTo>
                      <a:cubicBezTo>
                        <a:pt x="2759" y="1"/>
                        <a:pt x="1609" y="1407"/>
                        <a:pt x="803" y="4424"/>
                      </a:cubicBezTo>
                      <a:cubicBezTo>
                        <a:pt x="1" y="7439"/>
                        <a:pt x="114" y="8907"/>
                        <a:pt x="114" y="8907"/>
                      </a:cubicBezTo>
                      <a:lnTo>
                        <a:pt x="2182" y="8848"/>
                      </a:lnTo>
                      <a:cubicBezTo>
                        <a:pt x="2182" y="8848"/>
                        <a:pt x="172" y="5517"/>
                        <a:pt x="2759" y="0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6" name="Google Shape;1796;p37"/>
                <p:cNvSpPr/>
                <p:nvPr/>
              </p:nvSpPr>
              <p:spPr>
                <a:xfrm rot="498630" flipH="1">
                  <a:off x="3080882" y="4226449"/>
                  <a:ext cx="144070" cy="8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1752" extrusionOk="0">
                      <a:moveTo>
                        <a:pt x="5" y="1"/>
                      </a:moveTo>
                      <a:cubicBezTo>
                        <a:pt x="1" y="1"/>
                        <a:pt x="7" y="14"/>
                        <a:pt x="24" y="42"/>
                      </a:cubicBezTo>
                      <a:cubicBezTo>
                        <a:pt x="284" y="458"/>
                        <a:pt x="1011" y="1421"/>
                        <a:pt x="1011" y="1421"/>
                      </a:cubicBezTo>
                      <a:cubicBezTo>
                        <a:pt x="1011" y="1421"/>
                        <a:pt x="2842" y="1751"/>
                        <a:pt x="2915" y="1751"/>
                      </a:cubicBezTo>
                      <a:cubicBezTo>
                        <a:pt x="2935" y="1751"/>
                        <a:pt x="2828" y="1727"/>
                        <a:pt x="2523" y="1666"/>
                      </a:cubicBezTo>
                      <a:cubicBezTo>
                        <a:pt x="1212" y="1405"/>
                        <a:pt x="49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7" name="Google Shape;1797;p37"/>
                <p:cNvSpPr/>
                <p:nvPr/>
              </p:nvSpPr>
              <p:spPr>
                <a:xfrm flipH="1">
                  <a:off x="2532355" y="3446925"/>
                  <a:ext cx="260708" cy="54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8" name="Google Shape;1798;p37"/>
                <p:cNvSpPr/>
                <p:nvPr/>
              </p:nvSpPr>
              <p:spPr>
                <a:xfrm flipH="1">
                  <a:off x="2660497" y="3810449"/>
                  <a:ext cx="52344" cy="4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278" y="0"/>
                      </a:moveTo>
                      <a:cubicBezTo>
                        <a:pt x="199" y="0"/>
                        <a:pt x="121" y="39"/>
                        <a:pt x="76" y="111"/>
                      </a:cubicBezTo>
                      <a:cubicBezTo>
                        <a:pt x="1" y="223"/>
                        <a:pt x="35" y="369"/>
                        <a:pt x="144" y="445"/>
                      </a:cubicBezTo>
                      <a:lnTo>
                        <a:pt x="526" y="694"/>
                      </a:lnTo>
                      <a:cubicBezTo>
                        <a:pt x="566" y="720"/>
                        <a:pt x="611" y="733"/>
                        <a:pt x="656" y="733"/>
                      </a:cubicBezTo>
                      <a:cubicBezTo>
                        <a:pt x="735" y="733"/>
                        <a:pt x="813" y="694"/>
                        <a:pt x="861" y="623"/>
                      </a:cubicBezTo>
                      <a:cubicBezTo>
                        <a:pt x="932" y="510"/>
                        <a:pt x="902" y="360"/>
                        <a:pt x="789" y="288"/>
                      </a:cubicBezTo>
                      <a:lnTo>
                        <a:pt x="410" y="38"/>
                      </a:lnTo>
                      <a:cubicBezTo>
                        <a:pt x="369" y="13"/>
                        <a:pt x="323" y="0"/>
                        <a:pt x="27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99" name="Google Shape;1799;p37"/>
                <p:cNvSpPr/>
                <p:nvPr/>
              </p:nvSpPr>
              <p:spPr>
                <a:xfrm flipH="1">
                  <a:off x="2696345" y="3883771"/>
                  <a:ext cx="46565" cy="28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512" extrusionOk="0">
                      <a:moveTo>
                        <a:pt x="223" y="1"/>
                      </a:moveTo>
                      <a:cubicBezTo>
                        <a:pt x="135" y="1"/>
                        <a:pt x="57" y="58"/>
                        <a:pt x="31" y="145"/>
                      </a:cubicBezTo>
                      <a:cubicBezTo>
                        <a:pt x="1" y="250"/>
                        <a:pt x="62" y="363"/>
                        <a:pt x="168" y="394"/>
                      </a:cubicBezTo>
                      <a:lnTo>
                        <a:pt x="550" y="504"/>
                      </a:lnTo>
                      <a:cubicBezTo>
                        <a:pt x="569" y="509"/>
                        <a:pt x="587" y="511"/>
                        <a:pt x="605" y="511"/>
                      </a:cubicBezTo>
                      <a:cubicBezTo>
                        <a:pt x="693" y="511"/>
                        <a:pt x="774" y="454"/>
                        <a:pt x="800" y="367"/>
                      </a:cubicBezTo>
                      <a:cubicBezTo>
                        <a:pt x="830" y="261"/>
                        <a:pt x="768" y="148"/>
                        <a:pt x="663" y="118"/>
                      </a:cubicBezTo>
                      <a:lnTo>
                        <a:pt x="280" y="9"/>
                      </a:lnTo>
                      <a:cubicBezTo>
                        <a:pt x="261" y="3"/>
                        <a:pt x="242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0" name="Google Shape;1800;p37"/>
                <p:cNvSpPr/>
                <p:nvPr/>
              </p:nvSpPr>
              <p:spPr>
                <a:xfrm flipH="1">
                  <a:off x="2685405" y="3860883"/>
                  <a:ext cx="54476" cy="36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277" y="1"/>
                      </a:moveTo>
                      <a:cubicBezTo>
                        <a:pt x="180" y="1"/>
                        <a:pt x="88" y="59"/>
                        <a:pt x="49" y="154"/>
                      </a:cubicBezTo>
                      <a:cubicBezTo>
                        <a:pt x="1" y="277"/>
                        <a:pt x="62" y="417"/>
                        <a:pt x="185" y="468"/>
                      </a:cubicBezTo>
                      <a:lnTo>
                        <a:pt x="605" y="635"/>
                      </a:lnTo>
                      <a:cubicBezTo>
                        <a:pt x="636" y="647"/>
                        <a:pt x="667" y="653"/>
                        <a:pt x="698" y="653"/>
                      </a:cubicBezTo>
                      <a:cubicBezTo>
                        <a:pt x="794" y="653"/>
                        <a:pt x="883" y="595"/>
                        <a:pt x="919" y="502"/>
                      </a:cubicBezTo>
                      <a:cubicBezTo>
                        <a:pt x="971" y="376"/>
                        <a:pt x="909" y="236"/>
                        <a:pt x="786" y="187"/>
                      </a:cubicBezTo>
                      <a:lnTo>
                        <a:pt x="363" y="17"/>
                      </a:lnTo>
                      <a:cubicBezTo>
                        <a:pt x="335" y="6"/>
                        <a:pt x="306" y="1"/>
                        <a:pt x="277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1" name="Google Shape;1801;p37"/>
                <p:cNvSpPr/>
                <p:nvPr/>
              </p:nvSpPr>
              <p:spPr>
                <a:xfrm flipH="1">
                  <a:off x="2672222" y="3839340"/>
                  <a:ext cx="54419" cy="36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2" extrusionOk="0">
                      <a:moveTo>
                        <a:pt x="275" y="0"/>
                      </a:moveTo>
                      <a:cubicBezTo>
                        <a:pt x="178" y="0"/>
                        <a:pt x="88" y="58"/>
                        <a:pt x="52" y="152"/>
                      </a:cubicBezTo>
                      <a:cubicBezTo>
                        <a:pt x="1" y="275"/>
                        <a:pt x="62" y="418"/>
                        <a:pt x="185" y="466"/>
                      </a:cubicBezTo>
                      <a:lnTo>
                        <a:pt x="609" y="633"/>
                      </a:lnTo>
                      <a:cubicBezTo>
                        <a:pt x="638" y="645"/>
                        <a:pt x="669" y="651"/>
                        <a:pt x="699" y="651"/>
                      </a:cubicBezTo>
                      <a:cubicBezTo>
                        <a:pt x="794" y="651"/>
                        <a:pt x="883" y="593"/>
                        <a:pt x="922" y="500"/>
                      </a:cubicBezTo>
                      <a:cubicBezTo>
                        <a:pt x="970" y="377"/>
                        <a:pt x="912" y="234"/>
                        <a:pt x="786" y="186"/>
                      </a:cubicBezTo>
                      <a:lnTo>
                        <a:pt x="366" y="18"/>
                      </a:lnTo>
                      <a:cubicBezTo>
                        <a:pt x="336" y="6"/>
                        <a:pt x="305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2" name="Google Shape;1802;p37"/>
                <p:cNvSpPr/>
                <p:nvPr/>
              </p:nvSpPr>
              <p:spPr>
                <a:xfrm flipH="1">
                  <a:off x="2952378" y="3873281"/>
                  <a:ext cx="148279" cy="87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15520" extrusionOk="0">
                      <a:moveTo>
                        <a:pt x="2192" y="1"/>
                      </a:moveTo>
                      <a:lnTo>
                        <a:pt x="783" y="1445"/>
                      </a:lnTo>
                      <a:cubicBezTo>
                        <a:pt x="1" y="4349"/>
                        <a:pt x="315" y="15382"/>
                        <a:pt x="328" y="15519"/>
                      </a:cubicBezTo>
                      <a:lnTo>
                        <a:pt x="2319" y="15516"/>
                      </a:lnTo>
                      <a:cubicBezTo>
                        <a:pt x="2319" y="15447"/>
                        <a:pt x="2643" y="13143"/>
                        <a:pt x="2155" y="9805"/>
                      </a:cubicBezTo>
                      <a:cubicBezTo>
                        <a:pt x="1667" y="6459"/>
                        <a:pt x="2176" y="83"/>
                        <a:pt x="2192" y="1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3" name="Google Shape;1803;p37"/>
                <p:cNvSpPr/>
                <p:nvPr/>
              </p:nvSpPr>
              <p:spPr>
                <a:xfrm flipH="1">
                  <a:off x="2919920" y="3428469"/>
                  <a:ext cx="738926" cy="72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1" h="12862" extrusionOk="0">
                      <a:moveTo>
                        <a:pt x="6728" y="0"/>
                      </a:moveTo>
                      <a:cubicBezTo>
                        <a:pt x="6558" y="392"/>
                        <a:pt x="6052" y="837"/>
                        <a:pt x="5708" y="1144"/>
                      </a:cubicBezTo>
                      <a:cubicBezTo>
                        <a:pt x="4670" y="2079"/>
                        <a:pt x="3287" y="2181"/>
                        <a:pt x="1980" y="2677"/>
                      </a:cubicBezTo>
                      <a:cubicBezTo>
                        <a:pt x="1567" y="2833"/>
                        <a:pt x="1157" y="3045"/>
                        <a:pt x="881" y="3389"/>
                      </a:cubicBezTo>
                      <a:cubicBezTo>
                        <a:pt x="567" y="3778"/>
                        <a:pt x="454" y="4287"/>
                        <a:pt x="365" y="4779"/>
                      </a:cubicBezTo>
                      <a:cubicBezTo>
                        <a:pt x="123" y="6127"/>
                        <a:pt x="1" y="7517"/>
                        <a:pt x="246" y="8865"/>
                      </a:cubicBezTo>
                      <a:cubicBezTo>
                        <a:pt x="355" y="9472"/>
                        <a:pt x="536" y="10070"/>
                        <a:pt x="676" y="10671"/>
                      </a:cubicBezTo>
                      <a:cubicBezTo>
                        <a:pt x="1728" y="11026"/>
                        <a:pt x="2775" y="11238"/>
                        <a:pt x="3349" y="11367"/>
                      </a:cubicBezTo>
                      <a:cubicBezTo>
                        <a:pt x="3540" y="11412"/>
                        <a:pt x="3659" y="11596"/>
                        <a:pt x="3622" y="11787"/>
                      </a:cubicBezTo>
                      <a:lnTo>
                        <a:pt x="3585" y="11961"/>
                      </a:lnTo>
                      <a:cubicBezTo>
                        <a:pt x="3581" y="11979"/>
                        <a:pt x="3581" y="11992"/>
                        <a:pt x="3577" y="12006"/>
                      </a:cubicBezTo>
                      <a:cubicBezTo>
                        <a:pt x="3568" y="12142"/>
                        <a:pt x="3626" y="12275"/>
                        <a:pt x="3735" y="12357"/>
                      </a:cubicBezTo>
                      <a:cubicBezTo>
                        <a:pt x="4284" y="12762"/>
                        <a:pt x="5052" y="12862"/>
                        <a:pt x="5675" y="12862"/>
                      </a:cubicBezTo>
                      <a:cubicBezTo>
                        <a:pt x="5976" y="12862"/>
                        <a:pt x="6243" y="12838"/>
                        <a:pt x="6435" y="12815"/>
                      </a:cubicBezTo>
                      <a:cubicBezTo>
                        <a:pt x="6616" y="12795"/>
                        <a:pt x="6760" y="12658"/>
                        <a:pt x="6790" y="12477"/>
                      </a:cubicBezTo>
                      <a:cubicBezTo>
                        <a:pt x="6804" y="12405"/>
                        <a:pt x="6821" y="12319"/>
                        <a:pt x="6834" y="12231"/>
                      </a:cubicBezTo>
                      <a:cubicBezTo>
                        <a:pt x="6845" y="12180"/>
                        <a:pt x="6855" y="12125"/>
                        <a:pt x="6865" y="12067"/>
                      </a:cubicBezTo>
                      <a:cubicBezTo>
                        <a:pt x="6886" y="11955"/>
                        <a:pt x="6903" y="11842"/>
                        <a:pt x="6923" y="11736"/>
                      </a:cubicBezTo>
                      <a:cubicBezTo>
                        <a:pt x="6968" y="11473"/>
                        <a:pt x="7135" y="11244"/>
                        <a:pt x="7374" y="11118"/>
                      </a:cubicBezTo>
                      <a:cubicBezTo>
                        <a:pt x="7702" y="10944"/>
                        <a:pt x="8265" y="10651"/>
                        <a:pt x="9128" y="10214"/>
                      </a:cubicBezTo>
                      <a:cubicBezTo>
                        <a:pt x="9268" y="10142"/>
                        <a:pt x="9418" y="10063"/>
                        <a:pt x="9579" y="9984"/>
                      </a:cubicBezTo>
                      <a:cubicBezTo>
                        <a:pt x="9937" y="9804"/>
                        <a:pt x="10344" y="9599"/>
                        <a:pt x="10798" y="9377"/>
                      </a:cubicBezTo>
                      <a:cubicBezTo>
                        <a:pt x="11269" y="9141"/>
                        <a:pt x="11637" y="8878"/>
                        <a:pt x="11917" y="8606"/>
                      </a:cubicBezTo>
                      <a:cubicBezTo>
                        <a:pt x="13170" y="7383"/>
                        <a:pt x="12712" y="5899"/>
                        <a:pt x="12064" y="5298"/>
                      </a:cubicBezTo>
                      <a:cubicBezTo>
                        <a:pt x="11982" y="5226"/>
                        <a:pt x="11896" y="5165"/>
                        <a:pt x="11814" y="5120"/>
                      </a:cubicBezTo>
                      <a:cubicBezTo>
                        <a:pt x="10954" y="4659"/>
                        <a:pt x="11094" y="3693"/>
                        <a:pt x="10869" y="2864"/>
                      </a:cubicBezTo>
                      <a:cubicBezTo>
                        <a:pt x="10856" y="2813"/>
                        <a:pt x="10842" y="2765"/>
                        <a:pt x="10825" y="2713"/>
                      </a:cubicBezTo>
                      <a:cubicBezTo>
                        <a:pt x="10811" y="2677"/>
                        <a:pt x="10798" y="2642"/>
                        <a:pt x="10787" y="2604"/>
                      </a:cubicBezTo>
                      <a:cubicBezTo>
                        <a:pt x="10678" y="2294"/>
                        <a:pt x="10552" y="2004"/>
                        <a:pt x="10412" y="1730"/>
                      </a:cubicBezTo>
                      <a:cubicBezTo>
                        <a:pt x="9323" y="137"/>
                        <a:pt x="6728" y="0"/>
                        <a:pt x="672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4" name="Google Shape;1804;p37"/>
                <p:cNvSpPr/>
                <p:nvPr/>
              </p:nvSpPr>
              <p:spPr>
                <a:xfrm flipH="1">
                  <a:off x="3022607" y="3425720"/>
                  <a:ext cx="286572" cy="129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2313" extrusionOk="0">
                      <a:moveTo>
                        <a:pt x="686" y="0"/>
                      </a:moveTo>
                      <a:cubicBezTo>
                        <a:pt x="266" y="0"/>
                        <a:pt x="1" y="38"/>
                        <a:pt x="1" y="38"/>
                      </a:cubicBezTo>
                      <a:cubicBezTo>
                        <a:pt x="14" y="38"/>
                        <a:pt x="79" y="30"/>
                        <a:pt x="190" y="30"/>
                      </a:cubicBezTo>
                      <a:cubicBezTo>
                        <a:pt x="586" y="30"/>
                        <a:pt x="1564" y="132"/>
                        <a:pt x="2848" y="1067"/>
                      </a:cubicBezTo>
                      <a:cubicBezTo>
                        <a:pt x="4279" y="2113"/>
                        <a:pt x="4460" y="2313"/>
                        <a:pt x="4528" y="2313"/>
                      </a:cubicBezTo>
                      <a:cubicBezTo>
                        <a:pt x="4538" y="2313"/>
                        <a:pt x="4545" y="2308"/>
                        <a:pt x="4554" y="2302"/>
                      </a:cubicBezTo>
                      <a:cubicBezTo>
                        <a:pt x="4626" y="2255"/>
                        <a:pt x="5107" y="1513"/>
                        <a:pt x="3479" y="643"/>
                      </a:cubicBezTo>
                      <a:cubicBezTo>
                        <a:pt x="2466" y="103"/>
                        <a:pt x="1371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5" name="Google Shape;1805;p37"/>
                <p:cNvSpPr/>
                <p:nvPr/>
              </p:nvSpPr>
              <p:spPr>
                <a:xfrm flipH="1">
                  <a:off x="3297734" y="3986483"/>
                  <a:ext cx="379629" cy="16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3023" extrusionOk="0">
                      <a:moveTo>
                        <a:pt x="268" y="0"/>
                      </a:moveTo>
                      <a:cubicBezTo>
                        <a:pt x="0" y="0"/>
                        <a:pt x="153" y="744"/>
                        <a:pt x="153" y="744"/>
                      </a:cubicBezTo>
                      <a:cubicBezTo>
                        <a:pt x="153" y="744"/>
                        <a:pt x="2850" y="1189"/>
                        <a:pt x="3304" y="1506"/>
                      </a:cubicBezTo>
                      <a:cubicBezTo>
                        <a:pt x="3758" y="1819"/>
                        <a:pt x="3037" y="2889"/>
                        <a:pt x="4273" y="2977"/>
                      </a:cubicBezTo>
                      <a:cubicBezTo>
                        <a:pt x="4760" y="3012"/>
                        <a:pt x="5216" y="3022"/>
                        <a:pt x="5590" y="3022"/>
                      </a:cubicBezTo>
                      <a:cubicBezTo>
                        <a:pt x="6009" y="3022"/>
                        <a:pt x="6324" y="3009"/>
                        <a:pt x="6465" y="3002"/>
                      </a:cubicBezTo>
                      <a:lnTo>
                        <a:pt x="6465" y="3002"/>
                      </a:lnTo>
                      <a:cubicBezTo>
                        <a:pt x="6470" y="3002"/>
                        <a:pt x="6474" y="3002"/>
                        <a:pt x="6478" y="3002"/>
                      </a:cubicBezTo>
                      <a:cubicBezTo>
                        <a:pt x="6494" y="3002"/>
                        <a:pt x="6507" y="3002"/>
                        <a:pt x="6516" y="3001"/>
                      </a:cubicBezTo>
                      <a:cubicBezTo>
                        <a:pt x="6546" y="2997"/>
                        <a:pt x="6564" y="2997"/>
                        <a:pt x="6564" y="2997"/>
                      </a:cubicBezTo>
                      <a:lnTo>
                        <a:pt x="6546" y="2997"/>
                      </a:lnTo>
                      <a:cubicBezTo>
                        <a:pt x="6546" y="2997"/>
                        <a:pt x="6518" y="2999"/>
                        <a:pt x="6465" y="3002"/>
                      </a:cubicBezTo>
                      <a:lnTo>
                        <a:pt x="6465" y="3002"/>
                      </a:lnTo>
                      <a:cubicBezTo>
                        <a:pt x="6156" y="2998"/>
                        <a:pt x="4905" y="2844"/>
                        <a:pt x="4382" y="2410"/>
                      </a:cubicBezTo>
                      <a:cubicBezTo>
                        <a:pt x="3641" y="1799"/>
                        <a:pt x="4867" y="1594"/>
                        <a:pt x="3255" y="1089"/>
                      </a:cubicBezTo>
                      <a:cubicBezTo>
                        <a:pt x="2075" y="717"/>
                        <a:pt x="1112" y="636"/>
                        <a:pt x="518" y="130"/>
                      </a:cubicBezTo>
                      <a:cubicBezTo>
                        <a:pt x="409" y="38"/>
                        <a:pt x="328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6" name="Google Shape;1806;p37"/>
                <p:cNvSpPr/>
                <p:nvPr/>
              </p:nvSpPr>
              <p:spPr>
                <a:xfrm flipH="1">
                  <a:off x="3390122" y="3826774"/>
                  <a:ext cx="147886" cy="10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1855" extrusionOk="0">
                      <a:moveTo>
                        <a:pt x="1392" y="0"/>
                      </a:moveTo>
                      <a:cubicBezTo>
                        <a:pt x="1341" y="0"/>
                        <a:pt x="1289" y="3"/>
                        <a:pt x="1236" y="7"/>
                      </a:cubicBezTo>
                      <a:cubicBezTo>
                        <a:pt x="533" y="72"/>
                        <a:pt x="0" y="536"/>
                        <a:pt x="45" y="1041"/>
                      </a:cubicBezTo>
                      <a:cubicBezTo>
                        <a:pt x="89" y="1512"/>
                        <a:pt x="612" y="1854"/>
                        <a:pt x="1244" y="1854"/>
                      </a:cubicBezTo>
                      <a:cubicBezTo>
                        <a:pt x="1295" y="1854"/>
                        <a:pt x="1347" y="1852"/>
                        <a:pt x="1400" y="1847"/>
                      </a:cubicBezTo>
                      <a:cubicBezTo>
                        <a:pt x="2103" y="1783"/>
                        <a:pt x="2635" y="1321"/>
                        <a:pt x="2591" y="813"/>
                      </a:cubicBezTo>
                      <a:cubicBezTo>
                        <a:pt x="2547" y="342"/>
                        <a:pt x="2026" y="0"/>
                        <a:pt x="1392" y="0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7" name="Google Shape;1807;p37"/>
                <p:cNvSpPr/>
                <p:nvPr/>
              </p:nvSpPr>
              <p:spPr>
                <a:xfrm flipH="1">
                  <a:off x="2950642" y="3730788"/>
                  <a:ext cx="91952" cy="69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233" extrusionOk="0">
                      <a:moveTo>
                        <a:pt x="909" y="1"/>
                      </a:moveTo>
                      <a:cubicBezTo>
                        <a:pt x="827" y="1"/>
                        <a:pt x="743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60" y="1072"/>
                        <a:pt x="427" y="1232"/>
                        <a:pt x="736" y="1232"/>
                      </a:cubicBezTo>
                      <a:cubicBezTo>
                        <a:pt x="815" y="1232"/>
                        <a:pt x="898" y="1222"/>
                        <a:pt x="980" y="1200"/>
                      </a:cubicBezTo>
                      <a:cubicBezTo>
                        <a:pt x="1382" y="1087"/>
                        <a:pt x="1639" y="735"/>
                        <a:pt x="1550" y="414"/>
                      </a:cubicBezTo>
                      <a:cubicBezTo>
                        <a:pt x="1480" y="161"/>
                        <a:pt x="1215" y="1"/>
                        <a:pt x="909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8" name="Google Shape;1808;p37"/>
                <p:cNvSpPr/>
                <p:nvPr/>
              </p:nvSpPr>
              <p:spPr>
                <a:xfrm flipH="1">
                  <a:off x="3054201" y="3544651"/>
                  <a:ext cx="104463" cy="21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391" extrusionOk="0">
                      <a:moveTo>
                        <a:pt x="726" y="1"/>
                      </a:moveTo>
                      <a:cubicBezTo>
                        <a:pt x="550" y="1"/>
                        <a:pt x="372" y="20"/>
                        <a:pt x="192" y="66"/>
                      </a:cubicBezTo>
                      <a:cubicBezTo>
                        <a:pt x="106" y="86"/>
                        <a:pt x="1" y="155"/>
                        <a:pt x="31" y="237"/>
                      </a:cubicBezTo>
                      <a:cubicBezTo>
                        <a:pt x="42" y="264"/>
                        <a:pt x="65" y="284"/>
                        <a:pt x="89" y="298"/>
                      </a:cubicBezTo>
                      <a:cubicBezTo>
                        <a:pt x="137" y="326"/>
                        <a:pt x="195" y="345"/>
                        <a:pt x="250" y="345"/>
                      </a:cubicBezTo>
                      <a:cubicBezTo>
                        <a:pt x="262" y="345"/>
                        <a:pt x="273" y="344"/>
                        <a:pt x="284" y="343"/>
                      </a:cubicBezTo>
                      <a:cubicBezTo>
                        <a:pt x="453" y="314"/>
                        <a:pt x="629" y="302"/>
                        <a:pt x="810" y="302"/>
                      </a:cubicBezTo>
                      <a:cubicBezTo>
                        <a:pt x="1142" y="302"/>
                        <a:pt x="1493" y="341"/>
                        <a:pt x="1861" y="390"/>
                      </a:cubicBezTo>
                      <a:lnTo>
                        <a:pt x="1735" y="171"/>
                      </a:lnTo>
                      <a:cubicBezTo>
                        <a:pt x="1400" y="73"/>
                        <a:pt x="1066" y="1"/>
                        <a:pt x="726" y="1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09" name="Google Shape;1809;p37"/>
                <p:cNvSpPr/>
                <p:nvPr/>
              </p:nvSpPr>
              <p:spPr>
                <a:xfrm flipH="1">
                  <a:off x="3407569" y="3597721"/>
                  <a:ext cx="146371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114" extrusionOk="0">
                      <a:moveTo>
                        <a:pt x="2412" y="0"/>
                      </a:moveTo>
                      <a:cubicBezTo>
                        <a:pt x="2408" y="0"/>
                        <a:pt x="2404" y="0"/>
                        <a:pt x="2401" y="0"/>
                      </a:cubicBezTo>
                      <a:cubicBezTo>
                        <a:pt x="1482" y="14"/>
                        <a:pt x="783" y="635"/>
                        <a:pt x="1" y="1114"/>
                      </a:cubicBezTo>
                      <a:cubicBezTo>
                        <a:pt x="871" y="779"/>
                        <a:pt x="1646" y="366"/>
                        <a:pt x="2383" y="287"/>
                      </a:cubicBezTo>
                      <a:cubicBezTo>
                        <a:pt x="2452" y="281"/>
                        <a:pt x="2514" y="243"/>
                        <a:pt x="2561" y="199"/>
                      </a:cubicBezTo>
                      <a:cubicBezTo>
                        <a:pt x="2582" y="178"/>
                        <a:pt x="2599" y="151"/>
                        <a:pt x="2602" y="120"/>
                      </a:cubicBezTo>
                      <a:cubicBezTo>
                        <a:pt x="2608" y="35"/>
                        <a:pt x="2499" y="0"/>
                        <a:pt x="2412" y="0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0" name="Google Shape;1810;p37"/>
                <p:cNvSpPr/>
                <p:nvPr/>
              </p:nvSpPr>
              <p:spPr>
                <a:xfrm flipH="1">
                  <a:off x="3022604" y="3787561"/>
                  <a:ext cx="345199" cy="63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3" h="1140" extrusionOk="0">
                      <a:moveTo>
                        <a:pt x="6058" y="1"/>
                      </a:moveTo>
                      <a:cubicBezTo>
                        <a:pt x="6037" y="1"/>
                        <a:pt x="6015" y="9"/>
                        <a:pt x="5999" y="24"/>
                      </a:cubicBezTo>
                      <a:cubicBezTo>
                        <a:pt x="5565" y="437"/>
                        <a:pt x="4947" y="597"/>
                        <a:pt x="4343" y="709"/>
                      </a:cubicBezTo>
                      <a:cubicBezTo>
                        <a:pt x="3406" y="881"/>
                        <a:pt x="2456" y="967"/>
                        <a:pt x="1506" y="967"/>
                      </a:cubicBezTo>
                      <a:cubicBezTo>
                        <a:pt x="1037" y="967"/>
                        <a:pt x="568" y="946"/>
                        <a:pt x="100" y="904"/>
                      </a:cubicBezTo>
                      <a:cubicBezTo>
                        <a:pt x="98" y="904"/>
                        <a:pt x="95" y="904"/>
                        <a:pt x="92" y="904"/>
                      </a:cubicBezTo>
                      <a:cubicBezTo>
                        <a:pt x="47" y="904"/>
                        <a:pt x="11" y="937"/>
                        <a:pt x="8" y="982"/>
                      </a:cubicBezTo>
                      <a:cubicBezTo>
                        <a:pt x="1" y="1031"/>
                        <a:pt x="39" y="1072"/>
                        <a:pt x="83" y="1075"/>
                      </a:cubicBezTo>
                      <a:cubicBezTo>
                        <a:pt x="557" y="1119"/>
                        <a:pt x="1032" y="1140"/>
                        <a:pt x="1506" y="1140"/>
                      </a:cubicBezTo>
                      <a:cubicBezTo>
                        <a:pt x="2465" y="1140"/>
                        <a:pt x="3428" y="1051"/>
                        <a:pt x="4378" y="877"/>
                      </a:cubicBezTo>
                      <a:cubicBezTo>
                        <a:pt x="5005" y="761"/>
                        <a:pt x="5651" y="593"/>
                        <a:pt x="6118" y="150"/>
                      </a:cubicBezTo>
                      <a:cubicBezTo>
                        <a:pt x="6152" y="115"/>
                        <a:pt x="6152" y="61"/>
                        <a:pt x="6122" y="27"/>
                      </a:cubicBezTo>
                      <a:cubicBezTo>
                        <a:pt x="6104" y="9"/>
                        <a:pt x="6081" y="1"/>
                        <a:pt x="6058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1" name="Google Shape;1811;p37"/>
                <p:cNvSpPr/>
                <p:nvPr/>
              </p:nvSpPr>
              <p:spPr>
                <a:xfrm flipH="1">
                  <a:off x="3110525" y="3862453"/>
                  <a:ext cx="86398" cy="17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11" extrusionOk="0">
                      <a:moveTo>
                        <a:pt x="1447" y="1"/>
                      </a:moveTo>
                      <a:cubicBezTo>
                        <a:pt x="1442" y="1"/>
                        <a:pt x="1436" y="2"/>
                        <a:pt x="1430" y="3"/>
                      </a:cubicBezTo>
                      <a:cubicBezTo>
                        <a:pt x="987" y="81"/>
                        <a:pt x="536" y="126"/>
                        <a:pt x="85" y="136"/>
                      </a:cubicBezTo>
                      <a:cubicBezTo>
                        <a:pt x="37" y="139"/>
                        <a:pt x="0" y="177"/>
                        <a:pt x="3" y="225"/>
                      </a:cubicBezTo>
                      <a:cubicBezTo>
                        <a:pt x="3" y="272"/>
                        <a:pt x="41" y="310"/>
                        <a:pt x="89" y="310"/>
                      </a:cubicBezTo>
                      <a:lnTo>
                        <a:pt x="92" y="310"/>
                      </a:lnTo>
                      <a:cubicBezTo>
                        <a:pt x="549" y="296"/>
                        <a:pt x="1010" y="252"/>
                        <a:pt x="1461" y="173"/>
                      </a:cubicBezTo>
                      <a:cubicBezTo>
                        <a:pt x="1508" y="167"/>
                        <a:pt x="1540" y="118"/>
                        <a:pt x="1529" y="74"/>
                      </a:cubicBezTo>
                      <a:cubicBezTo>
                        <a:pt x="1523" y="32"/>
                        <a:pt x="1489" y="1"/>
                        <a:pt x="1447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2" name="Google Shape;1812;p37"/>
                <p:cNvSpPr/>
                <p:nvPr/>
              </p:nvSpPr>
              <p:spPr>
                <a:xfrm flipH="1">
                  <a:off x="3031033" y="3676540"/>
                  <a:ext cx="81685" cy="44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7" extrusionOk="0">
                      <a:moveTo>
                        <a:pt x="687" y="0"/>
                      </a:moveTo>
                      <a:cubicBezTo>
                        <a:pt x="665" y="0"/>
                        <a:pt x="644" y="1"/>
                        <a:pt x="622" y="2"/>
                      </a:cubicBezTo>
                      <a:cubicBezTo>
                        <a:pt x="502" y="12"/>
                        <a:pt x="404" y="40"/>
                        <a:pt x="322" y="87"/>
                      </a:cubicBezTo>
                      <a:cubicBezTo>
                        <a:pt x="107" y="210"/>
                        <a:pt x="1" y="500"/>
                        <a:pt x="89" y="733"/>
                      </a:cubicBezTo>
                      <a:cubicBezTo>
                        <a:pt x="103" y="766"/>
                        <a:pt x="138" y="787"/>
                        <a:pt x="171" y="787"/>
                      </a:cubicBezTo>
                      <a:cubicBezTo>
                        <a:pt x="182" y="787"/>
                        <a:pt x="192" y="784"/>
                        <a:pt x="202" y="780"/>
                      </a:cubicBezTo>
                      <a:cubicBezTo>
                        <a:pt x="247" y="763"/>
                        <a:pt x="267" y="716"/>
                        <a:pt x="250" y="671"/>
                      </a:cubicBezTo>
                      <a:cubicBezTo>
                        <a:pt x="192" y="517"/>
                        <a:pt x="264" y="319"/>
                        <a:pt x="407" y="237"/>
                      </a:cubicBezTo>
                      <a:cubicBezTo>
                        <a:pt x="465" y="200"/>
                        <a:pt x="540" y="183"/>
                        <a:pt x="636" y="176"/>
                      </a:cubicBezTo>
                      <a:cubicBezTo>
                        <a:pt x="655" y="174"/>
                        <a:pt x="674" y="174"/>
                        <a:pt x="693" y="174"/>
                      </a:cubicBezTo>
                      <a:cubicBezTo>
                        <a:pt x="914" y="174"/>
                        <a:pt x="1138" y="261"/>
                        <a:pt x="1301" y="408"/>
                      </a:cubicBezTo>
                      <a:cubicBezTo>
                        <a:pt x="1318" y="422"/>
                        <a:pt x="1339" y="429"/>
                        <a:pt x="1359" y="429"/>
                      </a:cubicBezTo>
                      <a:cubicBezTo>
                        <a:pt x="1382" y="429"/>
                        <a:pt x="1406" y="420"/>
                        <a:pt x="1424" y="401"/>
                      </a:cubicBezTo>
                      <a:cubicBezTo>
                        <a:pt x="1455" y="367"/>
                        <a:pt x="1452" y="313"/>
                        <a:pt x="1417" y="278"/>
                      </a:cubicBezTo>
                      <a:cubicBezTo>
                        <a:pt x="1219" y="98"/>
                        <a:pt x="955" y="0"/>
                        <a:pt x="687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3" name="Google Shape;1813;p37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75" y="0"/>
                      </a:moveTo>
                      <a:cubicBezTo>
                        <a:pt x="1629" y="0"/>
                        <a:pt x="1255" y="102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08" y="270"/>
                        <a:pt x="1652" y="171"/>
                        <a:pt x="1970" y="171"/>
                      </a:cubicBezTo>
                      <a:cubicBezTo>
                        <a:pt x="1982" y="171"/>
                        <a:pt x="1993" y="171"/>
                        <a:pt x="2004" y="172"/>
                      </a:cubicBez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7"/>
                        <a:pt x="2995" y="628"/>
                        <a:pt x="3021" y="628"/>
                      </a:cubicBezTo>
                      <a:cubicBezTo>
                        <a:pt x="3040" y="628"/>
                        <a:pt x="3060" y="621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ubicBezTo>
                        <a:pt x="1997" y="0"/>
                        <a:pt x="1986" y="0"/>
                        <a:pt x="1975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4" name="Google Shape;1814;p37"/>
                <p:cNvSpPr/>
                <p:nvPr/>
              </p:nvSpPr>
              <p:spPr>
                <a:xfrm flipH="1">
                  <a:off x="3264112" y="3651183"/>
                  <a:ext cx="345760" cy="23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3" h="4233" extrusionOk="0">
                      <a:moveTo>
                        <a:pt x="3801" y="1382"/>
                      </a:moveTo>
                      <a:cubicBezTo>
                        <a:pt x="4234" y="1390"/>
                        <a:pt x="4640" y="1574"/>
                        <a:pt x="4879" y="1871"/>
                      </a:cubicBezTo>
                      <a:cubicBezTo>
                        <a:pt x="4910" y="1908"/>
                        <a:pt x="4903" y="1963"/>
                        <a:pt x="4869" y="1990"/>
                      </a:cubicBezTo>
                      <a:cubicBezTo>
                        <a:pt x="4852" y="2004"/>
                        <a:pt x="4831" y="2011"/>
                        <a:pt x="4814" y="2011"/>
                      </a:cubicBezTo>
                      <a:cubicBezTo>
                        <a:pt x="4787" y="2011"/>
                        <a:pt x="4763" y="2000"/>
                        <a:pt x="4746" y="1980"/>
                      </a:cubicBezTo>
                      <a:cubicBezTo>
                        <a:pt x="4538" y="1721"/>
                        <a:pt x="4182" y="1560"/>
                        <a:pt x="3797" y="1554"/>
                      </a:cubicBezTo>
                      <a:lnTo>
                        <a:pt x="3770" y="1554"/>
                      </a:lnTo>
                      <a:cubicBezTo>
                        <a:pt x="3449" y="1554"/>
                        <a:pt x="3104" y="1649"/>
                        <a:pt x="2745" y="1840"/>
                      </a:cubicBezTo>
                      <a:cubicBezTo>
                        <a:pt x="2490" y="1973"/>
                        <a:pt x="2312" y="2113"/>
                        <a:pt x="2189" y="2274"/>
                      </a:cubicBezTo>
                      <a:cubicBezTo>
                        <a:pt x="2039" y="2465"/>
                        <a:pt x="1970" y="2701"/>
                        <a:pt x="2008" y="2901"/>
                      </a:cubicBezTo>
                      <a:cubicBezTo>
                        <a:pt x="2019" y="2946"/>
                        <a:pt x="1988" y="2994"/>
                        <a:pt x="1940" y="3000"/>
                      </a:cubicBezTo>
                      <a:lnTo>
                        <a:pt x="1923" y="3000"/>
                      </a:lnTo>
                      <a:cubicBezTo>
                        <a:pt x="1882" y="3000"/>
                        <a:pt x="1848" y="2973"/>
                        <a:pt x="1838" y="2932"/>
                      </a:cubicBezTo>
                      <a:cubicBezTo>
                        <a:pt x="1793" y="2680"/>
                        <a:pt x="1872" y="2400"/>
                        <a:pt x="2052" y="2168"/>
                      </a:cubicBezTo>
                      <a:cubicBezTo>
                        <a:pt x="2192" y="1987"/>
                        <a:pt x="2387" y="1833"/>
                        <a:pt x="2664" y="1686"/>
                      </a:cubicBezTo>
                      <a:cubicBezTo>
                        <a:pt x="3049" y="1485"/>
                        <a:pt x="3421" y="1382"/>
                        <a:pt x="3773" y="1382"/>
                      </a:cubicBezTo>
                      <a:close/>
                      <a:moveTo>
                        <a:pt x="4661" y="0"/>
                      </a:moveTo>
                      <a:cubicBezTo>
                        <a:pt x="4121" y="0"/>
                        <a:pt x="3552" y="51"/>
                        <a:pt x="2964" y="153"/>
                      </a:cubicBezTo>
                      <a:cubicBezTo>
                        <a:pt x="1821" y="352"/>
                        <a:pt x="732" y="908"/>
                        <a:pt x="185" y="1222"/>
                      </a:cubicBezTo>
                      <a:cubicBezTo>
                        <a:pt x="56" y="1297"/>
                        <a:pt x="1" y="1454"/>
                        <a:pt x="56" y="1595"/>
                      </a:cubicBezTo>
                      <a:cubicBezTo>
                        <a:pt x="257" y="2110"/>
                        <a:pt x="705" y="3059"/>
                        <a:pt x="1462" y="3690"/>
                      </a:cubicBezTo>
                      <a:cubicBezTo>
                        <a:pt x="1657" y="3400"/>
                        <a:pt x="2049" y="3181"/>
                        <a:pt x="2517" y="3137"/>
                      </a:cubicBezTo>
                      <a:cubicBezTo>
                        <a:pt x="2572" y="3134"/>
                        <a:pt x="2623" y="3131"/>
                        <a:pt x="2677" y="3131"/>
                      </a:cubicBezTo>
                      <a:cubicBezTo>
                        <a:pt x="3309" y="3131"/>
                        <a:pt x="3828" y="3475"/>
                        <a:pt x="3872" y="3943"/>
                      </a:cubicBezTo>
                      <a:cubicBezTo>
                        <a:pt x="3879" y="4042"/>
                        <a:pt x="3869" y="4141"/>
                        <a:pt x="3834" y="4233"/>
                      </a:cubicBezTo>
                      <a:cubicBezTo>
                        <a:pt x="3927" y="4209"/>
                        <a:pt x="4019" y="4182"/>
                        <a:pt x="4111" y="4151"/>
                      </a:cubicBezTo>
                      <a:cubicBezTo>
                        <a:pt x="4551" y="4004"/>
                        <a:pt x="4917" y="3807"/>
                        <a:pt x="5197" y="3557"/>
                      </a:cubicBezTo>
                      <a:cubicBezTo>
                        <a:pt x="4930" y="3547"/>
                        <a:pt x="4664" y="3530"/>
                        <a:pt x="4398" y="3506"/>
                      </a:cubicBezTo>
                      <a:cubicBezTo>
                        <a:pt x="4354" y="3503"/>
                        <a:pt x="4316" y="3462"/>
                        <a:pt x="4323" y="3413"/>
                      </a:cubicBezTo>
                      <a:cubicBezTo>
                        <a:pt x="4326" y="3366"/>
                        <a:pt x="4367" y="3335"/>
                        <a:pt x="4412" y="3335"/>
                      </a:cubicBezTo>
                      <a:lnTo>
                        <a:pt x="4415" y="3335"/>
                      </a:lnTo>
                      <a:cubicBezTo>
                        <a:pt x="4732" y="3362"/>
                        <a:pt x="5050" y="3383"/>
                        <a:pt x="5367" y="3393"/>
                      </a:cubicBezTo>
                      <a:cubicBezTo>
                        <a:pt x="5514" y="3229"/>
                        <a:pt x="5630" y="3052"/>
                        <a:pt x="5719" y="2854"/>
                      </a:cubicBezTo>
                      <a:cubicBezTo>
                        <a:pt x="6163" y="1864"/>
                        <a:pt x="5746" y="673"/>
                        <a:pt x="5545" y="208"/>
                      </a:cubicBezTo>
                      <a:cubicBezTo>
                        <a:pt x="5501" y="106"/>
                        <a:pt x="5405" y="38"/>
                        <a:pt x="5296" y="27"/>
                      </a:cubicBezTo>
                      <a:cubicBezTo>
                        <a:pt x="5101" y="7"/>
                        <a:pt x="4886" y="0"/>
                        <a:pt x="4661" y="0"/>
                      </a:cubicBezTo>
                      <a:close/>
                    </a:path>
                  </a:pathLst>
                </a:custGeom>
                <a:solidFill>
                  <a:srgbClr val="D6A0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5" name="Google Shape;1815;p37"/>
                <p:cNvSpPr/>
                <p:nvPr/>
              </p:nvSpPr>
              <p:spPr>
                <a:xfrm flipH="1">
                  <a:off x="3392198" y="3826774"/>
                  <a:ext cx="135656" cy="6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1192" extrusionOk="0">
                      <a:moveTo>
                        <a:pt x="1215" y="1"/>
                      </a:moveTo>
                      <a:cubicBezTo>
                        <a:pt x="1161" y="1"/>
                        <a:pt x="1110" y="4"/>
                        <a:pt x="1055" y="7"/>
                      </a:cubicBezTo>
                      <a:cubicBezTo>
                        <a:pt x="587" y="51"/>
                        <a:pt x="195" y="270"/>
                        <a:pt x="0" y="560"/>
                      </a:cubicBezTo>
                      <a:cubicBezTo>
                        <a:pt x="444" y="929"/>
                        <a:pt x="997" y="1192"/>
                        <a:pt x="1669" y="1192"/>
                      </a:cubicBezTo>
                      <a:cubicBezTo>
                        <a:pt x="1895" y="1192"/>
                        <a:pt x="2131" y="1161"/>
                        <a:pt x="2372" y="1103"/>
                      </a:cubicBezTo>
                      <a:cubicBezTo>
                        <a:pt x="2407" y="1011"/>
                        <a:pt x="2417" y="912"/>
                        <a:pt x="2410" y="813"/>
                      </a:cubicBezTo>
                      <a:cubicBezTo>
                        <a:pt x="2366" y="345"/>
                        <a:pt x="1847" y="1"/>
                        <a:pt x="1215" y="1"/>
                      </a:cubicBezTo>
                      <a:close/>
                    </a:path>
                  </a:pathLst>
                </a:custGeom>
                <a:solidFill>
                  <a:srgbClr val="C67C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6" name="Google Shape;1816;p37"/>
                <p:cNvSpPr/>
                <p:nvPr/>
              </p:nvSpPr>
              <p:spPr>
                <a:xfrm flipH="1">
                  <a:off x="3308726" y="3838275"/>
                  <a:ext cx="59076" cy="12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" h="222" extrusionOk="0">
                      <a:moveTo>
                        <a:pt x="97" y="0"/>
                      </a:moveTo>
                      <a:cubicBezTo>
                        <a:pt x="52" y="0"/>
                        <a:pt x="11" y="31"/>
                        <a:pt x="8" y="78"/>
                      </a:cubicBezTo>
                      <a:cubicBezTo>
                        <a:pt x="1" y="127"/>
                        <a:pt x="39" y="168"/>
                        <a:pt x="83" y="171"/>
                      </a:cubicBezTo>
                      <a:cubicBezTo>
                        <a:pt x="349" y="195"/>
                        <a:pt x="615" y="212"/>
                        <a:pt x="882" y="222"/>
                      </a:cubicBezTo>
                      <a:cubicBezTo>
                        <a:pt x="943" y="171"/>
                        <a:pt x="998" y="113"/>
                        <a:pt x="1052" y="58"/>
                      </a:cubicBezTo>
                      <a:cubicBezTo>
                        <a:pt x="735" y="48"/>
                        <a:pt x="417" y="27"/>
                        <a:pt x="100" y="0"/>
                      </a:cubicBezTo>
                      <a:close/>
                    </a:path>
                  </a:pathLst>
                </a:custGeom>
                <a:solidFill>
                  <a:srgbClr val="A877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7" name="Google Shape;1817;p37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80" y="0"/>
                      </a:moveTo>
                      <a:cubicBezTo>
                        <a:pt x="1628" y="0"/>
                        <a:pt x="1256" y="103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11" y="267"/>
                        <a:pt x="1656" y="172"/>
                        <a:pt x="1977" y="172"/>
                      </a:cubicBezTo>
                      <a:lnTo>
                        <a:pt x="2004" y="172"/>
                      </a:ln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8"/>
                        <a:pt x="2994" y="629"/>
                        <a:pt x="3021" y="629"/>
                      </a:cubicBezTo>
                      <a:cubicBezTo>
                        <a:pt x="3038" y="629"/>
                        <a:pt x="3059" y="622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lose/>
                    </a:path>
                  </a:pathLst>
                </a:custGeom>
                <a:solidFill>
                  <a:srgbClr val="513E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8" name="Google Shape;1818;p37"/>
                <p:cNvSpPr/>
                <p:nvPr/>
              </p:nvSpPr>
              <p:spPr>
                <a:xfrm flipH="1">
                  <a:off x="3165277" y="3670201"/>
                  <a:ext cx="109793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105" extrusionOk="0">
                      <a:moveTo>
                        <a:pt x="1949" y="565"/>
                      </a:moveTo>
                      <a:cubicBezTo>
                        <a:pt x="1953" y="576"/>
                        <a:pt x="1956" y="583"/>
                        <a:pt x="1956" y="583"/>
                      </a:cubicBezTo>
                      <a:cubicBezTo>
                        <a:pt x="1956" y="583"/>
                        <a:pt x="1954" y="576"/>
                        <a:pt x="1949" y="565"/>
                      </a:cubicBezTo>
                      <a:close/>
                      <a:moveTo>
                        <a:pt x="1241" y="0"/>
                      </a:moveTo>
                      <a:cubicBezTo>
                        <a:pt x="1162" y="0"/>
                        <a:pt x="1072" y="10"/>
                        <a:pt x="973" y="33"/>
                      </a:cubicBezTo>
                      <a:cubicBezTo>
                        <a:pt x="256" y="197"/>
                        <a:pt x="0" y="887"/>
                        <a:pt x="0" y="887"/>
                      </a:cubicBezTo>
                      <a:lnTo>
                        <a:pt x="58" y="1105"/>
                      </a:lnTo>
                      <a:cubicBezTo>
                        <a:pt x="58" y="1105"/>
                        <a:pt x="349" y="405"/>
                        <a:pt x="1065" y="245"/>
                      </a:cubicBezTo>
                      <a:cubicBezTo>
                        <a:pt x="1165" y="222"/>
                        <a:pt x="1255" y="212"/>
                        <a:pt x="1335" y="212"/>
                      </a:cubicBezTo>
                      <a:cubicBezTo>
                        <a:pt x="1760" y="212"/>
                        <a:pt x="1915" y="491"/>
                        <a:pt x="1949" y="565"/>
                      </a:cubicBezTo>
                      <a:lnTo>
                        <a:pt x="1949" y="565"/>
                      </a:lnTo>
                      <a:cubicBezTo>
                        <a:pt x="1928" y="515"/>
                        <a:pt x="1870" y="377"/>
                        <a:pt x="1864" y="375"/>
                      </a:cubicBezTo>
                      <a:cubicBezTo>
                        <a:pt x="1864" y="375"/>
                        <a:pt x="1733" y="0"/>
                        <a:pt x="1241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19" name="Google Shape;1819;p37"/>
                <p:cNvSpPr/>
                <p:nvPr/>
              </p:nvSpPr>
              <p:spPr>
                <a:xfrm flipH="1">
                  <a:off x="3149005" y="3607314"/>
                  <a:ext cx="176611" cy="36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8" h="643" extrusionOk="0">
                      <a:moveTo>
                        <a:pt x="3093" y="1"/>
                      </a:moveTo>
                      <a:cubicBezTo>
                        <a:pt x="3087" y="1"/>
                        <a:pt x="3081" y="2"/>
                        <a:pt x="3076" y="4"/>
                      </a:cubicBezTo>
                      <a:cubicBezTo>
                        <a:pt x="2891" y="58"/>
                        <a:pt x="2243" y="246"/>
                        <a:pt x="1526" y="345"/>
                      </a:cubicBezTo>
                      <a:cubicBezTo>
                        <a:pt x="812" y="444"/>
                        <a:pt x="226" y="485"/>
                        <a:pt x="51" y="495"/>
                      </a:cubicBezTo>
                      <a:cubicBezTo>
                        <a:pt x="24" y="499"/>
                        <a:pt x="0" y="522"/>
                        <a:pt x="4" y="550"/>
                      </a:cubicBezTo>
                      <a:lnTo>
                        <a:pt x="4" y="590"/>
                      </a:lnTo>
                      <a:cubicBezTo>
                        <a:pt x="7" y="622"/>
                        <a:pt x="31" y="642"/>
                        <a:pt x="58" y="642"/>
                      </a:cubicBezTo>
                      <a:cubicBezTo>
                        <a:pt x="259" y="636"/>
                        <a:pt x="1020" y="604"/>
                        <a:pt x="1635" y="526"/>
                      </a:cubicBezTo>
                      <a:cubicBezTo>
                        <a:pt x="2253" y="447"/>
                        <a:pt x="2936" y="174"/>
                        <a:pt x="3109" y="103"/>
                      </a:cubicBezTo>
                      <a:cubicBezTo>
                        <a:pt x="3134" y="92"/>
                        <a:pt x="3147" y="65"/>
                        <a:pt x="3141" y="37"/>
                      </a:cubicBezTo>
                      <a:cubicBezTo>
                        <a:pt x="3135" y="16"/>
                        <a:pt x="3115" y="1"/>
                        <a:pt x="3093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0" name="Google Shape;1820;p37"/>
                <p:cNvSpPr/>
                <p:nvPr/>
              </p:nvSpPr>
              <p:spPr>
                <a:xfrm flipH="1">
                  <a:off x="2981958" y="3334334"/>
                  <a:ext cx="897472" cy="140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7" h="25127" extrusionOk="0">
                      <a:moveTo>
                        <a:pt x="11095" y="0"/>
                      </a:moveTo>
                      <a:cubicBezTo>
                        <a:pt x="9524" y="0"/>
                        <a:pt x="8312" y="569"/>
                        <a:pt x="8312" y="569"/>
                      </a:cubicBezTo>
                      <a:cubicBezTo>
                        <a:pt x="8312" y="569"/>
                        <a:pt x="7603" y="326"/>
                        <a:pt x="6604" y="326"/>
                      </a:cubicBezTo>
                      <a:cubicBezTo>
                        <a:pt x="4605" y="326"/>
                        <a:pt x="1443" y="1296"/>
                        <a:pt x="464" y="7116"/>
                      </a:cubicBezTo>
                      <a:cubicBezTo>
                        <a:pt x="0" y="9877"/>
                        <a:pt x="369" y="25119"/>
                        <a:pt x="369" y="25119"/>
                      </a:cubicBezTo>
                      <a:lnTo>
                        <a:pt x="4089" y="25126"/>
                      </a:lnTo>
                      <a:lnTo>
                        <a:pt x="4089" y="25126"/>
                      </a:lnTo>
                      <a:cubicBezTo>
                        <a:pt x="4010" y="24860"/>
                        <a:pt x="2877" y="21060"/>
                        <a:pt x="3840" y="17159"/>
                      </a:cubicBezTo>
                      <a:cubicBezTo>
                        <a:pt x="3963" y="16667"/>
                        <a:pt x="4154" y="16196"/>
                        <a:pt x="4335" y="15722"/>
                      </a:cubicBezTo>
                      <a:cubicBezTo>
                        <a:pt x="4581" y="15076"/>
                        <a:pt x="4806" y="14432"/>
                        <a:pt x="4803" y="13745"/>
                      </a:cubicBezTo>
                      <a:cubicBezTo>
                        <a:pt x="4799" y="13274"/>
                        <a:pt x="4717" y="12809"/>
                        <a:pt x="4608" y="12349"/>
                      </a:cubicBezTo>
                      <a:cubicBezTo>
                        <a:pt x="4468" y="11748"/>
                        <a:pt x="4287" y="11150"/>
                        <a:pt x="4178" y="10543"/>
                      </a:cubicBezTo>
                      <a:cubicBezTo>
                        <a:pt x="3933" y="9195"/>
                        <a:pt x="4055" y="7805"/>
                        <a:pt x="4297" y="6457"/>
                      </a:cubicBezTo>
                      <a:cubicBezTo>
                        <a:pt x="4386" y="5965"/>
                        <a:pt x="4499" y="5456"/>
                        <a:pt x="4813" y="5067"/>
                      </a:cubicBezTo>
                      <a:cubicBezTo>
                        <a:pt x="5089" y="4723"/>
                        <a:pt x="5499" y="4511"/>
                        <a:pt x="5912" y="4355"/>
                      </a:cubicBezTo>
                      <a:cubicBezTo>
                        <a:pt x="7219" y="3859"/>
                        <a:pt x="8602" y="3757"/>
                        <a:pt x="9640" y="2822"/>
                      </a:cubicBezTo>
                      <a:cubicBezTo>
                        <a:pt x="9984" y="2515"/>
                        <a:pt x="10490" y="2070"/>
                        <a:pt x="10660" y="1678"/>
                      </a:cubicBezTo>
                      <a:cubicBezTo>
                        <a:pt x="10660" y="1678"/>
                        <a:pt x="13217" y="1818"/>
                        <a:pt x="14306" y="3412"/>
                      </a:cubicBezTo>
                      <a:cubicBezTo>
                        <a:pt x="14446" y="3613"/>
                        <a:pt x="14490" y="3747"/>
                        <a:pt x="14631" y="4084"/>
                      </a:cubicBezTo>
                      <a:cubicBezTo>
                        <a:pt x="14651" y="4136"/>
                        <a:pt x="14695" y="4194"/>
                        <a:pt x="14706" y="4269"/>
                      </a:cubicBezTo>
                      <a:cubicBezTo>
                        <a:pt x="14719" y="4306"/>
                        <a:pt x="14743" y="4355"/>
                        <a:pt x="14757" y="4391"/>
                      </a:cubicBezTo>
                      <a:cubicBezTo>
                        <a:pt x="14774" y="4443"/>
                        <a:pt x="14788" y="4491"/>
                        <a:pt x="14801" y="4542"/>
                      </a:cubicBezTo>
                      <a:cubicBezTo>
                        <a:pt x="15026" y="5371"/>
                        <a:pt x="14886" y="6337"/>
                        <a:pt x="15746" y="6798"/>
                      </a:cubicBezTo>
                      <a:cubicBezTo>
                        <a:pt x="15828" y="6843"/>
                        <a:pt x="15914" y="6904"/>
                        <a:pt x="15996" y="6976"/>
                      </a:cubicBezTo>
                      <a:cubicBezTo>
                        <a:pt x="15976" y="4350"/>
                        <a:pt x="15552" y="1729"/>
                        <a:pt x="14026" y="797"/>
                      </a:cubicBezTo>
                      <a:cubicBezTo>
                        <a:pt x="13039" y="192"/>
                        <a:pt x="12007" y="0"/>
                        <a:pt x="11095" y="0"/>
                      </a:cubicBezTo>
                      <a:close/>
                      <a:moveTo>
                        <a:pt x="4089" y="25126"/>
                      </a:moveTo>
                      <a:cubicBezTo>
                        <a:pt x="4089" y="25126"/>
                        <a:pt x="4089" y="25126"/>
                        <a:pt x="4089" y="25126"/>
                      </a:cubicBezTo>
                      <a:lnTo>
                        <a:pt x="4100" y="25126"/>
                      </a:lnTo>
                      <a:lnTo>
                        <a:pt x="4089" y="25126"/>
                      </a:ln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1" name="Google Shape;1821;p37"/>
                <p:cNvSpPr/>
                <p:nvPr/>
              </p:nvSpPr>
              <p:spPr>
                <a:xfrm flipH="1">
                  <a:off x="3286269" y="4059699"/>
                  <a:ext cx="1426630" cy="684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9" h="12197" extrusionOk="0">
                      <a:moveTo>
                        <a:pt x="12089" y="0"/>
                      </a:moveTo>
                      <a:cubicBezTo>
                        <a:pt x="10233" y="0"/>
                        <a:pt x="8085" y="175"/>
                        <a:pt x="6292" y="175"/>
                      </a:cubicBezTo>
                      <a:cubicBezTo>
                        <a:pt x="6130" y="175"/>
                        <a:pt x="5970" y="173"/>
                        <a:pt x="5814" y="170"/>
                      </a:cubicBezTo>
                      <a:cubicBezTo>
                        <a:pt x="4695" y="148"/>
                        <a:pt x="3732" y="78"/>
                        <a:pt x="2936" y="78"/>
                      </a:cubicBezTo>
                      <a:cubicBezTo>
                        <a:pt x="1315" y="78"/>
                        <a:pt x="385" y="368"/>
                        <a:pt x="229" y="1938"/>
                      </a:cubicBezTo>
                      <a:cubicBezTo>
                        <a:pt x="1" y="4280"/>
                        <a:pt x="1998" y="12127"/>
                        <a:pt x="1977" y="12196"/>
                      </a:cubicBezTo>
                      <a:lnTo>
                        <a:pt x="24859" y="12189"/>
                      </a:lnTo>
                      <a:cubicBezTo>
                        <a:pt x="25176" y="12189"/>
                        <a:pt x="25429" y="11937"/>
                        <a:pt x="25429" y="11623"/>
                      </a:cubicBezTo>
                      <a:lnTo>
                        <a:pt x="25429" y="10885"/>
                      </a:lnTo>
                      <a:cubicBezTo>
                        <a:pt x="25429" y="10544"/>
                        <a:pt x="25153" y="10271"/>
                        <a:pt x="24816" y="10271"/>
                      </a:cubicBezTo>
                      <a:cubicBezTo>
                        <a:pt x="24810" y="10271"/>
                        <a:pt x="24804" y="10271"/>
                        <a:pt x="24797" y="10271"/>
                      </a:cubicBezTo>
                      <a:lnTo>
                        <a:pt x="15413" y="10554"/>
                      </a:lnTo>
                      <a:cubicBezTo>
                        <a:pt x="15932" y="7554"/>
                        <a:pt x="16871" y="1338"/>
                        <a:pt x="15877" y="648"/>
                      </a:cubicBezTo>
                      <a:cubicBezTo>
                        <a:pt x="15138" y="136"/>
                        <a:pt x="13727" y="0"/>
                        <a:pt x="120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2" name="Google Shape;1822;p37"/>
                <p:cNvSpPr/>
                <p:nvPr/>
              </p:nvSpPr>
              <p:spPr>
                <a:xfrm flipH="1">
                  <a:off x="4228699" y="4204996"/>
                  <a:ext cx="111756" cy="1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991" extrusionOk="0">
                      <a:moveTo>
                        <a:pt x="995" y="0"/>
                      </a:moveTo>
                      <a:cubicBezTo>
                        <a:pt x="445" y="0"/>
                        <a:pt x="1" y="444"/>
                        <a:pt x="1" y="993"/>
                      </a:cubicBezTo>
                      <a:cubicBezTo>
                        <a:pt x="1" y="1543"/>
                        <a:pt x="445" y="1990"/>
                        <a:pt x="995" y="1990"/>
                      </a:cubicBezTo>
                      <a:cubicBezTo>
                        <a:pt x="1548" y="1990"/>
                        <a:pt x="1992" y="1543"/>
                        <a:pt x="1992" y="993"/>
                      </a:cubicBezTo>
                      <a:cubicBezTo>
                        <a:pt x="1992" y="444"/>
                        <a:pt x="1548" y="0"/>
                        <a:pt x="995" y="0"/>
                      </a:cubicBezTo>
                      <a:close/>
                    </a:path>
                  </a:pathLst>
                </a:custGeom>
                <a:solidFill>
                  <a:srgbClr val="F2F0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3" name="Google Shape;1823;p37"/>
                <p:cNvSpPr/>
                <p:nvPr/>
              </p:nvSpPr>
              <p:spPr>
                <a:xfrm flipH="1">
                  <a:off x="3607061" y="3744364"/>
                  <a:ext cx="111756" cy="146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2613" extrusionOk="0">
                      <a:moveTo>
                        <a:pt x="1914" y="1"/>
                      </a:moveTo>
                      <a:cubicBezTo>
                        <a:pt x="1894" y="1"/>
                        <a:pt x="1873" y="11"/>
                        <a:pt x="1861" y="29"/>
                      </a:cubicBezTo>
                      <a:lnTo>
                        <a:pt x="25" y="2507"/>
                      </a:lnTo>
                      <a:cubicBezTo>
                        <a:pt x="0" y="2535"/>
                        <a:pt x="8" y="2576"/>
                        <a:pt x="38" y="2599"/>
                      </a:cubicBezTo>
                      <a:cubicBezTo>
                        <a:pt x="50" y="2608"/>
                        <a:pt x="64" y="2612"/>
                        <a:pt x="79" y="2612"/>
                      </a:cubicBezTo>
                      <a:cubicBezTo>
                        <a:pt x="99" y="2612"/>
                        <a:pt x="119" y="2604"/>
                        <a:pt x="131" y="2585"/>
                      </a:cubicBezTo>
                      <a:lnTo>
                        <a:pt x="1967" y="107"/>
                      </a:lnTo>
                      <a:cubicBezTo>
                        <a:pt x="1991" y="77"/>
                        <a:pt x="1984" y="36"/>
                        <a:pt x="1954" y="15"/>
                      </a:cubicBezTo>
                      <a:cubicBezTo>
                        <a:pt x="1942" y="5"/>
                        <a:pt x="1928" y="1"/>
                        <a:pt x="1914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4" name="Google Shape;1824;p37"/>
                <p:cNvSpPr/>
                <p:nvPr/>
              </p:nvSpPr>
              <p:spPr>
                <a:xfrm flipH="1">
                  <a:off x="3657884" y="3838892"/>
                  <a:ext cx="156302" cy="144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575" extrusionOk="0">
                      <a:moveTo>
                        <a:pt x="1306" y="1"/>
                      </a:moveTo>
                      <a:cubicBezTo>
                        <a:pt x="1149" y="1"/>
                        <a:pt x="994" y="25"/>
                        <a:pt x="844" y="75"/>
                      </a:cubicBezTo>
                      <a:cubicBezTo>
                        <a:pt x="612" y="149"/>
                        <a:pt x="386" y="289"/>
                        <a:pt x="233" y="529"/>
                      </a:cubicBezTo>
                      <a:cubicBezTo>
                        <a:pt x="79" y="768"/>
                        <a:pt x="0" y="1119"/>
                        <a:pt x="69" y="1453"/>
                      </a:cubicBezTo>
                      <a:cubicBezTo>
                        <a:pt x="123" y="1720"/>
                        <a:pt x="267" y="1952"/>
                        <a:pt x="435" y="2112"/>
                      </a:cubicBezTo>
                      <a:cubicBezTo>
                        <a:pt x="605" y="2276"/>
                        <a:pt x="799" y="2372"/>
                        <a:pt x="991" y="2440"/>
                      </a:cubicBezTo>
                      <a:cubicBezTo>
                        <a:pt x="1244" y="2530"/>
                        <a:pt x="1501" y="2575"/>
                        <a:pt x="1754" y="2575"/>
                      </a:cubicBezTo>
                      <a:cubicBezTo>
                        <a:pt x="1857" y="2575"/>
                        <a:pt x="1958" y="2568"/>
                        <a:pt x="2059" y="2553"/>
                      </a:cubicBezTo>
                      <a:cubicBezTo>
                        <a:pt x="2247" y="2525"/>
                        <a:pt x="2438" y="2468"/>
                        <a:pt x="2575" y="2304"/>
                      </a:cubicBezTo>
                      <a:cubicBezTo>
                        <a:pt x="2715" y="2140"/>
                        <a:pt x="2786" y="1849"/>
                        <a:pt x="2697" y="1600"/>
                      </a:cubicBezTo>
                      <a:lnTo>
                        <a:pt x="2431" y="546"/>
                      </a:lnTo>
                      <a:lnTo>
                        <a:pt x="2414" y="481"/>
                      </a:lnTo>
                      <a:cubicBezTo>
                        <a:pt x="2401" y="402"/>
                        <a:pt x="2343" y="351"/>
                        <a:pt x="2288" y="317"/>
                      </a:cubicBezTo>
                      <a:cubicBezTo>
                        <a:pt x="1976" y="109"/>
                        <a:pt x="1636" y="1"/>
                        <a:pt x="1306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5" name="Google Shape;1825;p37"/>
                <p:cNvSpPr/>
                <p:nvPr/>
              </p:nvSpPr>
              <p:spPr>
                <a:xfrm flipH="1">
                  <a:off x="3689078" y="3881639"/>
                  <a:ext cx="104407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1105" extrusionOk="0">
                      <a:moveTo>
                        <a:pt x="955" y="0"/>
                      </a:moveTo>
                      <a:cubicBezTo>
                        <a:pt x="812" y="0"/>
                        <a:pt x="665" y="40"/>
                        <a:pt x="529" y="145"/>
                      </a:cubicBezTo>
                      <a:cubicBezTo>
                        <a:pt x="1" y="556"/>
                        <a:pt x="396" y="1105"/>
                        <a:pt x="953" y="1105"/>
                      </a:cubicBezTo>
                      <a:cubicBezTo>
                        <a:pt x="979" y="1105"/>
                        <a:pt x="1005" y="1104"/>
                        <a:pt x="1032" y="1101"/>
                      </a:cubicBezTo>
                      <a:cubicBezTo>
                        <a:pt x="1626" y="1046"/>
                        <a:pt x="1861" y="811"/>
                        <a:pt x="1861" y="811"/>
                      </a:cubicBezTo>
                      <a:lnTo>
                        <a:pt x="1820" y="381"/>
                      </a:lnTo>
                      <a:cubicBezTo>
                        <a:pt x="1820" y="381"/>
                        <a:pt x="1400" y="0"/>
                        <a:pt x="955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6" name="Google Shape;1826;p37"/>
                <p:cNvSpPr/>
                <p:nvPr/>
              </p:nvSpPr>
              <p:spPr>
                <a:xfrm flipH="1">
                  <a:off x="3226018" y="3642432"/>
                  <a:ext cx="393559" cy="259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4633" extrusionOk="0">
                      <a:moveTo>
                        <a:pt x="4834" y="156"/>
                      </a:moveTo>
                      <a:cubicBezTo>
                        <a:pt x="5059" y="156"/>
                        <a:pt x="5274" y="163"/>
                        <a:pt x="5469" y="183"/>
                      </a:cubicBezTo>
                      <a:cubicBezTo>
                        <a:pt x="5578" y="194"/>
                        <a:pt x="5674" y="262"/>
                        <a:pt x="5718" y="364"/>
                      </a:cubicBezTo>
                      <a:cubicBezTo>
                        <a:pt x="5919" y="829"/>
                        <a:pt x="6336" y="2020"/>
                        <a:pt x="5892" y="3010"/>
                      </a:cubicBezTo>
                      <a:cubicBezTo>
                        <a:pt x="5625" y="3604"/>
                        <a:pt x="5086" y="4040"/>
                        <a:pt x="4284" y="4307"/>
                      </a:cubicBezTo>
                      <a:cubicBezTo>
                        <a:pt x="3946" y="4420"/>
                        <a:pt x="3615" y="4478"/>
                        <a:pt x="3304" y="4478"/>
                      </a:cubicBezTo>
                      <a:cubicBezTo>
                        <a:pt x="1488" y="4478"/>
                        <a:pt x="546" y="2570"/>
                        <a:pt x="229" y="1751"/>
                      </a:cubicBezTo>
                      <a:cubicBezTo>
                        <a:pt x="174" y="1610"/>
                        <a:pt x="229" y="1453"/>
                        <a:pt x="358" y="1378"/>
                      </a:cubicBezTo>
                      <a:cubicBezTo>
                        <a:pt x="905" y="1064"/>
                        <a:pt x="1994" y="508"/>
                        <a:pt x="3137" y="309"/>
                      </a:cubicBezTo>
                      <a:cubicBezTo>
                        <a:pt x="3725" y="207"/>
                        <a:pt x="4294" y="156"/>
                        <a:pt x="4834" y="156"/>
                      </a:cubicBezTo>
                      <a:close/>
                      <a:moveTo>
                        <a:pt x="4840" y="0"/>
                      </a:moveTo>
                      <a:cubicBezTo>
                        <a:pt x="4400" y="0"/>
                        <a:pt x="3814" y="34"/>
                        <a:pt x="3110" y="156"/>
                      </a:cubicBezTo>
                      <a:cubicBezTo>
                        <a:pt x="1932" y="358"/>
                        <a:pt x="812" y="938"/>
                        <a:pt x="280" y="1245"/>
                      </a:cubicBezTo>
                      <a:cubicBezTo>
                        <a:pt x="85" y="1357"/>
                        <a:pt x="0" y="1596"/>
                        <a:pt x="82" y="1805"/>
                      </a:cubicBezTo>
                      <a:cubicBezTo>
                        <a:pt x="410" y="2642"/>
                        <a:pt x="1386" y="4633"/>
                        <a:pt x="3303" y="4633"/>
                      </a:cubicBezTo>
                      <a:cubicBezTo>
                        <a:pt x="3620" y="4633"/>
                        <a:pt x="3964" y="4578"/>
                        <a:pt x="4335" y="4454"/>
                      </a:cubicBezTo>
                      <a:cubicBezTo>
                        <a:pt x="7015" y="3563"/>
                        <a:pt x="6196" y="1084"/>
                        <a:pt x="5861" y="303"/>
                      </a:cubicBezTo>
                      <a:cubicBezTo>
                        <a:pt x="5793" y="149"/>
                        <a:pt x="5650" y="43"/>
                        <a:pt x="5482" y="26"/>
                      </a:cubicBezTo>
                      <a:cubicBezTo>
                        <a:pt x="5329" y="13"/>
                        <a:pt x="5113" y="0"/>
                        <a:pt x="4840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7" name="Google Shape;1827;p37"/>
                <p:cNvSpPr/>
                <p:nvPr/>
              </p:nvSpPr>
              <p:spPr>
                <a:xfrm flipH="1">
                  <a:off x="2879720" y="3595869"/>
                  <a:ext cx="306712" cy="22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7" h="3931" extrusionOk="0">
                      <a:moveTo>
                        <a:pt x="2998" y="156"/>
                      </a:moveTo>
                      <a:cubicBezTo>
                        <a:pt x="3705" y="156"/>
                        <a:pt x="4090" y="238"/>
                        <a:pt x="4291" y="310"/>
                      </a:cubicBezTo>
                      <a:cubicBezTo>
                        <a:pt x="4356" y="334"/>
                        <a:pt x="4408" y="385"/>
                        <a:pt x="4431" y="454"/>
                      </a:cubicBezTo>
                      <a:cubicBezTo>
                        <a:pt x="4571" y="863"/>
                        <a:pt x="4991" y="2266"/>
                        <a:pt x="4558" y="3106"/>
                      </a:cubicBezTo>
                      <a:cubicBezTo>
                        <a:pt x="4404" y="3403"/>
                        <a:pt x="4168" y="3594"/>
                        <a:pt x="3834" y="3693"/>
                      </a:cubicBezTo>
                      <a:cubicBezTo>
                        <a:pt x="3650" y="3748"/>
                        <a:pt x="3455" y="3775"/>
                        <a:pt x="3261" y="3775"/>
                      </a:cubicBezTo>
                      <a:cubicBezTo>
                        <a:pt x="2585" y="3775"/>
                        <a:pt x="1851" y="3433"/>
                        <a:pt x="1250" y="2836"/>
                      </a:cubicBezTo>
                      <a:cubicBezTo>
                        <a:pt x="663" y="2256"/>
                        <a:pt x="274" y="1522"/>
                        <a:pt x="178" y="819"/>
                      </a:cubicBezTo>
                      <a:cubicBezTo>
                        <a:pt x="165" y="717"/>
                        <a:pt x="229" y="614"/>
                        <a:pt x="329" y="577"/>
                      </a:cubicBezTo>
                      <a:cubicBezTo>
                        <a:pt x="673" y="446"/>
                        <a:pt x="1414" y="221"/>
                        <a:pt x="2506" y="167"/>
                      </a:cubicBezTo>
                      <a:cubicBezTo>
                        <a:pt x="2677" y="160"/>
                        <a:pt x="2840" y="156"/>
                        <a:pt x="2998" y="156"/>
                      </a:cubicBezTo>
                      <a:close/>
                      <a:moveTo>
                        <a:pt x="3003" y="0"/>
                      </a:moveTo>
                      <a:cubicBezTo>
                        <a:pt x="2850" y="0"/>
                        <a:pt x="2682" y="4"/>
                        <a:pt x="2500" y="13"/>
                      </a:cubicBezTo>
                      <a:cubicBezTo>
                        <a:pt x="1397" y="65"/>
                        <a:pt x="646" y="290"/>
                        <a:pt x="274" y="430"/>
                      </a:cubicBezTo>
                      <a:cubicBezTo>
                        <a:pt x="106" y="495"/>
                        <a:pt x="1" y="662"/>
                        <a:pt x="25" y="840"/>
                      </a:cubicBezTo>
                      <a:cubicBezTo>
                        <a:pt x="226" y="2337"/>
                        <a:pt x="1718" y="3931"/>
                        <a:pt x="3256" y="3931"/>
                      </a:cubicBezTo>
                      <a:cubicBezTo>
                        <a:pt x="3464" y="3931"/>
                        <a:pt x="3672" y="3902"/>
                        <a:pt x="3878" y="3840"/>
                      </a:cubicBezTo>
                      <a:cubicBezTo>
                        <a:pt x="5466" y="3365"/>
                        <a:pt x="4790" y="1027"/>
                        <a:pt x="4578" y="402"/>
                      </a:cubicBezTo>
                      <a:cubicBezTo>
                        <a:pt x="4540" y="290"/>
                        <a:pt x="4452" y="201"/>
                        <a:pt x="4343" y="164"/>
                      </a:cubicBezTo>
                      <a:cubicBezTo>
                        <a:pt x="4140" y="90"/>
                        <a:pt x="3735" y="0"/>
                        <a:pt x="3003" y="0"/>
                      </a:cubicBez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8" name="Google Shape;1828;p37"/>
                <p:cNvSpPr/>
                <p:nvPr/>
              </p:nvSpPr>
              <p:spPr>
                <a:xfrm flipH="1">
                  <a:off x="2919957" y="3605574"/>
                  <a:ext cx="69230" cy="18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3309" extrusionOk="0">
                      <a:moveTo>
                        <a:pt x="0" y="0"/>
                      </a:moveTo>
                      <a:cubicBezTo>
                        <a:pt x="49" y="383"/>
                        <a:pt x="79" y="776"/>
                        <a:pt x="99" y="1175"/>
                      </a:cubicBezTo>
                      <a:lnTo>
                        <a:pt x="840" y="175"/>
                      </a:lnTo>
                      <a:cubicBezTo>
                        <a:pt x="820" y="158"/>
                        <a:pt x="799" y="144"/>
                        <a:pt x="775" y="137"/>
                      </a:cubicBezTo>
                      <a:cubicBezTo>
                        <a:pt x="629" y="86"/>
                        <a:pt x="389" y="28"/>
                        <a:pt x="0" y="0"/>
                      </a:cubicBezTo>
                      <a:close/>
                      <a:moveTo>
                        <a:pt x="919" y="291"/>
                      </a:moveTo>
                      <a:lnTo>
                        <a:pt x="107" y="1387"/>
                      </a:lnTo>
                      <a:cubicBezTo>
                        <a:pt x="117" y="1636"/>
                        <a:pt x="123" y="1888"/>
                        <a:pt x="127" y="2141"/>
                      </a:cubicBezTo>
                      <a:cubicBezTo>
                        <a:pt x="175" y="2189"/>
                        <a:pt x="222" y="2236"/>
                        <a:pt x="271" y="2294"/>
                      </a:cubicBezTo>
                      <a:cubicBezTo>
                        <a:pt x="430" y="2362"/>
                        <a:pt x="553" y="2485"/>
                        <a:pt x="598" y="2646"/>
                      </a:cubicBezTo>
                      <a:cubicBezTo>
                        <a:pt x="619" y="2718"/>
                        <a:pt x="622" y="2793"/>
                        <a:pt x="608" y="2865"/>
                      </a:cubicBezTo>
                      <a:cubicBezTo>
                        <a:pt x="663" y="3005"/>
                        <a:pt x="707" y="3155"/>
                        <a:pt x="734" y="3309"/>
                      </a:cubicBezTo>
                      <a:cubicBezTo>
                        <a:pt x="861" y="3210"/>
                        <a:pt x="963" y="3087"/>
                        <a:pt x="1042" y="2933"/>
                      </a:cubicBezTo>
                      <a:cubicBezTo>
                        <a:pt x="1182" y="2663"/>
                        <a:pt x="1233" y="2329"/>
                        <a:pt x="1233" y="1990"/>
                      </a:cubicBezTo>
                      <a:cubicBezTo>
                        <a:pt x="1233" y="1297"/>
                        <a:pt x="1015" y="577"/>
                        <a:pt x="919" y="291"/>
                      </a:cubicBezTo>
                      <a:close/>
                    </a:path>
                  </a:pathLst>
                </a:custGeom>
                <a:solidFill>
                  <a:srgbClr val="CBDA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29" name="Google Shape;1829;p37"/>
                <p:cNvSpPr/>
                <p:nvPr/>
              </p:nvSpPr>
              <p:spPr>
                <a:xfrm flipH="1">
                  <a:off x="2937629" y="3615336"/>
                  <a:ext cx="46004" cy="68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213" extrusionOk="0">
                      <a:moveTo>
                        <a:pt x="741" y="1"/>
                      </a:moveTo>
                      <a:lnTo>
                        <a:pt x="0" y="1001"/>
                      </a:lnTo>
                      <a:cubicBezTo>
                        <a:pt x="4" y="1073"/>
                        <a:pt x="8" y="1141"/>
                        <a:pt x="8" y="1213"/>
                      </a:cubicBezTo>
                      <a:lnTo>
                        <a:pt x="820" y="117"/>
                      </a:lnTo>
                      <a:cubicBezTo>
                        <a:pt x="820" y="113"/>
                        <a:pt x="816" y="110"/>
                        <a:pt x="816" y="107"/>
                      </a:cubicBezTo>
                      <a:cubicBezTo>
                        <a:pt x="802" y="62"/>
                        <a:pt x="775" y="28"/>
                        <a:pt x="741" y="1"/>
                      </a:cubicBezTo>
                      <a:close/>
                    </a:path>
                  </a:pathLst>
                </a:custGeom>
                <a:solidFill>
                  <a:srgbClr val="A06F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0" name="Google Shape;1830;p37"/>
                <p:cNvSpPr/>
                <p:nvPr/>
              </p:nvSpPr>
              <p:spPr>
                <a:xfrm flipH="1">
                  <a:off x="2947942" y="3605182"/>
                  <a:ext cx="228562" cy="202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3609" extrusionOk="0">
                      <a:moveTo>
                        <a:pt x="1831" y="1274"/>
                      </a:moveTo>
                      <a:cubicBezTo>
                        <a:pt x="2097" y="1274"/>
                        <a:pt x="2356" y="1373"/>
                        <a:pt x="2554" y="1550"/>
                      </a:cubicBezTo>
                      <a:cubicBezTo>
                        <a:pt x="2589" y="1585"/>
                        <a:pt x="2592" y="1639"/>
                        <a:pt x="2561" y="1673"/>
                      </a:cubicBezTo>
                      <a:cubicBezTo>
                        <a:pt x="2545" y="1690"/>
                        <a:pt x="2520" y="1701"/>
                        <a:pt x="2496" y="1701"/>
                      </a:cubicBezTo>
                      <a:cubicBezTo>
                        <a:pt x="2476" y="1701"/>
                        <a:pt x="2455" y="1694"/>
                        <a:pt x="2438" y="1680"/>
                      </a:cubicBezTo>
                      <a:cubicBezTo>
                        <a:pt x="2274" y="1534"/>
                        <a:pt x="2056" y="1444"/>
                        <a:pt x="1834" y="1444"/>
                      </a:cubicBezTo>
                      <a:cubicBezTo>
                        <a:pt x="1814" y="1444"/>
                        <a:pt x="1793" y="1444"/>
                        <a:pt x="1773" y="1448"/>
                      </a:cubicBezTo>
                      <a:cubicBezTo>
                        <a:pt x="1677" y="1455"/>
                        <a:pt x="1602" y="1472"/>
                        <a:pt x="1544" y="1509"/>
                      </a:cubicBezTo>
                      <a:cubicBezTo>
                        <a:pt x="1401" y="1591"/>
                        <a:pt x="1329" y="1789"/>
                        <a:pt x="1387" y="1943"/>
                      </a:cubicBezTo>
                      <a:cubicBezTo>
                        <a:pt x="1404" y="1988"/>
                        <a:pt x="1384" y="2035"/>
                        <a:pt x="1339" y="2052"/>
                      </a:cubicBezTo>
                      <a:cubicBezTo>
                        <a:pt x="1329" y="2056"/>
                        <a:pt x="1319" y="2059"/>
                        <a:pt x="1308" y="2059"/>
                      </a:cubicBezTo>
                      <a:cubicBezTo>
                        <a:pt x="1275" y="2059"/>
                        <a:pt x="1240" y="2038"/>
                        <a:pt x="1226" y="2005"/>
                      </a:cubicBezTo>
                      <a:cubicBezTo>
                        <a:pt x="1138" y="1772"/>
                        <a:pt x="1244" y="1482"/>
                        <a:pt x="1459" y="1359"/>
                      </a:cubicBezTo>
                      <a:cubicBezTo>
                        <a:pt x="1541" y="1312"/>
                        <a:pt x="1639" y="1284"/>
                        <a:pt x="1759" y="1274"/>
                      </a:cubicBezTo>
                      <a:close/>
                      <a:moveTo>
                        <a:pt x="2329" y="1"/>
                      </a:moveTo>
                      <a:cubicBezTo>
                        <a:pt x="1237" y="55"/>
                        <a:pt x="496" y="280"/>
                        <a:pt x="152" y="411"/>
                      </a:cubicBezTo>
                      <a:cubicBezTo>
                        <a:pt x="59" y="444"/>
                        <a:pt x="1" y="530"/>
                        <a:pt x="1" y="625"/>
                      </a:cubicBezTo>
                      <a:lnTo>
                        <a:pt x="1" y="653"/>
                      </a:lnTo>
                      <a:cubicBezTo>
                        <a:pt x="97" y="1356"/>
                        <a:pt x="486" y="2090"/>
                        <a:pt x="1073" y="2670"/>
                      </a:cubicBezTo>
                      <a:cubicBezTo>
                        <a:pt x="1455" y="3049"/>
                        <a:pt x="1892" y="3329"/>
                        <a:pt x="2332" y="3480"/>
                      </a:cubicBezTo>
                      <a:cubicBezTo>
                        <a:pt x="2422" y="3418"/>
                        <a:pt x="2510" y="3349"/>
                        <a:pt x="2589" y="3275"/>
                      </a:cubicBezTo>
                      <a:cubicBezTo>
                        <a:pt x="2592" y="3271"/>
                        <a:pt x="2595" y="3271"/>
                        <a:pt x="2599" y="3267"/>
                      </a:cubicBezTo>
                      <a:cubicBezTo>
                        <a:pt x="2540" y="3209"/>
                        <a:pt x="2500" y="3138"/>
                        <a:pt x="2476" y="3056"/>
                      </a:cubicBezTo>
                      <a:cubicBezTo>
                        <a:pt x="2387" y="2735"/>
                        <a:pt x="2643" y="2383"/>
                        <a:pt x="3046" y="2274"/>
                      </a:cubicBezTo>
                      <a:cubicBezTo>
                        <a:pt x="3131" y="2251"/>
                        <a:pt x="3213" y="2240"/>
                        <a:pt x="3295" y="2240"/>
                      </a:cubicBezTo>
                      <a:cubicBezTo>
                        <a:pt x="3408" y="2240"/>
                        <a:pt x="3514" y="2260"/>
                        <a:pt x="3610" y="2301"/>
                      </a:cubicBezTo>
                      <a:cubicBezTo>
                        <a:pt x="3561" y="2243"/>
                        <a:pt x="3514" y="2196"/>
                        <a:pt x="3466" y="2148"/>
                      </a:cubicBezTo>
                      <a:cubicBezTo>
                        <a:pt x="3384" y="2076"/>
                        <a:pt x="3298" y="2015"/>
                        <a:pt x="3216" y="1970"/>
                      </a:cubicBezTo>
                      <a:cubicBezTo>
                        <a:pt x="3169" y="1943"/>
                        <a:pt x="3121" y="1916"/>
                        <a:pt x="3080" y="1889"/>
                      </a:cubicBezTo>
                      <a:cubicBezTo>
                        <a:pt x="2459" y="1462"/>
                        <a:pt x="2469" y="710"/>
                        <a:pt x="2336" y="1"/>
                      </a:cubicBezTo>
                      <a:close/>
                      <a:moveTo>
                        <a:pt x="3947" y="2872"/>
                      </a:moveTo>
                      <a:cubicBezTo>
                        <a:pt x="3903" y="3121"/>
                        <a:pt x="3681" y="3349"/>
                        <a:pt x="3367" y="3439"/>
                      </a:cubicBezTo>
                      <a:cubicBezTo>
                        <a:pt x="3285" y="3459"/>
                        <a:pt x="3200" y="3472"/>
                        <a:pt x="3121" y="3472"/>
                      </a:cubicBezTo>
                      <a:cubicBezTo>
                        <a:pt x="2975" y="3472"/>
                        <a:pt x="2838" y="3434"/>
                        <a:pt x="2729" y="3370"/>
                      </a:cubicBezTo>
                      <a:cubicBezTo>
                        <a:pt x="2722" y="3380"/>
                        <a:pt x="2715" y="3390"/>
                        <a:pt x="2708" y="3401"/>
                      </a:cubicBezTo>
                      <a:cubicBezTo>
                        <a:pt x="2654" y="3452"/>
                        <a:pt x="2599" y="3496"/>
                        <a:pt x="2540" y="3541"/>
                      </a:cubicBezTo>
                      <a:cubicBezTo>
                        <a:pt x="2725" y="3585"/>
                        <a:pt x="2906" y="3609"/>
                        <a:pt x="3084" y="3609"/>
                      </a:cubicBezTo>
                      <a:cubicBezTo>
                        <a:pt x="3278" y="3609"/>
                        <a:pt x="3473" y="3582"/>
                        <a:pt x="3657" y="3527"/>
                      </a:cubicBezTo>
                      <a:cubicBezTo>
                        <a:pt x="3818" y="3480"/>
                        <a:pt x="3958" y="3407"/>
                        <a:pt x="4073" y="3316"/>
                      </a:cubicBezTo>
                      <a:cubicBezTo>
                        <a:pt x="4046" y="3162"/>
                        <a:pt x="4002" y="3012"/>
                        <a:pt x="3947" y="2872"/>
                      </a:cubicBezTo>
                      <a:close/>
                    </a:path>
                  </a:pathLst>
                </a:custGeom>
                <a:solidFill>
                  <a:srgbClr val="C999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1" name="Google Shape;1831;p37"/>
                <p:cNvSpPr/>
                <p:nvPr/>
              </p:nvSpPr>
              <p:spPr>
                <a:xfrm flipH="1">
                  <a:off x="2954232" y="3730788"/>
                  <a:ext cx="88361" cy="6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1234" extrusionOk="0">
                      <a:moveTo>
                        <a:pt x="908" y="1"/>
                      </a:moveTo>
                      <a:cubicBezTo>
                        <a:pt x="826" y="1"/>
                        <a:pt x="744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13" y="899"/>
                        <a:pt x="153" y="970"/>
                        <a:pt x="212" y="1028"/>
                      </a:cubicBezTo>
                      <a:cubicBezTo>
                        <a:pt x="226" y="1019"/>
                        <a:pt x="243" y="1011"/>
                        <a:pt x="260" y="1011"/>
                      </a:cubicBezTo>
                      <a:cubicBezTo>
                        <a:pt x="284" y="1011"/>
                        <a:pt x="308" y="1022"/>
                        <a:pt x="325" y="1039"/>
                      </a:cubicBezTo>
                      <a:cubicBezTo>
                        <a:pt x="348" y="1066"/>
                        <a:pt x="352" y="1100"/>
                        <a:pt x="342" y="1131"/>
                      </a:cubicBezTo>
                      <a:cubicBezTo>
                        <a:pt x="451" y="1195"/>
                        <a:pt x="588" y="1233"/>
                        <a:pt x="734" y="1233"/>
                      </a:cubicBezTo>
                      <a:cubicBezTo>
                        <a:pt x="813" y="1233"/>
                        <a:pt x="898" y="1220"/>
                        <a:pt x="980" y="1200"/>
                      </a:cubicBezTo>
                      <a:cubicBezTo>
                        <a:pt x="1294" y="1110"/>
                        <a:pt x="1516" y="882"/>
                        <a:pt x="1560" y="633"/>
                      </a:cubicBezTo>
                      <a:cubicBezTo>
                        <a:pt x="1574" y="561"/>
                        <a:pt x="1571" y="486"/>
                        <a:pt x="1550" y="414"/>
                      </a:cubicBezTo>
                      <a:cubicBezTo>
                        <a:pt x="1505" y="253"/>
                        <a:pt x="1382" y="130"/>
                        <a:pt x="1223" y="62"/>
                      </a:cubicBezTo>
                      <a:cubicBezTo>
                        <a:pt x="1127" y="21"/>
                        <a:pt x="1021" y="1"/>
                        <a:pt x="908" y="1"/>
                      </a:cubicBezTo>
                      <a:close/>
                    </a:path>
                  </a:pathLst>
                </a:custGeom>
                <a:solidFill>
                  <a:srgbClr val="BA77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2" name="Google Shape;1832;p37"/>
                <p:cNvSpPr/>
                <p:nvPr/>
              </p:nvSpPr>
              <p:spPr>
                <a:xfrm flipH="1">
                  <a:off x="3022845" y="3787505"/>
                  <a:ext cx="22834" cy="16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291" extrusionOk="0">
                      <a:moveTo>
                        <a:pt x="315" y="0"/>
                      </a:moveTo>
                      <a:cubicBezTo>
                        <a:pt x="298" y="0"/>
                        <a:pt x="281" y="8"/>
                        <a:pt x="267" y="17"/>
                      </a:cubicBezTo>
                      <a:cubicBezTo>
                        <a:pt x="263" y="21"/>
                        <a:pt x="260" y="21"/>
                        <a:pt x="257" y="25"/>
                      </a:cubicBezTo>
                      <a:cubicBezTo>
                        <a:pt x="178" y="99"/>
                        <a:pt x="90" y="168"/>
                        <a:pt x="0" y="230"/>
                      </a:cubicBezTo>
                      <a:cubicBezTo>
                        <a:pt x="69" y="253"/>
                        <a:pt x="140" y="274"/>
                        <a:pt x="208" y="291"/>
                      </a:cubicBezTo>
                      <a:cubicBezTo>
                        <a:pt x="267" y="246"/>
                        <a:pt x="322" y="202"/>
                        <a:pt x="376" y="151"/>
                      </a:cubicBezTo>
                      <a:cubicBezTo>
                        <a:pt x="383" y="140"/>
                        <a:pt x="390" y="130"/>
                        <a:pt x="397" y="120"/>
                      </a:cubicBezTo>
                      <a:cubicBezTo>
                        <a:pt x="407" y="89"/>
                        <a:pt x="403" y="55"/>
                        <a:pt x="380" y="28"/>
                      </a:cubicBezTo>
                      <a:cubicBezTo>
                        <a:pt x="363" y="11"/>
                        <a:pt x="339" y="0"/>
                        <a:pt x="315" y="0"/>
                      </a:cubicBezTo>
                      <a:close/>
                    </a:path>
                  </a:pathLst>
                </a:custGeom>
                <a:solidFill>
                  <a:srgbClr val="9E72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3" name="Google Shape;1833;p37"/>
                <p:cNvSpPr/>
                <p:nvPr/>
              </p:nvSpPr>
              <p:spPr>
                <a:xfrm flipH="1">
                  <a:off x="3031033" y="3676652"/>
                  <a:ext cx="81685" cy="4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5" extrusionOk="0">
                      <a:moveTo>
                        <a:pt x="622" y="0"/>
                      </a:moveTo>
                      <a:cubicBezTo>
                        <a:pt x="502" y="10"/>
                        <a:pt x="404" y="38"/>
                        <a:pt x="322" y="85"/>
                      </a:cubicBezTo>
                      <a:cubicBezTo>
                        <a:pt x="107" y="208"/>
                        <a:pt x="1" y="498"/>
                        <a:pt x="89" y="731"/>
                      </a:cubicBezTo>
                      <a:cubicBezTo>
                        <a:pt x="103" y="764"/>
                        <a:pt x="138" y="785"/>
                        <a:pt x="171" y="785"/>
                      </a:cubicBezTo>
                      <a:cubicBezTo>
                        <a:pt x="182" y="785"/>
                        <a:pt x="192" y="782"/>
                        <a:pt x="202" y="778"/>
                      </a:cubicBezTo>
                      <a:cubicBezTo>
                        <a:pt x="247" y="761"/>
                        <a:pt x="267" y="714"/>
                        <a:pt x="250" y="669"/>
                      </a:cubicBezTo>
                      <a:cubicBezTo>
                        <a:pt x="192" y="515"/>
                        <a:pt x="264" y="317"/>
                        <a:pt x="407" y="235"/>
                      </a:cubicBezTo>
                      <a:cubicBezTo>
                        <a:pt x="465" y="198"/>
                        <a:pt x="540" y="181"/>
                        <a:pt x="636" y="174"/>
                      </a:cubicBezTo>
                      <a:cubicBezTo>
                        <a:pt x="656" y="170"/>
                        <a:pt x="677" y="170"/>
                        <a:pt x="697" y="170"/>
                      </a:cubicBezTo>
                      <a:cubicBezTo>
                        <a:pt x="919" y="170"/>
                        <a:pt x="1137" y="260"/>
                        <a:pt x="1301" y="406"/>
                      </a:cubicBezTo>
                      <a:cubicBezTo>
                        <a:pt x="1318" y="420"/>
                        <a:pt x="1339" y="427"/>
                        <a:pt x="1359" y="427"/>
                      </a:cubicBezTo>
                      <a:cubicBezTo>
                        <a:pt x="1383" y="427"/>
                        <a:pt x="1408" y="416"/>
                        <a:pt x="1424" y="399"/>
                      </a:cubicBezTo>
                      <a:cubicBezTo>
                        <a:pt x="1455" y="365"/>
                        <a:pt x="1452" y="311"/>
                        <a:pt x="1417" y="276"/>
                      </a:cubicBezTo>
                      <a:cubicBezTo>
                        <a:pt x="1219" y="99"/>
                        <a:pt x="960" y="0"/>
                        <a:pt x="694" y="0"/>
                      </a:cubicBezTo>
                      <a:close/>
                    </a:path>
                  </a:pathLst>
                </a:custGeom>
                <a:solidFill>
                  <a:srgbClr val="4C3B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4" name="Google Shape;1834;p37"/>
                <p:cNvSpPr/>
                <p:nvPr/>
              </p:nvSpPr>
              <p:spPr>
                <a:xfrm flipH="1">
                  <a:off x="2982003" y="3604621"/>
                  <a:ext cx="63508" cy="1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2159" extrusionOk="0">
                      <a:moveTo>
                        <a:pt x="486" y="0"/>
                      </a:moveTo>
                      <a:cubicBezTo>
                        <a:pt x="332" y="0"/>
                        <a:pt x="169" y="4"/>
                        <a:pt x="1" y="11"/>
                      </a:cubicBezTo>
                      <a:cubicBezTo>
                        <a:pt x="134" y="720"/>
                        <a:pt x="124" y="1472"/>
                        <a:pt x="745" y="1899"/>
                      </a:cubicBezTo>
                      <a:cubicBezTo>
                        <a:pt x="786" y="1926"/>
                        <a:pt x="834" y="1953"/>
                        <a:pt x="881" y="1980"/>
                      </a:cubicBezTo>
                      <a:cubicBezTo>
                        <a:pt x="963" y="2025"/>
                        <a:pt x="1049" y="2086"/>
                        <a:pt x="1131" y="2158"/>
                      </a:cubicBezTo>
                      <a:cubicBezTo>
                        <a:pt x="1127" y="1905"/>
                        <a:pt x="1121" y="1653"/>
                        <a:pt x="1111" y="1404"/>
                      </a:cubicBezTo>
                      <a:cubicBezTo>
                        <a:pt x="1111" y="1332"/>
                        <a:pt x="1107" y="1264"/>
                        <a:pt x="1103" y="1192"/>
                      </a:cubicBezTo>
                      <a:cubicBezTo>
                        <a:pt x="1083" y="793"/>
                        <a:pt x="1053" y="400"/>
                        <a:pt x="1004" y="17"/>
                      </a:cubicBezTo>
                      <a:cubicBezTo>
                        <a:pt x="854" y="8"/>
                        <a:pt x="68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5" name="Google Shape;1835;p37"/>
                <p:cNvSpPr/>
                <p:nvPr/>
              </p:nvSpPr>
              <p:spPr>
                <a:xfrm flipH="1">
                  <a:off x="2911362" y="3595813"/>
                  <a:ext cx="273892" cy="22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3934" extrusionOk="0">
                      <a:moveTo>
                        <a:pt x="2977" y="157"/>
                      </a:moveTo>
                      <a:cubicBezTo>
                        <a:pt x="3175" y="157"/>
                        <a:pt x="3345" y="165"/>
                        <a:pt x="3495" y="174"/>
                      </a:cubicBezTo>
                      <a:cubicBezTo>
                        <a:pt x="3884" y="202"/>
                        <a:pt x="4124" y="260"/>
                        <a:pt x="4270" y="311"/>
                      </a:cubicBezTo>
                      <a:cubicBezTo>
                        <a:pt x="4270" y="311"/>
                        <a:pt x="4270" y="311"/>
                        <a:pt x="4270" y="311"/>
                      </a:cubicBezTo>
                      <a:lnTo>
                        <a:pt x="4270" y="311"/>
                      </a:lnTo>
                      <a:cubicBezTo>
                        <a:pt x="4294" y="318"/>
                        <a:pt x="4315" y="332"/>
                        <a:pt x="4335" y="349"/>
                      </a:cubicBezTo>
                      <a:cubicBezTo>
                        <a:pt x="4369" y="376"/>
                        <a:pt x="4396" y="410"/>
                        <a:pt x="4410" y="455"/>
                      </a:cubicBezTo>
                      <a:cubicBezTo>
                        <a:pt x="4410" y="455"/>
                        <a:pt x="4410" y="455"/>
                        <a:pt x="4410" y="455"/>
                      </a:cubicBezTo>
                      <a:lnTo>
                        <a:pt x="4410" y="455"/>
                      </a:lnTo>
                      <a:cubicBezTo>
                        <a:pt x="4410" y="458"/>
                        <a:pt x="4414" y="461"/>
                        <a:pt x="4414" y="465"/>
                      </a:cubicBezTo>
                      <a:cubicBezTo>
                        <a:pt x="4510" y="751"/>
                        <a:pt x="4728" y="1471"/>
                        <a:pt x="4728" y="2164"/>
                      </a:cubicBezTo>
                      <a:cubicBezTo>
                        <a:pt x="4728" y="2503"/>
                        <a:pt x="4677" y="2837"/>
                        <a:pt x="4537" y="3107"/>
                      </a:cubicBezTo>
                      <a:cubicBezTo>
                        <a:pt x="4458" y="3261"/>
                        <a:pt x="4356" y="3384"/>
                        <a:pt x="4229" y="3483"/>
                      </a:cubicBezTo>
                      <a:cubicBezTo>
                        <a:pt x="4114" y="3574"/>
                        <a:pt x="3974" y="3647"/>
                        <a:pt x="3813" y="3694"/>
                      </a:cubicBezTo>
                      <a:cubicBezTo>
                        <a:pt x="3629" y="3749"/>
                        <a:pt x="3434" y="3776"/>
                        <a:pt x="3240" y="3776"/>
                      </a:cubicBezTo>
                      <a:cubicBezTo>
                        <a:pt x="3062" y="3776"/>
                        <a:pt x="2881" y="3752"/>
                        <a:pt x="2696" y="3708"/>
                      </a:cubicBezTo>
                      <a:cubicBezTo>
                        <a:pt x="2628" y="3691"/>
                        <a:pt x="2557" y="3670"/>
                        <a:pt x="2488" y="3647"/>
                      </a:cubicBezTo>
                      <a:cubicBezTo>
                        <a:pt x="2048" y="3496"/>
                        <a:pt x="1611" y="3216"/>
                        <a:pt x="1229" y="2837"/>
                      </a:cubicBezTo>
                      <a:cubicBezTo>
                        <a:pt x="642" y="2257"/>
                        <a:pt x="253" y="1523"/>
                        <a:pt x="157" y="820"/>
                      </a:cubicBezTo>
                      <a:lnTo>
                        <a:pt x="157" y="792"/>
                      </a:lnTo>
                      <a:cubicBezTo>
                        <a:pt x="157" y="697"/>
                        <a:pt x="215" y="611"/>
                        <a:pt x="308" y="578"/>
                      </a:cubicBezTo>
                      <a:cubicBezTo>
                        <a:pt x="652" y="447"/>
                        <a:pt x="1393" y="222"/>
                        <a:pt x="2485" y="168"/>
                      </a:cubicBezTo>
                      <a:lnTo>
                        <a:pt x="2492" y="168"/>
                      </a:lnTo>
                      <a:cubicBezTo>
                        <a:pt x="2660" y="161"/>
                        <a:pt x="2823" y="157"/>
                        <a:pt x="2977" y="157"/>
                      </a:cubicBezTo>
                      <a:close/>
                      <a:moveTo>
                        <a:pt x="2977" y="1"/>
                      </a:moveTo>
                      <a:cubicBezTo>
                        <a:pt x="2823" y="1"/>
                        <a:pt x="2660" y="4"/>
                        <a:pt x="2479" y="14"/>
                      </a:cubicBezTo>
                      <a:cubicBezTo>
                        <a:pt x="1625" y="55"/>
                        <a:pt x="987" y="198"/>
                        <a:pt x="566" y="324"/>
                      </a:cubicBezTo>
                      <a:cubicBezTo>
                        <a:pt x="440" y="362"/>
                        <a:pt x="338" y="400"/>
                        <a:pt x="253" y="431"/>
                      </a:cubicBezTo>
                      <a:cubicBezTo>
                        <a:pt x="222" y="441"/>
                        <a:pt x="198" y="458"/>
                        <a:pt x="171" y="472"/>
                      </a:cubicBezTo>
                      <a:cubicBezTo>
                        <a:pt x="65" y="543"/>
                        <a:pt x="0" y="663"/>
                        <a:pt x="0" y="792"/>
                      </a:cubicBezTo>
                      <a:cubicBezTo>
                        <a:pt x="0" y="806"/>
                        <a:pt x="4" y="823"/>
                        <a:pt x="4" y="841"/>
                      </a:cubicBezTo>
                      <a:cubicBezTo>
                        <a:pt x="205" y="2339"/>
                        <a:pt x="1700" y="3933"/>
                        <a:pt x="3240" y="3933"/>
                      </a:cubicBezTo>
                      <a:cubicBezTo>
                        <a:pt x="3444" y="3933"/>
                        <a:pt x="3653" y="3902"/>
                        <a:pt x="3857" y="3841"/>
                      </a:cubicBezTo>
                      <a:cubicBezTo>
                        <a:pt x="4656" y="3606"/>
                        <a:pt x="4881" y="2895"/>
                        <a:pt x="4881" y="2168"/>
                      </a:cubicBezTo>
                      <a:cubicBezTo>
                        <a:pt x="4881" y="1448"/>
                        <a:pt x="4663" y="714"/>
                        <a:pt x="4557" y="403"/>
                      </a:cubicBezTo>
                      <a:cubicBezTo>
                        <a:pt x="4519" y="291"/>
                        <a:pt x="4431" y="202"/>
                        <a:pt x="4322" y="165"/>
                      </a:cubicBezTo>
                      <a:cubicBezTo>
                        <a:pt x="4117" y="93"/>
                        <a:pt x="3714" y="1"/>
                        <a:pt x="2977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6" name="Google Shape;1836;p37"/>
                <p:cNvSpPr/>
                <p:nvPr/>
              </p:nvSpPr>
              <p:spPr>
                <a:xfrm flipH="1">
                  <a:off x="3131228" y="3693482"/>
                  <a:ext cx="60927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14" extrusionOk="0">
                      <a:moveTo>
                        <a:pt x="0" y="229"/>
                      </a:moveTo>
                      <a:lnTo>
                        <a:pt x="0" y="229"/>
                      </a:lnTo>
                      <a:cubicBezTo>
                        <a:pt x="10" y="277"/>
                        <a:pt x="50" y="317"/>
                        <a:pt x="95" y="335"/>
                      </a:cubicBezTo>
                      <a:lnTo>
                        <a:pt x="95" y="335"/>
                      </a:lnTo>
                      <a:lnTo>
                        <a:pt x="0" y="229"/>
                      </a:lnTo>
                      <a:close/>
                      <a:moveTo>
                        <a:pt x="770" y="1"/>
                      </a:moveTo>
                      <a:cubicBezTo>
                        <a:pt x="694" y="1"/>
                        <a:pt x="647" y="80"/>
                        <a:pt x="601" y="140"/>
                      </a:cubicBezTo>
                      <a:cubicBezTo>
                        <a:pt x="519" y="250"/>
                        <a:pt x="396" y="324"/>
                        <a:pt x="259" y="349"/>
                      </a:cubicBezTo>
                      <a:cubicBezTo>
                        <a:pt x="238" y="352"/>
                        <a:pt x="215" y="354"/>
                        <a:pt x="192" y="354"/>
                      </a:cubicBezTo>
                      <a:cubicBezTo>
                        <a:pt x="162" y="354"/>
                        <a:pt x="132" y="350"/>
                        <a:pt x="103" y="338"/>
                      </a:cubicBezTo>
                      <a:cubicBezTo>
                        <a:pt x="100" y="337"/>
                        <a:pt x="97" y="336"/>
                        <a:pt x="95" y="335"/>
                      </a:cubicBezTo>
                      <a:lnTo>
                        <a:pt x="95" y="335"/>
                      </a:lnTo>
                      <a:lnTo>
                        <a:pt x="789" y="1113"/>
                      </a:lnTo>
                      <a:cubicBezTo>
                        <a:pt x="884" y="871"/>
                        <a:pt x="1086" y="656"/>
                        <a:pt x="1072" y="396"/>
                      </a:cubicBezTo>
                      <a:cubicBezTo>
                        <a:pt x="1065" y="247"/>
                        <a:pt x="976" y="103"/>
                        <a:pt x="847" y="28"/>
                      </a:cubicBezTo>
                      <a:cubicBezTo>
                        <a:pt x="826" y="14"/>
                        <a:pt x="799" y="4"/>
                        <a:pt x="775" y="1"/>
                      </a:cubicBezTo>
                      <a:cubicBezTo>
                        <a:pt x="774" y="1"/>
                        <a:pt x="772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7" name="Google Shape;1837;p37"/>
                <p:cNvSpPr/>
                <p:nvPr/>
              </p:nvSpPr>
              <p:spPr>
                <a:xfrm flipH="1">
                  <a:off x="3131620" y="3693089"/>
                  <a:ext cx="60927" cy="63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25" extrusionOk="0">
                      <a:moveTo>
                        <a:pt x="775" y="0"/>
                      </a:moveTo>
                      <a:cubicBezTo>
                        <a:pt x="737" y="0"/>
                        <a:pt x="704" y="21"/>
                        <a:pt x="676" y="49"/>
                      </a:cubicBezTo>
                      <a:cubicBezTo>
                        <a:pt x="649" y="79"/>
                        <a:pt x="625" y="113"/>
                        <a:pt x="605" y="144"/>
                      </a:cubicBezTo>
                      <a:cubicBezTo>
                        <a:pt x="523" y="249"/>
                        <a:pt x="400" y="325"/>
                        <a:pt x="266" y="349"/>
                      </a:cubicBezTo>
                      <a:cubicBezTo>
                        <a:pt x="243" y="352"/>
                        <a:pt x="222" y="356"/>
                        <a:pt x="198" y="356"/>
                      </a:cubicBezTo>
                      <a:cubicBezTo>
                        <a:pt x="168" y="356"/>
                        <a:pt x="140" y="349"/>
                        <a:pt x="113" y="342"/>
                      </a:cubicBezTo>
                      <a:cubicBezTo>
                        <a:pt x="66" y="322"/>
                        <a:pt x="25" y="284"/>
                        <a:pt x="14" y="233"/>
                      </a:cubicBezTo>
                      <a:cubicBezTo>
                        <a:pt x="14" y="230"/>
                        <a:pt x="12" y="228"/>
                        <a:pt x="10" y="228"/>
                      </a:cubicBezTo>
                      <a:cubicBezTo>
                        <a:pt x="9" y="228"/>
                        <a:pt x="8" y="228"/>
                        <a:pt x="7" y="229"/>
                      </a:cubicBezTo>
                      <a:cubicBezTo>
                        <a:pt x="4" y="229"/>
                        <a:pt x="0" y="233"/>
                        <a:pt x="0" y="236"/>
                      </a:cubicBezTo>
                      <a:cubicBezTo>
                        <a:pt x="11" y="290"/>
                        <a:pt x="58" y="335"/>
                        <a:pt x="110" y="352"/>
                      </a:cubicBezTo>
                      <a:cubicBezTo>
                        <a:pt x="137" y="362"/>
                        <a:pt x="168" y="369"/>
                        <a:pt x="198" y="369"/>
                      </a:cubicBezTo>
                      <a:cubicBezTo>
                        <a:pt x="222" y="369"/>
                        <a:pt x="246" y="366"/>
                        <a:pt x="270" y="362"/>
                      </a:cubicBezTo>
                      <a:cubicBezTo>
                        <a:pt x="406" y="339"/>
                        <a:pt x="529" y="260"/>
                        <a:pt x="614" y="151"/>
                      </a:cubicBezTo>
                      <a:cubicBezTo>
                        <a:pt x="635" y="120"/>
                        <a:pt x="660" y="86"/>
                        <a:pt x="687" y="59"/>
                      </a:cubicBezTo>
                      <a:cubicBezTo>
                        <a:pt x="714" y="35"/>
                        <a:pt x="741" y="14"/>
                        <a:pt x="775" y="14"/>
                      </a:cubicBezTo>
                      <a:lnTo>
                        <a:pt x="782" y="14"/>
                      </a:lnTo>
                      <a:cubicBezTo>
                        <a:pt x="806" y="18"/>
                        <a:pt x="830" y="28"/>
                        <a:pt x="850" y="41"/>
                      </a:cubicBezTo>
                      <a:cubicBezTo>
                        <a:pt x="980" y="113"/>
                        <a:pt x="1065" y="257"/>
                        <a:pt x="1072" y="403"/>
                      </a:cubicBezTo>
                      <a:lnTo>
                        <a:pt x="1072" y="427"/>
                      </a:lnTo>
                      <a:cubicBezTo>
                        <a:pt x="1072" y="550"/>
                        <a:pt x="1024" y="663"/>
                        <a:pt x="967" y="775"/>
                      </a:cubicBezTo>
                      <a:cubicBezTo>
                        <a:pt x="905" y="888"/>
                        <a:pt x="837" y="997"/>
                        <a:pt x="789" y="1117"/>
                      </a:cubicBezTo>
                      <a:cubicBezTo>
                        <a:pt x="786" y="1120"/>
                        <a:pt x="789" y="1124"/>
                        <a:pt x="792" y="1124"/>
                      </a:cubicBezTo>
                      <a:cubicBezTo>
                        <a:pt x="793" y="1125"/>
                        <a:pt x="794" y="1125"/>
                        <a:pt x="795" y="1125"/>
                      </a:cubicBezTo>
                      <a:cubicBezTo>
                        <a:pt x="798" y="1125"/>
                        <a:pt x="800" y="1123"/>
                        <a:pt x="803" y="1120"/>
                      </a:cubicBezTo>
                      <a:cubicBezTo>
                        <a:pt x="847" y="1004"/>
                        <a:pt x="918" y="895"/>
                        <a:pt x="977" y="782"/>
                      </a:cubicBezTo>
                      <a:cubicBezTo>
                        <a:pt x="1038" y="670"/>
                        <a:pt x="1086" y="553"/>
                        <a:pt x="1086" y="427"/>
                      </a:cubicBezTo>
                      <a:lnTo>
                        <a:pt x="1086" y="403"/>
                      </a:lnTo>
                      <a:cubicBezTo>
                        <a:pt x="1079" y="249"/>
                        <a:pt x="991" y="106"/>
                        <a:pt x="857" y="28"/>
                      </a:cubicBezTo>
                      <a:cubicBezTo>
                        <a:pt x="837" y="14"/>
                        <a:pt x="809" y="4"/>
                        <a:pt x="782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 w="9525" cap="flat" cmpd="sng">
                  <a:solidFill>
                    <a:srgbClr val="C6856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8" name="Google Shape;1838;p37"/>
                <p:cNvSpPr/>
                <p:nvPr/>
              </p:nvSpPr>
              <p:spPr>
                <a:xfrm flipH="1">
                  <a:off x="2947167" y="3628968"/>
                  <a:ext cx="27827" cy="8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1469" extrusionOk="0">
                      <a:moveTo>
                        <a:pt x="35" y="0"/>
                      </a:moveTo>
                      <a:cubicBezTo>
                        <a:pt x="20" y="0"/>
                        <a:pt x="1" y="13"/>
                        <a:pt x="14" y="24"/>
                      </a:cubicBezTo>
                      <a:cubicBezTo>
                        <a:pt x="212" y="188"/>
                        <a:pt x="317" y="427"/>
                        <a:pt x="376" y="672"/>
                      </a:cubicBezTo>
                      <a:cubicBezTo>
                        <a:pt x="407" y="798"/>
                        <a:pt x="427" y="925"/>
                        <a:pt x="440" y="1055"/>
                      </a:cubicBezTo>
                      <a:cubicBezTo>
                        <a:pt x="454" y="1192"/>
                        <a:pt x="458" y="1328"/>
                        <a:pt x="413" y="1458"/>
                      </a:cubicBezTo>
                      <a:cubicBezTo>
                        <a:pt x="410" y="1465"/>
                        <a:pt x="417" y="1469"/>
                        <a:pt x="426" y="1469"/>
                      </a:cubicBezTo>
                      <a:cubicBezTo>
                        <a:pt x="436" y="1469"/>
                        <a:pt x="451" y="1463"/>
                        <a:pt x="454" y="1454"/>
                      </a:cubicBezTo>
                      <a:cubicBezTo>
                        <a:pt x="495" y="1328"/>
                        <a:pt x="495" y="1198"/>
                        <a:pt x="481" y="1069"/>
                      </a:cubicBezTo>
                      <a:cubicBezTo>
                        <a:pt x="468" y="925"/>
                        <a:pt x="448" y="778"/>
                        <a:pt x="410" y="639"/>
                      </a:cubicBezTo>
                      <a:cubicBezTo>
                        <a:pt x="352" y="396"/>
                        <a:pt x="239" y="164"/>
                        <a:pt x="45" y="4"/>
                      </a:cubicBezTo>
                      <a:cubicBezTo>
                        <a:pt x="42" y="1"/>
                        <a:pt x="39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39" name="Google Shape;1839;p37"/>
                <p:cNvSpPr/>
                <p:nvPr/>
              </p:nvSpPr>
              <p:spPr>
                <a:xfrm flipH="1">
                  <a:off x="3306260" y="3675923"/>
                  <a:ext cx="25246" cy="6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200" extrusionOk="0">
                      <a:moveTo>
                        <a:pt x="37" y="1"/>
                      </a:moveTo>
                      <a:cubicBezTo>
                        <a:pt x="24" y="1"/>
                        <a:pt x="1" y="12"/>
                        <a:pt x="9" y="20"/>
                      </a:cubicBezTo>
                      <a:cubicBezTo>
                        <a:pt x="282" y="341"/>
                        <a:pt x="408" y="774"/>
                        <a:pt x="347" y="1194"/>
                      </a:cubicBezTo>
                      <a:cubicBezTo>
                        <a:pt x="347" y="1198"/>
                        <a:pt x="351" y="1199"/>
                        <a:pt x="357" y="1199"/>
                      </a:cubicBezTo>
                      <a:cubicBezTo>
                        <a:pt x="369" y="1199"/>
                        <a:pt x="386" y="1194"/>
                        <a:pt x="388" y="1187"/>
                      </a:cubicBezTo>
                      <a:cubicBezTo>
                        <a:pt x="449" y="764"/>
                        <a:pt x="323" y="330"/>
                        <a:pt x="44" y="2"/>
                      </a:cubicBezTo>
                      <a:cubicBezTo>
                        <a:pt x="42" y="1"/>
                        <a:pt x="40" y="1"/>
                        <a:pt x="37" y="1"/>
                      </a:cubicBezTo>
                      <a:close/>
                    </a:path>
                  </a:pathLst>
                </a:custGeom>
                <a:solidFill>
                  <a:srgbClr val="F9EC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grpSp>
              <p:nvGrpSpPr>
                <p:cNvPr id="1840" name="Google Shape;1840;p37"/>
                <p:cNvGrpSpPr/>
                <p:nvPr/>
              </p:nvGrpSpPr>
              <p:grpSpPr>
                <a:xfrm rot="3308548" flipH="1">
                  <a:off x="2555977" y="4416296"/>
                  <a:ext cx="126273" cy="143584"/>
                  <a:chOff x="81350" y="1495100"/>
                  <a:chExt cx="272032" cy="295926"/>
                </a:xfrm>
              </p:grpSpPr>
              <p:sp>
                <p:nvSpPr>
                  <p:cNvPr id="1841" name="Google Shape;1841;p37"/>
                  <p:cNvSpPr/>
                  <p:nvPr/>
                </p:nvSpPr>
                <p:spPr>
                  <a:xfrm>
                    <a:off x="93039" y="1518564"/>
                    <a:ext cx="260343" cy="272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0" extrusionOk="0">
                        <a:moveTo>
                          <a:pt x="1959" y="1"/>
                        </a:moveTo>
                        <a:cubicBezTo>
                          <a:pt x="1716" y="1"/>
                          <a:pt x="1492" y="349"/>
                          <a:pt x="1390" y="409"/>
                        </a:cubicBezTo>
                        <a:cubicBezTo>
                          <a:pt x="1377" y="416"/>
                          <a:pt x="1362" y="419"/>
                          <a:pt x="1345" y="419"/>
                        </a:cubicBezTo>
                        <a:cubicBezTo>
                          <a:pt x="1245" y="419"/>
                          <a:pt x="1079" y="306"/>
                          <a:pt x="909" y="306"/>
                        </a:cubicBezTo>
                        <a:cubicBezTo>
                          <a:pt x="853" y="306"/>
                          <a:pt x="797" y="319"/>
                          <a:pt x="742" y="351"/>
                        </a:cubicBezTo>
                        <a:cubicBezTo>
                          <a:pt x="496" y="498"/>
                          <a:pt x="591" y="856"/>
                          <a:pt x="523" y="904"/>
                        </a:cubicBezTo>
                        <a:cubicBezTo>
                          <a:pt x="451" y="952"/>
                          <a:pt x="96" y="870"/>
                          <a:pt x="46" y="1396"/>
                        </a:cubicBezTo>
                        <a:cubicBezTo>
                          <a:pt x="1" y="1897"/>
                          <a:pt x="202" y="2689"/>
                          <a:pt x="796" y="2860"/>
                        </a:cubicBezTo>
                        <a:cubicBezTo>
                          <a:pt x="861" y="2877"/>
                          <a:pt x="919" y="2907"/>
                          <a:pt x="967" y="2952"/>
                        </a:cubicBezTo>
                        <a:cubicBezTo>
                          <a:pt x="1063" y="3038"/>
                          <a:pt x="1251" y="3170"/>
                          <a:pt x="1518" y="3170"/>
                        </a:cubicBezTo>
                        <a:cubicBezTo>
                          <a:pt x="1709" y="3170"/>
                          <a:pt x="1941" y="3102"/>
                          <a:pt x="2209" y="2901"/>
                        </a:cubicBezTo>
                        <a:cubicBezTo>
                          <a:pt x="3029" y="2283"/>
                          <a:pt x="2612" y="1822"/>
                          <a:pt x="2619" y="1764"/>
                        </a:cubicBezTo>
                        <a:cubicBezTo>
                          <a:pt x="2622" y="1703"/>
                          <a:pt x="2975" y="1491"/>
                          <a:pt x="2885" y="1191"/>
                        </a:cubicBezTo>
                        <a:cubicBezTo>
                          <a:pt x="2800" y="890"/>
                          <a:pt x="2408" y="917"/>
                          <a:pt x="2397" y="853"/>
                        </a:cubicBezTo>
                        <a:cubicBezTo>
                          <a:pt x="2390" y="791"/>
                          <a:pt x="2612" y="269"/>
                          <a:pt x="2063" y="23"/>
                        </a:cubicBezTo>
                        <a:cubicBezTo>
                          <a:pt x="2028" y="8"/>
                          <a:pt x="1993" y="1"/>
                          <a:pt x="1959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2" name="Google Shape;1842;p37"/>
                  <p:cNvSpPr/>
                  <p:nvPr/>
                </p:nvSpPr>
                <p:spPr>
                  <a:xfrm>
                    <a:off x="175465" y="1537215"/>
                    <a:ext cx="86122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2" h="2421" extrusionOk="0">
                        <a:moveTo>
                          <a:pt x="1001" y="1"/>
                        </a:moveTo>
                        <a:cubicBezTo>
                          <a:pt x="899" y="196"/>
                          <a:pt x="807" y="393"/>
                          <a:pt x="715" y="591"/>
                        </a:cubicBezTo>
                        <a:cubicBezTo>
                          <a:pt x="623" y="790"/>
                          <a:pt x="533" y="987"/>
                          <a:pt x="448" y="1189"/>
                        </a:cubicBezTo>
                        <a:cubicBezTo>
                          <a:pt x="363" y="1390"/>
                          <a:pt x="278" y="1592"/>
                          <a:pt x="202" y="1796"/>
                        </a:cubicBezTo>
                        <a:cubicBezTo>
                          <a:pt x="127" y="2001"/>
                          <a:pt x="42" y="2206"/>
                          <a:pt x="1" y="2421"/>
                        </a:cubicBezTo>
                        <a:cubicBezTo>
                          <a:pt x="29" y="2315"/>
                          <a:pt x="73" y="2216"/>
                          <a:pt x="114" y="2114"/>
                        </a:cubicBezTo>
                        <a:cubicBezTo>
                          <a:pt x="158" y="2014"/>
                          <a:pt x="199" y="1912"/>
                          <a:pt x="243" y="1814"/>
                        </a:cubicBezTo>
                        <a:lnTo>
                          <a:pt x="503" y="1212"/>
                        </a:lnTo>
                        <a:cubicBezTo>
                          <a:pt x="588" y="1011"/>
                          <a:pt x="674" y="810"/>
                          <a:pt x="755" y="609"/>
                        </a:cubicBezTo>
                        <a:cubicBezTo>
                          <a:pt x="837" y="407"/>
                          <a:pt x="923" y="205"/>
                          <a:pt x="1001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3" name="Google Shape;1843;p37"/>
                  <p:cNvSpPr/>
                  <p:nvPr/>
                </p:nvSpPr>
                <p:spPr>
                  <a:xfrm>
                    <a:off x="141515" y="1656342"/>
                    <a:ext cx="128839" cy="69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" h="807" extrusionOk="0">
                        <a:moveTo>
                          <a:pt x="0" y="1"/>
                        </a:moveTo>
                        <a:cubicBezTo>
                          <a:pt x="72" y="137"/>
                          <a:pt x="144" y="270"/>
                          <a:pt x="219" y="400"/>
                        </a:cubicBezTo>
                        <a:cubicBezTo>
                          <a:pt x="294" y="533"/>
                          <a:pt x="372" y="663"/>
                          <a:pt x="451" y="792"/>
                        </a:cubicBezTo>
                        <a:lnTo>
                          <a:pt x="457" y="806"/>
                        </a:lnTo>
                        <a:lnTo>
                          <a:pt x="475" y="806"/>
                        </a:lnTo>
                        <a:cubicBezTo>
                          <a:pt x="645" y="796"/>
                          <a:pt x="816" y="782"/>
                          <a:pt x="987" y="768"/>
                        </a:cubicBezTo>
                        <a:lnTo>
                          <a:pt x="1243" y="745"/>
                        </a:lnTo>
                        <a:cubicBezTo>
                          <a:pt x="1328" y="735"/>
                          <a:pt x="1413" y="724"/>
                          <a:pt x="1499" y="721"/>
                        </a:cubicBezTo>
                        <a:cubicBezTo>
                          <a:pt x="1451" y="715"/>
                          <a:pt x="1402" y="714"/>
                          <a:pt x="1354" y="714"/>
                        </a:cubicBezTo>
                        <a:cubicBezTo>
                          <a:pt x="1317" y="714"/>
                          <a:pt x="1280" y="714"/>
                          <a:pt x="1243" y="714"/>
                        </a:cubicBezTo>
                        <a:lnTo>
                          <a:pt x="983" y="721"/>
                        </a:lnTo>
                        <a:cubicBezTo>
                          <a:pt x="819" y="724"/>
                          <a:pt x="654" y="734"/>
                          <a:pt x="489" y="747"/>
                        </a:cubicBezTo>
                        <a:lnTo>
                          <a:pt x="489" y="747"/>
                        </a:lnTo>
                        <a:cubicBezTo>
                          <a:pt x="414" y="622"/>
                          <a:pt x="338" y="497"/>
                          <a:pt x="256" y="379"/>
                        </a:cubicBezTo>
                        <a:cubicBezTo>
                          <a:pt x="174" y="250"/>
                          <a:pt x="89" y="12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4" name="Google Shape;1844;p37"/>
                  <p:cNvSpPr/>
                  <p:nvPr/>
                </p:nvSpPr>
                <p:spPr>
                  <a:xfrm>
                    <a:off x="185779" y="1581823"/>
                    <a:ext cx="101335" cy="67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45" y="130"/>
                          <a:pt x="93" y="260"/>
                          <a:pt x="144" y="386"/>
                        </a:cubicBezTo>
                        <a:cubicBezTo>
                          <a:pt x="191" y="512"/>
                          <a:pt x="246" y="639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5" y="779"/>
                        </a:lnTo>
                        <a:cubicBezTo>
                          <a:pt x="475" y="734"/>
                          <a:pt x="618" y="687"/>
                          <a:pt x="758" y="639"/>
                        </a:cubicBezTo>
                        <a:lnTo>
                          <a:pt x="970" y="561"/>
                        </a:lnTo>
                        <a:cubicBezTo>
                          <a:pt x="1039" y="533"/>
                          <a:pt x="1110" y="506"/>
                          <a:pt x="1179" y="475"/>
                        </a:cubicBezTo>
                        <a:lnTo>
                          <a:pt x="1179" y="475"/>
                        </a:lnTo>
                        <a:lnTo>
                          <a:pt x="960" y="533"/>
                        </a:lnTo>
                        <a:lnTo>
                          <a:pt x="744" y="591"/>
                        </a:lnTo>
                        <a:cubicBezTo>
                          <a:pt x="609" y="630"/>
                          <a:pt x="474" y="671"/>
                          <a:pt x="343" y="716"/>
                        </a:cubicBezTo>
                        <a:lnTo>
                          <a:pt x="343" y="716"/>
                        </a:lnTo>
                        <a:cubicBezTo>
                          <a:pt x="292" y="600"/>
                          <a:pt x="240" y="482"/>
                          <a:pt x="185" y="369"/>
                        </a:cubicBezTo>
                        <a:cubicBezTo>
                          <a:pt x="127" y="243"/>
                          <a:pt x="65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5" name="Google Shape;1845;p37"/>
                  <p:cNvSpPr/>
                  <p:nvPr/>
                </p:nvSpPr>
                <p:spPr>
                  <a:xfrm>
                    <a:off x="81350" y="1495100"/>
                    <a:ext cx="260343" cy="272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2" extrusionOk="0">
                        <a:moveTo>
                          <a:pt x="1960" y="1"/>
                        </a:moveTo>
                        <a:cubicBezTo>
                          <a:pt x="1717" y="1"/>
                          <a:pt x="1491" y="352"/>
                          <a:pt x="1390" y="409"/>
                        </a:cubicBezTo>
                        <a:cubicBezTo>
                          <a:pt x="1377" y="416"/>
                          <a:pt x="1362" y="419"/>
                          <a:pt x="1346" y="419"/>
                        </a:cubicBezTo>
                        <a:cubicBezTo>
                          <a:pt x="1245" y="419"/>
                          <a:pt x="1079" y="306"/>
                          <a:pt x="910" y="306"/>
                        </a:cubicBezTo>
                        <a:cubicBezTo>
                          <a:pt x="854" y="306"/>
                          <a:pt x="798" y="318"/>
                          <a:pt x="744" y="351"/>
                        </a:cubicBezTo>
                        <a:cubicBezTo>
                          <a:pt x="495" y="497"/>
                          <a:pt x="591" y="859"/>
                          <a:pt x="522" y="904"/>
                        </a:cubicBezTo>
                        <a:cubicBezTo>
                          <a:pt x="451" y="952"/>
                          <a:pt x="96" y="873"/>
                          <a:pt x="48" y="1398"/>
                        </a:cubicBezTo>
                        <a:cubicBezTo>
                          <a:pt x="1" y="1897"/>
                          <a:pt x="205" y="2693"/>
                          <a:pt x="796" y="2860"/>
                        </a:cubicBezTo>
                        <a:cubicBezTo>
                          <a:pt x="861" y="2877"/>
                          <a:pt x="919" y="2907"/>
                          <a:pt x="966" y="2952"/>
                        </a:cubicBezTo>
                        <a:cubicBezTo>
                          <a:pt x="1062" y="3039"/>
                          <a:pt x="1251" y="3172"/>
                          <a:pt x="1518" y="3172"/>
                        </a:cubicBezTo>
                        <a:cubicBezTo>
                          <a:pt x="1710" y="3172"/>
                          <a:pt x="1942" y="3103"/>
                          <a:pt x="2209" y="2901"/>
                        </a:cubicBezTo>
                        <a:cubicBezTo>
                          <a:pt x="3029" y="2283"/>
                          <a:pt x="2615" y="1822"/>
                          <a:pt x="2619" y="1764"/>
                        </a:cubicBezTo>
                        <a:cubicBezTo>
                          <a:pt x="2622" y="1706"/>
                          <a:pt x="2974" y="1491"/>
                          <a:pt x="2888" y="1190"/>
                        </a:cubicBezTo>
                        <a:cubicBezTo>
                          <a:pt x="2799" y="890"/>
                          <a:pt x="2407" y="917"/>
                          <a:pt x="2397" y="856"/>
                        </a:cubicBezTo>
                        <a:cubicBezTo>
                          <a:pt x="2390" y="791"/>
                          <a:pt x="2612" y="269"/>
                          <a:pt x="2062" y="23"/>
                        </a:cubicBezTo>
                        <a:cubicBezTo>
                          <a:pt x="2028" y="7"/>
                          <a:pt x="1993" y="1"/>
                          <a:pt x="1960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6" name="Google Shape;1846;p37"/>
                  <p:cNvSpPr/>
                  <p:nvPr/>
                </p:nvSpPr>
                <p:spPr>
                  <a:xfrm>
                    <a:off x="163776" y="1513751"/>
                    <a:ext cx="86036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" h="2421" extrusionOk="0">
                        <a:moveTo>
                          <a:pt x="1000" y="1"/>
                        </a:moveTo>
                        <a:lnTo>
                          <a:pt x="1000" y="1"/>
                        </a:lnTo>
                        <a:cubicBezTo>
                          <a:pt x="898" y="195"/>
                          <a:pt x="806" y="393"/>
                          <a:pt x="714" y="592"/>
                        </a:cubicBezTo>
                        <a:cubicBezTo>
                          <a:pt x="622" y="789"/>
                          <a:pt x="533" y="990"/>
                          <a:pt x="447" y="1189"/>
                        </a:cubicBezTo>
                        <a:cubicBezTo>
                          <a:pt x="362" y="1390"/>
                          <a:pt x="277" y="1591"/>
                          <a:pt x="202" y="1796"/>
                        </a:cubicBezTo>
                        <a:cubicBezTo>
                          <a:pt x="127" y="2001"/>
                          <a:pt x="42" y="2205"/>
                          <a:pt x="1" y="2421"/>
                        </a:cubicBezTo>
                        <a:cubicBezTo>
                          <a:pt x="28" y="2315"/>
                          <a:pt x="75" y="2216"/>
                          <a:pt x="116" y="2117"/>
                        </a:cubicBezTo>
                        <a:cubicBezTo>
                          <a:pt x="157" y="2015"/>
                          <a:pt x="198" y="1915"/>
                          <a:pt x="243" y="1813"/>
                        </a:cubicBezTo>
                        <a:lnTo>
                          <a:pt x="502" y="1213"/>
                        </a:lnTo>
                        <a:cubicBezTo>
                          <a:pt x="588" y="1011"/>
                          <a:pt x="673" y="813"/>
                          <a:pt x="755" y="608"/>
                        </a:cubicBezTo>
                        <a:cubicBezTo>
                          <a:pt x="841" y="407"/>
                          <a:pt x="923" y="206"/>
                          <a:pt x="1000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7" name="Google Shape;1847;p37"/>
                  <p:cNvSpPr/>
                  <p:nvPr/>
                </p:nvSpPr>
                <p:spPr>
                  <a:xfrm>
                    <a:off x="129998" y="1633221"/>
                    <a:ext cx="128581" cy="69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6" h="80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70" y="133"/>
                          <a:pt x="141" y="267"/>
                          <a:pt x="216" y="399"/>
                        </a:cubicBezTo>
                        <a:cubicBezTo>
                          <a:pt x="292" y="529"/>
                          <a:pt x="369" y="659"/>
                          <a:pt x="448" y="788"/>
                        </a:cubicBezTo>
                        <a:lnTo>
                          <a:pt x="455" y="806"/>
                        </a:lnTo>
                        <a:lnTo>
                          <a:pt x="476" y="802"/>
                        </a:lnTo>
                        <a:cubicBezTo>
                          <a:pt x="646" y="792"/>
                          <a:pt x="813" y="779"/>
                          <a:pt x="984" y="765"/>
                        </a:cubicBezTo>
                        <a:lnTo>
                          <a:pt x="1240" y="741"/>
                        </a:lnTo>
                        <a:cubicBezTo>
                          <a:pt x="1325" y="734"/>
                          <a:pt x="1411" y="720"/>
                          <a:pt x="1496" y="717"/>
                        </a:cubicBezTo>
                        <a:cubicBezTo>
                          <a:pt x="1451" y="712"/>
                          <a:pt x="1405" y="711"/>
                          <a:pt x="1360" y="711"/>
                        </a:cubicBezTo>
                        <a:cubicBezTo>
                          <a:pt x="1342" y="711"/>
                          <a:pt x="1324" y="711"/>
                          <a:pt x="1306" y="711"/>
                        </a:cubicBezTo>
                        <a:cubicBezTo>
                          <a:pt x="1284" y="711"/>
                          <a:pt x="1262" y="711"/>
                          <a:pt x="1240" y="710"/>
                        </a:cubicBezTo>
                        <a:lnTo>
                          <a:pt x="984" y="717"/>
                        </a:lnTo>
                        <a:cubicBezTo>
                          <a:pt x="815" y="724"/>
                          <a:pt x="653" y="733"/>
                          <a:pt x="487" y="743"/>
                        </a:cubicBezTo>
                        <a:lnTo>
                          <a:pt x="487" y="743"/>
                        </a:lnTo>
                        <a:cubicBezTo>
                          <a:pt x="412" y="618"/>
                          <a:pt x="336" y="497"/>
                          <a:pt x="254" y="376"/>
                        </a:cubicBezTo>
                        <a:cubicBezTo>
                          <a:pt x="172" y="249"/>
                          <a:pt x="87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48" name="Google Shape;1848;p37"/>
                  <p:cNvSpPr/>
                  <p:nvPr/>
                </p:nvSpPr>
                <p:spPr>
                  <a:xfrm>
                    <a:off x="174004" y="1558617"/>
                    <a:ext cx="101335" cy="67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7" extrusionOk="0">
                        <a:moveTo>
                          <a:pt x="1" y="1"/>
                        </a:moveTo>
                        <a:cubicBezTo>
                          <a:pt x="46" y="131"/>
                          <a:pt x="93" y="257"/>
                          <a:pt x="144" y="383"/>
                        </a:cubicBezTo>
                        <a:cubicBezTo>
                          <a:pt x="192" y="509"/>
                          <a:pt x="247" y="636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6" y="776"/>
                        </a:lnTo>
                        <a:cubicBezTo>
                          <a:pt x="476" y="731"/>
                          <a:pt x="619" y="687"/>
                          <a:pt x="759" y="636"/>
                        </a:cubicBezTo>
                        <a:lnTo>
                          <a:pt x="971" y="557"/>
                        </a:lnTo>
                        <a:cubicBezTo>
                          <a:pt x="1039" y="530"/>
                          <a:pt x="1111" y="506"/>
                          <a:pt x="1179" y="472"/>
                        </a:cubicBezTo>
                        <a:lnTo>
                          <a:pt x="1179" y="472"/>
                        </a:lnTo>
                        <a:lnTo>
                          <a:pt x="960" y="530"/>
                        </a:lnTo>
                        <a:lnTo>
                          <a:pt x="745" y="591"/>
                        </a:lnTo>
                        <a:cubicBezTo>
                          <a:pt x="610" y="630"/>
                          <a:pt x="475" y="672"/>
                          <a:pt x="342" y="713"/>
                        </a:cubicBezTo>
                        <a:lnTo>
                          <a:pt x="342" y="713"/>
                        </a:lnTo>
                        <a:cubicBezTo>
                          <a:pt x="291" y="596"/>
                          <a:pt x="239" y="481"/>
                          <a:pt x="185" y="366"/>
                        </a:cubicBezTo>
                        <a:cubicBezTo>
                          <a:pt x="128" y="243"/>
                          <a:pt x="66" y="1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</p:grpSp>
            <p:grpSp>
              <p:nvGrpSpPr>
                <p:cNvPr id="1849" name="Google Shape;1849;p37"/>
                <p:cNvGrpSpPr/>
                <p:nvPr/>
              </p:nvGrpSpPr>
              <p:grpSpPr>
                <a:xfrm flipH="1">
                  <a:off x="1969569" y="4108306"/>
                  <a:ext cx="934297" cy="644626"/>
                  <a:chOff x="1753081" y="1351125"/>
                  <a:chExt cx="1004513" cy="693072"/>
                </a:xfrm>
              </p:grpSpPr>
              <p:sp>
                <p:nvSpPr>
                  <p:cNvPr id="1850" name="Google Shape;1850;p37"/>
                  <p:cNvSpPr/>
                  <p:nvPr/>
                </p:nvSpPr>
                <p:spPr>
                  <a:xfrm>
                    <a:off x="1830857" y="1351125"/>
                    <a:ext cx="594466" cy="6853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6054" extrusionOk="0">
                        <a:moveTo>
                          <a:pt x="3304" y="1"/>
                        </a:moveTo>
                        <a:cubicBezTo>
                          <a:pt x="2361" y="1"/>
                          <a:pt x="0" y="2712"/>
                          <a:pt x="547" y="5458"/>
                        </a:cubicBezTo>
                        <a:cubicBezTo>
                          <a:pt x="629" y="5875"/>
                          <a:pt x="798" y="6053"/>
                          <a:pt x="1019" y="6053"/>
                        </a:cubicBezTo>
                        <a:cubicBezTo>
                          <a:pt x="2285" y="6053"/>
                          <a:pt x="5250" y="225"/>
                          <a:pt x="3356" y="4"/>
                        </a:cubicBezTo>
                        <a:cubicBezTo>
                          <a:pt x="3339" y="2"/>
                          <a:pt x="3322" y="1"/>
                          <a:pt x="3304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1" name="Google Shape;1851;p37"/>
                  <p:cNvSpPr/>
                  <p:nvPr/>
                </p:nvSpPr>
                <p:spPr>
                  <a:xfrm>
                    <a:off x="1923576" y="1372748"/>
                    <a:ext cx="300006" cy="579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0" h="5121" extrusionOk="0">
                        <a:moveTo>
                          <a:pt x="2649" y="1407"/>
                        </a:moveTo>
                        <a:cubicBezTo>
                          <a:pt x="2648" y="1407"/>
                          <a:pt x="2646" y="1407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646" y="1407"/>
                          <a:pt x="2648" y="1407"/>
                          <a:pt x="2649" y="1407"/>
                        </a:cubicBezTo>
                        <a:close/>
                        <a:moveTo>
                          <a:pt x="2530" y="0"/>
                        </a:moveTo>
                        <a:cubicBezTo>
                          <a:pt x="2260" y="397"/>
                          <a:pt x="2052" y="827"/>
                          <a:pt x="1827" y="1246"/>
                        </a:cubicBezTo>
                        <a:cubicBezTo>
                          <a:pt x="1605" y="1667"/>
                          <a:pt x="1394" y="2093"/>
                          <a:pt x="1185" y="2519"/>
                        </a:cubicBezTo>
                        <a:cubicBezTo>
                          <a:pt x="1182" y="2527"/>
                          <a:pt x="1178" y="2530"/>
                          <a:pt x="1178" y="2533"/>
                        </a:cubicBezTo>
                        <a:cubicBezTo>
                          <a:pt x="1141" y="2318"/>
                          <a:pt x="1107" y="2100"/>
                          <a:pt x="1063" y="1884"/>
                        </a:cubicBezTo>
                        <a:cubicBezTo>
                          <a:pt x="1008" y="1598"/>
                          <a:pt x="949" y="1314"/>
                          <a:pt x="881" y="1032"/>
                        </a:cubicBezTo>
                        <a:lnTo>
                          <a:pt x="881" y="1032"/>
                        </a:lnTo>
                        <a:cubicBezTo>
                          <a:pt x="899" y="1322"/>
                          <a:pt x="929" y="1612"/>
                          <a:pt x="963" y="1902"/>
                        </a:cubicBezTo>
                        <a:cubicBezTo>
                          <a:pt x="994" y="2182"/>
                          <a:pt x="1035" y="2465"/>
                          <a:pt x="1076" y="2745"/>
                        </a:cubicBezTo>
                        <a:cubicBezTo>
                          <a:pt x="970" y="2967"/>
                          <a:pt x="864" y="3192"/>
                          <a:pt x="759" y="3417"/>
                        </a:cubicBezTo>
                        <a:cubicBezTo>
                          <a:pt x="598" y="2970"/>
                          <a:pt x="428" y="2527"/>
                          <a:pt x="223" y="2093"/>
                        </a:cubicBezTo>
                        <a:lnTo>
                          <a:pt x="223" y="2093"/>
                        </a:lnTo>
                        <a:cubicBezTo>
                          <a:pt x="346" y="2601"/>
                          <a:pt x="506" y="3096"/>
                          <a:pt x="677" y="3592"/>
                        </a:cubicBezTo>
                        <a:cubicBezTo>
                          <a:pt x="642" y="3666"/>
                          <a:pt x="609" y="3738"/>
                          <a:pt x="574" y="3813"/>
                        </a:cubicBezTo>
                        <a:lnTo>
                          <a:pt x="281" y="4465"/>
                        </a:lnTo>
                        <a:cubicBezTo>
                          <a:pt x="188" y="4684"/>
                          <a:pt x="89" y="4903"/>
                          <a:pt x="1" y="5121"/>
                        </a:cubicBezTo>
                        <a:cubicBezTo>
                          <a:pt x="120" y="4916"/>
                          <a:pt x="229" y="4704"/>
                          <a:pt x="342" y="4493"/>
                        </a:cubicBezTo>
                        <a:lnTo>
                          <a:pt x="670" y="3858"/>
                        </a:lnTo>
                        <a:cubicBezTo>
                          <a:pt x="707" y="3786"/>
                          <a:pt x="745" y="3711"/>
                          <a:pt x="779" y="3639"/>
                        </a:cubicBezTo>
                        <a:cubicBezTo>
                          <a:pt x="1028" y="3516"/>
                          <a:pt x="1277" y="3390"/>
                          <a:pt x="1520" y="3260"/>
                        </a:cubicBezTo>
                        <a:cubicBezTo>
                          <a:pt x="1643" y="3195"/>
                          <a:pt x="1765" y="3127"/>
                          <a:pt x="1885" y="3059"/>
                        </a:cubicBezTo>
                        <a:cubicBezTo>
                          <a:pt x="2005" y="2987"/>
                          <a:pt x="2124" y="2922"/>
                          <a:pt x="2240" y="2847"/>
                        </a:cubicBezTo>
                        <a:lnTo>
                          <a:pt x="2240" y="2847"/>
                        </a:lnTo>
                        <a:cubicBezTo>
                          <a:pt x="2107" y="2895"/>
                          <a:pt x="1981" y="2950"/>
                          <a:pt x="1847" y="3001"/>
                        </a:cubicBezTo>
                        <a:cubicBezTo>
                          <a:pt x="1721" y="3055"/>
                          <a:pt x="1592" y="3110"/>
                          <a:pt x="1465" y="3168"/>
                        </a:cubicBezTo>
                        <a:cubicBezTo>
                          <a:pt x="1267" y="3253"/>
                          <a:pt x="1076" y="3346"/>
                          <a:pt x="881" y="3438"/>
                        </a:cubicBezTo>
                        <a:cubicBezTo>
                          <a:pt x="987" y="3226"/>
                          <a:pt x="1096" y="3011"/>
                          <a:pt x="1203" y="2796"/>
                        </a:cubicBezTo>
                        <a:lnTo>
                          <a:pt x="1912" y="2089"/>
                        </a:lnTo>
                        <a:cubicBezTo>
                          <a:pt x="2028" y="1970"/>
                          <a:pt x="2148" y="1851"/>
                          <a:pt x="2271" y="1735"/>
                        </a:cubicBezTo>
                        <a:cubicBezTo>
                          <a:pt x="2329" y="1676"/>
                          <a:pt x="2391" y="1615"/>
                          <a:pt x="2452" y="1557"/>
                        </a:cubicBezTo>
                        <a:cubicBezTo>
                          <a:pt x="2482" y="1530"/>
                          <a:pt x="2513" y="1499"/>
                          <a:pt x="2544" y="1475"/>
                        </a:cubicBezTo>
                        <a:cubicBezTo>
                          <a:pt x="2577" y="1449"/>
                          <a:pt x="2603" y="1416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561" y="1423"/>
                          <a:pt x="2495" y="1483"/>
                          <a:pt x="2424" y="1526"/>
                        </a:cubicBezTo>
                        <a:cubicBezTo>
                          <a:pt x="2356" y="1577"/>
                          <a:pt x="2288" y="1629"/>
                          <a:pt x="2223" y="1680"/>
                        </a:cubicBezTo>
                        <a:cubicBezTo>
                          <a:pt x="2093" y="1789"/>
                          <a:pt x="1964" y="1898"/>
                          <a:pt x="1838" y="2011"/>
                        </a:cubicBezTo>
                        <a:cubicBezTo>
                          <a:pt x="1680" y="2151"/>
                          <a:pt x="1526" y="2291"/>
                          <a:pt x="1376" y="2437"/>
                        </a:cubicBezTo>
                        <a:cubicBezTo>
                          <a:pt x="1561" y="2056"/>
                          <a:pt x="1742" y="1676"/>
                          <a:pt x="1919" y="1290"/>
                        </a:cubicBezTo>
                        <a:lnTo>
                          <a:pt x="2223" y="646"/>
                        </a:lnTo>
                        <a:cubicBezTo>
                          <a:pt x="2322" y="430"/>
                          <a:pt x="2414" y="208"/>
                          <a:pt x="253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2" name="Google Shape;1852;p37"/>
                  <p:cNvSpPr/>
                  <p:nvPr/>
                </p:nvSpPr>
                <p:spPr>
                  <a:xfrm>
                    <a:off x="1919727" y="1439882"/>
                    <a:ext cx="837867" cy="604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1" h="5338" extrusionOk="0">
                        <a:moveTo>
                          <a:pt x="6147" y="0"/>
                        </a:moveTo>
                        <a:cubicBezTo>
                          <a:pt x="6107" y="0"/>
                          <a:pt x="6061" y="5"/>
                          <a:pt x="6009" y="15"/>
                        </a:cubicBezTo>
                        <a:cubicBezTo>
                          <a:pt x="4339" y="336"/>
                          <a:pt x="62" y="5207"/>
                          <a:pt x="0" y="5235"/>
                        </a:cubicBezTo>
                        <a:lnTo>
                          <a:pt x="131" y="5337"/>
                        </a:lnTo>
                        <a:cubicBezTo>
                          <a:pt x="3150" y="4662"/>
                          <a:pt x="7400" y="0"/>
                          <a:pt x="6147" y="0"/>
                        </a:cubicBezTo>
                        <a:close/>
                      </a:path>
                    </a:pathLst>
                  </a:custGeom>
                  <a:solidFill>
                    <a:srgbClr val="60524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3" name="Google Shape;1853;p37"/>
                  <p:cNvSpPr/>
                  <p:nvPr/>
                </p:nvSpPr>
                <p:spPr>
                  <a:xfrm>
                    <a:off x="1980860" y="1462411"/>
                    <a:ext cx="629900" cy="54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4838" extrusionOk="0">
                        <a:moveTo>
                          <a:pt x="5564" y="0"/>
                        </a:moveTo>
                        <a:lnTo>
                          <a:pt x="5564" y="0"/>
                        </a:lnTo>
                        <a:cubicBezTo>
                          <a:pt x="5325" y="191"/>
                          <a:pt x="5086" y="386"/>
                          <a:pt x="4847" y="580"/>
                        </a:cubicBezTo>
                        <a:lnTo>
                          <a:pt x="4270" y="1062"/>
                        </a:lnTo>
                        <a:cubicBezTo>
                          <a:pt x="4277" y="993"/>
                          <a:pt x="4277" y="925"/>
                          <a:pt x="4277" y="857"/>
                        </a:cubicBezTo>
                        <a:cubicBezTo>
                          <a:pt x="4277" y="765"/>
                          <a:pt x="4274" y="670"/>
                          <a:pt x="4256" y="574"/>
                        </a:cubicBezTo>
                        <a:cubicBezTo>
                          <a:pt x="4223" y="662"/>
                          <a:pt x="4199" y="755"/>
                          <a:pt x="4182" y="850"/>
                        </a:cubicBezTo>
                        <a:cubicBezTo>
                          <a:pt x="4161" y="943"/>
                          <a:pt x="4151" y="1034"/>
                          <a:pt x="4141" y="1127"/>
                        </a:cubicBezTo>
                        <a:lnTo>
                          <a:pt x="4133" y="1178"/>
                        </a:lnTo>
                        <a:cubicBezTo>
                          <a:pt x="3912" y="1366"/>
                          <a:pt x="3690" y="1554"/>
                          <a:pt x="3468" y="1745"/>
                        </a:cubicBezTo>
                        <a:cubicBezTo>
                          <a:pt x="3462" y="1707"/>
                          <a:pt x="3458" y="1669"/>
                          <a:pt x="3451" y="1632"/>
                        </a:cubicBezTo>
                        <a:cubicBezTo>
                          <a:pt x="3434" y="1546"/>
                          <a:pt x="3413" y="1458"/>
                          <a:pt x="3380" y="1373"/>
                        </a:cubicBezTo>
                        <a:cubicBezTo>
                          <a:pt x="3359" y="1464"/>
                          <a:pt x="3349" y="1554"/>
                          <a:pt x="3349" y="1642"/>
                        </a:cubicBezTo>
                        <a:cubicBezTo>
                          <a:pt x="3345" y="1710"/>
                          <a:pt x="3349" y="1776"/>
                          <a:pt x="3352" y="1844"/>
                        </a:cubicBezTo>
                        <a:cubicBezTo>
                          <a:pt x="3147" y="2017"/>
                          <a:pt x="2946" y="2195"/>
                          <a:pt x="2741" y="2370"/>
                        </a:cubicBezTo>
                        <a:cubicBezTo>
                          <a:pt x="2707" y="2400"/>
                          <a:pt x="2673" y="2431"/>
                          <a:pt x="2638" y="2458"/>
                        </a:cubicBezTo>
                        <a:cubicBezTo>
                          <a:pt x="2618" y="2353"/>
                          <a:pt x="2591" y="2243"/>
                          <a:pt x="2547" y="2137"/>
                        </a:cubicBezTo>
                        <a:cubicBezTo>
                          <a:pt x="2523" y="2277"/>
                          <a:pt x="2523" y="2417"/>
                          <a:pt x="2529" y="2554"/>
                        </a:cubicBezTo>
                        <a:cubicBezTo>
                          <a:pt x="2277" y="2779"/>
                          <a:pt x="2021" y="3001"/>
                          <a:pt x="1768" y="3226"/>
                        </a:cubicBezTo>
                        <a:cubicBezTo>
                          <a:pt x="1762" y="3090"/>
                          <a:pt x="1744" y="2950"/>
                          <a:pt x="1707" y="2813"/>
                        </a:cubicBezTo>
                        <a:cubicBezTo>
                          <a:pt x="1659" y="2987"/>
                          <a:pt x="1649" y="3161"/>
                          <a:pt x="1645" y="3336"/>
                        </a:cubicBezTo>
                        <a:cubicBezTo>
                          <a:pt x="1549" y="3421"/>
                          <a:pt x="1454" y="3506"/>
                          <a:pt x="1359" y="3591"/>
                        </a:cubicBezTo>
                        <a:cubicBezTo>
                          <a:pt x="1229" y="3708"/>
                          <a:pt x="1102" y="3824"/>
                          <a:pt x="973" y="3939"/>
                        </a:cubicBezTo>
                        <a:cubicBezTo>
                          <a:pt x="966" y="3871"/>
                          <a:pt x="952" y="3803"/>
                          <a:pt x="932" y="3738"/>
                        </a:cubicBezTo>
                        <a:cubicBezTo>
                          <a:pt x="894" y="3834"/>
                          <a:pt x="877" y="3933"/>
                          <a:pt x="867" y="4032"/>
                        </a:cubicBezTo>
                        <a:lnTo>
                          <a:pt x="867" y="4035"/>
                        </a:lnTo>
                        <a:cubicBezTo>
                          <a:pt x="577" y="4298"/>
                          <a:pt x="283" y="4565"/>
                          <a:pt x="0" y="4837"/>
                        </a:cubicBezTo>
                        <a:lnTo>
                          <a:pt x="713" y="4257"/>
                        </a:lnTo>
                        <a:lnTo>
                          <a:pt x="915" y="4090"/>
                        </a:lnTo>
                        <a:lnTo>
                          <a:pt x="922" y="4090"/>
                        </a:lnTo>
                        <a:cubicBezTo>
                          <a:pt x="985" y="4097"/>
                          <a:pt x="1048" y="4100"/>
                          <a:pt x="1110" y="4100"/>
                        </a:cubicBezTo>
                        <a:cubicBezTo>
                          <a:pt x="1144" y="4100"/>
                          <a:pt x="1178" y="4099"/>
                          <a:pt x="1212" y="4097"/>
                        </a:cubicBezTo>
                        <a:cubicBezTo>
                          <a:pt x="1307" y="4090"/>
                          <a:pt x="1406" y="4080"/>
                          <a:pt x="1502" y="4049"/>
                        </a:cubicBezTo>
                        <a:cubicBezTo>
                          <a:pt x="1406" y="4012"/>
                          <a:pt x="1311" y="3994"/>
                          <a:pt x="1215" y="3984"/>
                        </a:cubicBezTo>
                        <a:cubicBezTo>
                          <a:pt x="1160" y="3977"/>
                          <a:pt x="1106" y="3974"/>
                          <a:pt x="1055" y="3974"/>
                        </a:cubicBezTo>
                        <a:lnTo>
                          <a:pt x="1423" y="3663"/>
                        </a:lnTo>
                        <a:cubicBezTo>
                          <a:pt x="1519" y="3581"/>
                          <a:pt x="1618" y="3499"/>
                          <a:pt x="1713" y="3414"/>
                        </a:cubicBezTo>
                        <a:cubicBezTo>
                          <a:pt x="1806" y="3424"/>
                          <a:pt x="1898" y="3427"/>
                          <a:pt x="1990" y="3427"/>
                        </a:cubicBezTo>
                        <a:cubicBezTo>
                          <a:pt x="2085" y="3427"/>
                          <a:pt x="2184" y="3424"/>
                          <a:pt x="2280" y="3404"/>
                        </a:cubicBezTo>
                        <a:cubicBezTo>
                          <a:pt x="2188" y="3369"/>
                          <a:pt x="2096" y="3345"/>
                          <a:pt x="2000" y="3328"/>
                        </a:cubicBezTo>
                        <a:cubicBezTo>
                          <a:pt x="1949" y="3318"/>
                          <a:pt x="1898" y="3308"/>
                          <a:pt x="1847" y="3301"/>
                        </a:cubicBezTo>
                        <a:cubicBezTo>
                          <a:pt x="2102" y="3082"/>
                          <a:pt x="2359" y="2865"/>
                          <a:pt x="2611" y="2646"/>
                        </a:cubicBezTo>
                        <a:cubicBezTo>
                          <a:pt x="2704" y="2663"/>
                          <a:pt x="2796" y="2677"/>
                          <a:pt x="2888" y="2687"/>
                        </a:cubicBezTo>
                        <a:cubicBezTo>
                          <a:pt x="2940" y="2690"/>
                          <a:pt x="2993" y="2693"/>
                          <a:pt x="3045" y="2693"/>
                        </a:cubicBezTo>
                        <a:cubicBezTo>
                          <a:pt x="3096" y="2693"/>
                          <a:pt x="3147" y="2690"/>
                          <a:pt x="3199" y="2683"/>
                        </a:cubicBezTo>
                        <a:cubicBezTo>
                          <a:pt x="3103" y="2636"/>
                          <a:pt x="3004" y="2608"/>
                          <a:pt x="2905" y="2578"/>
                        </a:cubicBezTo>
                        <a:cubicBezTo>
                          <a:pt x="2850" y="2564"/>
                          <a:pt x="2792" y="2554"/>
                          <a:pt x="2734" y="2540"/>
                        </a:cubicBezTo>
                        <a:cubicBezTo>
                          <a:pt x="2765" y="2516"/>
                          <a:pt x="2792" y="2493"/>
                          <a:pt x="2823" y="2465"/>
                        </a:cubicBezTo>
                        <a:cubicBezTo>
                          <a:pt x="3014" y="2298"/>
                          <a:pt x="3205" y="2130"/>
                          <a:pt x="3396" y="1960"/>
                        </a:cubicBezTo>
                        <a:lnTo>
                          <a:pt x="3403" y="1963"/>
                        </a:lnTo>
                        <a:cubicBezTo>
                          <a:pt x="3522" y="1987"/>
                          <a:pt x="3640" y="2005"/>
                          <a:pt x="3764" y="2005"/>
                        </a:cubicBezTo>
                        <a:cubicBezTo>
                          <a:pt x="3797" y="2005"/>
                          <a:pt x="3830" y="2004"/>
                          <a:pt x="3864" y="2001"/>
                        </a:cubicBezTo>
                        <a:cubicBezTo>
                          <a:pt x="3752" y="1935"/>
                          <a:pt x="3632" y="1895"/>
                          <a:pt x="3512" y="1861"/>
                        </a:cubicBezTo>
                        <a:cubicBezTo>
                          <a:pt x="3744" y="1656"/>
                          <a:pt x="3977" y="1451"/>
                          <a:pt x="4206" y="1246"/>
                        </a:cubicBezTo>
                        <a:lnTo>
                          <a:pt x="4250" y="1206"/>
                        </a:lnTo>
                        <a:cubicBezTo>
                          <a:pt x="4332" y="1223"/>
                          <a:pt x="4414" y="1233"/>
                          <a:pt x="4496" y="1243"/>
                        </a:cubicBezTo>
                        <a:cubicBezTo>
                          <a:pt x="4562" y="1250"/>
                          <a:pt x="4629" y="1253"/>
                          <a:pt x="4697" y="1253"/>
                        </a:cubicBezTo>
                        <a:cubicBezTo>
                          <a:pt x="4734" y="1253"/>
                          <a:pt x="4772" y="1252"/>
                          <a:pt x="4809" y="1250"/>
                        </a:cubicBezTo>
                        <a:cubicBezTo>
                          <a:pt x="4714" y="1202"/>
                          <a:pt x="4615" y="1168"/>
                          <a:pt x="4516" y="1141"/>
                        </a:cubicBezTo>
                        <a:cubicBezTo>
                          <a:pt x="4465" y="1127"/>
                          <a:pt x="4414" y="1113"/>
                          <a:pt x="4366" y="1103"/>
                        </a:cubicBezTo>
                        <a:lnTo>
                          <a:pt x="4888" y="629"/>
                        </a:lnTo>
                        <a:cubicBezTo>
                          <a:pt x="5113" y="417"/>
                          <a:pt x="5342" y="212"/>
                          <a:pt x="5564" y="0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4" name="Google Shape;1854;p37"/>
                  <p:cNvSpPr/>
                  <p:nvPr/>
                </p:nvSpPr>
                <p:spPr>
                  <a:xfrm>
                    <a:off x="1753081" y="1783928"/>
                    <a:ext cx="261402" cy="172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" h="1520" extrusionOk="0">
                        <a:moveTo>
                          <a:pt x="1118" y="1"/>
                        </a:moveTo>
                        <a:cubicBezTo>
                          <a:pt x="124" y="1"/>
                          <a:pt x="1" y="836"/>
                          <a:pt x="1" y="1271"/>
                        </a:cubicBezTo>
                        <a:cubicBezTo>
                          <a:pt x="5" y="1407"/>
                          <a:pt x="114" y="1520"/>
                          <a:pt x="254" y="1520"/>
                        </a:cubicBezTo>
                        <a:lnTo>
                          <a:pt x="1056" y="1520"/>
                        </a:lnTo>
                        <a:cubicBezTo>
                          <a:pt x="1201" y="1513"/>
                          <a:pt x="1381" y="1510"/>
                          <a:pt x="1559" y="1510"/>
                        </a:cubicBezTo>
                        <a:cubicBezTo>
                          <a:pt x="1736" y="1510"/>
                          <a:pt x="1911" y="1513"/>
                          <a:pt x="2046" y="1516"/>
                        </a:cubicBezTo>
                        <a:cubicBezTo>
                          <a:pt x="2189" y="1516"/>
                          <a:pt x="2309" y="1397"/>
                          <a:pt x="2302" y="1250"/>
                        </a:cubicBezTo>
                        <a:cubicBezTo>
                          <a:pt x="2274" y="813"/>
                          <a:pt x="2097" y="1"/>
                          <a:pt x="1118" y="1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5" name="Google Shape;1855;p37"/>
                  <p:cNvSpPr/>
                  <p:nvPr/>
                </p:nvSpPr>
                <p:spPr>
                  <a:xfrm>
                    <a:off x="1829838" y="1954762"/>
                    <a:ext cx="111172" cy="86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762" extrusionOk="0">
                        <a:moveTo>
                          <a:pt x="846" y="0"/>
                        </a:moveTo>
                        <a:lnTo>
                          <a:pt x="142" y="11"/>
                        </a:lnTo>
                        <a:cubicBezTo>
                          <a:pt x="142" y="11"/>
                          <a:pt x="1" y="761"/>
                          <a:pt x="480" y="761"/>
                        </a:cubicBezTo>
                        <a:cubicBezTo>
                          <a:pt x="484" y="761"/>
                          <a:pt x="487" y="761"/>
                          <a:pt x="490" y="761"/>
                        </a:cubicBezTo>
                        <a:cubicBezTo>
                          <a:pt x="982" y="748"/>
                          <a:pt x="846" y="0"/>
                          <a:pt x="846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6" name="Google Shape;1856;p37"/>
                  <p:cNvSpPr/>
                  <p:nvPr/>
                </p:nvSpPr>
                <p:spPr>
                  <a:xfrm>
                    <a:off x="1846706" y="1875515"/>
                    <a:ext cx="39171" cy="3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" h="346" extrusionOk="0">
                        <a:moveTo>
                          <a:pt x="171" y="0"/>
                        </a:moveTo>
                        <a:cubicBezTo>
                          <a:pt x="79" y="0"/>
                          <a:pt x="1" y="79"/>
                          <a:pt x="1" y="175"/>
                        </a:cubicBezTo>
                        <a:cubicBezTo>
                          <a:pt x="1" y="267"/>
                          <a:pt x="79" y="345"/>
                          <a:pt x="171" y="345"/>
                        </a:cubicBezTo>
                        <a:cubicBezTo>
                          <a:pt x="267" y="345"/>
                          <a:pt x="346" y="267"/>
                          <a:pt x="346" y="175"/>
                        </a:cubicBezTo>
                        <a:cubicBezTo>
                          <a:pt x="346" y="79"/>
                          <a:pt x="267" y="0"/>
                          <a:pt x="171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7" name="Google Shape;1857;p37"/>
                  <p:cNvSpPr/>
                  <p:nvPr/>
                </p:nvSpPr>
                <p:spPr>
                  <a:xfrm>
                    <a:off x="1860970" y="1803966"/>
                    <a:ext cx="39963" cy="30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" h="268" extrusionOk="0">
                        <a:moveTo>
                          <a:pt x="174" y="1"/>
                        </a:moveTo>
                        <a:cubicBezTo>
                          <a:pt x="79" y="1"/>
                          <a:pt x="1" y="59"/>
                          <a:pt x="1" y="134"/>
                        </a:cubicBezTo>
                        <a:cubicBezTo>
                          <a:pt x="1" y="209"/>
                          <a:pt x="79" y="267"/>
                          <a:pt x="174" y="267"/>
                        </a:cubicBezTo>
                        <a:cubicBezTo>
                          <a:pt x="274" y="267"/>
                          <a:pt x="352" y="209"/>
                          <a:pt x="352" y="134"/>
                        </a:cubicBezTo>
                        <a:cubicBezTo>
                          <a:pt x="352" y="59"/>
                          <a:pt x="274" y="1"/>
                          <a:pt x="174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  <p:sp>
                <p:nvSpPr>
                  <p:cNvPr id="1858" name="Google Shape;1858;p37"/>
                  <p:cNvSpPr/>
                  <p:nvPr/>
                </p:nvSpPr>
                <p:spPr>
                  <a:xfrm>
                    <a:off x="1944520" y="1846080"/>
                    <a:ext cx="34529" cy="32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" h="285" extrusionOk="0">
                        <a:moveTo>
                          <a:pt x="150" y="1"/>
                        </a:moveTo>
                        <a:cubicBezTo>
                          <a:pt x="68" y="1"/>
                          <a:pt x="0" y="66"/>
                          <a:pt x="0" y="144"/>
                        </a:cubicBezTo>
                        <a:cubicBezTo>
                          <a:pt x="0" y="219"/>
                          <a:pt x="68" y="284"/>
                          <a:pt x="150" y="284"/>
                        </a:cubicBezTo>
                        <a:cubicBezTo>
                          <a:pt x="235" y="284"/>
                          <a:pt x="304" y="219"/>
                          <a:pt x="304" y="144"/>
                        </a:cubicBezTo>
                        <a:cubicBezTo>
                          <a:pt x="304" y="66"/>
                          <a:pt x="235" y="1"/>
                          <a:pt x="150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/>
                  </a:p>
                </p:txBody>
              </p:sp>
            </p:grpSp>
            <p:sp>
              <p:nvSpPr>
                <p:cNvPr id="1860" name="Google Shape;1860;p37"/>
                <p:cNvSpPr/>
                <p:nvPr/>
              </p:nvSpPr>
              <p:spPr>
                <a:xfrm rot="20225827">
                  <a:off x="2046149" y="3570077"/>
                  <a:ext cx="592309" cy="33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7" h="16788" extrusionOk="0">
                      <a:moveTo>
                        <a:pt x="0" y="1"/>
                      </a:moveTo>
                      <a:lnTo>
                        <a:pt x="0" y="16788"/>
                      </a:lnTo>
                      <a:lnTo>
                        <a:pt x="29656" y="16788"/>
                      </a:lnTo>
                      <a:lnTo>
                        <a:pt x="29656" y="1"/>
                      </a:lnTo>
                      <a:close/>
                    </a:path>
                  </a:pathLst>
                </a:custGeom>
                <a:solidFill>
                  <a:srgbClr val="2AB0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  <p:grpSp>
            <p:nvGrpSpPr>
              <p:cNvPr id="1863" name="Google Shape;1863;p37"/>
              <p:cNvGrpSpPr/>
              <p:nvPr/>
            </p:nvGrpSpPr>
            <p:grpSpPr>
              <a:xfrm>
                <a:off x="4759976" y="3350425"/>
                <a:ext cx="2263120" cy="1409668"/>
                <a:chOff x="4759976" y="3350425"/>
                <a:chExt cx="2263120" cy="1409668"/>
              </a:xfrm>
            </p:grpSpPr>
            <p:sp>
              <p:nvSpPr>
                <p:cNvPr id="1864" name="Google Shape;1864;p37"/>
                <p:cNvSpPr/>
                <p:nvPr/>
              </p:nvSpPr>
              <p:spPr>
                <a:xfrm>
                  <a:off x="5396513" y="3827397"/>
                  <a:ext cx="1262452" cy="93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8" h="15577" extrusionOk="0">
                      <a:moveTo>
                        <a:pt x="1074" y="0"/>
                      </a:moveTo>
                      <a:lnTo>
                        <a:pt x="295" y="468"/>
                      </a:lnTo>
                      <a:cubicBezTo>
                        <a:pt x="295" y="468"/>
                        <a:pt x="1" y="7414"/>
                        <a:pt x="7135" y="7414"/>
                      </a:cubicBezTo>
                      <a:cubicBezTo>
                        <a:pt x="7482" y="7414"/>
                        <a:pt x="7848" y="7398"/>
                        <a:pt x="8232" y="7363"/>
                      </a:cubicBezTo>
                      <a:lnTo>
                        <a:pt x="8232" y="7363"/>
                      </a:lnTo>
                      <a:cubicBezTo>
                        <a:pt x="8232" y="7363"/>
                        <a:pt x="5712" y="12159"/>
                        <a:pt x="5712" y="15576"/>
                      </a:cubicBezTo>
                      <a:lnTo>
                        <a:pt x="20920" y="15576"/>
                      </a:lnTo>
                      <a:cubicBezTo>
                        <a:pt x="20988" y="15576"/>
                        <a:pt x="21097" y="6957"/>
                        <a:pt x="14482" y="5557"/>
                      </a:cubicBezTo>
                      <a:lnTo>
                        <a:pt x="11772" y="4957"/>
                      </a:lnTo>
                      <a:cubicBezTo>
                        <a:pt x="7423" y="4909"/>
                        <a:pt x="2688" y="3618"/>
                        <a:pt x="1074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65" name="Google Shape;1865;p37"/>
                <p:cNvSpPr/>
                <p:nvPr/>
              </p:nvSpPr>
              <p:spPr>
                <a:xfrm>
                  <a:off x="5378142" y="3829371"/>
                  <a:ext cx="555711" cy="50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7" h="8370" extrusionOk="0">
                      <a:moveTo>
                        <a:pt x="612" y="1"/>
                      </a:moveTo>
                      <a:lnTo>
                        <a:pt x="612" y="1"/>
                      </a:lnTo>
                      <a:cubicBezTo>
                        <a:pt x="0" y="7151"/>
                        <a:pt x="3401" y="8369"/>
                        <a:pt x="5790" y="8369"/>
                      </a:cubicBezTo>
                      <a:cubicBezTo>
                        <a:pt x="7025" y="8369"/>
                        <a:pt x="7989" y="8044"/>
                        <a:pt x="7989" y="8044"/>
                      </a:cubicBezTo>
                      <a:lnTo>
                        <a:pt x="9287" y="6344"/>
                      </a:lnTo>
                      <a:lnTo>
                        <a:pt x="9287" y="6344"/>
                      </a:lnTo>
                      <a:cubicBezTo>
                        <a:pt x="9287" y="6344"/>
                        <a:pt x="8997" y="6403"/>
                        <a:pt x="8381" y="6403"/>
                      </a:cubicBezTo>
                      <a:cubicBezTo>
                        <a:pt x="7628" y="6403"/>
                        <a:pt x="6387" y="6314"/>
                        <a:pt x="4592" y="5920"/>
                      </a:cubicBezTo>
                      <a:cubicBezTo>
                        <a:pt x="1329" y="5203"/>
                        <a:pt x="612" y="1"/>
                        <a:pt x="612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66" name="Google Shape;1866;p37"/>
                <p:cNvSpPr/>
                <p:nvPr/>
              </p:nvSpPr>
              <p:spPr>
                <a:xfrm>
                  <a:off x="6259562" y="4035754"/>
                  <a:ext cx="423530" cy="18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8" h="3110" extrusionOk="0">
                      <a:moveTo>
                        <a:pt x="6767" y="0"/>
                      </a:moveTo>
                      <a:cubicBezTo>
                        <a:pt x="6709" y="79"/>
                        <a:pt x="6647" y="153"/>
                        <a:pt x="6583" y="215"/>
                      </a:cubicBezTo>
                      <a:cubicBezTo>
                        <a:pt x="5094" y="1676"/>
                        <a:pt x="1267" y="1704"/>
                        <a:pt x="554" y="1830"/>
                      </a:cubicBezTo>
                      <a:cubicBezTo>
                        <a:pt x="489" y="1840"/>
                        <a:pt x="56" y="2007"/>
                        <a:pt x="1" y="2025"/>
                      </a:cubicBezTo>
                      <a:cubicBezTo>
                        <a:pt x="653" y="2151"/>
                        <a:pt x="1946" y="3014"/>
                        <a:pt x="3909" y="3096"/>
                      </a:cubicBezTo>
                      <a:cubicBezTo>
                        <a:pt x="4130" y="3105"/>
                        <a:pt x="4338" y="3109"/>
                        <a:pt x="4534" y="3109"/>
                      </a:cubicBezTo>
                      <a:cubicBezTo>
                        <a:pt x="6275" y="3109"/>
                        <a:pt x="7078" y="2792"/>
                        <a:pt x="7078" y="2792"/>
                      </a:cubicBezTo>
                      <a:lnTo>
                        <a:pt x="6767" y="0"/>
                      </a:ln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67" name="Google Shape;1867;p37"/>
                <p:cNvSpPr/>
                <p:nvPr/>
              </p:nvSpPr>
              <p:spPr>
                <a:xfrm>
                  <a:off x="5729334" y="3397996"/>
                  <a:ext cx="1033394" cy="78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0" h="13062" extrusionOk="0">
                      <a:moveTo>
                        <a:pt x="7914" y="0"/>
                      </a:moveTo>
                      <a:cubicBezTo>
                        <a:pt x="5704" y="0"/>
                        <a:pt x="4311" y="1144"/>
                        <a:pt x="3414" y="3015"/>
                      </a:cubicBezTo>
                      <a:cubicBezTo>
                        <a:pt x="3393" y="3063"/>
                        <a:pt x="3373" y="3110"/>
                        <a:pt x="3352" y="3159"/>
                      </a:cubicBezTo>
                      <a:cubicBezTo>
                        <a:pt x="3029" y="3957"/>
                        <a:pt x="3049" y="4930"/>
                        <a:pt x="2140" y="5281"/>
                      </a:cubicBezTo>
                      <a:cubicBezTo>
                        <a:pt x="1178" y="5657"/>
                        <a:pt x="1" y="7893"/>
                        <a:pt x="2639" y="9631"/>
                      </a:cubicBezTo>
                      <a:cubicBezTo>
                        <a:pt x="5277" y="11372"/>
                        <a:pt x="6179" y="12023"/>
                        <a:pt x="6179" y="12023"/>
                      </a:cubicBezTo>
                      <a:lnTo>
                        <a:pt x="6169" y="12139"/>
                      </a:lnTo>
                      <a:cubicBezTo>
                        <a:pt x="6155" y="12294"/>
                        <a:pt x="6220" y="12440"/>
                        <a:pt x="6347" y="12529"/>
                      </a:cubicBezTo>
                      <a:cubicBezTo>
                        <a:pt x="6561" y="12686"/>
                        <a:pt x="6954" y="12908"/>
                        <a:pt x="7514" y="12986"/>
                      </a:cubicBezTo>
                      <a:cubicBezTo>
                        <a:pt x="7910" y="13041"/>
                        <a:pt x="8231" y="13058"/>
                        <a:pt x="8466" y="13061"/>
                      </a:cubicBezTo>
                      <a:cubicBezTo>
                        <a:pt x="8469" y="13061"/>
                        <a:pt x="8472" y="13061"/>
                        <a:pt x="8475" y="13061"/>
                      </a:cubicBezTo>
                      <a:cubicBezTo>
                        <a:pt x="8666" y="13061"/>
                        <a:pt x="8836" y="12956"/>
                        <a:pt x="8937" y="12795"/>
                      </a:cubicBezTo>
                      <a:cubicBezTo>
                        <a:pt x="8985" y="12724"/>
                        <a:pt x="9080" y="12645"/>
                        <a:pt x="9265" y="12590"/>
                      </a:cubicBezTo>
                      <a:cubicBezTo>
                        <a:pt x="9316" y="12576"/>
                        <a:pt x="9374" y="12563"/>
                        <a:pt x="9439" y="12549"/>
                      </a:cubicBezTo>
                      <a:cubicBezTo>
                        <a:pt x="10156" y="12426"/>
                        <a:pt x="13955" y="12334"/>
                        <a:pt x="15444" y="10873"/>
                      </a:cubicBezTo>
                      <a:cubicBezTo>
                        <a:pt x="15508" y="10811"/>
                        <a:pt x="15570" y="10737"/>
                        <a:pt x="15628" y="10658"/>
                      </a:cubicBezTo>
                      <a:cubicBezTo>
                        <a:pt x="16972" y="8900"/>
                        <a:pt x="17270" y="3264"/>
                        <a:pt x="12453" y="1151"/>
                      </a:cubicBezTo>
                      <a:cubicBezTo>
                        <a:pt x="10646" y="359"/>
                        <a:pt x="9152" y="0"/>
                        <a:pt x="7914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68" name="Google Shape;1868;p37"/>
                <p:cNvSpPr/>
                <p:nvPr/>
              </p:nvSpPr>
              <p:spPr>
                <a:xfrm>
                  <a:off x="6093331" y="4085360"/>
                  <a:ext cx="488214" cy="100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" h="1674" extrusionOk="0">
                      <a:moveTo>
                        <a:pt x="8159" y="0"/>
                      </a:moveTo>
                      <a:lnTo>
                        <a:pt x="8159" y="0"/>
                      </a:lnTo>
                      <a:cubicBezTo>
                        <a:pt x="7571" y="424"/>
                        <a:pt x="3694" y="741"/>
                        <a:pt x="3117" y="847"/>
                      </a:cubicBezTo>
                      <a:cubicBezTo>
                        <a:pt x="2544" y="950"/>
                        <a:pt x="2816" y="1281"/>
                        <a:pt x="1864" y="1363"/>
                      </a:cubicBezTo>
                      <a:cubicBezTo>
                        <a:pt x="1816" y="1367"/>
                        <a:pt x="1768" y="1369"/>
                        <a:pt x="1720" y="1369"/>
                      </a:cubicBezTo>
                      <a:cubicBezTo>
                        <a:pt x="828" y="1369"/>
                        <a:pt x="32" y="652"/>
                        <a:pt x="1" y="643"/>
                      </a:cubicBezTo>
                      <a:lnTo>
                        <a:pt x="1" y="643"/>
                      </a:lnTo>
                      <a:lnTo>
                        <a:pt x="18" y="799"/>
                      </a:lnTo>
                      <a:cubicBezTo>
                        <a:pt x="31" y="1483"/>
                        <a:pt x="898" y="1673"/>
                        <a:pt x="1704" y="1673"/>
                      </a:cubicBezTo>
                      <a:cubicBezTo>
                        <a:pt x="2338" y="1673"/>
                        <a:pt x="2935" y="1556"/>
                        <a:pt x="3049" y="1468"/>
                      </a:cubicBezTo>
                      <a:cubicBezTo>
                        <a:pt x="3311" y="1267"/>
                        <a:pt x="4786" y="1314"/>
                        <a:pt x="6350" y="1079"/>
                      </a:cubicBezTo>
                      <a:cubicBezTo>
                        <a:pt x="7910" y="847"/>
                        <a:pt x="8159" y="0"/>
                        <a:pt x="8159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69" name="Google Shape;1869;p37"/>
                <p:cNvSpPr/>
                <p:nvPr/>
              </p:nvSpPr>
              <p:spPr>
                <a:xfrm>
                  <a:off x="5902566" y="3370711"/>
                  <a:ext cx="464777" cy="31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" h="4802" extrusionOk="0">
                      <a:moveTo>
                        <a:pt x="4926" y="0"/>
                      </a:moveTo>
                      <a:cubicBezTo>
                        <a:pt x="4504" y="0"/>
                        <a:pt x="4028" y="50"/>
                        <a:pt x="3492" y="167"/>
                      </a:cubicBezTo>
                      <a:cubicBezTo>
                        <a:pt x="631" y="792"/>
                        <a:pt x="0" y="4233"/>
                        <a:pt x="631" y="4721"/>
                      </a:cubicBezTo>
                      <a:cubicBezTo>
                        <a:pt x="703" y="4776"/>
                        <a:pt x="799" y="4801"/>
                        <a:pt x="916" y="4801"/>
                      </a:cubicBezTo>
                      <a:cubicBezTo>
                        <a:pt x="1827" y="4801"/>
                        <a:pt x="3955" y="3240"/>
                        <a:pt x="4929" y="2250"/>
                      </a:cubicBezTo>
                      <a:cubicBezTo>
                        <a:pt x="5620" y="1546"/>
                        <a:pt x="6280" y="1341"/>
                        <a:pt x="6813" y="1341"/>
                      </a:cubicBezTo>
                      <a:cubicBezTo>
                        <a:pt x="7551" y="1341"/>
                        <a:pt x="8046" y="1734"/>
                        <a:pt x="8046" y="1734"/>
                      </a:cubicBezTo>
                      <a:cubicBezTo>
                        <a:pt x="8046" y="1734"/>
                        <a:pt x="7414" y="0"/>
                        <a:pt x="492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0" name="Google Shape;1870;p37"/>
                <p:cNvSpPr/>
                <p:nvPr/>
              </p:nvSpPr>
              <p:spPr>
                <a:xfrm>
                  <a:off x="5899215" y="3684443"/>
                  <a:ext cx="178615" cy="9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" h="1543" extrusionOk="0">
                      <a:moveTo>
                        <a:pt x="1773" y="0"/>
                      </a:moveTo>
                      <a:cubicBezTo>
                        <a:pt x="1158" y="0"/>
                        <a:pt x="266" y="292"/>
                        <a:pt x="29" y="809"/>
                      </a:cubicBezTo>
                      <a:cubicBezTo>
                        <a:pt x="1" y="870"/>
                        <a:pt x="55" y="926"/>
                        <a:pt x="105" y="926"/>
                      </a:cubicBezTo>
                      <a:cubicBezTo>
                        <a:pt x="127" y="926"/>
                        <a:pt x="149" y="915"/>
                        <a:pt x="162" y="887"/>
                      </a:cubicBezTo>
                      <a:cubicBezTo>
                        <a:pt x="377" y="423"/>
                        <a:pt x="1277" y="153"/>
                        <a:pt x="1767" y="153"/>
                      </a:cubicBezTo>
                      <a:cubicBezTo>
                        <a:pt x="1782" y="153"/>
                        <a:pt x="1797" y="153"/>
                        <a:pt x="1811" y="154"/>
                      </a:cubicBezTo>
                      <a:cubicBezTo>
                        <a:pt x="2183" y="170"/>
                        <a:pt x="2589" y="313"/>
                        <a:pt x="2736" y="707"/>
                      </a:cubicBezTo>
                      <a:cubicBezTo>
                        <a:pt x="2821" y="942"/>
                        <a:pt x="2787" y="1225"/>
                        <a:pt x="2763" y="1468"/>
                      </a:cubicBezTo>
                      <a:cubicBezTo>
                        <a:pt x="2758" y="1517"/>
                        <a:pt x="2795" y="1542"/>
                        <a:pt x="2834" y="1542"/>
                      </a:cubicBezTo>
                      <a:cubicBezTo>
                        <a:pt x="2873" y="1542"/>
                        <a:pt x="2915" y="1517"/>
                        <a:pt x="2920" y="1468"/>
                      </a:cubicBezTo>
                      <a:cubicBezTo>
                        <a:pt x="2985" y="740"/>
                        <a:pt x="2811" y="143"/>
                        <a:pt x="2008" y="17"/>
                      </a:cubicBezTo>
                      <a:cubicBezTo>
                        <a:pt x="1937" y="6"/>
                        <a:pt x="1858" y="0"/>
                        <a:pt x="1773" y="0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1" name="Google Shape;1871;p37"/>
                <p:cNvSpPr/>
                <p:nvPr/>
              </p:nvSpPr>
              <p:spPr>
                <a:xfrm>
                  <a:off x="6137252" y="3759420"/>
                  <a:ext cx="114050" cy="54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" h="915" extrusionOk="0">
                      <a:moveTo>
                        <a:pt x="1669" y="0"/>
                      </a:moveTo>
                      <a:cubicBezTo>
                        <a:pt x="1616" y="0"/>
                        <a:pt x="1562" y="56"/>
                        <a:pt x="1598" y="116"/>
                      </a:cubicBezTo>
                      <a:cubicBezTo>
                        <a:pt x="1687" y="269"/>
                        <a:pt x="1584" y="406"/>
                        <a:pt x="1441" y="470"/>
                      </a:cubicBezTo>
                      <a:cubicBezTo>
                        <a:pt x="1407" y="485"/>
                        <a:pt x="1372" y="492"/>
                        <a:pt x="1336" y="492"/>
                      </a:cubicBezTo>
                      <a:cubicBezTo>
                        <a:pt x="1226" y="492"/>
                        <a:pt x="1113" y="429"/>
                        <a:pt x="1038" y="355"/>
                      </a:cubicBezTo>
                      <a:cubicBezTo>
                        <a:pt x="959" y="276"/>
                        <a:pt x="915" y="177"/>
                        <a:pt x="820" y="109"/>
                      </a:cubicBezTo>
                      <a:cubicBezTo>
                        <a:pt x="744" y="58"/>
                        <a:pt x="658" y="33"/>
                        <a:pt x="570" y="33"/>
                      </a:cubicBezTo>
                      <a:cubicBezTo>
                        <a:pt x="522" y="33"/>
                        <a:pt x="474" y="40"/>
                        <a:pt x="427" y="54"/>
                      </a:cubicBezTo>
                      <a:cubicBezTo>
                        <a:pt x="75" y="163"/>
                        <a:pt x="1" y="546"/>
                        <a:pt x="96" y="859"/>
                      </a:cubicBezTo>
                      <a:cubicBezTo>
                        <a:pt x="107" y="898"/>
                        <a:pt x="137" y="914"/>
                        <a:pt x="168" y="914"/>
                      </a:cubicBezTo>
                      <a:cubicBezTo>
                        <a:pt x="215" y="914"/>
                        <a:pt x="263" y="876"/>
                        <a:pt x="246" y="818"/>
                      </a:cubicBezTo>
                      <a:cubicBezTo>
                        <a:pt x="178" y="593"/>
                        <a:pt x="209" y="293"/>
                        <a:pt x="472" y="215"/>
                      </a:cubicBezTo>
                      <a:cubicBezTo>
                        <a:pt x="504" y="205"/>
                        <a:pt x="534" y="201"/>
                        <a:pt x="562" y="201"/>
                      </a:cubicBezTo>
                      <a:cubicBezTo>
                        <a:pt x="708" y="201"/>
                        <a:pt x="808" y="316"/>
                        <a:pt x="905" y="433"/>
                      </a:cubicBezTo>
                      <a:cubicBezTo>
                        <a:pt x="1016" y="567"/>
                        <a:pt x="1142" y="642"/>
                        <a:pt x="1309" y="642"/>
                      </a:cubicBezTo>
                      <a:cubicBezTo>
                        <a:pt x="1333" y="642"/>
                        <a:pt x="1357" y="640"/>
                        <a:pt x="1383" y="637"/>
                      </a:cubicBezTo>
                      <a:cubicBezTo>
                        <a:pt x="1693" y="601"/>
                        <a:pt x="1905" y="334"/>
                        <a:pt x="1731" y="37"/>
                      </a:cubicBezTo>
                      <a:cubicBezTo>
                        <a:pt x="1715" y="11"/>
                        <a:pt x="1692" y="0"/>
                        <a:pt x="1669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2" name="Google Shape;1872;p37"/>
                <p:cNvSpPr/>
                <p:nvPr/>
              </p:nvSpPr>
              <p:spPr>
                <a:xfrm>
                  <a:off x="6321495" y="3781381"/>
                  <a:ext cx="186334" cy="111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" h="1868" extrusionOk="0">
                      <a:moveTo>
                        <a:pt x="1701" y="1"/>
                      </a:moveTo>
                      <a:cubicBezTo>
                        <a:pt x="1044" y="1"/>
                        <a:pt x="259" y="415"/>
                        <a:pt x="21" y="1008"/>
                      </a:cubicBezTo>
                      <a:cubicBezTo>
                        <a:pt x="0" y="1064"/>
                        <a:pt x="47" y="1101"/>
                        <a:pt x="95" y="1101"/>
                      </a:cubicBezTo>
                      <a:cubicBezTo>
                        <a:pt x="126" y="1101"/>
                        <a:pt x="158" y="1085"/>
                        <a:pt x="171" y="1049"/>
                      </a:cubicBezTo>
                      <a:cubicBezTo>
                        <a:pt x="380" y="528"/>
                        <a:pt x="1160" y="155"/>
                        <a:pt x="1708" y="155"/>
                      </a:cubicBezTo>
                      <a:cubicBezTo>
                        <a:pt x="1716" y="155"/>
                        <a:pt x="1723" y="155"/>
                        <a:pt x="1731" y="155"/>
                      </a:cubicBezTo>
                      <a:cubicBezTo>
                        <a:pt x="2598" y="175"/>
                        <a:pt x="2956" y="1025"/>
                        <a:pt x="2738" y="1773"/>
                      </a:cubicBezTo>
                      <a:cubicBezTo>
                        <a:pt x="2720" y="1830"/>
                        <a:pt x="2767" y="1868"/>
                        <a:pt x="2814" y="1868"/>
                      </a:cubicBezTo>
                      <a:cubicBezTo>
                        <a:pt x="2845" y="1868"/>
                        <a:pt x="2876" y="1852"/>
                        <a:pt x="2888" y="1814"/>
                      </a:cubicBezTo>
                      <a:cubicBezTo>
                        <a:pt x="3114" y="1042"/>
                        <a:pt x="2796" y="158"/>
                        <a:pt x="1926" y="18"/>
                      </a:cubicBezTo>
                      <a:cubicBezTo>
                        <a:pt x="1853" y="6"/>
                        <a:pt x="1778" y="1"/>
                        <a:pt x="1701" y="1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3" name="Google Shape;1873;p37"/>
                <p:cNvSpPr/>
                <p:nvPr/>
              </p:nvSpPr>
              <p:spPr>
                <a:xfrm>
                  <a:off x="5596134" y="3350425"/>
                  <a:ext cx="1266700" cy="8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9" h="14497" extrusionOk="0">
                      <a:moveTo>
                        <a:pt x="10036" y="1"/>
                      </a:moveTo>
                      <a:cubicBezTo>
                        <a:pt x="9537" y="1"/>
                        <a:pt x="8998" y="79"/>
                        <a:pt x="8432" y="277"/>
                      </a:cubicBezTo>
                      <a:cubicBezTo>
                        <a:pt x="6476" y="959"/>
                        <a:pt x="5353" y="3503"/>
                        <a:pt x="4653" y="4830"/>
                      </a:cubicBezTo>
                      <a:cubicBezTo>
                        <a:pt x="3769" y="6503"/>
                        <a:pt x="1850" y="7776"/>
                        <a:pt x="322" y="7961"/>
                      </a:cubicBezTo>
                      <a:cubicBezTo>
                        <a:pt x="322" y="7961"/>
                        <a:pt x="1" y="12228"/>
                        <a:pt x="8395" y="12934"/>
                      </a:cubicBezTo>
                      <a:lnTo>
                        <a:pt x="8405" y="12818"/>
                      </a:lnTo>
                      <a:cubicBezTo>
                        <a:pt x="8405" y="12818"/>
                        <a:pt x="7503" y="12167"/>
                        <a:pt x="4865" y="10426"/>
                      </a:cubicBezTo>
                      <a:cubicBezTo>
                        <a:pt x="2227" y="8688"/>
                        <a:pt x="3404" y="6452"/>
                        <a:pt x="4366" y="6076"/>
                      </a:cubicBezTo>
                      <a:cubicBezTo>
                        <a:pt x="4919" y="5865"/>
                        <a:pt x="5128" y="5421"/>
                        <a:pt x="5278" y="4926"/>
                      </a:cubicBezTo>
                      <a:cubicBezTo>
                        <a:pt x="7023" y="4810"/>
                        <a:pt x="9515" y="1537"/>
                        <a:pt x="10712" y="1400"/>
                      </a:cubicBezTo>
                      <a:cubicBezTo>
                        <a:pt x="10842" y="1385"/>
                        <a:pt x="10963" y="1378"/>
                        <a:pt x="11075" y="1378"/>
                      </a:cubicBezTo>
                      <a:cubicBezTo>
                        <a:pt x="12210" y="1378"/>
                        <a:pt x="12433" y="2082"/>
                        <a:pt x="12433" y="2082"/>
                      </a:cubicBezTo>
                      <a:lnTo>
                        <a:pt x="12453" y="2082"/>
                      </a:lnTo>
                      <a:cubicBezTo>
                        <a:pt x="12487" y="2080"/>
                        <a:pt x="12520" y="2079"/>
                        <a:pt x="12553" y="2079"/>
                      </a:cubicBezTo>
                      <a:cubicBezTo>
                        <a:pt x="13236" y="2079"/>
                        <a:pt x="13872" y="2506"/>
                        <a:pt x="14266" y="3066"/>
                      </a:cubicBezTo>
                      <a:cubicBezTo>
                        <a:pt x="14679" y="3653"/>
                        <a:pt x="14867" y="4370"/>
                        <a:pt x="14993" y="5076"/>
                      </a:cubicBezTo>
                      <a:cubicBezTo>
                        <a:pt x="15119" y="5783"/>
                        <a:pt x="15195" y="6507"/>
                        <a:pt x="15427" y="7186"/>
                      </a:cubicBezTo>
                      <a:cubicBezTo>
                        <a:pt x="15737" y="8101"/>
                        <a:pt x="16359" y="8923"/>
                        <a:pt x="17161" y="9453"/>
                      </a:cubicBezTo>
                      <a:cubicBezTo>
                        <a:pt x="16950" y="10101"/>
                        <a:pt x="16642" y="10781"/>
                        <a:pt x="16263" y="11484"/>
                      </a:cubicBezTo>
                      <a:cubicBezTo>
                        <a:pt x="14914" y="13988"/>
                        <a:pt x="18455" y="14496"/>
                        <a:pt x="19010" y="14496"/>
                      </a:cubicBezTo>
                      <a:cubicBezTo>
                        <a:pt x="19099" y="14496"/>
                        <a:pt x="19112" y="14484"/>
                        <a:pt x="19018" y="14464"/>
                      </a:cubicBezTo>
                      <a:cubicBezTo>
                        <a:pt x="18981" y="14457"/>
                        <a:pt x="18946" y="14447"/>
                        <a:pt x="18916" y="14436"/>
                      </a:cubicBezTo>
                      <a:cubicBezTo>
                        <a:pt x="18335" y="14263"/>
                        <a:pt x="18355" y="13781"/>
                        <a:pt x="18355" y="13781"/>
                      </a:cubicBezTo>
                      <a:lnTo>
                        <a:pt x="18355" y="13781"/>
                      </a:lnTo>
                      <a:cubicBezTo>
                        <a:pt x="18754" y="13975"/>
                        <a:pt x="19097" y="14048"/>
                        <a:pt x="19388" y="14048"/>
                      </a:cubicBezTo>
                      <a:cubicBezTo>
                        <a:pt x="20274" y="14048"/>
                        <a:pt x="20673" y="13368"/>
                        <a:pt x="20673" y="13368"/>
                      </a:cubicBezTo>
                      <a:lnTo>
                        <a:pt x="20673" y="13368"/>
                      </a:lnTo>
                      <a:cubicBezTo>
                        <a:pt x="20673" y="13368"/>
                        <a:pt x="20435" y="13513"/>
                        <a:pt x="20173" y="13513"/>
                      </a:cubicBezTo>
                      <a:cubicBezTo>
                        <a:pt x="19841" y="13513"/>
                        <a:pt x="19470" y="13281"/>
                        <a:pt x="19493" y="12228"/>
                      </a:cubicBezTo>
                      <a:cubicBezTo>
                        <a:pt x="19534" y="10344"/>
                        <a:pt x="21169" y="7838"/>
                        <a:pt x="19059" y="3656"/>
                      </a:cubicBezTo>
                      <a:cubicBezTo>
                        <a:pt x="17874" y="1311"/>
                        <a:pt x="16160" y="815"/>
                        <a:pt x="14867" y="815"/>
                      </a:cubicBezTo>
                      <a:cubicBezTo>
                        <a:pt x="13919" y="815"/>
                        <a:pt x="13197" y="1083"/>
                        <a:pt x="13080" y="1083"/>
                      </a:cubicBezTo>
                      <a:cubicBezTo>
                        <a:pt x="13072" y="1083"/>
                        <a:pt x="13067" y="1081"/>
                        <a:pt x="13065" y="1079"/>
                      </a:cubicBezTo>
                      <a:cubicBezTo>
                        <a:pt x="12812" y="811"/>
                        <a:pt x="11636" y="1"/>
                        <a:pt x="10036" y="1"/>
                      </a:cubicBezTo>
                      <a:close/>
                    </a:path>
                  </a:pathLst>
                </a:custGeom>
                <a:solidFill>
                  <a:srgbClr val="632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4" name="Google Shape;1874;p37"/>
                <p:cNvSpPr/>
                <p:nvPr/>
              </p:nvSpPr>
              <p:spPr>
                <a:xfrm>
                  <a:off x="6642588" y="3907042"/>
                  <a:ext cx="166767" cy="154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575" extrusionOk="0">
                      <a:moveTo>
                        <a:pt x="1486" y="1"/>
                      </a:moveTo>
                      <a:cubicBezTo>
                        <a:pt x="1154" y="1"/>
                        <a:pt x="813" y="108"/>
                        <a:pt x="499" y="318"/>
                      </a:cubicBezTo>
                      <a:cubicBezTo>
                        <a:pt x="445" y="352"/>
                        <a:pt x="387" y="403"/>
                        <a:pt x="373" y="482"/>
                      </a:cubicBezTo>
                      <a:lnTo>
                        <a:pt x="355" y="546"/>
                      </a:lnTo>
                      <a:lnTo>
                        <a:pt x="89" y="1602"/>
                      </a:lnTo>
                      <a:cubicBezTo>
                        <a:pt x="1" y="1847"/>
                        <a:pt x="72" y="2141"/>
                        <a:pt x="212" y="2301"/>
                      </a:cubicBezTo>
                      <a:cubicBezTo>
                        <a:pt x="349" y="2465"/>
                        <a:pt x="540" y="2523"/>
                        <a:pt x="727" y="2550"/>
                      </a:cubicBezTo>
                      <a:cubicBezTo>
                        <a:pt x="830" y="2566"/>
                        <a:pt x="934" y="2574"/>
                        <a:pt x="1038" y="2574"/>
                      </a:cubicBezTo>
                      <a:cubicBezTo>
                        <a:pt x="1291" y="2574"/>
                        <a:pt x="1545" y="2528"/>
                        <a:pt x="1796" y="2441"/>
                      </a:cubicBezTo>
                      <a:cubicBezTo>
                        <a:pt x="1987" y="2373"/>
                        <a:pt x="2182" y="2274"/>
                        <a:pt x="2353" y="2114"/>
                      </a:cubicBezTo>
                      <a:cubicBezTo>
                        <a:pt x="2520" y="1950"/>
                        <a:pt x="2663" y="1718"/>
                        <a:pt x="2718" y="1452"/>
                      </a:cubicBezTo>
                      <a:cubicBezTo>
                        <a:pt x="2786" y="1117"/>
                        <a:pt x="2707" y="765"/>
                        <a:pt x="2554" y="526"/>
                      </a:cubicBezTo>
                      <a:cubicBezTo>
                        <a:pt x="2400" y="287"/>
                        <a:pt x="2175" y="151"/>
                        <a:pt x="1943" y="72"/>
                      </a:cubicBezTo>
                      <a:cubicBezTo>
                        <a:pt x="1795" y="24"/>
                        <a:pt x="1642" y="1"/>
                        <a:pt x="148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5" name="Google Shape;1875;p37"/>
                <p:cNvSpPr/>
                <p:nvPr/>
              </p:nvSpPr>
              <p:spPr>
                <a:xfrm>
                  <a:off x="5946188" y="3812258"/>
                  <a:ext cx="470024" cy="13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5" h="2183" extrusionOk="0">
                      <a:moveTo>
                        <a:pt x="105" y="0"/>
                      </a:moveTo>
                      <a:cubicBezTo>
                        <a:pt x="41" y="0"/>
                        <a:pt x="0" y="97"/>
                        <a:pt x="70" y="137"/>
                      </a:cubicBezTo>
                      <a:cubicBezTo>
                        <a:pt x="1377" y="881"/>
                        <a:pt x="2641" y="1612"/>
                        <a:pt x="4132" y="1902"/>
                      </a:cubicBezTo>
                      <a:cubicBezTo>
                        <a:pt x="5004" y="2074"/>
                        <a:pt x="5613" y="2182"/>
                        <a:pt x="6276" y="2182"/>
                      </a:cubicBezTo>
                      <a:cubicBezTo>
                        <a:pt x="6718" y="2182"/>
                        <a:pt x="7183" y="2134"/>
                        <a:pt x="7768" y="2025"/>
                      </a:cubicBezTo>
                      <a:cubicBezTo>
                        <a:pt x="7854" y="2008"/>
                        <a:pt x="7823" y="1883"/>
                        <a:pt x="7741" y="1883"/>
                      </a:cubicBezTo>
                      <a:cubicBezTo>
                        <a:pt x="7737" y="1883"/>
                        <a:pt x="7732" y="1884"/>
                        <a:pt x="7727" y="1885"/>
                      </a:cubicBezTo>
                      <a:cubicBezTo>
                        <a:pt x="7149" y="1992"/>
                        <a:pt x="6676" y="2040"/>
                        <a:pt x="6229" y="2040"/>
                      </a:cubicBezTo>
                      <a:cubicBezTo>
                        <a:pt x="5487" y="2040"/>
                        <a:pt x="4817" y="1908"/>
                        <a:pt x="3862" y="1697"/>
                      </a:cubicBezTo>
                      <a:cubicBezTo>
                        <a:pt x="2518" y="1400"/>
                        <a:pt x="1330" y="687"/>
                        <a:pt x="142" y="11"/>
                      </a:cubicBezTo>
                      <a:cubicBezTo>
                        <a:pt x="129" y="4"/>
                        <a:pt x="117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6" name="Google Shape;1876;p37"/>
                <p:cNvSpPr/>
                <p:nvPr/>
              </p:nvSpPr>
              <p:spPr>
                <a:xfrm>
                  <a:off x="6135278" y="3945099"/>
                  <a:ext cx="75335" cy="21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360" extrusionOk="0">
                      <a:moveTo>
                        <a:pt x="106" y="1"/>
                      </a:moveTo>
                      <a:cubicBezTo>
                        <a:pt x="49" y="1"/>
                        <a:pt x="0" y="74"/>
                        <a:pt x="50" y="126"/>
                      </a:cubicBezTo>
                      <a:cubicBezTo>
                        <a:pt x="253" y="336"/>
                        <a:pt x="612" y="359"/>
                        <a:pt x="922" y="359"/>
                      </a:cubicBezTo>
                      <a:cubicBezTo>
                        <a:pt x="1009" y="359"/>
                        <a:pt x="1092" y="358"/>
                        <a:pt x="1167" y="358"/>
                      </a:cubicBezTo>
                      <a:cubicBezTo>
                        <a:pt x="1258" y="358"/>
                        <a:pt x="1258" y="211"/>
                        <a:pt x="1167" y="211"/>
                      </a:cubicBezTo>
                      <a:cubicBezTo>
                        <a:pt x="1088" y="211"/>
                        <a:pt x="996" y="214"/>
                        <a:pt x="899" y="214"/>
                      </a:cubicBezTo>
                      <a:cubicBezTo>
                        <a:pt x="629" y="214"/>
                        <a:pt x="319" y="192"/>
                        <a:pt x="157" y="23"/>
                      </a:cubicBezTo>
                      <a:cubicBezTo>
                        <a:pt x="141" y="8"/>
                        <a:pt x="123" y="1"/>
                        <a:pt x="106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7" name="Google Shape;1877;p37"/>
                <p:cNvSpPr/>
                <p:nvPr/>
              </p:nvSpPr>
              <p:spPr>
                <a:xfrm>
                  <a:off x="6392403" y="3709096"/>
                  <a:ext cx="125240" cy="96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" h="1609" extrusionOk="0">
                      <a:moveTo>
                        <a:pt x="714" y="0"/>
                      </a:moveTo>
                      <a:cubicBezTo>
                        <a:pt x="454" y="4"/>
                        <a:pt x="208" y="79"/>
                        <a:pt x="0" y="233"/>
                      </a:cubicBezTo>
                      <a:lnTo>
                        <a:pt x="3" y="267"/>
                      </a:lnTo>
                      <a:cubicBezTo>
                        <a:pt x="102" y="256"/>
                        <a:pt x="201" y="250"/>
                        <a:pt x="299" y="250"/>
                      </a:cubicBezTo>
                      <a:cubicBezTo>
                        <a:pt x="423" y="250"/>
                        <a:pt x="547" y="260"/>
                        <a:pt x="669" y="281"/>
                      </a:cubicBezTo>
                      <a:cubicBezTo>
                        <a:pt x="887" y="318"/>
                        <a:pt x="1095" y="397"/>
                        <a:pt x="1277" y="520"/>
                      </a:cubicBezTo>
                      <a:cubicBezTo>
                        <a:pt x="1458" y="643"/>
                        <a:pt x="1611" y="807"/>
                        <a:pt x="1734" y="991"/>
                      </a:cubicBezTo>
                      <a:cubicBezTo>
                        <a:pt x="1853" y="1175"/>
                        <a:pt x="1938" y="1387"/>
                        <a:pt x="1946" y="1609"/>
                      </a:cubicBezTo>
                      <a:lnTo>
                        <a:pt x="1979" y="1609"/>
                      </a:lnTo>
                      <a:cubicBezTo>
                        <a:pt x="2093" y="1373"/>
                        <a:pt x="2052" y="1086"/>
                        <a:pt x="1952" y="851"/>
                      </a:cubicBezTo>
                      <a:cubicBezTo>
                        <a:pt x="1853" y="612"/>
                        <a:pt x="1689" y="404"/>
                        <a:pt x="1472" y="243"/>
                      </a:cubicBezTo>
                      <a:cubicBezTo>
                        <a:pt x="1246" y="76"/>
                        <a:pt x="969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8" name="Google Shape;1878;p37"/>
                <p:cNvSpPr/>
                <p:nvPr/>
              </p:nvSpPr>
              <p:spPr>
                <a:xfrm>
                  <a:off x="5968328" y="3616347"/>
                  <a:ext cx="117282" cy="4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735" extrusionOk="0">
                      <a:moveTo>
                        <a:pt x="980" y="0"/>
                      </a:moveTo>
                      <a:cubicBezTo>
                        <a:pt x="795" y="0"/>
                        <a:pt x="620" y="35"/>
                        <a:pt x="458" y="104"/>
                      </a:cubicBezTo>
                      <a:cubicBezTo>
                        <a:pt x="290" y="172"/>
                        <a:pt x="79" y="291"/>
                        <a:pt x="0" y="503"/>
                      </a:cubicBezTo>
                      <a:lnTo>
                        <a:pt x="21" y="530"/>
                      </a:lnTo>
                      <a:cubicBezTo>
                        <a:pt x="161" y="438"/>
                        <a:pt x="335" y="403"/>
                        <a:pt x="502" y="376"/>
                      </a:cubicBezTo>
                      <a:cubicBezTo>
                        <a:pt x="636" y="355"/>
                        <a:pt x="771" y="342"/>
                        <a:pt x="906" y="342"/>
                      </a:cubicBezTo>
                      <a:cubicBezTo>
                        <a:pt x="943" y="342"/>
                        <a:pt x="980" y="343"/>
                        <a:pt x="1017" y="345"/>
                      </a:cubicBezTo>
                      <a:cubicBezTo>
                        <a:pt x="1359" y="353"/>
                        <a:pt x="1704" y="479"/>
                        <a:pt x="1932" y="734"/>
                      </a:cubicBezTo>
                      <a:lnTo>
                        <a:pt x="1959" y="714"/>
                      </a:lnTo>
                      <a:cubicBezTo>
                        <a:pt x="1939" y="496"/>
                        <a:pt x="1795" y="312"/>
                        <a:pt x="1622" y="195"/>
                      </a:cubicBezTo>
                      <a:cubicBezTo>
                        <a:pt x="1447" y="69"/>
                        <a:pt x="1236" y="11"/>
                        <a:pt x="1034" y="1"/>
                      </a:cubicBezTo>
                      <a:cubicBezTo>
                        <a:pt x="1016" y="1"/>
                        <a:pt x="998" y="0"/>
                        <a:pt x="980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79" name="Google Shape;1879;p37"/>
                <p:cNvSpPr/>
                <p:nvPr/>
              </p:nvSpPr>
              <p:spPr>
                <a:xfrm>
                  <a:off x="6470014" y="4215928"/>
                  <a:ext cx="361179" cy="543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6" h="9084" extrusionOk="0">
                      <a:moveTo>
                        <a:pt x="1164" y="0"/>
                      </a:moveTo>
                      <a:cubicBezTo>
                        <a:pt x="942" y="89"/>
                        <a:pt x="772" y="345"/>
                        <a:pt x="655" y="607"/>
                      </a:cubicBezTo>
                      <a:cubicBezTo>
                        <a:pt x="474" y="1021"/>
                        <a:pt x="379" y="1512"/>
                        <a:pt x="454" y="1973"/>
                      </a:cubicBezTo>
                      <a:cubicBezTo>
                        <a:pt x="277" y="2164"/>
                        <a:pt x="161" y="2386"/>
                        <a:pt x="123" y="2632"/>
                      </a:cubicBezTo>
                      <a:cubicBezTo>
                        <a:pt x="0" y="3479"/>
                        <a:pt x="867" y="4328"/>
                        <a:pt x="2144" y="4700"/>
                      </a:cubicBezTo>
                      <a:cubicBezTo>
                        <a:pt x="2137" y="4700"/>
                        <a:pt x="2133" y="4703"/>
                        <a:pt x="2133" y="4703"/>
                      </a:cubicBezTo>
                      <a:cubicBezTo>
                        <a:pt x="2133" y="4703"/>
                        <a:pt x="1539" y="5609"/>
                        <a:pt x="1424" y="6813"/>
                      </a:cubicBezTo>
                      <a:cubicBezTo>
                        <a:pt x="1331" y="7732"/>
                        <a:pt x="1301" y="9083"/>
                        <a:pt x="1301" y="9083"/>
                      </a:cubicBezTo>
                      <a:lnTo>
                        <a:pt x="4830" y="9083"/>
                      </a:lnTo>
                      <a:cubicBezTo>
                        <a:pt x="4830" y="9083"/>
                        <a:pt x="5615" y="8398"/>
                        <a:pt x="3909" y="4898"/>
                      </a:cubicBezTo>
                      <a:cubicBezTo>
                        <a:pt x="3902" y="4892"/>
                        <a:pt x="3915" y="4881"/>
                        <a:pt x="3919" y="4871"/>
                      </a:cubicBezTo>
                      <a:cubicBezTo>
                        <a:pt x="5032" y="4765"/>
                        <a:pt x="5885" y="4237"/>
                        <a:pt x="5995" y="3485"/>
                      </a:cubicBezTo>
                      <a:cubicBezTo>
                        <a:pt x="6036" y="3192"/>
                        <a:pt x="5960" y="2895"/>
                        <a:pt x="5786" y="2618"/>
                      </a:cubicBezTo>
                      <a:cubicBezTo>
                        <a:pt x="5913" y="2178"/>
                        <a:pt x="5892" y="1689"/>
                        <a:pt x="5786" y="1267"/>
                      </a:cubicBezTo>
                      <a:cubicBezTo>
                        <a:pt x="5718" y="990"/>
                        <a:pt x="5598" y="717"/>
                        <a:pt x="5407" y="597"/>
                      </a:cubicBezTo>
                      <a:cubicBezTo>
                        <a:pt x="4953" y="676"/>
                        <a:pt x="4499" y="996"/>
                        <a:pt x="4172" y="1481"/>
                      </a:cubicBezTo>
                      <a:cubicBezTo>
                        <a:pt x="3905" y="1390"/>
                        <a:pt x="3619" y="1321"/>
                        <a:pt x="3318" y="1276"/>
                      </a:cubicBezTo>
                      <a:cubicBezTo>
                        <a:pt x="3081" y="1242"/>
                        <a:pt x="2848" y="1226"/>
                        <a:pt x="2622" y="1226"/>
                      </a:cubicBezTo>
                      <a:cubicBezTo>
                        <a:pt x="2561" y="1226"/>
                        <a:pt x="2501" y="1227"/>
                        <a:pt x="2441" y="1229"/>
                      </a:cubicBezTo>
                      <a:cubicBezTo>
                        <a:pt x="2174" y="611"/>
                        <a:pt x="1693" y="157"/>
                        <a:pt x="11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0" name="Google Shape;1880;p37"/>
                <p:cNvSpPr/>
                <p:nvPr/>
              </p:nvSpPr>
              <p:spPr>
                <a:xfrm>
                  <a:off x="6514115" y="4245488"/>
                  <a:ext cx="76891" cy="76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271" extrusionOk="0">
                      <a:moveTo>
                        <a:pt x="462" y="1"/>
                      </a:moveTo>
                      <a:cubicBezTo>
                        <a:pt x="372" y="80"/>
                        <a:pt x="281" y="216"/>
                        <a:pt x="202" y="393"/>
                      </a:cubicBezTo>
                      <a:cubicBezTo>
                        <a:pt x="76" y="683"/>
                        <a:pt x="7" y="987"/>
                        <a:pt x="0" y="1271"/>
                      </a:cubicBezTo>
                      <a:lnTo>
                        <a:pt x="1284" y="748"/>
                      </a:lnTo>
                      <a:cubicBezTo>
                        <a:pt x="1076" y="400"/>
                        <a:pt x="782" y="134"/>
                        <a:pt x="462" y="1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1" name="Google Shape;1881;p37"/>
                <p:cNvSpPr/>
                <p:nvPr/>
              </p:nvSpPr>
              <p:spPr>
                <a:xfrm>
                  <a:off x="6738389" y="4281271"/>
                  <a:ext cx="65642" cy="7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1291" extrusionOk="0">
                      <a:moveTo>
                        <a:pt x="834" y="0"/>
                      </a:moveTo>
                      <a:cubicBezTo>
                        <a:pt x="533" y="96"/>
                        <a:pt x="236" y="321"/>
                        <a:pt x="0" y="635"/>
                      </a:cubicBezTo>
                      <a:lnTo>
                        <a:pt x="1062" y="1290"/>
                      </a:lnTo>
                      <a:cubicBezTo>
                        <a:pt x="1097" y="1010"/>
                        <a:pt x="1076" y="703"/>
                        <a:pt x="1001" y="403"/>
                      </a:cubicBezTo>
                      <a:cubicBezTo>
                        <a:pt x="953" y="208"/>
                        <a:pt x="892" y="79"/>
                        <a:pt x="834" y="0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2" name="Google Shape;1882;p37"/>
                <p:cNvSpPr/>
                <p:nvPr/>
              </p:nvSpPr>
              <p:spPr>
                <a:xfrm>
                  <a:off x="6641152" y="4407470"/>
                  <a:ext cx="49486" cy="24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408" extrusionOk="0">
                      <a:moveTo>
                        <a:pt x="279" y="1"/>
                      </a:moveTo>
                      <a:cubicBezTo>
                        <a:pt x="223" y="1"/>
                        <a:pt x="169" y="4"/>
                        <a:pt x="120" y="11"/>
                      </a:cubicBezTo>
                      <a:cubicBezTo>
                        <a:pt x="42" y="21"/>
                        <a:pt x="1" y="100"/>
                        <a:pt x="59" y="151"/>
                      </a:cubicBezTo>
                      <a:lnTo>
                        <a:pt x="342" y="390"/>
                      </a:lnTo>
                      <a:cubicBezTo>
                        <a:pt x="357" y="401"/>
                        <a:pt x="375" y="408"/>
                        <a:pt x="393" y="408"/>
                      </a:cubicBezTo>
                      <a:cubicBezTo>
                        <a:pt x="407" y="408"/>
                        <a:pt x="421" y="404"/>
                        <a:pt x="434" y="396"/>
                      </a:cubicBezTo>
                      <a:lnTo>
                        <a:pt x="759" y="223"/>
                      </a:lnTo>
                      <a:cubicBezTo>
                        <a:pt x="827" y="185"/>
                        <a:pt x="803" y="100"/>
                        <a:pt x="728" y="73"/>
                      </a:cubicBezTo>
                      <a:cubicBezTo>
                        <a:pt x="607" y="28"/>
                        <a:pt x="43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3" name="Google Shape;1883;p37"/>
                <p:cNvSpPr/>
                <p:nvPr/>
              </p:nvSpPr>
              <p:spPr>
                <a:xfrm>
                  <a:off x="6512320" y="4411599"/>
                  <a:ext cx="61094" cy="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28" extrusionOk="0">
                      <a:moveTo>
                        <a:pt x="510" y="1"/>
                      </a:moveTo>
                      <a:cubicBezTo>
                        <a:pt x="342" y="1"/>
                        <a:pt x="174" y="5"/>
                        <a:pt x="7" y="14"/>
                      </a:cubicBezTo>
                      <a:cubicBezTo>
                        <a:pt x="0" y="17"/>
                        <a:pt x="0" y="28"/>
                        <a:pt x="7" y="28"/>
                      </a:cubicBezTo>
                      <a:cubicBezTo>
                        <a:pt x="181" y="17"/>
                        <a:pt x="357" y="12"/>
                        <a:pt x="532" y="12"/>
                      </a:cubicBezTo>
                      <a:cubicBezTo>
                        <a:pt x="693" y="12"/>
                        <a:pt x="854" y="16"/>
                        <a:pt x="1013" y="24"/>
                      </a:cubicBezTo>
                      <a:cubicBezTo>
                        <a:pt x="1020" y="24"/>
                        <a:pt x="1020" y="14"/>
                        <a:pt x="1013" y="14"/>
                      </a:cubicBezTo>
                      <a:cubicBezTo>
                        <a:pt x="846" y="5"/>
                        <a:pt x="678" y="1"/>
                        <a:pt x="510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4" name="Google Shape;1884;p37"/>
                <p:cNvSpPr/>
                <p:nvPr/>
              </p:nvSpPr>
              <p:spPr>
                <a:xfrm>
                  <a:off x="6737372" y="4439484"/>
                  <a:ext cx="58461" cy="8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45" extrusionOk="0">
                      <a:moveTo>
                        <a:pt x="5" y="1"/>
                      </a:moveTo>
                      <a:cubicBezTo>
                        <a:pt x="0" y="1"/>
                        <a:pt x="1" y="9"/>
                        <a:pt x="8" y="12"/>
                      </a:cubicBezTo>
                      <a:cubicBezTo>
                        <a:pt x="331" y="33"/>
                        <a:pt x="652" y="77"/>
                        <a:pt x="970" y="145"/>
                      </a:cubicBezTo>
                      <a:cubicBezTo>
                        <a:pt x="974" y="145"/>
                        <a:pt x="977" y="138"/>
                        <a:pt x="970" y="135"/>
                      </a:cubicBezTo>
                      <a:cubicBezTo>
                        <a:pt x="652" y="66"/>
                        <a:pt x="331" y="22"/>
                        <a:pt x="8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5" name="Google Shape;1885;p37"/>
                <p:cNvSpPr/>
                <p:nvPr/>
              </p:nvSpPr>
              <p:spPr>
                <a:xfrm>
                  <a:off x="5382510" y="3701916"/>
                  <a:ext cx="93167" cy="159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7" h="2661" extrusionOk="0">
                      <a:moveTo>
                        <a:pt x="573" y="0"/>
                      </a:moveTo>
                      <a:cubicBezTo>
                        <a:pt x="545" y="0"/>
                        <a:pt x="517" y="5"/>
                        <a:pt x="489" y="15"/>
                      </a:cubicBezTo>
                      <a:cubicBezTo>
                        <a:pt x="341" y="62"/>
                        <a:pt x="270" y="226"/>
                        <a:pt x="328" y="366"/>
                      </a:cubicBezTo>
                      <a:lnTo>
                        <a:pt x="669" y="1193"/>
                      </a:lnTo>
                      <a:cubicBezTo>
                        <a:pt x="673" y="1203"/>
                        <a:pt x="679" y="1213"/>
                        <a:pt x="683" y="1223"/>
                      </a:cubicBezTo>
                      <a:lnTo>
                        <a:pt x="0" y="1746"/>
                      </a:lnTo>
                      <a:lnTo>
                        <a:pt x="697" y="2660"/>
                      </a:lnTo>
                      <a:lnTo>
                        <a:pt x="1045" y="2394"/>
                      </a:lnTo>
                      <a:cubicBezTo>
                        <a:pt x="1475" y="2066"/>
                        <a:pt x="1557" y="1455"/>
                        <a:pt x="1229" y="1025"/>
                      </a:cubicBezTo>
                      <a:cubicBezTo>
                        <a:pt x="1160" y="943"/>
                        <a:pt x="1103" y="848"/>
                        <a:pt x="1062" y="749"/>
                      </a:cubicBezTo>
                      <a:lnTo>
                        <a:pt x="823" y="172"/>
                      </a:lnTo>
                      <a:cubicBezTo>
                        <a:pt x="782" y="69"/>
                        <a:pt x="681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6" name="Google Shape;1886;p37"/>
                <p:cNvSpPr/>
                <p:nvPr/>
              </p:nvSpPr>
              <p:spPr>
                <a:xfrm>
                  <a:off x="6364758" y="4346615"/>
                  <a:ext cx="132899" cy="412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" h="6897" extrusionOk="0">
                      <a:moveTo>
                        <a:pt x="53" y="1"/>
                      </a:moveTo>
                      <a:cubicBezTo>
                        <a:pt x="34" y="1"/>
                        <a:pt x="17" y="4"/>
                        <a:pt x="1" y="11"/>
                      </a:cubicBezTo>
                      <a:cubicBezTo>
                        <a:pt x="1" y="11"/>
                        <a:pt x="1957" y="2899"/>
                        <a:pt x="971" y="6896"/>
                      </a:cubicBezTo>
                      <a:lnTo>
                        <a:pt x="1847" y="6896"/>
                      </a:lnTo>
                      <a:cubicBezTo>
                        <a:pt x="2042" y="5739"/>
                        <a:pt x="2220" y="4971"/>
                        <a:pt x="1762" y="2919"/>
                      </a:cubicBezTo>
                      <a:cubicBezTo>
                        <a:pt x="1433" y="1441"/>
                        <a:pt x="440" y="1"/>
                        <a:pt x="53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7" name="Google Shape;1887;p37"/>
                <p:cNvSpPr/>
                <p:nvPr/>
              </p:nvSpPr>
              <p:spPr>
                <a:xfrm>
                  <a:off x="6090219" y="4117194"/>
                  <a:ext cx="1137" cy="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15" extrusionOk="0">
                      <a:moveTo>
                        <a:pt x="8" y="1"/>
                      </a:moveTo>
                      <a:cubicBezTo>
                        <a:pt x="1" y="1"/>
                        <a:pt x="1" y="15"/>
                        <a:pt x="8" y="15"/>
                      </a:cubicBezTo>
                      <a:cubicBezTo>
                        <a:pt x="18" y="15"/>
                        <a:pt x="18" y="1"/>
                        <a:pt x="8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8" name="Google Shape;1888;p37"/>
                <p:cNvSpPr/>
                <p:nvPr/>
              </p:nvSpPr>
              <p:spPr>
                <a:xfrm>
                  <a:off x="5204611" y="3359939"/>
                  <a:ext cx="278005" cy="5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6" h="9690" extrusionOk="0">
                      <a:moveTo>
                        <a:pt x="469" y="0"/>
                      </a:moveTo>
                      <a:cubicBezTo>
                        <a:pt x="416" y="0"/>
                        <a:pt x="362" y="11"/>
                        <a:pt x="311" y="33"/>
                      </a:cubicBezTo>
                      <a:cubicBezTo>
                        <a:pt x="98" y="121"/>
                        <a:pt x="0" y="360"/>
                        <a:pt x="89" y="572"/>
                      </a:cubicBezTo>
                      <a:lnTo>
                        <a:pt x="3799" y="9437"/>
                      </a:lnTo>
                      <a:cubicBezTo>
                        <a:pt x="3864" y="9594"/>
                        <a:pt x="4018" y="9690"/>
                        <a:pt x="4180" y="9690"/>
                      </a:cubicBezTo>
                      <a:cubicBezTo>
                        <a:pt x="4232" y="9690"/>
                        <a:pt x="4284" y="9680"/>
                        <a:pt x="4335" y="9659"/>
                      </a:cubicBezTo>
                      <a:cubicBezTo>
                        <a:pt x="4547" y="9571"/>
                        <a:pt x="4645" y="9328"/>
                        <a:pt x="4557" y="9120"/>
                      </a:cubicBezTo>
                      <a:lnTo>
                        <a:pt x="846" y="255"/>
                      </a:lnTo>
                      <a:cubicBezTo>
                        <a:pt x="782" y="95"/>
                        <a:pt x="630" y="0"/>
                        <a:pt x="469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89" name="Google Shape;1889;p37"/>
                <p:cNvSpPr/>
                <p:nvPr/>
              </p:nvSpPr>
              <p:spPr>
                <a:xfrm>
                  <a:off x="5341222" y="3747632"/>
                  <a:ext cx="55828" cy="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655" y="1"/>
                      </a:moveTo>
                      <a:cubicBezTo>
                        <a:pt x="610" y="1"/>
                        <a:pt x="564" y="14"/>
                        <a:pt x="523" y="40"/>
                      </a:cubicBezTo>
                      <a:lnTo>
                        <a:pt x="144" y="289"/>
                      </a:lnTo>
                      <a:cubicBezTo>
                        <a:pt x="32" y="360"/>
                        <a:pt x="0" y="511"/>
                        <a:pt x="73" y="623"/>
                      </a:cubicBezTo>
                      <a:cubicBezTo>
                        <a:pt x="119" y="694"/>
                        <a:pt x="196" y="732"/>
                        <a:pt x="274" y="732"/>
                      </a:cubicBezTo>
                      <a:cubicBezTo>
                        <a:pt x="320" y="732"/>
                        <a:pt x="366" y="719"/>
                        <a:pt x="407" y="691"/>
                      </a:cubicBezTo>
                      <a:lnTo>
                        <a:pt x="789" y="445"/>
                      </a:lnTo>
                      <a:cubicBezTo>
                        <a:pt x="898" y="371"/>
                        <a:pt x="933" y="220"/>
                        <a:pt x="857" y="111"/>
                      </a:cubicBezTo>
                      <a:cubicBezTo>
                        <a:pt x="811" y="40"/>
                        <a:pt x="734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0" name="Google Shape;1890;p37"/>
                <p:cNvSpPr/>
                <p:nvPr/>
              </p:nvSpPr>
              <p:spPr>
                <a:xfrm>
                  <a:off x="5353668" y="3778389"/>
                  <a:ext cx="5810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694" y="1"/>
                      </a:moveTo>
                      <a:cubicBezTo>
                        <a:pt x="664" y="1"/>
                        <a:pt x="634" y="6"/>
                        <a:pt x="605" y="17"/>
                      </a:cubicBezTo>
                      <a:lnTo>
                        <a:pt x="185" y="188"/>
                      </a:lnTo>
                      <a:cubicBezTo>
                        <a:pt x="62" y="235"/>
                        <a:pt x="1" y="375"/>
                        <a:pt x="49" y="501"/>
                      </a:cubicBezTo>
                      <a:cubicBezTo>
                        <a:pt x="87" y="595"/>
                        <a:pt x="178" y="653"/>
                        <a:pt x="273" y="653"/>
                      </a:cubicBezTo>
                      <a:cubicBezTo>
                        <a:pt x="303" y="653"/>
                        <a:pt x="333" y="647"/>
                        <a:pt x="363" y="635"/>
                      </a:cubicBezTo>
                      <a:lnTo>
                        <a:pt x="786" y="468"/>
                      </a:lnTo>
                      <a:cubicBezTo>
                        <a:pt x="909" y="416"/>
                        <a:pt x="971" y="276"/>
                        <a:pt x="919" y="153"/>
                      </a:cubicBezTo>
                      <a:cubicBezTo>
                        <a:pt x="882" y="59"/>
                        <a:pt x="791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1" name="Google Shape;1891;p37"/>
                <p:cNvSpPr/>
                <p:nvPr/>
              </p:nvSpPr>
              <p:spPr>
                <a:xfrm>
                  <a:off x="5379399" y="3825841"/>
                  <a:ext cx="49725" cy="30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513" extrusionOk="0">
                      <a:moveTo>
                        <a:pt x="611" y="1"/>
                      </a:moveTo>
                      <a:cubicBezTo>
                        <a:pt x="592" y="1"/>
                        <a:pt x="573" y="4"/>
                        <a:pt x="554" y="9"/>
                      </a:cubicBezTo>
                      <a:lnTo>
                        <a:pt x="168" y="118"/>
                      </a:lnTo>
                      <a:cubicBezTo>
                        <a:pt x="62" y="149"/>
                        <a:pt x="1" y="261"/>
                        <a:pt x="32" y="367"/>
                      </a:cubicBezTo>
                      <a:cubicBezTo>
                        <a:pt x="57" y="455"/>
                        <a:pt x="138" y="512"/>
                        <a:pt x="225" y="512"/>
                      </a:cubicBezTo>
                      <a:cubicBezTo>
                        <a:pt x="243" y="512"/>
                        <a:pt x="262" y="509"/>
                        <a:pt x="281" y="504"/>
                      </a:cubicBezTo>
                      <a:lnTo>
                        <a:pt x="663" y="395"/>
                      </a:lnTo>
                      <a:cubicBezTo>
                        <a:pt x="769" y="361"/>
                        <a:pt x="831" y="252"/>
                        <a:pt x="799" y="146"/>
                      </a:cubicBezTo>
                      <a:cubicBezTo>
                        <a:pt x="775" y="56"/>
                        <a:pt x="696" y="1"/>
                        <a:pt x="611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2" name="Google Shape;1892;p37"/>
                <p:cNvSpPr/>
                <p:nvPr/>
              </p:nvSpPr>
              <p:spPr>
                <a:xfrm>
                  <a:off x="5367790" y="3801427"/>
                  <a:ext cx="5804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3" extrusionOk="0">
                      <a:moveTo>
                        <a:pt x="696" y="1"/>
                      </a:moveTo>
                      <a:cubicBezTo>
                        <a:pt x="666" y="1"/>
                        <a:pt x="636" y="6"/>
                        <a:pt x="608" y="17"/>
                      </a:cubicBezTo>
                      <a:lnTo>
                        <a:pt x="185" y="185"/>
                      </a:lnTo>
                      <a:cubicBezTo>
                        <a:pt x="62" y="236"/>
                        <a:pt x="0" y="376"/>
                        <a:pt x="51" y="499"/>
                      </a:cubicBezTo>
                      <a:cubicBezTo>
                        <a:pt x="88" y="596"/>
                        <a:pt x="179" y="652"/>
                        <a:pt x="276" y="652"/>
                      </a:cubicBezTo>
                      <a:cubicBezTo>
                        <a:pt x="306" y="652"/>
                        <a:pt x="336" y="647"/>
                        <a:pt x="366" y="636"/>
                      </a:cubicBezTo>
                      <a:lnTo>
                        <a:pt x="785" y="468"/>
                      </a:lnTo>
                      <a:cubicBezTo>
                        <a:pt x="908" y="417"/>
                        <a:pt x="970" y="277"/>
                        <a:pt x="922" y="154"/>
                      </a:cubicBezTo>
                      <a:cubicBezTo>
                        <a:pt x="883" y="58"/>
                        <a:pt x="791" y="1"/>
                        <a:pt x="69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3" name="Google Shape;1893;p37"/>
                <p:cNvSpPr/>
                <p:nvPr/>
              </p:nvSpPr>
              <p:spPr>
                <a:xfrm>
                  <a:off x="6759033" y="4344939"/>
                  <a:ext cx="264063" cy="41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6928" extrusionOk="0">
                      <a:moveTo>
                        <a:pt x="2541" y="1"/>
                      </a:moveTo>
                      <a:cubicBezTo>
                        <a:pt x="2394" y="1"/>
                        <a:pt x="2235" y="65"/>
                        <a:pt x="2069" y="206"/>
                      </a:cubicBezTo>
                      <a:cubicBezTo>
                        <a:pt x="1724" y="496"/>
                        <a:pt x="2291" y="1449"/>
                        <a:pt x="2520" y="3336"/>
                      </a:cubicBezTo>
                      <a:cubicBezTo>
                        <a:pt x="2806" y="5671"/>
                        <a:pt x="829" y="6549"/>
                        <a:pt x="18" y="6664"/>
                      </a:cubicBezTo>
                      <a:lnTo>
                        <a:pt x="0" y="6927"/>
                      </a:lnTo>
                      <a:cubicBezTo>
                        <a:pt x="4413" y="6326"/>
                        <a:pt x="4009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4" name="Google Shape;1894;p37"/>
                <p:cNvSpPr/>
                <p:nvPr/>
              </p:nvSpPr>
              <p:spPr>
                <a:xfrm>
                  <a:off x="6680765" y="3953536"/>
                  <a:ext cx="99629" cy="6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016" extrusionOk="0">
                      <a:moveTo>
                        <a:pt x="703" y="1"/>
                      </a:moveTo>
                      <a:cubicBezTo>
                        <a:pt x="278" y="1"/>
                        <a:pt x="1" y="384"/>
                        <a:pt x="1" y="384"/>
                      </a:cubicBezTo>
                      <a:lnTo>
                        <a:pt x="59" y="784"/>
                      </a:lnTo>
                      <a:cubicBezTo>
                        <a:pt x="273" y="949"/>
                        <a:pt x="497" y="1016"/>
                        <a:pt x="698" y="1016"/>
                      </a:cubicBezTo>
                      <a:cubicBezTo>
                        <a:pt x="1269" y="1016"/>
                        <a:pt x="1664" y="482"/>
                        <a:pt x="1165" y="152"/>
                      </a:cubicBezTo>
                      <a:cubicBezTo>
                        <a:pt x="998" y="42"/>
                        <a:pt x="842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5" name="Google Shape;1895;p37"/>
                <p:cNvSpPr/>
                <p:nvPr/>
              </p:nvSpPr>
              <p:spPr>
                <a:xfrm>
                  <a:off x="5815501" y="3740990"/>
                  <a:ext cx="123265" cy="75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1262" extrusionOk="0">
                      <a:moveTo>
                        <a:pt x="632" y="1"/>
                      </a:moveTo>
                      <a:cubicBezTo>
                        <a:pt x="382" y="1"/>
                        <a:pt x="187" y="83"/>
                        <a:pt x="120" y="242"/>
                      </a:cubicBezTo>
                      <a:cubicBezTo>
                        <a:pt x="1" y="515"/>
                        <a:pt x="315" y="912"/>
                        <a:pt x="820" y="1126"/>
                      </a:cubicBezTo>
                      <a:cubicBezTo>
                        <a:pt x="1032" y="1217"/>
                        <a:pt x="1243" y="1261"/>
                        <a:pt x="1426" y="1261"/>
                      </a:cubicBezTo>
                      <a:cubicBezTo>
                        <a:pt x="1677" y="1261"/>
                        <a:pt x="1874" y="1179"/>
                        <a:pt x="1943" y="1021"/>
                      </a:cubicBezTo>
                      <a:cubicBezTo>
                        <a:pt x="2060" y="748"/>
                        <a:pt x="1745" y="351"/>
                        <a:pt x="1244" y="137"/>
                      </a:cubicBezTo>
                      <a:cubicBezTo>
                        <a:pt x="1029" y="46"/>
                        <a:pt x="816" y="1"/>
                        <a:pt x="632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6" name="Google Shape;1896;p37"/>
                <p:cNvSpPr/>
                <p:nvPr/>
              </p:nvSpPr>
              <p:spPr>
                <a:xfrm>
                  <a:off x="6454276" y="3901537"/>
                  <a:ext cx="119914" cy="79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1321" extrusionOk="0">
                      <a:moveTo>
                        <a:pt x="1081" y="1"/>
                      </a:moveTo>
                      <a:cubicBezTo>
                        <a:pt x="1036" y="1"/>
                        <a:pt x="989" y="3"/>
                        <a:pt x="942" y="7"/>
                      </a:cubicBezTo>
                      <a:cubicBezTo>
                        <a:pt x="406" y="58"/>
                        <a:pt x="0" y="393"/>
                        <a:pt x="38" y="755"/>
                      </a:cubicBezTo>
                      <a:cubicBezTo>
                        <a:pt x="69" y="1082"/>
                        <a:pt x="455" y="1321"/>
                        <a:pt x="927" y="1321"/>
                      </a:cubicBezTo>
                      <a:cubicBezTo>
                        <a:pt x="973" y="1321"/>
                        <a:pt x="1019" y="1319"/>
                        <a:pt x="1065" y="1314"/>
                      </a:cubicBezTo>
                      <a:cubicBezTo>
                        <a:pt x="1601" y="1263"/>
                        <a:pt x="2004" y="929"/>
                        <a:pt x="1970" y="567"/>
                      </a:cubicBezTo>
                      <a:cubicBezTo>
                        <a:pt x="1939" y="237"/>
                        <a:pt x="1553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7" name="Google Shape;1897;p37"/>
                <p:cNvSpPr/>
                <p:nvPr/>
              </p:nvSpPr>
              <p:spPr>
                <a:xfrm>
                  <a:off x="6424537" y="3916855"/>
                  <a:ext cx="19866" cy="3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533" extrusionOk="0">
                      <a:moveTo>
                        <a:pt x="252" y="1"/>
                      </a:moveTo>
                      <a:cubicBezTo>
                        <a:pt x="219" y="1"/>
                        <a:pt x="186" y="20"/>
                        <a:pt x="180" y="62"/>
                      </a:cubicBezTo>
                      <a:cubicBezTo>
                        <a:pt x="163" y="191"/>
                        <a:pt x="115" y="308"/>
                        <a:pt x="40" y="413"/>
                      </a:cubicBezTo>
                      <a:cubicBezTo>
                        <a:pt x="0" y="470"/>
                        <a:pt x="52" y="533"/>
                        <a:pt x="104" y="533"/>
                      </a:cubicBezTo>
                      <a:cubicBezTo>
                        <a:pt x="124" y="533"/>
                        <a:pt x="144" y="524"/>
                        <a:pt x="159" y="502"/>
                      </a:cubicBezTo>
                      <a:cubicBezTo>
                        <a:pt x="248" y="376"/>
                        <a:pt x="303" y="232"/>
                        <a:pt x="327" y="79"/>
                      </a:cubicBezTo>
                      <a:cubicBezTo>
                        <a:pt x="332" y="29"/>
                        <a:pt x="292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8" name="Google Shape;1898;p37"/>
                <p:cNvSpPr/>
                <p:nvPr/>
              </p:nvSpPr>
              <p:spPr>
                <a:xfrm>
                  <a:off x="5818972" y="4419558"/>
                  <a:ext cx="216612" cy="340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0" h="5691" extrusionOk="0">
                      <a:moveTo>
                        <a:pt x="1" y="0"/>
                      </a:moveTo>
                      <a:lnTo>
                        <a:pt x="1485" y="5691"/>
                      </a:lnTo>
                      <a:lnTo>
                        <a:pt x="2325" y="5691"/>
                      </a:lnTo>
                      <a:cubicBezTo>
                        <a:pt x="2325" y="5691"/>
                        <a:pt x="3620" y="4533"/>
                        <a:pt x="2858" y="2461"/>
                      </a:cubicBezTo>
                      <a:cubicBezTo>
                        <a:pt x="2097" y="386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6B9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899" name="Google Shape;1899;p37"/>
                <p:cNvSpPr/>
                <p:nvPr/>
              </p:nvSpPr>
              <p:spPr>
                <a:xfrm>
                  <a:off x="5572437" y="4413095"/>
                  <a:ext cx="439626" cy="34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5786" extrusionOk="0">
                      <a:moveTo>
                        <a:pt x="3015" y="0"/>
                      </a:moveTo>
                      <a:cubicBezTo>
                        <a:pt x="618" y="0"/>
                        <a:pt x="167" y="1832"/>
                        <a:pt x="1" y="1921"/>
                      </a:cubicBezTo>
                      <a:lnTo>
                        <a:pt x="66" y="5785"/>
                      </a:lnTo>
                      <a:lnTo>
                        <a:pt x="5886" y="5785"/>
                      </a:lnTo>
                      <a:cubicBezTo>
                        <a:pt x="7346" y="4041"/>
                        <a:pt x="6982" y="545"/>
                        <a:pt x="3851" y="67"/>
                      </a:cubicBezTo>
                      <a:cubicBezTo>
                        <a:pt x="3549" y="21"/>
                        <a:pt x="3271" y="0"/>
                        <a:pt x="3015" y="0"/>
                      </a:cubicBez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0" name="Google Shape;1900;p37"/>
                <p:cNvSpPr/>
                <p:nvPr/>
              </p:nvSpPr>
              <p:spPr>
                <a:xfrm>
                  <a:off x="5699714" y="4428653"/>
                  <a:ext cx="110759" cy="9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546" extrusionOk="0">
                      <a:moveTo>
                        <a:pt x="1048" y="0"/>
                      </a:moveTo>
                      <a:cubicBezTo>
                        <a:pt x="697" y="0"/>
                        <a:pt x="345" y="43"/>
                        <a:pt x="1" y="118"/>
                      </a:cubicBezTo>
                      <a:cubicBezTo>
                        <a:pt x="414" y="541"/>
                        <a:pt x="659" y="1046"/>
                        <a:pt x="669" y="1545"/>
                      </a:cubicBezTo>
                      <a:cubicBezTo>
                        <a:pt x="816" y="1419"/>
                        <a:pt x="967" y="1289"/>
                        <a:pt x="1113" y="1159"/>
                      </a:cubicBezTo>
                      <a:cubicBezTo>
                        <a:pt x="1352" y="954"/>
                        <a:pt x="1594" y="743"/>
                        <a:pt x="1762" y="473"/>
                      </a:cubicBezTo>
                      <a:cubicBezTo>
                        <a:pt x="1810" y="398"/>
                        <a:pt x="1851" y="309"/>
                        <a:pt x="1830" y="224"/>
                      </a:cubicBezTo>
                      <a:cubicBezTo>
                        <a:pt x="1792" y="83"/>
                        <a:pt x="1622" y="36"/>
                        <a:pt x="1475" y="22"/>
                      </a:cubicBezTo>
                      <a:cubicBezTo>
                        <a:pt x="1333" y="7"/>
                        <a:pt x="1191" y="0"/>
                        <a:pt x="1048" y="0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1" name="Google Shape;1901;p37"/>
                <p:cNvSpPr/>
                <p:nvPr/>
              </p:nvSpPr>
              <p:spPr>
                <a:xfrm>
                  <a:off x="5509966" y="4309754"/>
                  <a:ext cx="112973" cy="77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300" extrusionOk="0">
                      <a:moveTo>
                        <a:pt x="1176" y="1"/>
                      </a:moveTo>
                      <a:cubicBezTo>
                        <a:pt x="1119" y="1"/>
                        <a:pt x="1061" y="18"/>
                        <a:pt x="1007" y="36"/>
                      </a:cubicBezTo>
                      <a:cubicBezTo>
                        <a:pt x="522" y="207"/>
                        <a:pt x="133" y="627"/>
                        <a:pt x="0" y="1125"/>
                      </a:cubicBezTo>
                      <a:lnTo>
                        <a:pt x="41" y="1128"/>
                      </a:lnTo>
                      <a:cubicBezTo>
                        <a:pt x="231" y="1091"/>
                        <a:pt x="430" y="1072"/>
                        <a:pt x="636" y="1072"/>
                      </a:cubicBezTo>
                      <a:cubicBezTo>
                        <a:pt x="997" y="1072"/>
                        <a:pt x="1377" y="1131"/>
                        <a:pt x="1758" y="1255"/>
                      </a:cubicBezTo>
                      <a:cubicBezTo>
                        <a:pt x="1803" y="1268"/>
                        <a:pt x="1847" y="1282"/>
                        <a:pt x="1888" y="1300"/>
                      </a:cubicBezTo>
                      <a:cubicBezTo>
                        <a:pt x="1806" y="931"/>
                        <a:pt x="1718" y="555"/>
                        <a:pt x="1509" y="241"/>
                      </a:cubicBezTo>
                      <a:cubicBezTo>
                        <a:pt x="1437" y="129"/>
                        <a:pt x="1335" y="16"/>
                        <a:pt x="1201" y="2"/>
                      </a:cubicBezTo>
                      <a:cubicBezTo>
                        <a:pt x="1193" y="1"/>
                        <a:pt x="1185" y="1"/>
                        <a:pt x="1176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2" name="Google Shape;1902;p37"/>
                <p:cNvSpPr/>
                <p:nvPr/>
              </p:nvSpPr>
              <p:spPr>
                <a:xfrm>
                  <a:off x="5399624" y="4373841"/>
                  <a:ext cx="340356" cy="25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" h="4219" extrusionOk="0">
                      <a:moveTo>
                        <a:pt x="2480" y="1"/>
                      </a:moveTo>
                      <a:cubicBezTo>
                        <a:pt x="2274" y="1"/>
                        <a:pt x="2075" y="20"/>
                        <a:pt x="1885" y="57"/>
                      </a:cubicBezTo>
                      <a:cubicBezTo>
                        <a:pt x="1137" y="208"/>
                        <a:pt x="551" y="631"/>
                        <a:pt x="346" y="1259"/>
                      </a:cubicBezTo>
                      <a:cubicBezTo>
                        <a:pt x="1" y="2324"/>
                        <a:pt x="899" y="3567"/>
                        <a:pt x="2353" y="4038"/>
                      </a:cubicBezTo>
                      <a:cubicBezTo>
                        <a:pt x="2732" y="4161"/>
                        <a:pt x="3111" y="4219"/>
                        <a:pt x="3470" y="4219"/>
                      </a:cubicBezTo>
                      <a:cubicBezTo>
                        <a:pt x="4491" y="4219"/>
                        <a:pt x="5355" y="3750"/>
                        <a:pt x="5610" y="2962"/>
                      </a:cubicBezTo>
                      <a:cubicBezTo>
                        <a:pt x="5664" y="2799"/>
                        <a:pt x="5688" y="2631"/>
                        <a:pt x="5684" y="2461"/>
                      </a:cubicBezTo>
                      <a:cubicBezTo>
                        <a:pt x="5674" y="1962"/>
                        <a:pt x="5429" y="1457"/>
                        <a:pt x="5016" y="1034"/>
                      </a:cubicBezTo>
                      <a:cubicBezTo>
                        <a:pt x="4684" y="700"/>
                        <a:pt x="4247" y="413"/>
                        <a:pt x="3732" y="229"/>
                      </a:cubicBezTo>
                      <a:cubicBezTo>
                        <a:pt x="3691" y="211"/>
                        <a:pt x="3647" y="197"/>
                        <a:pt x="3602" y="184"/>
                      </a:cubicBezTo>
                      <a:cubicBezTo>
                        <a:pt x="3221" y="60"/>
                        <a:pt x="2841" y="1"/>
                        <a:pt x="2480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3" name="Google Shape;1903;p37"/>
                <p:cNvSpPr/>
                <p:nvPr/>
              </p:nvSpPr>
              <p:spPr>
                <a:xfrm>
                  <a:off x="5498896" y="4430628"/>
                  <a:ext cx="47690" cy="3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547" extrusionOk="0">
                      <a:moveTo>
                        <a:pt x="206" y="0"/>
                      </a:moveTo>
                      <a:cubicBezTo>
                        <a:pt x="193" y="0"/>
                        <a:pt x="180" y="1"/>
                        <a:pt x="168" y="3"/>
                      </a:cubicBezTo>
                      <a:cubicBezTo>
                        <a:pt x="80" y="14"/>
                        <a:pt x="1" y="34"/>
                        <a:pt x="39" y="116"/>
                      </a:cubicBezTo>
                      <a:lnTo>
                        <a:pt x="206" y="491"/>
                      </a:lnTo>
                      <a:cubicBezTo>
                        <a:pt x="219" y="526"/>
                        <a:pt x="253" y="546"/>
                        <a:pt x="291" y="546"/>
                      </a:cubicBezTo>
                      <a:lnTo>
                        <a:pt x="704" y="529"/>
                      </a:lnTo>
                      <a:cubicBezTo>
                        <a:pt x="792" y="526"/>
                        <a:pt x="796" y="436"/>
                        <a:pt x="748" y="365"/>
                      </a:cubicBezTo>
                      <a:cubicBezTo>
                        <a:pt x="599" y="143"/>
                        <a:pt x="376" y="0"/>
                        <a:pt x="206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4" name="Google Shape;1904;p37"/>
                <p:cNvSpPr/>
                <p:nvPr/>
              </p:nvSpPr>
              <p:spPr>
                <a:xfrm>
                  <a:off x="5550596" y="4484782"/>
                  <a:ext cx="82995" cy="48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814" extrusionOk="0">
                      <a:moveTo>
                        <a:pt x="6" y="1"/>
                      </a:moveTo>
                      <a:cubicBezTo>
                        <a:pt x="5" y="1"/>
                        <a:pt x="4" y="2"/>
                        <a:pt x="4" y="2"/>
                      </a:cubicBezTo>
                      <a:cubicBezTo>
                        <a:pt x="0" y="6"/>
                        <a:pt x="4" y="6"/>
                        <a:pt x="4" y="6"/>
                      </a:cubicBezTo>
                      <a:cubicBezTo>
                        <a:pt x="461" y="276"/>
                        <a:pt x="922" y="546"/>
                        <a:pt x="1379" y="812"/>
                      </a:cubicBezTo>
                      <a:cubicBezTo>
                        <a:pt x="1380" y="813"/>
                        <a:pt x="1381" y="813"/>
                        <a:pt x="1382" y="813"/>
                      </a:cubicBezTo>
                      <a:cubicBezTo>
                        <a:pt x="1383" y="813"/>
                        <a:pt x="1383" y="812"/>
                        <a:pt x="1383" y="812"/>
                      </a:cubicBezTo>
                      <a:cubicBezTo>
                        <a:pt x="1387" y="809"/>
                        <a:pt x="1387" y="809"/>
                        <a:pt x="1383" y="809"/>
                      </a:cubicBezTo>
                      <a:cubicBezTo>
                        <a:pt x="925" y="538"/>
                        <a:pt x="465" y="269"/>
                        <a:pt x="7" y="2"/>
                      </a:cubicBezTo>
                      <a:cubicBezTo>
                        <a:pt x="7" y="1"/>
                        <a:pt x="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5" name="Google Shape;1905;p37"/>
                <p:cNvSpPr/>
                <p:nvPr/>
              </p:nvSpPr>
              <p:spPr>
                <a:xfrm>
                  <a:off x="5568787" y="4482867"/>
                  <a:ext cx="84191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460" extrusionOk="0">
                      <a:moveTo>
                        <a:pt x="0" y="1"/>
                      </a:moveTo>
                      <a:lnTo>
                        <a:pt x="0" y="7"/>
                      </a:lnTo>
                      <a:cubicBezTo>
                        <a:pt x="468" y="165"/>
                        <a:pt x="935" y="315"/>
                        <a:pt x="1403" y="458"/>
                      </a:cubicBezTo>
                      <a:cubicBezTo>
                        <a:pt x="1404" y="459"/>
                        <a:pt x="1405" y="459"/>
                        <a:pt x="1405" y="459"/>
                      </a:cubicBezTo>
                      <a:cubicBezTo>
                        <a:pt x="1406" y="459"/>
                        <a:pt x="1406" y="458"/>
                        <a:pt x="1406" y="458"/>
                      </a:cubicBezTo>
                      <a:lnTo>
                        <a:pt x="1406" y="455"/>
                      </a:lnTo>
                      <a:cubicBezTo>
                        <a:pt x="935" y="308"/>
                        <a:pt x="468" y="157"/>
                        <a:pt x="4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6" name="Google Shape;1906;p37"/>
                <p:cNvSpPr/>
                <p:nvPr/>
              </p:nvSpPr>
              <p:spPr>
                <a:xfrm>
                  <a:off x="5577584" y="4469583"/>
                  <a:ext cx="94783" cy="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380" extrusionOk="0">
                      <a:moveTo>
                        <a:pt x="7" y="1"/>
                      </a:moveTo>
                      <a:cubicBezTo>
                        <a:pt x="3" y="1"/>
                        <a:pt x="3" y="1"/>
                        <a:pt x="0" y="4"/>
                      </a:cubicBezTo>
                      <a:lnTo>
                        <a:pt x="3" y="7"/>
                      </a:lnTo>
                      <a:cubicBezTo>
                        <a:pt x="526" y="144"/>
                        <a:pt x="1051" y="270"/>
                        <a:pt x="1577" y="379"/>
                      </a:cubicBezTo>
                      <a:lnTo>
                        <a:pt x="1584" y="379"/>
                      </a:lnTo>
                      <a:cubicBezTo>
                        <a:pt x="1584" y="376"/>
                        <a:pt x="1580" y="373"/>
                        <a:pt x="1580" y="373"/>
                      </a:cubicBezTo>
                      <a:cubicBezTo>
                        <a:pt x="1051" y="264"/>
                        <a:pt x="526" y="137"/>
                        <a:pt x="7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7" name="Google Shape;1907;p37"/>
                <p:cNvSpPr/>
                <p:nvPr/>
              </p:nvSpPr>
              <p:spPr>
                <a:xfrm>
                  <a:off x="5401479" y="4428115"/>
                  <a:ext cx="70369" cy="15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261" extrusionOk="0">
                      <a:moveTo>
                        <a:pt x="8" y="1"/>
                      </a:moveTo>
                      <a:cubicBezTo>
                        <a:pt x="4" y="1"/>
                        <a:pt x="0" y="1"/>
                        <a:pt x="0" y="4"/>
                      </a:cubicBezTo>
                      <a:lnTo>
                        <a:pt x="4" y="7"/>
                      </a:lnTo>
                      <a:cubicBezTo>
                        <a:pt x="389" y="106"/>
                        <a:pt x="779" y="192"/>
                        <a:pt x="1171" y="260"/>
                      </a:cubicBezTo>
                      <a:lnTo>
                        <a:pt x="1175" y="260"/>
                      </a:lnTo>
                      <a:cubicBezTo>
                        <a:pt x="1175" y="256"/>
                        <a:pt x="1171" y="253"/>
                        <a:pt x="1171" y="253"/>
                      </a:cubicBezTo>
                      <a:cubicBezTo>
                        <a:pt x="779" y="185"/>
                        <a:pt x="389" y="100"/>
                        <a:pt x="8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8" name="Google Shape;1908;p37"/>
                <p:cNvSpPr/>
                <p:nvPr/>
              </p:nvSpPr>
              <p:spPr>
                <a:xfrm>
                  <a:off x="5407762" y="4402025"/>
                  <a:ext cx="67317" cy="21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362" extrusionOk="0">
                      <a:moveTo>
                        <a:pt x="8" y="0"/>
                      </a:moveTo>
                      <a:cubicBezTo>
                        <a:pt x="5" y="0"/>
                        <a:pt x="5" y="3"/>
                        <a:pt x="1" y="3"/>
                      </a:cubicBezTo>
                      <a:cubicBezTo>
                        <a:pt x="1" y="7"/>
                        <a:pt x="5" y="7"/>
                        <a:pt x="5" y="7"/>
                      </a:cubicBezTo>
                      <a:cubicBezTo>
                        <a:pt x="418" y="136"/>
                        <a:pt x="701" y="246"/>
                        <a:pt x="1118" y="361"/>
                      </a:cubicBezTo>
                      <a:lnTo>
                        <a:pt x="1121" y="361"/>
                      </a:lnTo>
                      <a:cubicBezTo>
                        <a:pt x="1124" y="358"/>
                        <a:pt x="1121" y="355"/>
                        <a:pt x="1121" y="355"/>
                      </a:cubicBezTo>
                      <a:cubicBezTo>
                        <a:pt x="705" y="242"/>
                        <a:pt x="418" y="129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09" name="Google Shape;1909;p37"/>
                <p:cNvSpPr/>
                <p:nvPr/>
              </p:nvSpPr>
              <p:spPr>
                <a:xfrm>
                  <a:off x="5433313" y="4382996"/>
                  <a:ext cx="53196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488" extrusionOk="0">
                      <a:moveTo>
                        <a:pt x="4" y="0"/>
                      </a:moveTo>
                      <a:cubicBezTo>
                        <a:pt x="1" y="3"/>
                        <a:pt x="4" y="3"/>
                        <a:pt x="4" y="7"/>
                      </a:cubicBezTo>
                      <a:cubicBezTo>
                        <a:pt x="298" y="167"/>
                        <a:pt x="592" y="328"/>
                        <a:pt x="885" y="485"/>
                      </a:cubicBezTo>
                      <a:cubicBezTo>
                        <a:pt x="885" y="487"/>
                        <a:pt x="886" y="488"/>
                        <a:pt x="887" y="488"/>
                      </a:cubicBezTo>
                      <a:cubicBezTo>
                        <a:pt x="888" y="488"/>
                        <a:pt x="889" y="487"/>
                        <a:pt x="889" y="485"/>
                      </a:cubicBezTo>
                      <a:cubicBezTo>
                        <a:pt x="889" y="485"/>
                        <a:pt x="889" y="482"/>
                        <a:pt x="885" y="482"/>
                      </a:cubicBezTo>
                      <a:cubicBezTo>
                        <a:pt x="595" y="321"/>
                        <a:pt x="301" y="161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10" name="Google Shape;1910;p37"/>
                <p:cNvSpPr/>
                <p:nvPr/>
              </p:nvSpPr>
              <p:spPr>
                <a:xfrm>
                  <a:off x="5367790" y="4610323"/>
                  <a:ext cx="616326" cy="148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2480" extrusionOk="0">
                      <a:moveTo>
                        <a:pt x="10063" y="1"/>
                      </a:moveTo>
                      <a:cubicBezTo>
                        <a:pt x="10063" y="1"/>
                        <a:pt x="9654" y="1875"/>
                        <a:pt x="8124" y="1895"/>
                      </a:cubicBezTo>
                      <a:cubicBezTo>
                        <a:pt x="8114" y="1895"/>
                        <a:pt x="8105" y="1895"/>
                        <a:pt x="8094" y="1895"/>
                      </a:cubicBezTo>
                      <a:cubicBezTo>
                        <a:pt x="6676" y="1895"/>
                        <a:pt x="3537" y="372"/>
                        <a:pt x="1891" y="372"/>
                      </a:cubicBezTo>
                      <a:cubicBezTo>
                        <a:pt x="1744" y="372"/>
                        <a:pt x="1609" y="384"/>
                        <a:pt x="1488" y="411"/>
                      </a:cubicBezTo>
                      <a:cubicBezTo>
                        <a:pt x="0" y="734"/>
                        <a:pt x="540" y="2479"/>
                        <a:pt x="540" y="2479"/>
                      </a:cubicBezTo>
                      <a:lnTo>
                        <a:pt x="9306" y="2479"/>
                      </a:lnTo>
                      <a:cubicBezTo>
                        <a:pt x="9306" y="2479"/>
                        <a:pt x="10299" y="1725"/>
                        <a:pt x="10063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914" name="Google Shape;1914;p37"/>
                <p:cNvSpPr/>
                <p:nvPr/>
              </p:nvSpPr>
              <p:spPr>
                <a:xfrm rot="20162671" flipH="1">
                  <a:off x="4759976" y="3493951"/>
                  <a:ext cx="553420" cy="295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4" h="4495" extrusionOk="0">
                      <a:moveTo>
                        <a:pt x="1" y="0"/>
                      </a:moveTo>
                      <a:lnTo>
                        <a:pt x="1" y="4494"/>
                      </a:lnTo>
                      <a:lnTo>
                        <a:pt x="29653" y="4494"/>
                      </a:lnTo>
                      <a:lnTo>
                        <a:pt x="29653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grpSp>
          <p:nvGrpSpPr>
            <p:cNvPr id="1915" name="Google Shape;1915;p37"/>
            <p:cNvGrpSpPr/>
            <p:nvPr/>
          </p:nvGrpSpPr>
          <p:grpSpPr>
            <a:xfrm>
              <a:off x="6958990" y="1640285"/>
              <a:ext cx="1686166" cy="3119635"/>
              <a:chOff x="6958990" y="1640285"/>
              <a:chExt cx="1686166" cy="3119635"/>
            </a:xfrm>
          </p:grpSpPr>
          <p:sp>
            <p:nvSpPr>
              <p:cNvPr id="1916" name="Google Shape;1916;p37"/>
              <p:cNvSpPr/>
              <p:nvPr/>
            </p:nvSpPr>
            <p:spPr>
              <a:xfrm>
                <a:off x="7763101" y="4077723"/>
                <a:ext cx="636501" cy="330892"/>
              </a:xfrm>
              <a:custGeom>
                <a:avLst/>
                <a:gdLst/>
                <a:ahLst/>
                <a:cxnLst/>
                <a:rect l="l" t="t" r="r" b="b"/>
                <a:pathLst>
                  <a:path w="25099" h="13048" extrusionOk="0">
                    <a:moveTo>
                      <a:pt x="3593" y="0"/>
                    </a:moveTo>
                    <a:cubicBezTo>
                      <a:pt x="3499" y="0"/>
                      <a:pt x="3406" y="32"/>
                      <a:pt x="3334" y="94"/>
                    </a:cubicBezTo>
                    <a:cubicBezTo>
                      <a:pt x="0" y="2898"/>
                      <a:pt x="777" y="8733"/>
                      <a:pt x="1014" y="10106"/>
                    </a:cubicBezTo>
                    <a:cubicBezTo>
                      <a:pt x="1044" y="10282"/>
                      <a:pt x="1186" y="10414"/>
                      <a:pt x="1363" y="10437"/>
                    </a:cubicBezTo>
                    <a:lnTo>
                      <a:pt x="22940" y="13044"/>
                    </a:lnTo>
                    <a:cubicBezTo>
                      <a:pt x="22957" y="13046"/>
                      <a:pt x="22973" y="13047"/>
                      <a:pt x="22989" y="13047"/>
                    </a:cubicBezTo>
                    <a:cubicBezTo>
                      <a:pt x="23199" y="13047"/>
                      <a:pt x="23378" y="12886"/>
                      <a:pt x="23394" y="12672"/>
                    </a:cubicBezTo>
                    <a:cubicBezTo>
                      <a:pt x="23397" y="12578"/>
                      <a:pt x="23404" y="12466"/>
                      <a:pt x="23414" y="12347"/>
                    </a:cubicBezTo>
                    <a:cubicBezTo>
                      <a:pt x="23431" y="12108"/>
                      <a:pt x="23255" y="11895"/>
                      <a:pt x="23018" y="11864"/>
                    </a:cubicBezTo>
                    <a:lnTo>
                      <a:pt x="2232" y="9193"/>
                    </a:lnTo>
                    <a:cubicBezTo>
                      <a:pt x="2015" y="7455"/>
                      <a:pt x="1806" y="3516"/>
                      <a:pt x="3888" y="1403"/>
                    </a:cubicBezTo>
                    <a:lnTo>
                      <a:pt x="24374" y="4710"/>
                    </a:lnTo>
                    <a:cubicBezTo>
                      <a:pt x="24402" y="4714"/>
                      <a:pt x="24429" y="4716"/>
                      <a:pt x="24456" y="4716"/>
                    </a:cubicBezTo>
                    <a:cubicBezTo>
                      <a:pt x="24669" y="4716"/>
                      <a:pt x="24864" y="4578"/>
                      <a:pt x="24936" y="4368"/>
                    </a:cubicBezTo>
                    <a:cubicBezTo>
                      <a:pt x="24966" y="4284"/>
                      <a:pt x="24993" y="4206"/>
                      <a:pt x="25017" y="4135"/>
                    </a:cubicBezTo>
                    <a:cubicBezTo>
                      <a:pt x="25098" y="3898"/>
                      <a:pt x="24949" y="3648"/>
                      <a:pt x="24702" y="3608"/>
                    </a:cubicBezTo>
                    <a:lnTo>
                      <a:pt x="3665" y="6"/>
                    </a:lnTo>
                    <a:cubicBezTo>
                      <a:pt x="3641" y="2"/>
                      <a:pt x="3617" y="0"/>
                      <a:pt x="359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17" name="Google Shape;1917;p37"/>
              <p:cNvSpPr/>
              <p:nvPr/>
            </p:nvSpPr>
            <p:spPr>
              <a:xfrm>
                <a:off x="7808874" y="4106062"/>
                <a:ext cx="547742" cy="272936"/>
              </a:xfrm>
              <a:custGeom>
                <a:avLst/>
                <a:gdLst/>
                <a:ahLst/>
                <a:cxnLst/>
                <a:rect l="l" t="t" r="r" b="b"/>
                <a:pathLst>
                  <a:path w="21599" h="10195" extrusionOk="0">
                    <a:moveTo>
                      <a:pt x="2083" y="1"/>
                    </a:moveTo>
                    <a:cubicBezTo>
                      <a:pt x="1" y="2114"/>
                      <a:pt x="210" y="6053"/>
                      <a:pt x="427" y="7791"/>
                    </a:cubicBezTo>
                    <a:lnTo>
                      <a:pt x="20321" y="10195"/>
                    </a:lnTo>
                    <a:cubicBezTo>
                      <a:pt x="20382" y="9391"/>
                      <a:pt x="20473" y="8319"/>
                      <a:pt x="20598" y="7334"/>
                    </a:cubicBezTo>
                    <a:cubicBezTo>
                      <a:pt x="20747" y="6148"/>
                      <a:pt x="21204" y="4565"/>
                      <a:pt x="21599" y="3338"/>
                    </a:cubicBezTo>
                    <a:lnTo>
                      <a:pt x="2083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18" name="Google Shape;1918;p37"/>
              <p:cNvSpPr/>
              <p:nvPr/>
            </p:nvSpPr>
            <p:spPr>
              <a:xfrm>
                <a:off x="7875467" y="4148678"/>
                <a:ext cx="447546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3336" extrusionOk="0">
                    <a:moveTo>
                      <a:pt x="253" y="0"/>
                    </a:moveTo>
                    <a:cubicBezTo>
                      <a:pt x="79" y="0"/>
                      <a:pt x="0" y="241"/>
                      <a:pt x="204" y="289"/>
                    </a:cubicBezTo>
                    <a:cubicBezTo>
                      <a:pt x="3122" y="935"/>
                      <a:pt x="6050" y="1530"/>
                      <a:pt x="8992" y="2050"/>
                    </a:cubicBezTo>
                    <a:cubicBezTo>
                      <a:pt x="11774" y="2544"/>
                      <a:pt x="14625" y="3159"/>
                      <a:pt x="17448" y="3335"/>
                    </a:cubicBezTo>
                    <a:cubicBezTo>
                      <a:pt x="17452" y="3335"/>
                      <a:pt x="17455" y="3335"/>
                      <a:pt x="17459" y="3335"/>
                    </a:cubicBezTo>
                    <a:cubicBezTo>
                      <a:pt x="17609" y="3335"/>
                      <a:pt x="17647" y="3122"/>
                      <a:pt x="17489" y="3088"/>
                    </a:cubicBezTo>
                    <a:cubicBezTo>
                      <a:pt x="14655" y="2469"/>
                      <a:pt x="11727" y="2189"/>
                      <a:pt x="8873" y="1682"/>
                    </a:cubicBezTo>
                    <a:cubicBezTo>
                      <a:pt x="6003" y="1175"/>
                      <a:pt x="3143" y="617"/>
                      <a:pt x="296" y="5"/>
                    </a:cubicBezTo>
                    <a:cubicBezTo>
                      <a:pt x="281" y="2"/>
                      <a:pt x="267" y="0"/>
                      <a:pt x="253" y="0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19" name="Google Shape;1919;p37"/>
              <p:cNvSpPr/>
              <p:nvPr/>
            </p:nvSpPr>
            <p:spPr>
              <a:xfrm>
                <a:off x="8173310" y="4311941"/>
                <a:ext cx="15654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694" extrusionOk="0">
                    <a:moveTo>
                      <a:pt x="165" y="1"/>
                    </a:moveTo>
                    <a:cubicBezTo>
                      <a:pt x="39" y="1"/>
                      <a:pt x="0" y="181"/>
                      <a:pt x="138" y="207"/>
                    </a:cubicBezTo>
                    <a:cubicBezTo>
                      <a:pt x="2062" y="580"/>
                      <a:pt x="4016" y="653"/>
                      <a:pt x="5970" y="694"/>
                    </a:cubicBezTo>
                    <a:cubicBezTo>
                      <a:pt x="5971" y="694"/>
                      <a:pt x="5973" y="694"/>
                      <a:pt x="5974" y="694"/>
                    </a:cubicBezTo>
                    <a:cubicBezTo>
                      <a:pt x="6173" y="694"/>
                      <a:pt x="6168" y="437"/>
                      <a:pt x="5970" y="427"/>
                    </a:cubicBezTo>
                    <a:cubicBezTo>
                      <a:pt x="4036" y="312"/>
                      <a:pt x="2109" y="85"/>
                      <a:pt x="168" y="1"/>
                    </a:cubicBezTo>
                    <a:cubicBezTo>
                      <a:pt x="167" y="1"/>
                      <a:pt x="166" y="1"/>
                      <a:pt x="165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0" name="Google Shape;1920;p37"/>
              <p:cNvSpPr/>
              <p:nvPr/>
            </p:nvSpPr>
            <p:spPr>
              <a:xfrm>
                <a:off x="7948603" y="4226810"/>
                <a:ext cx="391096" cy="60407"/>
              </a:xfrm>
              <a:custGeom>
                <a:avLst/>
                <a:gdLst/>
                <a:ahLst/>
                <a:cxnLst/>
                <a:rect l="l" t="t" r="r" b="b"/>
                <a:pathLst>
                  <a:path w="15422" h="2382" extrusionOk="0">
                    <a:moveTo>
                      <a:pt x="207" y="1"/>
                    </a:moveTo>
                    <a:cubicBezTo>
                      <a:pt x="60" y="1"/>
                      <a:pt x="0" y="184"/>
                      <a:pt x="164" y="240"/>
                    </a:cubicBezTo>
                    <a:cubicBezTo>
                      <a:pt x="4928" y="1883"/>
                      <a:pt x="10209" y="1989"/>
                      <a:pt x="15186" y="2381"/>
                    </a:cubicBezTo>
                    <a:cubicBezTo>
                      <a:pt x="15191" y="2381"/>
                      <a:pt x="15196" y="2381"/>
                      <a:pt x="15200" y="2381"/>
                    </a:cubicBezTo>
                    <a:cubicBezTo>
                      <a:pt x="15372" y="2381"/>
                      <a:pt x="15422" y="2126"/>
                      <a:pt x="15230" y="2090"/>
                    </a:cubicBezTo>
                    <a:cubicBezTo>
                      <a:pt x="12755" y="1647"/>
                      <a:pt x="10213" y="1654"/>
                      <a:pt x="7718" y="1356"/>
                    </a:cubicBezTo>
                    <a:cubicBezTo>
                      <a:pt x="5188" y="1056"/>
                      <a:pt x="2740" y="457"/>
                      <a:pt x="242" y="4"/>
                    </a:cubicBezTo>
                    <a:cubicBezTo>
                      <a:pt x="230" y="2"/>
                      <a:pt x="218" y="1"/>
                      <a:pt x="207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1" name="Google Shape;1921;p37"/>
              <p:cNvSpPr/>
              <p:nvPr/>
            </p:nvSpPr>
            <p:spPr>
              <a:xfrm>
                <a:off x="7862585" y="4249253"/>
                <a:ext cx="111329" cy="29062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1146" extrusionOk="0">
                    <a:moveTo>
                      <a:pt x="184" y="1"/>
                    </a:moveTo>
                    <a:cubicBezTo>
                      <a:pt x="56" y="1"/>
                      <a:pt x="0" y="180"/>
                      <a:pt x="147" y="215"/>
                    </a:cubicBezTo>
                    <a:cubicBezTo>
                      <a:pt x="1503" y="542"/>
                      <a:pt x="2863" y="945"/>
                      <a:pt x="4242" y="1145"/>
                    </a:cubicBezTo>
                    <a:cubicBezTo>
                      <a:pt x="4247" y="1145"/>
                      <a:pt x="4252" y="1146"/>
                      <a:pt x="4257" y="1146"/>
                    </a:cubicBezTo>
                    <a:cubicBezTo>
                      <a:pt x="4348" y="1146"/>
                      <a:pt x="4389" y="1037"/>
                      <a:pt x="4289" y="1003"/>
                    </a:cubicBezTo>
                    <a:cubicBezTo>
                      <a:pt x="2967" y="563"/>
                      <a:pt x="1571" y="319"/>
                      <a:pt x="216" y="4"/>
                    </a:cubicBezTo>
                    <a:cubicBezTo>
                      <a:pt x="205" y="2"/>
                      <a:pt x="194" y="1"/>
                      <a:pt x="184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2" name="Google Shape;1922;p37"/>
              <p:cNvSpPr/>
              <p:nvPr/>
            </p:nvSpPr>
            <p:spPr>
              <a:xfrm>
                <a:off x="7802281" y="3840613"/>
                <a:ext cx="668378" cy="314763"/>
              </a:xfrm>
              <a:custGeom>
                <a:avLst/>
                <a:gdLst/>
                <a:ahLst/>
                <a:cxnLst/>
                <a:rect l="l" t="t" r="r" b="b"/>
                <a:pathLst>
                  <a:path w="26356" h="12412" extrusionOk="0">
                    <a:moveTo>
                      <a:pt x="2525" y="1"/>
                    </a:moveTo>
                    <a:cubicBezTo>
                      <a:pt x="2525" y="1"/>
                      <a:pt x="0" y="5783"/>
                      <a:pt x="1934" y="9326"/>
                    </a:cubicBezTo>
                    <a:lnTo>
                      <a:pt x="23539" y="12406"/>
                    </a:lnTo>
                    <a:cubicBezTo>
                      <a:pt x="23568" y="12410"/>
                      <a:pt x="23597" y="12412"/>
                      <a:pt x="23625" y="12412"/>
                    </a:cubicBezTo>
                    <a:cubicBezTo>
                      <a:pt x="23906" y="12412"/>
                      <a:pt x="24157" y="12215"/>
                      <a:pt x="24215" y="11933"/>
                    </a:cubicBezTo>
                    <a:lnTo>
                      <a:pt x="24219" y="11926"/>
                    </a:lnTo>
                    <a:cubicBezTo>
                      <a:pt x="24310" y="11490"/>
                      <a:pt x="24012" y="11064"/>
                      <a:pt x="23570" y="11003"/>
                    </a:cubicBezTo>
                    <a:lnTo>
                      <a:pt x="2850" y="8105"/>
                    </a:lnTo>
                    <a:cubicBezTo>
                      <a:pt x="2143" y="6097"/>
                      <a:pt x="2789" y="3261"/>
                      <a:pt x="3368" y="1543"/>
                    </a:cubicBezTo>
                    <a:lnTo>
                      <a:pt x="24219" y="5664"/>
                    </a:lnTo>
                    <a:cubicBezTo>
                      <a:pt x="24690" y="5809"/>
                      <a:pt x="25245" y="5929"/>
                      <a:pt x="25624" y="5929"/>
                    </a:cubicBezTo>
                    <a:cubicBezTo>
                      <a:pt x="25814" y="5929"/>
                      <a:pt x="25959" y="5899"/>
                      <a:pt x="26028" y="5826"/>
                    </a:cubicBezTo>
                    <a:cubicBezTo>
                      <a:pt x="26356" y="5475"/>
                      <a:pt x="25960" y="4876"/>
                      <a:pt x="25490" y="4778"/>
                    </a:cubicBezTo>
                    <a:lnTo>
                      <a:pt x="2525" y="1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3" name="Google Shape;1923;p37"/>
              <p:cNvSpPr/>
              <p:nvPr/>
            </p:nvSpPr>
            <p:spPr>
              <a:xfrm>
                <a:off x="7856626" y="3850745"/>
                <a:ext cx="562856" cy="268455"/>
              </a:xfrm>
              <a:custGeom>
                <a:avLst/>
                <a:gdLst/>
                <a:ahLst/>
                <a:cxnLst/>
                <a:rect l="l" t="t" r="r" b="b"/>
                <a:pathLst>
                  <a:path w="22195" h="9444" extrusionOk="0">
                    <a:moveTo>
                      <a:pt x="1225" y="1"/>
                    </a:moveTo>
                    <a:cubicBezTo>
                      <a:pt x="646" y="1719"/>
                      <a:pt x="0" y="4555"/>
                      <a:pt x="707" y="6563"/>
                    </a:cubicBezTo>
                    <a:lnTo>
                      <a:pt x="20913" y="9444"/>
                    </a:lnTo>
                    <a:cubicBezTo>
                      <a:pt x="21180" y="8234"/>
                      <a:pt x="21582" y="6597"/>
                      <a:pt x="22028" y="5299"/>
                    </a:cubicBezTo>
                    <a:cubicBezTo>
                      <a:pt x="22194" y="4818"/>
                      <a:pt x="21900" y="4302"/>
                      <a:pt x="21400" y="4200"/>
                    </a:cubicBezTo>
                    <a:lnTo>
                      <a:pt x="1225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4" name="Google Shape;1924;p37"/>
              <p:cNvSpPr/>
              <p:nvPr/>
            </p:nvSpPr>
            <p:spPr>
              <a:xfrm>
                <a:off x="8014486" y="3941416"/>
                <a:ext cx="404181" cy="85665"/>
              </a:xfrm>
              <a:custGeom>
                <a:avLst/>
                <a:gdLst/>
                <a:ahLst/>
                <a:cxnLst/>
                <a:rect l="l" t="t" r="r" b="b"/>
                <a:pathLst>
                  <a:path w="15938" h="3378" extrusionOk="0">
                    <a:moveTo>
                      <a:pt x="542" y="1"/>
                    </a:moveTo>
                    <a:cubicBezTo>
                      <a:pt x="422" y="1"/>
                      <a:pt x="302" y="2"/>
                      <a:pt x="183" y="5"/>
                    </a:cubicBezTo>
                    <a:cubicBezTo>
                      <a:pt x="44" y="5"/>
                      <a:pt x="0" y="188"/>
                      <a:pt x="145" y="222"/>
                    </a:cubicBezTo>
                    <a:cubicBezTo>
                      <a:pt x="2701" y="807"/>
                      <a:pt x="5387" y="935"/>
                      <a:pt x="7966" y="1452"/>
                    </a:cubicBezTo>
                    <a:cubicBezTo>
                      <a:pt x="10563" y="1973"/>
                      <a:pt x="13119" y="2646"/>
                      <a:pt x="15661" y="3370"/>
                    </a:cubicBezTo>
                    <a:cubicBezTo>
                      <a:pt x="15680" y="3375"/>
                      <a:pt x="15697" y="3377"/>
                      <a:pt x="15713" y="3377"/>
                    </a:cubicBezTo>
                    <a:cubicBezTo>
                      <a:pt x="15873" y="3377"/>
                      <a:pt x="15937" y="3154"/>
                      <a:pt x="15753" y="3092"/>
                    </a:cubicBezTo>
                    <a:cubicBezTo>
                      <a:pt x="13166" y="2247"/>
                      <a:pt x="10526" y="1588"/>
                      <a:pt x="7858" y="1060"/>
                    </a:cubicBezTo>
                    <a:cubicBezTo>
                      <a:pt x="5510" y="596"/>
                      <a:pt x="2960" y="1"/>
                      <a:pt x="54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5" name="Google Shape;1925;p37"/>
              <p:cNvSpPr/>
              <p:nvPr/>
            </p:nvSpPr>
            <p:spPr>
              <a:xfrm>
                <a:off x="7921799" y="4030098"/>
                <a:ext cx="171963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1014" extrusionOk="0">
                    <a:moveTo>
                      <a:pt x="175" y="0"/>
                    </a:moveTo>
                    <a:cubicBezTo>
                      <a:pt x="0" y="0"/>
                      <a:pt x="8" y="241"/>
                      <a:pt x="189" y="255"/>
                    </a:cubicBezTo>
                    <a:cubicBezTo>
                      <a:pt x="2344" y="417"/>
                      <a:pt x="4463" y="772"/>
                      <a:pt x="6604" y="1012"/>
                    </a:cubicBezTo>
                    <a:cubicBezTo>
                      <a:pt x="6610" y="1013"/>
                      <a:pt x="6615" y="1013"/>
                      <a:pt x="6620" y="1013"/>
                    </a:cubicBezTo>
                    <a:cubicBezTo>
                      <a:pt x="6752" y="1013"/>
                      <a:pt x="6781" y="819"/>
                      <a:pt x="6640" y="789"/>
                    </a:cubicBezTo>
                    <a:cubicBezTo>
                      <a:pt x="4544" y="316"/>
                      <a:pt x="2330" y="154"/>
                      <a:pt x="189" y="1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8750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6" name="Google Shape;1926;p37"/>
              <p:cNvSpPr/>
              <p:nvPr/>
            </p:nvSpPr>
            <p:spPr>
              <a:xfrm>
                <a:off x="7811791" y="3561052"/>
                <a:ext cx="668378" cy="389092"/>
              </a:xfrm>
              <a:custGeom>
                <a:avLst/>
                <a:gdLst/>
                <a:ahLst/>
                <a:cxnLst/>
                <a:rect l="l" t="t" r="r" b="b"/>
                <a:pathLst>
                  <a:path w="26356" h="15343" extrusionOk="0">
                    <a:moveTo>
                      <a:pt x="2816" y="1"/>
                    </a:moveTo>
                    <a:cubicBezTo>
                      <a:pt x="2777" y="1"/>
                      <a:pt x="2742" y="14"/>
                      <a:pt x="2712" y="39"/>
                    </a:cubicBezTo>
                    <a:cubicBezTo>
                      <a:pt x="2411" y="307"/>
                      <a:pt x="1116" y="1632"/>
                      <a:pt x="463" y="5246"/>
                    </a:cubicBezTo>
                    <a:cubicBezTo>
                      <a:pt x="0" y="7820"/>
                      <a:pt x="1826" y="10562"/>
                      <a:pt x="2113" y="10974"/>
                    </a:cubicBezTo>
                    <a:cubicBezTo>
                      <a:pt x="2150" y="10998"/>
                      <a:pt x="2181" y="11014"/>
                      <a:pt x="2215" y="11039"/>
                    </a:cubicBezTo>
                    <a:lnTo>
                      <a:pt x="24554" y="15339"/>
                    </a:lnTo>
                    <a:cubicBezTo>
                      <a:pt x="24565" y="15341"/>
                      <a:pt x="24575" y="15342"/>
                      <a:pt x="24584" y="15342"/>
                    </a:cubicBezTo>
                    <a:cubicBezTo>
                      <a:pt x="24701" y="15342"/>
                      <a:pt x="24786" y="15218"/>
                      <a:pt x="24730" y="15109"/>
                    </a:cubicBezTo>
                    <a:cubicBezTo>
                      <a:pt x="24692" y="15035"/>
                      <a:pt x="24649" y="14943"/>
                      <a:pt x="24608" y="14839"/>
                    </a:cubicBezTo>
                    <a:cubicBezTo>
                      <a:pt x="24352" y="14207"/>
                      <a:pt x="23779" y="13757"/>
                      <a:pt x="23107" y="13628"/>
                    </a:cubicBezTo>
                    <a:lnTo>
                      <a:pt x="2959" y="9821"/>
                    </a:lnTo>
                    <a:cubicBezTo>
                      <a:pt x="2306" y="8759"/>
                      <a:pt x="1512" y="6961"/>
                      <a:pt x="1779" y="5483"/>
                    </a:cubicBezTo>
                    <a:cubicBezTo>
                      <a:pt x="2181" y="3258"/>
                      <a:pt x="2834" y="2044"/>
                      <a:pt x="3239" y="1470"/>
                    </a:cubicBezTo>
                    <a:lnTo>
                      <a:pt x="24280" y="6423"/>
                    </a:lnTo>
                    <a:cubicBezTo>
                      <a:pt x="24435" y="6459"/>
                      <a:pt x="24591" y="6477"/>
                      <a:pt x="24745" y="6477"/>
                    </a:cubicBezTo>
                    <a:cubicBezTo>
                      <a:pt x="25312" y="6477"/>
                      <a:pt x="25861" y="6241"/>
                      <a:pt x="26265" y="5821"/>
                    </a:cubicBezTo>
                    <a:cubicBezTo>
                      <a:pt x="26265" y="5818"/>
                      <a:pt x="26268" y="5818"/>
                      <a:pt x="26268" y="5814"/>
                    </a:cubicBezTo>
                    <a:cubicBezTo>
                      <a:pt x="26356" y="5727"/>
                      <a:pt x="26312" y="5577"/>
                      <a:pt x="26190" y="5547"/>
                    </a:cubicBezTo>
                    <a:lnTo>
                      <a:pt x="2857" y="6"/>
                    </a:lnTo>
                    <a:cubicBezTo>
                      <a:pt x="2843" y="2"/>
                      <a:pt x="2829" y="1"/>
                      <a:pt x="281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7" name="Google Shape;1927;p37"/>
              <p:cNvSpPr/>
              <p:nvPr/>
            </p:nvSpPr>
            <p:spPr>
              <a:xfrm>
                <a:off x="7850108" y="3598304"/>
                <a:ext cx="574928" cy="309311"/>
              </a:xfrm>
              <a:custGeom>
                <a:avLst/>
                <a:gdLst/>
                <a:ahLst/>
                <a:cxnLst/>
                <a:rect l="l" t="t" r="r" b="b"/>
                <a:pathLst>
                  <a:path w="22671" h="12197" extrusionOk="0">
                    <a:moveTo>
                      <a:pt x="1728" y="1"/>
                    </a:moveTo>
                    <a:cubicBezTo>
                      <a:pt x="1323" y="575"/>
                      <a:pt x="670" y="1789"/>
                      <a:pt x="268" y="4014"/>
                    </a:cubicBezTo>
                    <a:cubicBezTo>
                      <a:pt x="1" y="5492"/>
                      <a:pt x="795" y="7290"/>
                      <a:pt x="1448" y="8352"/>
                    </a:cubicBezTo>
                    <a:lnTo>
                      <a:pt x="21430" y="12196"/>
                    </a:lnTo>
                    <a:cubicBezTo>
                      <a:pt x="21291" y="11189"/>
                      <a:pt x="21285" y="9857"/>
                      <a:pt x="21596" y="8136"/>
                    </a:cubicBezTo>
                    <a:cubicBezTo>
                      <a:pt x="21836" y="6794"/>
                      <a:pt x="22248" y="5756"/>
                      <a:pt x="22671" y="4978"/>
                    </a:cubicBezTo>
                    <a:lnTo>
                      <a:pt x="1728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8" name="Google Shape;1928;p37"/>
              <p:cNvSpPr/>
              <p:nvPr/>
            </p:nvSpPr>
            <p:spPr>
              <a:xfrm>
                <a:off x="7949617" y="3759970"/>
                <a:ext cx="446608" cy="69790"/>
              </a:xfrm>
              <a:custGeom>
                <a:avLst/>
                <a:gdLst/>
                <a:ahLst/>
                <a:cxnLst/>
                <a:rect l="l" t="t" r="r" b="b"/>
                <a:pathLst>
                  <a:path w="17611" h="2752" extrusionOk="0">
                    <a:moveTo>
                      <a:pt x="201" y="1"/>
                    </a:moveTo>
                    <a:cubicBezTo>
                      <a:pt x="65" y="1"/>
                      <a:pt x="1" y="161"/>
                      <a:pt x="154" y="216"/>
                    </a:cubicBezTo>
                    <a:cubicBezTo>
                      <a:pt x="2917" y="1176"/>
                      <a:pt x="6034" y="1521"/>
                      <a:pt x="8918" y="1933"/>
                    </a:cubicBezTo>
                    <a:cubicBezTo>
                      <a:pt x="11566" y="2313"/>
                      <a:pt x="14321" y="2752"/>
                      <a:pt x="17008" y="2752"/>
                    </a:cubicBezTo>
                    <a:cubicBezTo>
                      <a:pt x="17141" y="2752"/>
                      <a:pt x="17275" y="2751"/>
                      <a:pt x="17408" y="2748"/>
                    </a:cubicBezTo>
                    <a:cubicBezTo>
                      <a:pt x="17553" y="2744"/>
                      <a:pt x="17611" y="2535"/>
                      <a:pt x="17445" y="2511"/>
                    </a:cubicBezTo>
                    <a:cubicBezTo>
                      <a:pt x="14582" y="2089"/>
                      <a:pt x="11674" y="1967"/>
                      <a:pt x="8806" y="1544"/>
                    </a:cubicBezTo>
                    <a:cubicBezTo>
                      <a:pt x="5939" y="1121"/>
                      <a:pt x="3096" y="341"/>
                      <a:pt x="225" y="2"/>
                    </a:cubicBezTo>
                    <a:cubicBezTo>
                      <a:pt x="217" y="1"/>
                      <a:pt x="209" y="1"/>
                      <a:pt x="20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29" name="Google Shape;1929;p37"/>
              <p:cNvSpPr/>
              <p:nvPr/>
            </p:nvSpPr>
            <p:spPr>
              <a:xfrm>
                <a:off x="8131366" y="3713309"/>
                <a:ext cx="273782" cy="55335"/>
              </a:xfrm>
              <a:custGeom>
                <a:avLst/>
                <a:gdLst/>
                <a:ahLst/>
                <a:cxnLst/>
                <a:rect l="l" t="t" r="r" b="b"/>
                <a:pathLst>
                  <a:path w="10796" h="2182" extrusionOk="0">
                    <a:moveTo>
                      <a:pt x="233" y="0"/>
                    </a:moveTo>
                    <a:cubicBezTo>
                      <a:pt x="69" y="0"/>
                      <a:pt x="0" y="203"/>
                      <a:pt x="186" y="263"/>
                    </a:cubicBezTo>
                    <a:cubicBezTo>
                      <a:pt x="1917" y="825"/>
                      <a:pt x="3760" y="1140"/>
                      <a:pt x="5548" y="1467"/>
                    </a:cubicBezTo>
                    <a:cubicBezTo>
                      <a:pt x="7209" y="1768"/>
                      <a:pt x="8902" y="2096"/>
                      <a:pt x="10589" y="2181"/>
                    </a:cubicBezTo>
                    <a:cubicBezTo>
                      <a:pt x="10592" y="2181"/>
                      <a:pt x="10596" y="2181"/>
                      <a:pt x="10599" y="2181"/>
                    </a:cubicBezTo>
                    <a:cubicBezTo>
                      <a:pt x="10753" y="2181"/>
                      <a:pt x="10796" y="1960"/>
                      <a:pt x="10630" y="1927"/>
                    </a:cubicBezTo>
                    <a:cubicBezTo>
                      <a:pt x="8913" y="1586"/>
                      <a:pt x="7157" y="1403"/>
                      <a:pt x="5433" y="1085"/>
                    </a:cubicBezTo>
                    <a:cubicBezTo>
                      <a:pt x="3705" y="764"/>
                      <a:pt x="2001" y="304"/>
                      <a:pt x="270" y="4"/>
                    </a:cubicBezTo>
                    <a:cubicBezTo>
                      <a:pt x="257" y="1"/>
                      <a:pt x="245" y="0"/>
                      <a:pt x="23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0" name="Google Shape;1930;p37"/>
              <p:cNvSpPr/>
              <p:nvPr/>
            </p:nvSpPr>
            <p:spPr>
              <a:xfrm>
                <a:off x="7821478" y="2933814"/>
                <a:ext cx="743493" cy="454469"/>
              </a:xfrm>
              <a:custGeom>
                <a:avLst/>
                <a:gdLst/>
                <a:ahLst/>
                <a:cxnLst/>
                <a:rect l="l" t="t" r="r" b="b"/>
                <a:pathLst>
                  <a:path w="29318" h="17921" extrusionOk="0">
                    <a:moveTo>
                      <a:pt x="2925" y="1"/>
                    </a:moveTo>
                    <a:cubicBezTo>
                      <a:pt x="2822" y="1"/>
                      <a:pt x="2723" y="49"/>
                      <a:pt x="2661" y="135"/>
                    </a:cubicBezTo>
                    <a:cubicBezTo>
                      <a:pt x="2255" y="680"/>
                      <a:pt x="1025" y="2454"/>
                      <a:pt x="447" y="4601"/>
                    </a:cubicBezTo>
                    <a:cubicBezTo>
                      <a:pt x="17" y="6204"/>
                      <a:pt x="0" y="8777"/>
                      <a:pt x="3" y="9575"/>
                    </a:cubicBezTo>
                    <a:cubicBezTo>
                      <a:pt x="3" y="9720"/>
                      <a:pt x="102" y="9846"/>
                      <a:pt x="240" y="9887"/>
                    </a:cubicBezTo>
                    <a:lnTo>
                      <a:pt x="26732" y="17906"/>
                    </a:lnTo>
                    <a:cubicBezTo>
                      <a:pt x="26764" y="17916"/>
                      <a:pt x="26796" y="17921"/>
                      <a:pt x="26828" y="17921"/>
                    </a:cubicBezTo>
                    <a:cubicBezTo>
                      <a:pt x="27017" y="17921"/>
                      <a:pt x="27178" y="17757"/>
                      <a:pt x="27155" y="17555"/>
                    </a:cubicBezTo>
                    <a:lnTo>
                      <a:pt x="27155" y="17548"/>
                    </a:lnTo>
                    <a:cubicBezTo>
                      <a:pt x="27090" y="16950"/>
                      <a:pt x="26677" y="16446"/>
                      <a:pt x="26100" y="16270"/>
                    </a:cubicBezTo>
                    <a:lnTo>
                      <a:pt x="1346" y="8824"/>
                    </a:lnTo>
                    <a:cubicBezTo>
                      <a:pt x="1370" y="7476"/>
                      <a:pt x="1478" y="5917"/>
                      <a:pt x="1738" y="4950"/>
                    </a:cubicBezTo>
                    <a:cubicBezTo>
                      <a:pt x="2130" y="3489"/>
                      <a:pt x="2874" y="2204"/>
                      <a:pt x="3361" y="1468"/>
                    </a:cubicBezTo>
                    <a:lnTo>
                      <a:pt x="28040" y="7151"/>
                    </a:lnTo>
                    <a:cubicBezTo>
                      <a:pt x="28120" y="7170"/>
                      <a:pt x="28200" y="7179"/>
                      <a:pt x="28279" y="7179"/>
                    </a:cubicBezTo>
                    <a:cubicBezTo>
                      <a:pt x="28659" y="7179"/>
                      <a:pt x="29017" y="6971"/>
                      <a:pt x="29210" y="6627"/>
                    </a:cubicBezTo>
                    <a:cubicBezTo>
                      <a:pt x="29210" y="6627"/>
                      <a:pt x="29210" y="6624"/>
                      <a:pt x="29213" y="6624"/>
                    </a:cubicBezTo>
                    <a:cubicBezTo>
                      <a:pt x="29318" y="6430"/>
                      <a:pt x="29210" y="6194"/>
                      <a:pt x="28997" y="6143"/>
                    </a:cubicBezTo>
                    <a:lnTo>
                      <a:pt x="3003" y="10"/>
                    </a:lnTo>
                    <a:cubicBezTo>
                      <a:pt x="2977" y="4"/>
                      <a:pt x="2951" y="1"/>
                      <a:pt x="2925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1" name="Google Shape;1931;p37"/>
              <p:cNvSpPr/>
              <p:nvPr/>
            </p:nvSpPr>
            <p:spPr>
              <a:xfrm>
                <a:off x="7855586" y="2971016"/>
                <a:ext cx="661632" cy="373623"/>
              </a:xfrm>
              <a:custGeom>
                <a:avLst/>
                <a:gdLst/>
                <a:ahLst/>
                <a:cxnLst/>
                <a:rect l="l" t="t" r="r" b="b"/>
                <a:pathLst>
                  <a:path w="26090" h="14733" extrusionOk="0">
                    <a:moveTo>
                      <a:pt x="2016" y="1"/>
                    </a:moveTo>
                    <a:cubicBezTo>
                      <a:pt x="1529" y="737"/>
                      <a:pt x="785" y="2022"/>
                      <a:pt x="393" y="3483"/>
                    </a:cubicBezTo>
                    <a:cubicBezTo>
                      <a:pt x="133" y="4450"/>
                      <a:pt x="25" y="6009"/>
                      <a:pt x="1" y="7357"/>
                    </a:cubicBezTo>
                    <a:lnTo>
                      <a:pt x="24355" y="14732"/>
                    </a:lnTo>
                    <a:cubicBezTo>
                      <a:pt x="24243" y="12825"/>
                      <a:pt x="24254" y="10079"/>
                      <a:pt x="24988" y="8217"/>
                    </a:cubicBezTo>
                    <a:cubicBezTo>
                      <a:pt x="25407" y="7162"/>
                      <a:pt x="25782" y="6319"/>
                      <a:pt x="26090" y="5681"/>
                    </a:cubicBezTo>
                    <a:lnTo>
                      <a:pt x="2016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2" name="Google Shape;1932;p37"/>
              <p:cNvSpPr/>
              <p:nvPr/>
            </p:nvSpPr>
            <p:spPr>
              <a:xfrm>
                <a:off x="8150715" y="3050086"/>
                <a:ext cx="345119" cy="100297"/>
              </a:xfrm>
              <a:custGeom>
                <a:avLst/>
                <a:gdLst/>
                <a:ahLst/>
                <a:cxnLst/>
                <a:rect l="l" t="t" r="r" b="b"/>
                <a:pathLst>
                  <a:path w="13609" h="3955" extrusionOk="0">
                    <a:moveTo>
                      <a:pt x="171" y="0"/>
                    </a:moveTo>
                    <a:cubicBezTo>
                      <a:pt x="50" y="0"/>
                      <a:pt x="1" y="148"/>
                      <a:pt x="136" y="193"/>
                    </a:cubicBezTo>
                    <a:cubicBezTo>
                      <a:pt x="2314" y="909"/>
                      <a:pt x="4592" y="1379"/>
                      <a:pt x="6803" y="2005"/>
                    </a:cubicBezTo>
                    <a:cubicBezTo>
                      <a:pt x="9019" y="2630"/>
                      <a:pt x="11206" y="3398"/>
                      <a:pt x="13437" y="3952"/>
                    </a:cubicBezTo>
                    <a:cubicBezTo>
                      <a:pt x="13445" y="3954"/>
                      <a:pt x="13452" y="3955"/>
                      <a:pt x="13459" y="3955"/>
                    </a:cubicBezTo>
                    <a:cubicBezTo>
                      <a:pt x="13542" y="3955"/>
                      <a:pt x="13608" y="3841"/>
                      <a:pt x="13512" y="3804"/>
                    </a:cubicBezTo>
                    <a:cubicBezTo>
                      <a:pt x="11446" y="2972"/>
                      <a:pt x="9255" y="2396"/>
                      <a:pt x="7118" y="1785"/>
                    </a:cubicBezTo>
                    <a:cubicBezTo>
                      <a:pt x="4846" y="1135"/>
                      <a:pt x="2530" y="392"/>
                      <a:pt x="197" y="3"/>
                    </a:cubicBezTo>
                    <a:cubicBezTo>
                      <a:pt x="188" y="1"/>
                      <a:pt x="179" y="0"/>
                      <a:pt x="17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3" name="Google Shape;1933;p37"/>
              <p:cNvSpPr/>
              <p:nvPr/>
            </p:nvSpPr>
            <p:spPr>
              <a:xfrm>
                <a:off x="7943709" y="3131363"/>
                <a:ext cx="51720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20395" h="5586" extrusionOk="0">
                    <a:moveTo>
                      <a:pt x="280" y="1"/>
                    </a:moveTo>
                    <a:cubicBezTo>
                      <a:pt x="92" y="1"/>
                      <a:pt x="1" y="237"/>
                      <a:pt x="218" y="301"/>
                    </a:cubicBezTo>
                    <a:cubicBezTo>
                      <a:pt x="3512" y="1258"/>
                      <a:pt x="6913" y="1894"/>
                      <a:pt x="10230" y="2773"/>
                    </a:cubicBezTo>
                    <a:cubicBezTo>
                      <a:pt x="13554" y="3659"/>
                      <a:pt x="16853" y="4632"/>
                      <a:pt x="20160" y="5579"/>
                    </a:cubicBezTo>
                    <a:cubicBezTo>
                      <a:pt x="20176" y="5583"/>
                      <a:pt x="20191" y="5585"/>
                      <a:pt x="20206" y="5585"/>
                    </a:cubicBezTo>
                    <a:cubicBezTo>
                      <a:pt x="20343" y="5585"/>
                      <a:pt x="20394" y="5398"/>
                      <a:pt x="20238" y="5342"/>
                    </a:cubicBezTo>
                    <a:cubicBezTo>
                      <a:pt x="16982" y="4233"/>
                      <a:pt x="13675" y="3280"/>
                      <a:pt x="10355" y="2394"/>
                    </a:cubicBezTo>
                    <a:cubicBezTo>
                      <a:pt x="7055" y="1515"/>
                      <a:pt x="3691" y="517"/>
                      <a:pt x="313" y="3"/>
                    </a:cubicBezTo>
                    <a:cubicBezTo>
                      <a:pt x="301" y="1"/>
                      <a:pt x="290" y="1"/>
                      <a:pt x="280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4" name="Google Shape;1934;p37"/>
              <p:cNvSpPr/>
              <p:nvPr/>
            </p:nvSpPr>
            <p:spPr>
              <a:xfrm>
                <a:off x="7898392" y="2670685"/>
                <a:ext cx="746764" cy="415416"/>
              </a:xfrm>
              <a:custGeom>
                <a:avLst/>
                <a:gdLst/>
                <a:ahLst/>
                <a:cxnLst/>
                <a:rect l="l" t="t" r="r" b="b"/>
                <a:pathLst>
                  <a:path w="29447" h="16381" extrusionOk="0">
                    <a:moveTo>
                      <a:pt x="2513" y="0"/>
                    </a:moveTo>
                    <a:cubicBezTo>
                      <a:pt x="2357" y="0"/>
                      <a:pt x="2224" y="137"/>
                      <a:pt x="2245" y="303"/>
                    </a:cubicBezTo>
                    <a:cubicBezTo>
                      <a:pt x="2245" y="307"/>
                      <a:pt x="2245" y="310"/>
                      <a:pt x="2248" y="310"/>
                    </a:cubicBezTo>
                    <a:cubicBezTo>
                      <a:pt x="2316" y="895"/>
                      <a:pt x="2732" y="1382"/>
                      <a:pt x="3303" y="1530"/>
                    </a:cubicBezTo>
                    <a:lnTo>
                      <a:pt x="26322" y="7529"/>
                    </a:lnTo>
                    <a:cubicBezTo>
                      <a:pt x="26745" y="8844"/>
                      <a:pt x="27380" y="11995"/>
                      <a:pt x="25071" y="14903"/>
                    </a:cubicBezTo>
                    <a:lnTo>
                      <a:pt x="1538" y="8459"/>
                    </a:lnTo>
                    <a:cubicBezTo>
                      <a:pt x="1426" y="8428"/>
                      <a:pt x="1312" y="8413"/>
                      <a:pt x="1199" y="8413"/>
                    </a:cubicBezTo>
                    <a:cubicBezTo>
                      <a:pt x="758" y="8413"/>
                      <a:pt x="338" y="8643"/>
                      <a:pt x="98" y="9033"/>
                    </a:cubicBezTo>
                    <a:cubicBezTo>
                      <a:pt x="98" y="9037"/>
                      <a:pt x="95" y="9037"/>
                      <a:pt x="95" y="9040"/>
                    </a:cubicBezTo>
                    <a:cubicBezTo>
                      <a:pt x="1" y="9192"/>
                      <a:pt x="82" y="9392"/>
                      <a:pt x="254" y="9439"/>
                    </a:cubicBezTo>
                    <a:lnTo>
                      <a:pt x="25366" y="16371"/>
                    </a:lnTo>
                    <a:cubicBezTo>
                      <a:pt x="25389" y="16377"/>
                      <a:pt x="25414" y="16380"/>
                      <a:pt x="25438" y="16380"/>
                    </a:cubicBezTo>
                    <a:cubicBezTo>
                      <a:pt x="25514" y="16380"/>
                      <a:pt x="25588" y="16349"/>
                      <a:pt x="25639" y="16293"/>
                    </a:cubicBezTo>
                    <a:cubicBezTo>
                      <a:pt x="29446" y="12158"/>
                      <a:pt x="27719" y="7350"/>
                      <a:pt x="27380" y="6532"/>
                    </a:cubicBezTo>
                    <a:cubicBezTo>
                      <a:pt x="27350" y="6454"/>
                      <a:pt x="27282" y="6396"/>
                      <a:pt x="27201" y="6376"/>
                    </a:cubicBezTo>
                    <a:lnTo>
                      <a:pt x="2580" y="9"/>
                    </a:lnTo>
                    <a:cubicBezTo>
                      <a:pt x="2557" y="3"/>
                      <a:pt x="2535" y="0"/>
                      <a:pt x="251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35" name="Google Shape;1935;p37"/>
              <p:cNvSpPr/>
              <p:nvPr/>
            </p:nvSpPr>
            <p:spPr>
              <a:xfrm>
                <a:off x="7947360" y="2713162"/>
                <a:ext cx="645402" cy="335457"/>
              </a:xfrm>
              <a:custGeom>
                <a:avLst/>
                <a:gdLst/>
                <a:ahLst/>
                <a:cxnLst/>
                <a:rect l="l" t="t" r="r" b="b"/>
                <a:pathLst>
                  <a:path w="25450" h="13228" extrusionOk="0">
                    <a:moveTo>
                      <a:pt x="1748" y="1"/>
                    </a:moveTo>
                    <a:lnTo>
                      <a:pt x="1748" y="1"/>
                    </a:lnTo>
                    <a:cubicBezTo>
                      <a:pt x="1765" y="941"/>
                      <a:pt x="1697" y="2094"/>
                      <a:pt x="1413" y="3264"/>
                    </a:cubicBezTo>
                    <a:cubicBezTo>
                      <a:pt x="1095" y="4576"/>
                      <a:pt x="504" y="5877"/>
                      <a:pt x="0" y="6841"/>
                    </a:cubicBezTo>
                    <a:lnTo>
                      <a:pt x="23140" y="13228"/>
                    </a:lnTo>
                    <a:cubicBezTo>
                      <a:pt x="25449" y="10320"/>
                      <a:pt x="24814" y="7169"/>
                      <a:pt x="24391" y="5854"/>
                    </a:cubicBezTo>
                    <a:lnTo>
                      <a:pt x="1748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6" name="Google Shape;1936;p37"/>
              <p:cNvSpPr/>
              <p:nvPr/>
            </p:nvSpPr>
            <p:spPr>
              <a:xfrm>
                <a:off x="7978679" y="2848251"/>
                <a:ext cx="315448" cy="73061"/>
              </a:xfrm>
              <a:custGeom>
                <a:avLst/>
                <a:gdLst/>
                <a:ahLst/>
                <a:cxnLst/>
                <a:rect l="l" t="t" r="r" b="b"/>
                <a:pathLst>
                  <a:path w="12439" h="2881" extrusionOk="0">
                    <a:moveTo>
                      <a:pt x="249" y="0"/>
                    </a:moveTo>
                    <a:cubicBezTo>
                      <a:pt x="83" y="0"/>
                      <a:pt x="0" y="231"/>
                      <a:pt x="195" y="266"/>
                    </a:cubicBezTo>
                    <a:cubicBezTo>
                      <a:pt x="4205" y="1017"/>
                      <a:pt x="8147" y="2156"/>
                      <a:pt x="12154" y="2877"/>
                    </a:cubicBezTo>
                    <a:cubicBezTo>
                      <a:pt x="12167" y="2879"/>
                      <a:pt x="12180" y="2880"/>
                      <a:pt x="12192" y="2880"/>
                    </a:cubicBezTo>
                    <a:cubicBezTo>
                      <a:pt x="12365" y="2880"/>
                      <a:pt x="12438" y="2666"/>
                      <a:pt x="12245" y="2603"/>
                    </a:cubicBezTo>
                    <a:cubicBezTo>
                      <a:pt x="8422" y="1304"/>
                      <a:pt x="4252" y="679"/>
                      <a:pt x="279" y="3"/>
                    </a:cubicBezTo>
                    <a:cubicBezTo>
                      <a:pt x="269" y="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37" name="Google Shape;1937;p37"/>
              <p:cNvSpPr/>
              <p:nvPr/>
            </p:nvSpPr>
            <p:spPr>
              <a:xfrm>
                <a:off x="7992322" y="2766138"/>
                <a:ext cx="381079" cy="91776"/>
              </a:xfrm>
              <a:custGeom>
                <a:avLst/>
                <a:gdLst/>
                <a:ahLst/>
                <a:cxnLst/>
                <a:rect l="l" t="t" r="r" b="b"/>
                <a:pathLst>
                  <a:path w="15027" h="3619" extrusionOk="0">
                    <a:moveTo>
                      <a:pt x="249" y="0"/>
                    </a:moveTo>
                    <a:cubicBezTo>
                      <a:pt x="76" y="0"/>
                      <a:pt x="1" y="239"/>
                      <a:pt x="201" y="285"/>
                    </a:cubicBezTo>
                    <a:cubicBezTo>
                      <a:pt x="2622" y="861"/>
                      <a:pt x="5047" y="1432"/>
                      <a:pt x="7475" y="1989"/>
                    </a:cubicBezTo>
                    <a:cubicBezTo>
                      <a:pt x="9892" y="2548"/>
                      <a:pt x="12319" y="3237"/>
                      <a:pt x="14771" y="3616"/>
                    </a:cubicBezTo>
                    <a:cubicBezTo>
                      <a:pt x="14781" y="3618"/>
                      <a:pt x="14791" y="3619"/>
                      <a:pt x="14801" y="3619"/>
                    </a:cubicBezTo>
                    <a:cubicBezTo>
                      <a:pt x="14956" y="3619"/>
                      <a:pt x="15027" y="3426"/>
                      <a:pt x="14852" y="3373"/>
                    </a:cubicBezTo>
                    <a:cubicBezTo>
                      <a:pt x="12481" y="2639"/>
                      <a:pt x="10000" y="2203"/>
                      <a:pt x="7582" y="1649"/>
                    </a:cubicBezTo>
                    <a:cubicBezTo>
                      <a:pt x="5155" y="1090"/>
                      <a:pt x="2723" y="546"/>
                      <a:pt x="293" y="5"/>
                    </a:cubicBezTo>
                    <a:cubicBezTo>
                      <a:pt x="278" y="2"/>
                      <a:pt x="263" y="0"/>
                      <a:pt x="2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38" name="Google Shape;1938;p37"/>
              <p:cNvSpPr/>
              <p:nvPr/>
            </p:nvSpPr>
            <p:spPr>
              <a:xfrm>
                <a:off x="7866972" y="2409560"/>
                <a:ext cx="691379" cy="322549"/>
              </a:xfrm>
              <a:custGeom>
                <a:avLst/>
                <a:gdLst/>
                <a:ahLst/>
                <a:cxnLst/>
                <a:rect l="l" t="t" r="r" b="b"/>
                <a:pathLst>
                  <a:path w="27263" h="12719" extrusionOk="0">
                    <a:moveTo>
                      <a:pt x="1475" y="0"/>
                    </a:moveTo>
                    <a:cubicBezTo>
                      <a:pt x="1424" y="0"/>
                      <a:pt x="1373" y="3"/>
                      <a:pt x="1323" y="14"/>
                    </a:cubicBezTo>
                    <a:cubicBezTo>
                      <a:pt x="640" y="115"/>
                      <a:pt x="758" y="1157"/>
                      <a:pt x="1451" y="1157"/>
                    </a:cubicBezTo>
                    <a:lnTo>
                      <a:pt x="22499" y="1157"/>
                    </a:lnTo>
                    <a:cubicBezTo>
                      <a:pt x="24581" y="1715"/>
                      <a:pt x="24906" y="2840"/>
                      <a:pt x="25015" y="4910"/>
                    </a:cubicBezTo>
                    <a:cubicBezTo>
                      <a:pt x="25149" y="7500"/>
                      <a:pt x="24132" y="10012"/>
                      <a:pt x="23577" y="11169"/>
                    </a:cubicBezTo>
                    <a:lnTo>
                      <a:pt x="524" y="7639"/>
                    </a:lnTo>
                    <a:cubicBezTo>
                      <a:pt x="510" y="7637"/>
                      <a:pt x="495" y="7636"/>
                      <a:pt x="481" y="7636"/>
                    </a:cubicBezTo>
                    <a:cubicBezTo>
                      <a:pt x="349" y="7636"/>
                      <a:pt x="229" y="7717"/>
                      <a:pt x="190" y="7848"/>
                    </a:cubicBezTo>
                    <a:lnTo>
                      <a:pt x="187" y="7859"/>
                    </a:lnTo>
                    <a:cubicBezTo>
                      <a:pt x="1" y="8447"/>
                      <a:pt x="386" y="9062"/>
                      <a:pt x="995" y="9157"/>
                    </a:cubicBezTo>
                    <a:lnTo>
                      <a:pt x="24372" y="12707"/>
                    </a:lnTo>
                    <a:cubicBezTo>
                      <a:pt x="24422" y="12715"/>
                      <a:pt x="24472" y="12718"/>
                      <a:pt x="24522" y="12718"/>
                    </a:cubicBezTo>
                    <a:cubicBezTo>
                      <a:pt x="24897" y="12718"/>
                      <a:pt x="25246" y="12509"/>
                      <a:pt x="25416" y="12169"/>
                    </a:cubicBezTo>
                    <a:cubicBezTo>
                      <a:pt x="26039" y="10928"/>
                      <a:pt x="27262" y="8065"/>
                      <a:pt x="27100" y="5018"/>
                    </a:cubicBezTo>
                    <a:cubicBezTo>
                      <a:pt x="26969" y="2530"/>
                      <a:pt x="26536" y="1208"/>
                      <a:pt x="26218" y="555"/>
                    </a:cubicBezTo>
                    <a:cubicBezTo>
                      <a:pt x="26049" y="214"/>
                      <a:pt x="25700" y="0"/>
                      <a:pt x="2531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39" name="Google Shape;1939;p37"/>
              <p:cNvSpPr/>
              <p:nvPr/>
            </p:nvSpPr>
            <p:spPr>
              <a:xfrm>
                <a:off x="7900750" y="2438876"/>
                <a:ext cx="617050" cy="253926"/>
              </a:xfrm>
              <a:custGeom>
                <a:avLst/>
                <a:gdLst/>
                <a:ahLst/>
                <a:cxnLst/>
                <a:rect l="l" t="t" r="r" b="b"/>
                <a:pathLst>
                  <a:path w="24332" h="10013" extrusionOk="0">
                    <a:moveTo>
                      <a:pt x="302" y="1"/>
                    </a:moveTo>
                    <a:cubicBezTo>
                      <a:pt x="583" y="1671"/>
                      <a:pt x="711" y="4031"/>
                      <a:pt x="1" y="6553"/>
                    </a:cubicBezTo>
                    <a:lnTo>
                      <a:pt x="22759" y="10013"/>
                    </a:lnTo>
                    <a:cubicBezTo>
                      <a:pt x="23314" y="8856"/>
                      <a:pt x="24331" y="6344"/>
                      <a:pt x="24197" y="3754"/>
                    </a:cubicBezTo>
                    <a:cubicBezTo>
                      <a:pt x="24122" y="2361"/>
                      <a:pt x="23953" y="1397"/>
                      <a:pt x="23777" y="745"/>
                    </a:cubicBezTo>
                    <a:cubicBezTo>
                      <a:pt x="23662" y="302"/>
                      <a:pt x="23253" y="1"/>
                      <a:pt x="22797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0" name="Google Shape;1940;p37"/>
              <p:cNvSpPr/>
              <p:nvPr/>
            </p:nvSpPr>
            <p:spPr>
              <a:xfrm>
                <a:off x="7898772" y="2567828"/>
                <a:ext cx="456980" cy="35884"/>
              </a:xfrm>
              <a:custGeom>
                <a:avLst/>
                <a:gdLst/>
                <a:ahLst/>
                <a:cxnLst/>
                <a:rect l="l" t="t" r="r" b="b"/>
                <a:pathLst>
                  <a:path w="18020" h="1415" extrusionOk="0">
                    <a:moveTo>
                      <a:pt x="139" y="1"/>
                    </a:moveTo>
                    <a:cubicBezTo>
                      <a:pt x="1" y="1"/>
                      <a:pt x="7" y="184"/>
                      <a:pt x="147" y="197"/>
                    </a:cubicBezTo>
                    <a:cubicBezTo>
                      <a:pt x="3101" y="468"/>
                      <a:pt x="6070" y="636"/>
                      <a:pt x="9032" y="836"/>
                    </a:cubicBezTo>
                    <a:cubicBezTo>
                      <a:pt x="11987" y="1036"/>
                      <a:pt x="14959" y="1354"/>
                      <a:pt x="17918" y="1415"/>
                    </a:cubicBezTo>
                    <a:cubicBezTo>
                      <a:pt x="17995" y="1415"/>
                      <a:pt x="18019" y="1303"/>
                      <a:pt x="17938" y="1293"/>
                    </a:cubicBezTo>
                    <a:cubicBezTo>
                      <a:pt x="15067" y="948"/>
                      <a:pt x="12149" y="843"/>
                      <a:pt x="9265" y="633"/>
                    </a:cubicBezTo>
                    <a:cubicBezTo>
                      <a:pt x="6229" y="407"/>
                      <a:pt x="3190" y="153"/>
                      <a:pt x="147" y="1"/>
                    </a:cubicBezTo>
                    <a:cubicBezTo>
                      <a:pt x="144" y="1"/>
                      <a:pt x="142" y="1"/>
                      <a:pt x="13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1" name="Google Shape;1941;p37"/>
              <p:cNvSpPr/>
              <p:nvPr/>
            </p:nvSpPr>
            <p:spPr>
              <a:xfrm>
                <a:off x="7895095" y="2487692"/>
                <a:ext cx="318998" cy="21251"/>
              </a:xfrm>
              <a:custGeom>
                <a:avLst/>
                <a:gdLst/>
                <a:ahLst/>
                <a:cxnLst/>
                <a:rect l="l" t="t" r="r" b="b"/>
                <a:pathLst>
                  <a:path w="12579" h="838" extrusionOk="0">
                    <a:moveTo>
                      <a:pt x="2680" y="1"/>
                    </a:moveTo>
                    <a:cubicBezTo>
                      <a:pt x="1821" y="1"/>
                      <a:pt x="965" y="12"/>
                      <a:pt x="116" y="34"/>
                    </a:cubicBezTo>
                    <a:cubicBezTo>
                      <a:pt x="0" y="37"/>
                      <a:pt x="0" y="182"/>
                      <a:pt x="116" y="185"/>
                    </a:cubicBezTo>
                    <a:cubicBezTo>
                      <a:pt x="4207" y="379"/>
                      <a:pt x="8298" y="672"/>
                      <a:pt x="12389" y="838"/>
                    </a:cubicBezTo>
                    <a:cubicBezTo>
                      <a:pt x="12392" y="838"/>
                      <a:pt x="12394" y="838"/>
                      <a:pt x="12396" y="838"/>
                    </a:cubicBezTo>
                    <a:cubicBezTo>
                      <a:pt x="12536" y="838"/>
                      <a:pt x="12579" y="628"/>
                      <a:pt x="12426" y="608"/>
                    </a:cubicBezTo>
                    <a:cubicBezTo>
                      <a:pt x="9233" y="167"/>
                      <a:pt x="5933" y="1"/>
                      <a:pt x="268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2" name="Google Shape;1942;p37"/>
              <p:cNvSpPr/>
              <p:nvPr/>
            </p:nvSpPr>
            <p:spPr>
              <a:xfrm>
                <a:off x="7664049" y="2117345"/>
                <a:ext cx="766849" cy="280680"/>
              </a:xfrm>
              <a:custGeom>
                <a:avLst/>
                <a:gdLst/>
                <a:ahLst/>
                <a:cxnLst/>
                <a:rect l="l" t="t" r="r" b="b"/>
                <a:pathLst>
                  <a:path w="30239" h="11068" extrusionOk="0">
                    <a:moveTo>
                      <a:pt x="3547" y="0"/>
                    </a:moveTo>
                    <a:cubicBezTo>
                      <a:pt x="3399" y="0"/>
                      <a:pt x="3265" y="67"/>
                      <a:pt x="3182" y="190"/>
                    </a:cubicBezTo>
                    <a:cubicBezTo>
                      <a:pt x="2540" y="1147"/>
                      <a:pt x="0" y="5440"/>
                      <a:pt x="3196" y="9552"/>
                    </a:cubicBezTo>
                    <a:cubicBezTo>
                      <a:pt x="3273" y="9650"/>
                      <a:pt x="3388" y="9714"/>
                      <a:pt x="3513" y="9721"/>
                    </a:cubicBezTo>
                    <a:cubicBezTo>
                      <a:pt x="5654" y="9836"/>
                      <a:pt x="24849" y="10874"/>
                      <a:pt x="28365" y="11067"/>
                    </a:cubicBezTo>
                    <a:cubicBezTo>
                      <a:pt x="28372" y="11067"/>
                      <a:pt x="28378" y="11068"/>
                      <a:pt x="28385" y="11068"/>
                    </a:cubicBezTo>
                    <a:cubicBezTo>
                      <a:pt x="28663" y="11068"/>
                      <a:pt x="28874" y="10814"/>
                      <a:pt x="28814" y="10536"/>
                    </a:cubicBezTo>
                    <a:cubicBezTo>
                      <a:pt x="28811" y="10532"/>
                      <a:pt x="28811" y="10529"/>
                      <a:pt x="28811" y="10526"/>
                    </a:cubicBezTo>
                    <a:cubicBezTo>
                      <a:pt x="28740" y="10195"/>
                      <a:pt x="28453" y="9955"/>
                      <a:pt x="28115" y="9934"/>
                    </a:cubicBezTo>
                    <a:lnTo>
                      <a:pt x="4014" y="8410"/>
                    </a:lnTo>
                    <a:cubicBezTo>
                      <a:pt x="2043" y="5549"/>
                      <a:pt x="3277" y="2641"/>
                      <a:pt x="4031" y="1350"/>
                    </a:cubicBezTo>
                    <a:lnTo>
                      <a:pt x="29210" y="1955"/>
                    </a:lnTo>
                    <a:cubicBezTo>
                      <a:pt x="29218" y="1955"/>
                      <a:pt x="29225" y="1955"/>
                      <a:pt x="29233" y="1955"/>
                    </a:cubicBezTo>
                    <a:cubicBezTo>
                      <a:pt x="29639" y="1955"/>
                      <a:pt x="30007" y="1694"/>
                      <a:pt x="30140" y="1306"/>
                    </a:cubicBezTo>
                    <a:cubicBezTo>
                      <a:pt x="30140" y="1302"/>
                      <a:pt x="30143" y="1302"/>
                      <a:pt x="30143" y="1299"/>
                    </a:cubicBezTo>
                    <a:cubicBezTo>
                      <a:pt x="30238" y="1022"/>
                      <a:pt x="30036" y="731"/>
                      <a:pt x="29741" y="721"/>
                    </a:cubicBezTo>
                    <a:lnTo>
                      <a:pt x="3557" y="0"/>
                    </a:lnTo>
                    <a:cubicBezTo>
                      <a:pt x="3554" y="0"/>
                      <a:pt x="3550" y="0"/>
                      <a:pt x="3547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3" name="Google Shape;1943;p37"/>
              <p:cNvSpPr/>
              <p:nvPr/>
            </p:nvSpPr>
            <p:spPr>
              <a:xfrm>
                <a:off x="7715832" y="2151555"/>
                <a:ext cx="670635" cy="211043"/>
              </a:xfrm>
              <a:custGeom>
                <a:avLst/>
                <a:gdLst/>
                <a:ahLst/>
                <a:cxnLst/>
                <a:rect l="l" t="t" r="r" b="b"/>
                <a:pathLst>
                  <a:path w="26445" h="8322" extrusionOk="0">
                    <a:moveTo>
                      <a:pt x="1989" y="1"/>
                    </a:moveTo>
                    <a:cubicBezTo>
                      <a:pt x="1235" y="1292"/>
                      <a:pt x="1" y="4200"/>
                      <a:pt x="1972" y="7061"/>
                    </a:cubicBezTo>
                    <a:lnTo>
                      <a:pt x="25265" y="8322"/>
                    </a:lnTo>
                    <a:cubicBezTo>
                      <a:pt x="25085" y="6939"/>
                      <a:pt x="25032" y="5025"/>
                      <a:pt x="25636" y="3145"/>
                    </a:cubicBezTo>
                    <a:cubicBezTo>
                      <a:pt x="25965" y="2128"/>
                      <a:pt x="26232" y="1312"/>
                      <a:pt x="26444" y="677"/>
                    </a:cubicBezTo>
                    <a:lnTo>
                      <a:pt x="1989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4" name="Google Shape;1944;p37"/>
              <p:cNvSpPr/>
              <p:nvPr/>
            </p:nvSpPr>
            <p:spPr>
              <a:xfrm>
                <a:off x="7963108" y="2298715"/>
                <a:ext cx="390918" cy="29087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1147" extrusionOk="0">
                    <a:moveTo>
                      <a:pt x="2018" y="0"/>
                    </a:moveTo>
                    <a:cubicBezTo>
                      <a:pt x="1402" y="0"/>
                      <a:pt x="787" y="9"/>
                      <a:pt x="173" y="27"/>
                    </a:cubicBezTo>
                    <a:cubicBezTo>
                      <a:pt x="1" y="30"/>
                      <a:pt x="5" y="243"/>
                      <a:pt x="173" y="253"/>
                    </a:cubicBezTo>
                    <a:cubicBezTo>
                      <a:pt x="5191" y="618"/>
                      <a:pt x="10219" y="733"/>
                      <a:pt x="15240" y="1146"/>
                    </a:cubicBezTo>
                    <a:cubicBezTo>
                      <a:pt x="15245" y="1146"/>
                      <a:pt x="15250" y="1146"/>
                      <a:pt x="15255" y="1146"/>
                    </a:cubicBezTo>
                    <a:cubicBezTo>
                      <a:pt x="15415" y="1146"/>
                      <a:pt x="15404" y="925"/>
                      <a:pt x="15240" y="905"/>
                    </a:cubicBezTo>
                    <a:cubicBezTo>
                      <a:pt x="10892" y="428"/>
                      <a:pt x="6419" y="0"/>
                      <a:pt x="201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5" name="Google Shape;1945;p37"/>
              <p:cNvSpPr/>
              <p:nvPr/>
            </p:nvSpPr>
            <p:spPr>
              <a:xfrm>
                <a:off x="7852492" y="2246069"/>
                <a:ext cx="380318" cy="14354"/>
              </a:xfrm>
              <a:custGeom>
                <a:avLst/>
                <a:gdLst/>
                <a:ahLst/>
                <a:cxnLst/>
                <a:rect l="l" t="t" r="r" b="b"/>
                <a:pathLst>
                  <a:path w="14997" h="566" extrusionOk="0">
                    <a:moveTo>
                      <a:pt x="2112" y="1"/>
                    </a:moveTo>
                    <a:cubicBezTo>
                      <a:pt x="1435" y="1"/>
                      <a:pt x="759" y="15"/>
                      <a:pt x="86" y="54"/>
                    </a:cubicBezTo>
                    <a:cubicBezTo>
                      <a:pt x="1" y="57"/>
                      <a:pt x="5" y="158"/>
                      <a:pt x="86" y="166"/>
                    </a:cubicBezTo>
                    <a:cubicBezTo>
                      <a:pt x="2527" y="415"/>
                      <a:pt x="5022" y="351"/>
                      <a:pt x="7474" y="409"/>
                    </a:cubicBezTo>
                    <a:cubicBezTo>
                      <a:pt x="9372" y="450"/>
                      <a:pt x="11286" y="565"/>
                      <a:pt x="13189" y="565"/>
                    </a:cubicBezTo>
                    <a:cubicBezTo>
                      <a:pt x="13748" y="565"/>
                      <a:pt x="14305" y="555"/>
                      <a:pt x="14861" y="531"/>
                    </a:cubicBezTo>
                    <a:cubicBezTo>
                      <a:pt x="14997" y="523"/>
                      <a:pt x="14993" y="361"/>
                      <a:pt x="14861" y="351"/>
                    </a:cubicBezTo>
                    <a:cubicBezTo>
                      <a:pt x="12416" y="135"/>
                      <a:pt x="9928" y="196"/>
                      <a:pt x="7474" y="141"/>
                    </a:cubicBezTo>
                    <a:cubicBezTo>
                      <a:pt x="5696" y="102"/>
                      <a:pt x="3899" y="1"/>
                      <a:pt x="2112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6" name="Google Shape;1946;p37"/>
              <p:cNvSpPr/>
              <p:nvPr/>
            </p:nvSpPr>
            <p:spPr>
              <a:xfrm>
                <a:off x="7964047" y="2181225"/>
                <a:ext cx="412829" cy="25410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002" extrusionOk="0">
                    <a:moveTo>
                      <a:pt x="133" y="0"/>
                    </a:moveTo>
                    <a:cubicBezTo>
                      <a:pt x="35" y="0"/>
                      <a:pt x="1" y="142"/>
                      <a:pt x="106" y="159"/>
                    </a:cubicBezTo>
                    <a:cubicBezTo>
                      <a:pt x="5357" y="961"/>
                      <a:pt x="10814" y="964"/>
                      <a:pt x="16112" y="1001"/>
                    </a:cubicBezTo>
                    <a:cubicBezTo>
                      <a:pt x="16113" y="1001"/>
                      <a:pt x="16114" y="1001"/>
                      <a:pt x="16116" y="1001"/>
                    </a:cubicBezTo>
                    <a:cubicBezTo>
                      <a:pt x="16278" y="1001"/>
                      <a:pt x="16277" y="785"/>
                      <a:pt x="16112" y="781"/>
                    </a:cubicBezTo>
                    <a:cubicBezTo>
                      <a:pt x="10776" y="670"/>
                      <a:pt x="5461" y="126"/>
                      <a:pt x="133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7" name="Google Shape;1947;p37"/>
              <p:cNvSpPr/>
              <p:nvPr/>
            </p:nvSpPr>
            <p:spPr>
              <a:xfrm>
                <a:off x="7487220" y="1771621"/>
                <a:ext cx="688640" cy="387977"/>
              </a:xfrm>
              <a:custGeom>
                <a:avLst/>
                <a:gdLst/>
                <a:ahLst/>
                <a:cxnLst/>
                <a:rect l="l" t="t" r="r" b="b"/>
                <a:pathLst>
                  <a:path w="27155" h="15299" extrusionOk="0">
                    <a:moveTo>
                      <a:pt x="24061" y="0"/>
                    </a:moveTo>
                    <a:cubicBezTo>
                      <a:pt x="24031" y="0"/>
                      <a:pt x="24001" y="5"/>
                      <a:pt x="23969" y="14"/>
                    </a:cubicBezTo>
                    <a:lnTo>
                      <a:pt x="1776" y="6581"/>
                    </a:lnTo>
                    <a:cubicBezTo>
                      <a:pt x="1278" y="6726"/>
                      <a:pt x="900" y="7132"/>
                      <a:pt x="775" y="7632"/>
                    </a:cubicBezTo>
                    <a:cubicBezTo>
                      <a:pt x="0" y="10705"/>
                      <a:pt x="1968" y="13589"/>
                      <a:pt x="2979" y="14817"/>
                    </a:cubicBezTo>
                    <a:cubicBezTo>
                      <a:pt x="3232" y="15126"/>
                      <a:pt x="3602" y="15298"/>
                      <a:pt x="3990" y="15298"/>
                    </a:cubicBezTo>
                    <a:cubicBezTo>
                      <a:pt x="4090" y="15298"/>
                      <a:pt x="4191" y="15287"/>
                      <a:pt x="4291" y="15263"/>
                    </a:cubicBezTo>
                    <a:cubicBezTo>
                      <a:pt x="7841" y="14418"/>
                      <a:pt x="22863" y="10847"/>
                      <a:pt x="26830" y="9904"/>
                    </a:cubicBezTo>
                    <a:cubicBezTo>
                      <a:pt x="27120" y="9836"/>
                      <a:pt x="27155" y="9448"/>
                      <a:pt x="26891" y="9315"/>
                    </a:cubicBezTo>
                    <a:cubicBezTo>
                      <a:pt x="26810" y="9275"/>
                      <a:pt x="26732" y="9234"/>
                      <a:pt x="26654" y="9190"/>
                    </a:cubicBezTo>
                    <a:cubicBezTo>
                      <a:pt x="26331" y="9007"/>
                      <a:pt x="25967" y="8917"/>
                      <a:pt x="25600" y="8917"/>
                    </a:cubicBezTo>
                    <a:cubicBezTo>
                      <a:pt x="25426" y="8917"/>
                      <a:pt x="25251" y="8938"/>
                      <a:pt x="25079" y="8978"/>
                    </a:cubicBezTo>
                    <a:lnTo>
                      <a:pt x="4007" y="13955"/>
                    </a:lnTo>
                    <a:cubicBezTo>
                      <a:pt x="4004" y="13955"/>
                      <a:pt x="4001" y="13955"/>
                      <a:pt x="3997" y="13951"/>
                    </a:cubicBezTo>
                    <a:cubicBezTo>
                      <a:pt x="3185" y="12960"/>
                      <a:pt x="1414" y="10425"/>
                      <a:pt x="2083" y="7899"/>
                    </a:cubicBezTo>
                    <a:cubicBezTo>
                      <a:pt x="2086" y="7895"/>
                      <a:pt x="2110" y="7875"/>
                      <a:pt x="2147" y="7865"/>
                    </a:cubicBezTo>
                    <a:lnTo>
                      <a:pt x="23283" y="1529"/>
                    </a:lnTo>
                    <a:cubicBezTo>
                      <a:pt x="23817" y="1370"/>
                      <a:pt x="24230" y="937"/>
                      <a:pt x="24365" y="393"/>
                    </a:cubicBezTo>
                    <a:cubicBezTo>
                      <a:pt x="24415" y="188"/>
                      <a:pt x="24256" y="0"/>
                      <a:pt x="2406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8" name="Google Shape;1948;p37"/>
              <p:cNvSpPr/>
              <p:nvPr/>
            </p:nvSpPr>
            <p:spPr>
              <a:xfrm>
                <a:off x="7523052" y="1816634"/>
                <a:ext cx="583195" cy="308880"/>
              </a:xfrm>
              <a:custGeom>
                <a:avLst/>
                <a:gdLst/>
                <a:ahLst/>
                <a:cxnLst/>
                <a:rect l="l" t="t" r="r" b="b"/>
                <a:pathLst>
                  <a:path w="22997" h="12180" extrusionOk="0">
                    <a:moveTo>
                      <a:pt x="21323" y="0"/>
                    </a:moveTo>
                    <a:cubicBezTo>
                      <a:pt x="21322" y="0"/>
                      <a:pt x="21320" y="0"/>
                      <a:pt x="21319" y="1"/>
                    </a:cubicBezTo>
                    <a:lnTo>
                      <a:pt x="734" y="6090"/>
                    </a:lnTo>
                    <a:cubicBezTo>
                      <a:pt x="697" y="6100"/>
                      <a:pt x="673" y="6120"/>
                      <a:pt x="670" y="6124"/>
                    </a:cubicBezTo>
                    <a:cubicBezTo>
                      <a:pt x="1" y="8650"/>
                      <a:pt x="1772" y="11185"/>
                      <a:pt x="2584" y="12176"/>
                    </a:cubicBezTo>
                    <a:cubicBezTo>
                      <a:pt x="2588" y="12180"/>
                      <a:pt x="2591" y="12180"/>
                      <a:pt x="2594" y="12180"/>
                    </a:cubicBezTo>
                    <a:lnTo>
                      <a:pt x="22986" y="7334"/>
                    </a:lnTo>
                    <a:cubicBezTo>
                      <a:pt x="22992" y="7331"/>
                      <a:pt x="22996" y="7321"/>
                      <a:pt x="22992" y="7314"/>
                    </a:cubicBezTo>
                    <a:cubicBezTo>
                      <a:pt x="21085" y="5187"/>
                      <a:pt x="21062" y="2097"/>
                      <a:pt x="21333" y="11"/>
                    </a:cubicBezTo>
                    <a:cubicBezTo>
                      <a:pt x="21335" y="5"/>
                      <a:pt x="21329" y="0"/>
                      <a:pt x="21323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49" name="Google Shape;1949;p37"/>
              <p:cNvSpPr/>
              <p:nvPr/>
            </p:nvSpPr>
            <p:spPr>
              <a:xfrm>
                <a:off x="7642468" y="1965113"/>
                <a:ext cx="404384" cy="105876"/>
              </a:xfrm>
              <a:custGeom>
                <a:avLst/>
                <a:gdLst/>
                <a:ahLst/>
                <a:cxnLst/>
                <a:rect l="l" t="t" r="r" b="b"/>
                <a:pathLst>
                  <a:path w="15946" h="4175" extrusionOk="0">
                    <a:moveTo>
                      <a:pt x="15728" y="0"/>
                    </a:moveTo>
                    <a:cubicBezTo>
                      <a:pt x="15714" y="0"/>
                      <a:pt x="15700" y="2"/>
                      <a:pt x="15684" y="6"/>
                    </a:cubicBezTo>
                    <a:cubicBezTo>
                      <a:pt x="13091" y="644"/>
                      <a:pt x="10511" y="1365"/>
                      <a:pt x="7922" y="2020"/>
                    </a:cubicBezTo>
                    <a:cubicBezTo>
                      <a:pt x="5335" y="2676"/>
                      <a:pt x="2708" y="3231"/>
                      <a:pt x="141" y="3971"/>
                    </a:cubicBezTo>
                    <a:cubicBezTo>
                      <a:pt x="1" y="4012"/>
                      <a:pt x="54" y="4174"/>
                      <a:pt x="178" y="4174"/>
                    </a:cubicBezTo>
                    <a:cubicBezTo>
                      <a:pt x="188" y="4174"/>
                      <a:pt x="198" y="4173"/>
                      <a:pt x="209" y="4171"/>
                    </a:cubicBezTo>
                    <a:cubicBezTo>
                      <a:pt x="5422" y="3187"/>
                      <a:pt x="10674" y="1743"/>
                      <a:pt x="15769" y="259"/>
                    </a:cubicBezTo>
                    <a:cubicBezTo>
                      <a:pt x="15946" y="209"/>
                      <a:pt x="15881" y="0"/>
                      <a:pt x="1572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0" name="Google Shape;1950;p37"/>
              <p:cNvSpPr/>
              <p:nvPr/>
            </p:nvSpPr>
            <p:spPr>
              <a:xfrm>
                <a:off x="7634632" y="1950100"/>
                <a:ext cx="306268" cy="80948"/>
              </a:xfrm>
              <a:custGeom>
                <a:avLst/>
                <a:gdLst/>
                <a:ahLst/>
                <a:cxnLst/>
                <a:rect l="l" t="t" r="r" b="b"/>
                <a:pathLst>
                  <a:path w="12077" h="3192" extrusionOk="0">
                    <a:moveTo>
                      <a:pt x="11930" y="0"/>
                    </a:moveTo>
                    <a:cubicBezTo>
                      <a:pt x="11923" y="0"/>
                      <a:pt x="11916" y="1"/>
                      <a:pt x="11908" y="2"/>
                    </a:cubicBezTo>
                    <a:cubicBezTo>
                      <a:pt x="7955" y="756"/>
                      <a:pt x="4054" y="1963"/>
                      <a:pt x="159" y="2964"/>
                    </a:cubicBezTo>
                    <a:cubicBezTo>
                      <a:pt x="0" y="3004"/>
                      <a:pt x="58" y="3192"/>
                      <a:pt x="191" y="3192"/>
                    </a:cubicBezTo>
                    <a:cubicBezTo>
                      <a:pt x="203" y="3192"/>
                      <a:pt x="216" y="3190"/>
                      <a:pt x="229" y="3187"/>
                    </a:cubicBezTo>
                    <a:cubicBezTo>
                      <a:pt x="4128" y="2204"/>
                      <a:pt x="8135" y="1399"/>
                      <a:pt x="11963" y="168"/>
                    </a:cubicBezTo>
                    <a:cubicBezTo>
                      <a:pt x="12076" y="130"/>
                      <a:pt x="12033" y="0"/>
                      <a:pt x="1193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1" name="Google Shape;1951;p37"/>
              <p:cNvSpPr/>
              <p:nvPr/>
            </p:nvSpPr>
            <p:spPr>
              <a:xfrm>
                <a:off x="7464118" y="1640285"/>
                <a:ext cx="699443" cy="306927"/>
              </a:xfrm>
              <a:custGeom>
                <a:avLst/>
                <a:gdLst/>
                <a:ahLst/>
                <a:cxnLst/>
                <a:rect l="l" t="t" r="r" b="b"/>
                <a:pathLst>
                  <a:path w="27581" h="12103" extrusionOk="0">
                    <a:moveTo>
                      <a:pt x="24528" y="0"/>
                    </a:moveTo>
                    <a:cubicBezTo>
                      <a:pt x="24432" y="0"/>
                      <a:pt x="24336" y="8"/>
                      <a:pt x="24240" y="23"/>
                    </a:cubicBezTo>
                    <a:lnTo>
                      <a:pt x="302" y="3793"/>
                    </a:lnTo>
                    <a:cubicBezTo>
                      <a:pt x="68" y="3827"/>
                      <a:pt x="1" y="4132"/>
                      <a:pt x="200" y="4260"/>
                    </a:cubicBezTo>
                    <a:lnTo>
                      <a:pt x="207" y="4266"/>
                    </a:lnTo>
                    <a:cubicBezTo>
                      <a:pt x="730" y="4614"/>
                      <a:pt x="1343" y="4796"/>
                      <a:pt x="1965" y="4796"/>
                    </a:cubicBezTo>
                    <a:cubicBezTo>
                      <a:pt x="2124" y="4796"/>
                      <a:pt x="2283" y="4785"/>
                      <a:pt x="2441" y="4761"/>
                    </a:cubicBezTo>
                    <a:lnTo>
                      <a:pt x="23489" y="1562"/>
                    </a:lnTo>
                    <a:cubicBezTo>
                      <a:pt x="23575" y="1549"/>
                      <a:pt x="23660" y="1543"/>
                      <a:pt x="23745" y="1543"/>
                    </a:cubicBezTo>
                    <a:cubicBezTo>
                      <a:pt x="24335" y="1543"/>
                      <a:pt x="24896" y="1846"/>
                      <a:pt x="25200" y="2367"/>
                    </a:cubicBezTo>
                    <a:cubicBezTo>
                      <a:pt x="25532" y="2928"/>
                      <a:pt x="25839" y="3716"/>
                      <a:pt x="25958" y="4777"/>
                    </a:cubicBezTo>
                    <a:cubicBezTo>
                      <a:pt x="26055" y="5653"/>
                      <a:pt x="25464" y="6461"/>
                      <a:pt x="24599" y="6634"/>
                    </a:cubicBezTo>
                    <a:cubicBezTo>
                      <a:pt x="20311" y="7482"/>
                      <a:pt x="7365" y="10048"/>
                      <a:pt x="3886" y="10738"/>
                    </a:cubicBezTo>
                    <a:cubicBezTo>
                      <a:pt x="3351" y="10843"/>
                      <a:pt x="2928" y="11245"/>
                      <a:pt x="2790" y="11769"/>
                    </a:cubicBezTo>
                    <a:lnTo>
                      <a:pt x="2790" y="11776"/>
                    </a:lnTo>
                    <a:cubicBezTo>
                      <a:pt x="2744" y="11945"/>
                      <a:pt x="2870" y="12102"/>
                      <a:pt x="3035" y="12102"/>
                    </a:cubicBezTo>
                    <a:cubicBezTo>
                      <a:pt x="3052" y="12102"/>
                      <a:pt x="3070" y="12101"/>
                      <a:pt x="3087" y="12097"/>
                    </a:cubicBezTo>
                    <a:lnTo>
                      <a:pt x="25775" y="7695"/>
                    </a:lnTo>
                    <a:cubicBezTo>
                      <a:pt x="26816" y="7495"/>
                      <a:pt x="27581" y="6582"/>
                      <a:pt x="27574" y="5524"/>
                    </a:cubicBezTo>
                    <a:cubicBezTo>
                      <a:pt x="27553" y="2857"/>
                      <a:pt x="26546" y="1315"/>
                      <a:pt x="25809" y="541"/>
                    </a:cubicBezTo>
                    <a:cubicBezTo>
                      <a:pt x="25473" y="189"/>
                      <a:pt x="25007" y="0"/>
                      <a:pt x="2452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52" name="Google Shape;1952;p37"/>
              <p:cNvSpPr/>
              <p:nvPr/>
            </p:nvSpPr>
            <p:spPr>
              <a:xfrm>
                <a:off x="7527236" y="1678400"/>
                <a:ext cx="596965" cy="230620"/>
              </a:xfrm>
              <a:custGeom>
                <a:avLst/>
                <a:gdLst/>
                <a:ahLst/>
                <a:cxnLst/>
                <a:rect l="l" t="t" r="r" b="b"/>
                <a:pathLst>
                  <a:path w="23540" h="9094" extrusionOk="0">
                    <a:moveTo>
                      <a:pt x="21503" y="0"/>
                    </a:moveTo>
                    <a:cubicBezTo>
                      <a:pt x="21439" y="0"/>
                      <a:pt x="21375" y="5"/>
                      <a:pt x="21311" y="15"/>
                    </a:cubicBezTo>
                    <a:lnTo>
                      <a:pt x="0" y="3369"/>
                    </a:lnTo>
                    <a:cubicBezTo>
                      <a:pt x="470" y="3951"/>
                      <a:pt x="910" y="4667"/>
                      <a:pt x="1210" y="5536"/>
                    </a:cubicBezTo>
                    <a:cubicBezTo>
                      <a:pt x="1664" y="6838"/>
                      <a:pt x="1725" y="8086"/>
                      <a:pt x="1640" y="9093"/>
                    </a:cubicBezTo>
                    <a:lnTo>
                      <a:pt x="22528" y="5043"/>
                    </a:lnTo>
                    <a:cubicBezTo>
                      <a:pt x="23124" y="4928"/>
                      <a:pt x="23540" y="4386"/>
                      <a:pt x="23510" y="3781"/>
                    </a:cubicBezTo>
                    <a:cubicBezTo>
                      <a:pt x="23428" y="2169"/>
                      <a:pt x="22924" y="1117"/>
                      <a:pt x="22461" y="478"/>
                    </a:cubicBezTo>
                    <a:cubicBezTo>
                      <a:pt x="22238" y="169"/>
                      <a:pt x="21878" y="0"/>
                      <a:pt x="21503" y="0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3" name="Google Shape;1953;p37"/>
              <p:cNvSpPr/>
              <p:nvPr/>
            </p:nvSpPr>
            <p:spPr>
              <a:xfrm>
                <a:off x="7628546" y="1779381"/>
                <a:ext cx="411257" cy="84422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3329" extrusionOk="0">
                    <a:moveTo>
                      <a:pt x="16058" y="1"/>
                    </a:moveTo>
                    <a:cubicBezTo>
                      <a:pt x="16050" y="1"/>
                      <a:pt x="16042" y="1"/>
                      <a:pt x="16033" y="3"/>
                    </a:cubicBezTo>
                    <a:cubicBezTo>
                      <a:pt x="10714" y="950"/>
                      <a:pt x="5447" y="2194"/>
                      <a:pt x="129" y="3155"/>
                    </a:cubicBezTo>
                    <a:cubicBezTo>
                      <a:pt x="1" y="3177"/>
                      <a:pt x="53" y="3328"/>
                      <a:pt x="165" y="3328"/>
                    </a:cubicBezTo>
                    <a:cubicBezTo>
                      <a:pt x="171" y="3328"/>
                      <a:pt x="178" y="3328"/>
                      <a:pt x="185" y="3327"/>
                    </a:cubicBezTo>
                    <a:cubicBezTo>
                      <a:pt x="5488" y="2471"/>
                      <a:pt x="10904" y="1602"/>
                      <a:pt x="16090" y="179"/>
                    </a:cubicBezTo>
                    <a:cubicBezTo>
                      <a:pt x="16217" y="144"/>
                      <a:pt x="16167" y="1"/>
                      <a:pt x="16058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54" name="Google Shape;1954;p37"/>
              <p:cNvSpPr/>
              <p:nvPr/>
            </p:nvSpPr>
            <p:spPr>
              <a:xfrm>
                <a:off x="7617692" y="1714765"/>
                <a:ext cx="457639" cy="91092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3592" extrusionOk="0">
                    <a:moveTo>
                      <a:pt x="17859" y="1"/>
                    </a:moveTo>
                    <a:cubicBezTo>
                      <a:pt x="17852" y="1"/>
                      <a:pt x="17844" y="1"/>
                      <a:pt x="17837" y="2"/>
                    </a:cubicBezTo>
                    <a:cubicBezTo>
                      <a:pt x="11903" y="823"/>
                      <a:pt x="6010" y="2240"/>
                      <a:pt x="137" y="3400"/>
                    </a:cubicBezTo>
                    <a:cubicBezTo>
                      <a:pt x="1" y="3429"/>
                      <a:pt x="55" y="3592"/>
                      <a:pt x="174" y="3592"/>
                    </a:cubicBezTo>
                    <a:cubicBezTo>
                      <a:pt x="182" y="3592"/>
                      <a:pt x="190" y="3591"/>
                      <a:pt x="198" y="3590"/>
                    </a:cubicBezTo>
                    <a:cubicBezTo>
                      <a:pt x="6084" y="2494"/>
                      <a:pt x="12086" y="1632"/>
                      <a:pt x="17898" y="198"/>
                    </a:cubicBezTo>
                    <a:cubicBezTo>
                      <a:pt x="18045" y="163"/>
                      <a:pt x="17983" y="1"/>
                      <a:pt x="17859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FF9F1E"/>
                  </a:solidFill>
                </a:endParaRPr>
              </a:p>
            </p:txBody>
          </p:sp>
          <p:sp>
            <p:nvSpPr>
              <p:cNvPr id="1955" name="Google Shape;1955;p37"/>
              <p:cNvSpPr/>
              <p:nvPr/>
            </p:nvSpPr>
            <p:spPr>
              <a:xfrm>
                <a:off x="7755620" y="3202090"/>
                <a:ext cx="785615" cy="487564"/>
              </a:xfrm>
              <a:custGeom>
                <a:avLst/>
                <a:gdLst/>
                <a:ahLst/>
                <a:cxnLst/>
                <a:rect l="l" t="t" r="r" b="b"/>
                <a:pathLst>
                  <a:path w="30979" h="19226" extrusionOk="0">
                    <a:moveTo>
                      <a:pt x="3210" y="1"/>
                    </a:moveTo>
                    <a:cubicBezTo>
                      <a:pt x="3055" y="1"/>
                      <a:pt x="2918" y="124"/>
                      <a:pt x="2915" y="288"/>
                    </a:cubicBezTo>
                    <a:cubicBezTo>
                      <a:pt x="2912" y="514"/>
                      <a:pt x="2905" y="853"/>
                      <a:pt x="2892" y="1258"/>
                    </a:cubicBezTo>
                    <a:lnTo>
                      <a:pt x="29037" y="9028"/>
                    </a:lnTo>
                    <a:cubicBezTo>
                      <a:pt x="29373" y="9126"/>
                      <a:pt x="29596" y="9451"/>
                      <a:pt x="29569" y="9799"/>
                    </a:cubicBezTo>
                    <a:cubicBezTo>
                      <a:pt x="29468" y="11101"/>
                      <a:pt x="29132" y="12578"/>
                      <a:pt x="28575" y="14188"/>
                    </a:cubicBezTo>
                    <a:cubicBezTo>
                      <a:pt x="27645" y="16865"/>
                      <a:pt x="26732" y="17630"/>
                      <a:pt x="26387" y="17833"/>
                    </a:cubicBezTo>
                    <a:lnTo>
                      <a:pt x="440" y="10834"/>
                    </a:lnTo>
                    <a:cubicBezTo>
                      <a:pt x="311" y="11057"/>
                      <a:pt x="194" y="11249"/>
                      <a:pt x="105" y="11395"/>
                    </a:cubicBezTo>
                    <a:cubicBezTo>
                      <a:pt x="1" y="11561"/>
                      <a:pt x="88" y="11780"/>
                      <a:pt x="278" y="11831"/>
                    </a:cubicBezTo>
                    <a:lnTo>
                      <a:pt x="26397" y="19225"/>
                    </a:lnTo>
                    <a:cubicBezTo>
                      <a:pt x="26397" y="19225"/>
                      <a:pt x="26397" y="19225"/>
                      <a:pt x="26397" y="19225"/>
                    </a:cubicBezTo>
                    <a:cubicBezTo>
                      <a:pt x="26424" y="19225"/>
                      <a:pt x="28248" y="19208"/>
                      <a:pt x="29836" y="14627"/>
                    </a:cubicBezTo>
                    <a:cubicBezTo>
                      <a:pt x="30424" y="12933"/>
                      <a:pt x="30789" y="11344"/>
                      <a:pt x="30904" y="9904"/>
                    </a:cubicBezTo>
                    <a:cubicBezTo>
                      <a:pt x="30979" y="8924"/>
                      <a:pt x="30360" y="8024"/>
                      <a:pt x="29416" y="7747"/>
                    </a:cubicBezTo>
                    <a:lnTo>
                      <a:pt x="3284" y="10"/>
                    </a:lnTo>
                    <a:cubicBezTo>
                      <a:pt x="3259" y="4"/>
                      <a:pt x="3234" y="1"/>
                      <a:pt x="3210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6" name="Google Shape;1956;p37"/>
              <p:cNvSpPr/>
              <p:nvPr/>
            </p:nvSpPr>
            <p:spPr>
              <a:xfrm>
                <a:off x="7804589" y="3244618"/>
                <a:ext cx="701573" cy="409710"/>
              </a:xfrm>
              <a:custGeom>
                <a:avLst/>
                <a:gdLst/>
                <a:ahLst/>
                <a:cxnLst/>
                <a:rect l="l" t="t" r="r" b="b"/>
                <a:pathLst>
                  <a:path w="27665" h="16156" extrusionOk="0">
                    <a:moveTo>
                      <a:pt x="2279" y="0"/>
                    </a:moveTo>
                    <a:cubicBezTo>
                      <a:pt x="2239" y="941"/>
                      <a:pt x="2161" y="2205"/>
                      <a:pt x="2005" y="3622"/>
                    </a:cubicBezTo>
                    <a:cubicBezTo>
                      <a:pt x="1788" y="5624"/>
                      <a:pt x="791" y="7787"/>
                      <a:pt x="0" y="9235"/>
                    </a:cubicBezTo>
                    <a:lnTo>
                      <a:pt x="24456" y="16156"/>
                    </a:lnTo>
                    <a:cubicBezTo>
                      <a:pt x="24801" y="15953"/>
                      <a:pt x="25714" y="15188"/>
                      <a:pt x="26644" y="12511"/>
                    </a:cubicBezTo>
                    <a:cubicBezTo>
                      <a:pt x="27201" y="10901"/>
                      <a:pt x="27537" y="9424"/>
                      <a:pt x="27638" y="8122"/>
                    </a:cubicBezTo>
                    <a:cubicBezTo>
                      <a:pt x="27665" y="7774"/>
                      <a:pt x="27442" y="7449"/>
                      <a:pt x="27106" y="7351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7" name="Google Shape;1957;p37"/>
              <p:cNvSpPr/>
              <p:nvPr/>
            </p:nvSpPr>
            <p:spPr>
              <a:xfrm>
                <a:off x="7838088" y="3425836"/>
                <a:ext cx="407301" cy="109477"/>
              </a:xfrm>
              <a:custGeom>
                <a:avLst/>
                <a:gdLst/>
                <a:ahLst/>
                <a:cxnLst/>
                <a:rect l="l" t="t" r="r" b="b"/>
                <a:pathLst>
                  <a:path w="16061" h="4317" extrusionOk="0">
                    <a:moveTo>
                      <a:pt x="190" y="0"/>
                    </a:moveTo>
                    <a:cubicBezTo>
                      <a:pt x="61" y="0"/>
                      <a:pt x="0" y="173"/>
                      <a:pt x="147" y="202"/>
                    </a:cubicBezTo>
                    <a:cubicBezTo>
                      <a:pt x="5516" y="1233"/>
                      <a:pt x="10672" y="2829"/>
                      <a:pt x="15920" y="4313"/>
                    </a:cubicBezTo>
                    <a:cubicBezTo>
                      <a:pt x="15927" y="4315"/>
                      <a:pt x="15934" y="4316"/>
                      <a:pt x="15941" y="4316"/>
                    </a:cubicBezTo>
                    <a:cubicBezTo>
                      <a:pt x="16009" y="4316"/>
                      <a:pt x="16060" y="4222"/>
                      <a:pt x="15984" y="4191"/>
                    </a:cubicBezTo>
                    <a:cubicBezTo>
                      <a:pt x="10973" y="2150"/>
                      <a:pt x="5519" y="949"/>
                      <a:pt x="214" y="2"/>
                    </a:cubicBezTo>
                    <a:cubicBezTo>
                      <a:pt x="206" y="1"/>
                      <a:pt x="198" y="0"/>
                      <a:pt x="190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8" name="Google Shape;1958;p37"/>
              <p:cNvSpPr/>
              <p:nvPr/>
            </p:nvSpPr>
            <p:spPr>
              <a:xfrm>
                <a:off x="7855079" y="3338042"/>
                <a:ext cx="492407" cy="150332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5928" extrusionOk="0">
                    <a:moveTo>
                      <a:pt x="195" y="0"/>
                    </a:moveTo>
                    <a:cubicBezTo>
                      <a:pt x="87" y="0"/>
                      <a:pt x="0" y="159"/>
                      <a:pt x="129" y="208"/>
                    </a:cubicBezTo>
                    <a:cubicBezTo>
                      <a:pt x="3162" y="1378"/>
                      <a:pt x="6263" y="2375"/>
                      <a:pt x="9377" y="3315"/>
                    </a:cubicBezTo>
                    <a:cubicBezTo>
                      <a:pt x="12598" y="4293"/>
                      <a:pt x="15899" y="5331"/>
                      <a:pt x="19219" y="5926"/>
                    </a:cubicBezTo>
                    <a:cubicBezTo>
                      <a:pt x="19228" y="5927"/>
                      <a:pt x="19236" y="5928"/>
                      <a:pt x="19245" y="5928"/>
                    </a:cubicBezTo>
                    <a:cubicBezTo>
                      <a:pt x="19362" y="5928"/>
                      <a:pt x="19416" y="5777"/>
                      <a:pt x="19280" y="5733"/>
                    </a:cubicBezTo>
                    <a:cubicBezTo>
                      <a:pt x="16128" y="4719"/>
                      <a:pt x="12883" y="3968"/>
                      <a:pt x="9711" y="3018"/>
                    </a:cubicBezTo>
                    <a:cubicBezTo>
                      <a:pt x="6533" y="2068"/>
                      <a:pt x="3388" y="1013"/>
                      <a:pt x="228" y="5"/>
                    </a:cubicBezTo>
                    <a:cubicBezTo>
                      <a:pt x="217" y="2"/>
                      <a:pt x="206" y="0"/>
                      <a:pt x="195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59" name="Google Shape;1959;p37"/>
              <p:cNvSpPr/>
              <p:nvPr/>
            </p:nvSpPr>
            <p:spPr>
              <a:xfrm>
                <a:off x="7973049" y="3332767"/>
                <a:ext cx="325643" cy="76180"/>
              </a:xfrm>
              <a:custGeom>
                <a:avLst/>
                <a:gdLst/>
                <a:ahLst/>
                <a:cxnLst/>
                <a:rect l="l" t="t" r="r" b="b"/>
                <a:pathLst>
                  <a:path w="12841" h="3004" extrusionOk="0">
                    <a:moveTo>
                      <a:pt x="255" y="1"/>
                    </a:moveTo>
                    <a:cubicBezTo>
                      <a:pt x="84" y="1"/>
                      <a:pt x="0" y="239"/>
                      <a:pt x="201" y="277"/>
                    </a:cubicBezTo>
                    <a:cubicBezTo>
                      <a:pt x="4383" y="1035"/>
                      <a:pt x="8474" y="2123"/>
                      <a:pt x="12626" y="3000"/>
                    </a:cubicBezTo>
                    <a:cubicBezTo>
                      <a:pt x="12638" y="3002"/>
                      <a:pt x="12650" y="3004"/>
                      <a:pt x="12661" y="3004"/>
                    </a:cubicBezTo>
                    <a:cubicBezTo>
                      <a:pt x="12789" y="3004"/>
                      <a:pt x="12840" y="2837"/>
                      <a:pt x="12694" y="2789"/>
                    </a:cubicBezTo>
                    <a:cubicBezTo>
                      <a:pt x="8681" y="1505"/>
                      <a:pt x="4434" y="744"/>
                      <a:pt x="289" y="4"/>
                    </a:cubicBezTo>
                    <a:cubicBezTo>
                      <a:pt x="277" y="2"/>
                      <a:pt x="266" y="1"/>
                      <a:pt x="255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0" name="Google Shape;1960;p37"/>
              <p:cNvSpPr/>
              <p:nvPr/>
            </p:nvSpPr>
            <p:spPr>
              <a:xfrm>
                <a:off x="7102776" y="4171248"/>
                <a:ext cx="669519" cy="588672"/>
              </a:xfrm>
              <a:custGeom>
                <a:avLst/>
                <a:gdLst/>
                <a:ahLst/>
                <a:cxnLst/>
                <a:rect l="l" t="t" r="r" b="b"/>
                <a:pathLst>
                  <a:path w="26401" h="23213" extrusionOk="0">
                    <a:moveTo>
                      <a:pt x="8014" y="1"/>
                    </a:moveTo>
                    <a:cubicBezTo>
                      <a:pt x="8014" y="1"/>
                      <a:pt x="169" y="15212"/>
                      <a:pt x="0" y="23212"/>
                    </a:cubicBezTo>
                    <a:lnTo>
                      <a:pt x="26400" y="23212"/>
                    </a:lnTo>
                    <a:lnTo>
                      <a:pt x="23235" y="670"/>
                    </a:lnTo>
                    <a:lnTo>
                      <a:pt x="8014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1" name="Google Shape;1961;p37"/>
              <p:cNvSpPr/>
              <p:nvPr/>
            </p:nvSpPr>
            <p:spPr>
              <a:xfrm>
                <a:off x="6958990" y="3496791"/>
                <a:ext cx="1271581" cy="707812"/>
              </a:xfrm>
              <a:custGeom>
                <a:avLst/>
                <a:gdLst/>
                <a:ahLst/>
                <a:cxnLst/>
                <a:rect l="l" t="t" r="r" b="b"/>
                <a:pathLst>
                  <a:path w="50142" h="27911" extrusionOk="0">
                    <a:moveTo>
                      <a:pt x="21495" y="0"/>
                    </a:moveTo>
                    <a:cubicBezTo>
                      <a:pt x="10909" y="0"/>
                      <a:pt x="8380" y="2606"/>
                      <a:pt x="6614" y="6624"/>
                    </a:cubicBezTo>
                    <a:cubicBezTo>
                      <a:pt x="4545" y="11331"/>
                      <a:pt x="1" y="21082"/>
                      <a:pt x="11331" y="25558"/>
                    </a:cubicBezTo>
                    <a:cubicBezTo>
                      <a:pt x="15706" y="27289"/>
                      <a:pt x="19642" y="27911"/>
                      <a:pt x="23040" y="27911"/>
                    </a:cubicBezTo>
                    <a:cubicBezTo>
                      <a:pt x="31723" y="27911"/>
                      <a:pt x="36889" y="23848"/>
                      <a:pt x="36889" y="23848"/>
                    </a:cubicBezTo>
                    <a:cubicBezTo>
                      <a:pt x="36889" y="23848"/>
                      <a:pt x="38740" y="24734"/>
                      <a:pt x="41044" y="24734"/>
                    </a:cubicBezTo>
                    <a:cubicBezTo>
                      <a:pt x="42998" y="24734"/>
                      <a:pt x="45279" y="24096"/>
                      <a:pt x="47032" y="21738"/>
                    </a:cubicBezTo>
                    <a:cubicBezTo>
                      <a:pt x="50141" y="17558"/>
                      <a:pt x="47229" y="14120"/>
                      <a:pt x="43659" y="14120"/>
                    </a:cubicBezTo>
                    <a:cubicBezTo>
                      <a:pt x="42842" y="14120"/>
                      <a:pt x="41991" y="14300"/>
                      <a:pt x="41169" y="14692"/>
                    </a:cubicBezTo>
                    <a:cubicBezTo>
                      <a:pt x="41169" y="14692"/>
                      <a:pt x="42552" y="1187"/>
                      <a:pt x="27137" y="200"/>
                    </a:cubicBezTo>
                    <a:cubicBezTo>
                      <a:pt x="25037" y="65"/>
                      <a:pt x="23165" y="0"/>
                      <a:pt x="21495" y="0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2" name="Google Shape;1962;p37"/>
              <p:cNvSpPr/>
              <p:nvPr/>
            </p:nvSpPr>
            <p:spPr>
              <a:xfrm>
                <a:off x="6967789" y="3013848"/>
                <a:ext cx="1205190" cy="936555"/>
              </a:xfrm>
              <a:custGeom>
                <a:avLst/>
                <a:gdLst/>
                <a:ahLst/>
                <a:cxnLst/>
                <a:rect l="l" t="t" r="r" b="b"/>
                <a:pathLst>
                  <a:path w="47524" h="36931" extrusionOk="0">
                    <a:moveTo>
                      <a:pt x="18610" y="0"/>
                    </a:moveTo>
                    <a:cubicBezTo>
                      <a:pt x="17705" y="0"/>
                      <a:pt x="16687" y="120"/>
                      <a:pt x="15542" y="391"/>
                    </a:cubicBezTo>
                    <a:cubicBezTo>
                      <a:pt x="6044" y="2633"/>
                      <a:pt x="7833" y="10206"/>
                      <a:pt x="8170" y="11372"/>
                    </a:cubicBezTo>
                    <a:cubicBezTo>
                      <a:pt x="8083" y="11489"/>
                      <a:pt x="7841" y="11527"/>
                      <a:pt x="7496" y="11527"/>
                    </a:cubicBezTo>
                    <a:cubicBezTo>
                      <a:pt x="7170" y="11527"/>
                      <a:pt x="6751" y="11493"/>
                      <a:pt x="6283" y="11461"/>
                    </a:cubicBezTo>
                    <a:cubicBezTo>
                      <a:pt x="5814" y="11427"/>
                      <a:pt x="5295" y="11393"/>
                      <a:pt x="4770" y="11393"/>
                    </a:cubicBezTo>
                    <a:cubicBezTo>
                      <a:pt x="2451" y="11393"/>
                      <a:pt x="0" y="12050"/>
                      <a:pt x="1114" y="16261"/>
                    </a:cubicBezTo>
                    <a:cubicBezTo>
                      <a:pt x="2267" y="20628"/>
                      <a:pt x="6366" y="21802"/>
                      <a:pt x="10439" y="21802"/>
                    </a:cubicBezTo>
                    <a:cubicBezTo>
                      <a:pt x="15171" y="21802"/>
                      <a:pt x="19869" y="20217"/>
                      <a:pt x="19869" y="20217"/>
                    </a:cubicBezTo>
                    <a:lnTo>
                      <a:pt x="19869" y="20217"/>
                    </a:lnTo>
                    <a:cubicBezTo>
                      <a:pt x="19869" y="20217"/>
                      <a:pt x="19061" y="21205"/>
                      <a:pt x="21394" y="23934"/>
                    </a:cubicBezTo>
                    <a:cubicBezTo>
                      <a:pt x="23123" y="25956"/>
                      <a:pt x="25021" y="26550"/>
                      <a:pt x="26851" y="26550"/>
                    </a:cubicBezTo>
                    <a:cubicBezTo>
                      <a:pt x="28152" y="26550"/>
                      <a:pt x="29417" y="26249"/>
                      <a:pt x="30564" y="25949"/>
                    </a:cubicBezTo>
                    <a:cubicBezTo>
                      <a:pt x="31709" y="25650"/>
                      <a:pt x="32736" y="25351"/>
                      <a:pt x="33559" y="25351"/>
                    </a:cubicBezTo>
                    <a:cubicBezTo>
                      <a:pt x="34030" y="25351"/>
                      <a:pt x="34435" y="25450"/>
                      <a:pt x="34756" y="25702"/>
                    </a:cubicBezTo>
                    <a:cubicBezTo>
                      <a:pt x="36988" y="27453"/>
                      <a:pt x="38053" y="36930"/>
                      <a:pt x="38053" y="36930"/>
                    </a:cubicBezTo>
                    <a:lnTo>
                      <a:pt x="40822" y="33736"/>
                    </a:lnTo>
                    <a:cubicBezTo>
                      <a:pt x="47523" y="26824"/>
                      <a:pt x="41813" y="22050"/>
                      <a:pt x="41813" y="22050"/>
                    </a:cubicBezTo>
                    <a:cubicBezTo>
                      <a:pt x="41813" y="22050"/>
                      <a:pt x="46296" y="17397"/>
                      <a:pt x="39544" y="9905"/>
                    </a:cubicBezTo>
                    <a:cubicBezTo>
                      <a:pt x="36737" y="6792"/>
                      <a:pt x="33901" y="5882"/>
                      <a:pt x="31545" y="5882"/>
                    </a:cubicBezTo>
                    <a:cubicBezTo>
                      <a:pt x="29142" y="5882"/>
                      <a:pt x="27238" y="6828"/>
                      <a:pt x="26375" y="7349"/>
                    </a:cubicBezTo>
                    <a:cubicBezTo>
                      <a:pt x="26316" y="7384"/>
                      <a:pt x="26252" y="7401"/>
                      <a:pt x="26190" y="7401"/>
                    </a:cubicBezTo>
                    <a:cubicBezTo>
                      <a:pt x="26014" y="7401"/>
                      <a:pt x="25850" y="7270"/>
                      <a:pt x="25830" y="7075"/>
                    </a:cubicBezTo>
                    <a:cubicBezTo>
                      <a:pt x="25651" y="5266"/>
                      <a:pt x="24607" y="0"/>
                      <a:pt x="1861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3" name="Google Shape;1963;p37"/>
              <p:cNvSpPr/>
              <p:nvPr/>
            </p:nvSpPr>
            <p:spPr>
              <a:xfrm>
                <a:off x="7056546" y="3851340"/>
                <a:ext cx="705453" cy="353209"/>
              </a:xfrm>
              <a:custGeom>
                <a:avLst/>
                <a:gdLst/>
                <a:ahLst/>
                <a:cxnLst/>
                <a:rect l="l" t="t" r="r" b="b"/>
                <a:pathLst>
                  <a:path w="27818" h="13928" extrusionOk="0">
                    <a:moveTo>
                      <a:pt x="1574" y="1"/>
                    </a:moveTo>
                    <a:cubicBezTo>
                      <a:pt x="494" y="1"/>
                      <a:pt x="165" y="1488"/>
                      <a:pt x="110" y="1775"/>
                    </a:cubicBezTo>
                    <a:cubicBezTo>
                      <a:pt x="1" y="5502"/>
                      <a:pt x="1597" y="9251"/>
                      <a:pt x="7484" y="11577"/>
                    </a:cubicBezTo>
                    <a:cubicBezTo>
                      <a:pt x="11801" y="13285"/>
                      <a:pt x="15686" y="13910"/>
                      <a:pt x="19054" y="13927"/>
                    </a:cubicBezTo>
                    <a:cubicBezTo>
                      <a:pt x="25221" y="12203"/>
                      <a:pt x="27817" y="9785"/>
                      <a:pt x="27750" y="6705"/>
                    </a:cubicBezTo>
                    <a:cubicBezTo>
                      <a:pt x="27684" y="3752"/>
                      <a:pt x="26362" y="3157"/>
                      <a:pt x="21834" y="3157"/>
                    </a:cubicBezTo>
                    <a:cubicBezTo>
                      <a:pt x="20401" y="3157"/>
                      <a:pt x="18646" y="3216"/>
                      <a:pt x="16508" y="3280"/>
                    </a:cubicBezTo>
                    <a:cubicBezTo>
                      <a:pt x="16020" y="3294"/>
                      <a:pt x="15549" y="3301"/>
                      <a:pt x="15094" y="3301"/>
                    </a:cubicBezTo>
                    <a:cubicBezTo>
                      <a:pt x="7259" y="3301"/>
                      <a:pt x="4217" y="1245"/>
                      <a:pt x="2412" y="251"/>
                    </a:cubicBezTo>
                    <a:cubicBezTo>
                      <a:pt x="2092" y="74"/>
                      <a:pt x="1815" y="1"/>
                      <a:pt x="1574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4" name="Google Shape;1964;p37"/>
              <p:cNvSpPr/>
              <p:nvPr/>
            </p:nvSpPr>
            <p:spPr>
              <a:xfrm>
                <a:off x="7165692" y="3888466"/>
                <a:ext cx="195649" cy="97254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3835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2"/>
                      <a:pt x="968" y="2783"/>
                      <a:pt x="1290" y="2783"/>
                    </a:cubicBezTo>
                    <a:cubicBezTo>
                      <a:pt x="1861" y="2783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8" y="3797"/>
                      <a:pt x="4042" y="3835"/>
                      <a:pt x="4255" y="3835"/>
                    </a:cubicBezTo>
                    <a:cubicBezTo>
                      <a:pt x="5205" y="3835"/>
                      <a:pt x="5706" y="3084"/>
                      <a:pt x="5706" y="3084"/>
                    </a:cubicBezTo>
                    <a:cubicBezTo>
                      <a:pt x="5706" y="3084"/>
                      <a:pt x="5773" y="3246"/>
                      <a:pt x="5921" y="3476"/>
                    </a:cubicBezTo>
                    <a:cubicBezTo>
                      <a:pt x="6672" y="2979"/>
                      <a:pt x="7257" y="2374"/>
                      <a:pt x="7714" y="1718"/>
                    </a:cubicBezTo>
                    <a:cubicBezTo>
                      <a:pt x="7301" y="1688"/>
                      <a:pt x="6906" y="1647"/>
                      <a:pt x="6527" y="1603"/>
                    </a:cubicBezTo>
                    <a:lnTo>
                      <a:pt x="6524" y="1603"/>
                    </a:lnTo>
                    <a:cubicBezTo>
                      <a:pt x="6520" y="1600"/>
                      <a:pt x="6513" y="1600"/>
                      <a:pt x="6507" y="1600"/>
                    </a:cubicBezTo>
                    <a:cubicBezTo>
                      <a:pt x="6503" y="1600"/>
                      <a:pt x="6497" y="1600"/>
                      <a:pt x="6490" y="1597"/>
                    </a:cubicBezTo>
                    <a:lnTo>
                      <a:pt x="6469" y="1597"/>
                    </a:lnTo>
                    <a:cubicBezTo>
                      <a:pt x="6466" y="1597"/>
                      <a:pt x="6463" y="1593"/>
                      <a:pt x="6456" y="1593"/>
                    </a:cubicBezTo>
                    <a:lnTo>
                      <a:pt x="6442" y="1593"/>
                    </a:lnTo>
                    <a:cubicBezTo>
                      <a:pt x="6439" y="1593"/>
                      <a:pt x="6439" y="1593"/>
                      <a:pt x="6436" y="1589"/>
                    </a:cubicBezTo>
                    <a:lnTo>
                      <a:pt x="6408" y="1589"/>
                    </a:lnTo>
                    <a:cubicBezTo>
                      <a:pt x="6399" y="1586"/>
                      <a:pt x="6388" y="1586"/>
                      <a:pt x="6378" y="1583"/>
                    </a:cubicBezTo>
                    <a:lnTo>
                      <a:pt x="6375" y="1583"/>
                    </a:lnTo>
                    <a:cubicBezTo>
                      <a:pt x="6365" y="1583"/>
                      <a:pt x="6355" y="1580"/>
                      <a:pt x="6341" y="1580"/>
                    </a:cubicBezTo>
                    <a:cubicBezTo>
                      <a:pt x="3646" y="1241"/>
                      <a:pt x="1783" y="616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5" name="Google Shape;1965;p37"/>
              <p:cNvSpPr/>
              <p:nvPr/>
            </p:nvSpPr>
            <p:spPr>
              <a:xfrm>
                <a:off x="7165692" y="3888466"/>
                <a:ext cx="515206" cy="12659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4992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4"/>
                      <a:pt x="966" y="2784"/>
                      <a:pt x="1289" y="2784"/>
                    </a:cubicBezTo>
                    <a:cubicBezTo>
                      <a:pt x="1859" y="2784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9" y="3799"/>
                      <a:pt x="4042" y="3835"/>
                      <a:pt x="4252" y="3835"/>
                    </a:cubicBezTo>
                    <a:cubicBezTo>
                      <a:pt x="5206" y="3835"/>
                      <a:pt x="5706" y="3084"/>
                      <a:pt x="5706" y="3084"/>
                    </a:cubicBezTo>
                    <a:cubicBezTo>
                      <a:pt x="5706" y="3084"/>
                      <a:pt x="6314" y="4528"/>
                      <a:pt x="7738" y="4835"/>
                    </a:cubicBezTo>
                    <a:cubicBezTo>
                      <a:pt x="7840" y="4857"/>
                      <a:pt x="7944" y="4867"/>
                      <a:pt x="8047" y="4867"/>
                    </a:cubicBezTo>
                    <a:cubicBezTo>
                      <a:pt x="8793" y="4867"/>
                      <a:pt x="9531" y="4339"/>
                      <a:pt x="9982" y="3852"/>
                    </a:cubicBezTo>
                    <a:cubicBezTo>
                      <a:pt x="9982" y="3852"/>
                      <a:pt x="10140" y="4991"/>
                      <a:pt x="12156" y="4991"/>
                    </a:cubicBezTo>
                    <a:cubicBezTo>
                      <a:pt x="12162" y="4991"/>
                      <a:pt x="12167" y="4991"/>
                      <a:pt x="12173" y="4991"/>
                    </a:cubicBezTo>
                    <a:cubicBezTo>
                      <a:pt x="14290" y="4988"/>
                      <a:pt x="14209" y="3923"/>
                      <a:pt x="14209" y="3922"/>
                    </a:cubicBezTo>
                    <a:lnTo>
                      <a:pt x="14209" y="3922"/>
                    </a:lnTo>
                    <a:cubicBezTo>
                      <a:pt x="14209" y="3923"/>
                      <a:pt x="14431" y="4925"/>
                      <a:pt x="15705" y="4925"/>
                    </a:cubicBezTo>
                    <a:cubicBezTo>
                      <a:pt x="15914" y="4925"/>
                      <a:pt x="16151" y="4898"/>
                      <a:pt x="16420" y="4835"/>
                    </a:cubicBezTo>
                    <a:cubicBezTo>
                      <a:pt x="17374" y="4612"/>
                      <a:pt x="17482" y="3568"/>
                      <a:pt x="17482" y="3568"/>
                    </a:cubicBezTo>
                    <a:cubicBezTo>
                      <a:pt x="17482" y="3568"/>
                      <a:pt x="17908" y="3867"/>
                      <a:pt x="18599" y="3867"/>
                    </a:cubicBezTo>
                    <a:cubicBezTo>
                      <a:pt x="18796" y="3867"/>
                      <a:pt x="19014" y="3843"/>
                      <a:pt x="19250" y="3780"/>
                    </a:cubicBezTo>
                    <a:cubicBezTo>
                      <a:pt x="20315" y="3496"/>
                      <a:pt x="19811" y="1772"/>
                      <a:pt x="19811" y="1772"/>
                    </a:cubicBezTo>
                    <a:cubicBezTo>
                      <a:pt x="19162" y="1716"/>
                      <a:pt x="18408" y="1694"/>
                      <a:pt x="17534" y="1694"/>
                    </a:cubicBezTo>
                    <a:cubicBezTo>
                      <a:pt x="16100" y="1694"/>
                      <a:pt x="14345" y="1753"/>
                      <a:pt x="12204" y="1816"/>
                    </a:cubicBezTo>
                    <a:cubicBezTo>
                      <a:pt x="11721" y="1830"/>
                      <a:pt x="11255" y="1837"/>
                      <a:pt x="10805" y="1837"/>
                    </a:cubicBezTo>
                    <a:cubicBezTo>
                      <a:pt x="5536" y="1837"/>
                      <a:pt x="2433" y="910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6" name="Google Shape;1966;p37"/>
              <p:cNvSpPr/>
              <p:nvPr/>
            </p:nvSpPr>
            <p:spPr>
              <a:xfrm>
                <a:off x="7284727" y="4090073"/>
                <a:ext cx="307764" cy="114473"/>
              </a:xfrm>
              <a:custGeom>
                <a:avLst/>
                <a:gdLst/>
                <a:ahLst/>
                <a:cxnLst/>
                <a:rect l="l" t="t" r="r" b="b"/>
                <a:pathLst>
                  <a:path w="12136" h="4514" extrusionOk="0">
                    <a:moveTo>
                      <a:pt x="8395" y="1"/>
                    </a:moveTo>
                    <a:cubicBezTo>
                      <a:pt x="6077" y="1"/>
                      <a:pt x="5664" y="1768"/>
                      <a:pt x="5664" y="1768"/>
                    </a:cubicBezTo>
                    <a:cubicBezTo>
                      <a:pt x="5664" y="1768"/>
                      <a:pt x="5270" y="22"/>
                      <a:pt x="3175" y="22"/>
                    </a:cubicBezTo>
                    <a:cubicBezTo>
                      <a:pt x="3006" y="22"/>
                      <a:pt x="2826" y="33"/>
                      <a:pt x="2635" y="57"/>
                    </a:cubicBezTo>
                    <a:cubicBezTo>
                      <a:pt x="886" y="281"/>
                      <a:pt x="237" y="1785"/>
                      <a:pt x="1" y="2725"/>
                    </a:cubicBezTo>
                    <a:cubicBezTo>
                      <a:pt x="3716" y="4009"/>
                      <a:pt x="7087" y="4500"/>
                      <a:pt x="10056" y="4513"/>
                    </a:cubicBezTo>
                    <a:cubicBezTo>
                      <a:pt x="10800" y="4304"/>
                      <a:pt x="11493" y="4087"/>
                      <a:pt x="12135" y="3858"/>
                    </a:cubicBezTo>
                    <a:cubicBezTo>
                      <a:pt x="11976" y="1869"/>
                      <a:pt x="10786" y="189"/>
                      <a:pt x="8825" y="20"/>
                    </a:cubicBezTo>
                    <a:cubicBezTo>
                      <a:pt x="8675" y="7"/>
                      <a:pt x="8532" y="1"/>
                      <a:pt x="8395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7" name="Google Shape;1967;p37"/>
              <p:cNvSpPr/>
              <p:nvPr/>
            </p:nvSpPr>
            <p:spPr>
              <a:xfrm>
                <a:off x="7969854" y="3366647"/>
                <a:ext cx="28783" cy="9999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3943" extrusionOk="0">
                    <a:moveTo>
                      <a:pt x="171" y="1"/>
                    </a:moveTo>
                    <a:cubicBezTo>
                      <a:pt x="85" y="1"/>
                      <a:pt x="1" y="56"/>
                      <a:pt x="39" y="145"/>
                    </a:cubicBezTo>
                    <a:cubicBezTo>
                      <a:pt x="560" y="1346"/>
                      <a:pt x="702" y="2556"/>
                      <a:pt x="722" y="3851"/>
                    </a:cubicBezTo>
                    <a:cubicBezTo>
                      <a:pt x="724" y="3913"/>
                      <a:pt x="772" y="3942"/>
                      <a:pt x="823" y="3942"/>
                    </a:cubicBezTo>
                    <a:cubicBezTo>
                      <a:pt x="875" y="3942"/>
                      <a:pt x="930" y="3911"/>
                      <a:pt x="939" y="3851"/>
                    </a:cubicBezTo>
                    <a:cubicBezTo>
                      <a:pt x="1134" y="2563"/>
                      <a:pt x="841" y="1261"/>
                      <a:pt x="313" y="81"/>
                    </a:cubicBezTo>
                    <a:cubicBezTo>
                      <a:pt x="289" y="26"/>
                      <a:pt x="229" y="1"/>
                      <a:pt x="171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8" name="Google Shape;1968;p37"/>
              <p:cNvSpPr/>
              <p:nvPr/>
            </p:nvSpPr>
            <p:spPr>
              <a:xfrm>
                <a:off x="7943100" y="3341693"/>
                <a:ext cx="34590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81" extrusionOk="0">
                    <a:moveTo>
                      <a:pt x="184" y="0"/>
                    </a:moveTo>
                    <a:cubicBezTo>
                      <a:pt x="92" y="0"/>
                      <a:pt x="1" y="60"/>
                      <a:pt x="39" y="159"/>
                    </a:cubicBezTo>
                    <a:cubicBezTo>
                      <a:pt x="398" y="1126"/>
                      <a:pt x="725" y="2106"/>
                      <a:pt x="1182" y="3029"/>
                    </a:cubicBezTo>
                    <a:cubicBezTo>
                      <a:pt x="1198" y="3064"/>
                      <a:pt x="1236" y="3081"/>
                      <a:pt x="1271" y="3081"/>
                    </a:cubicBezTo>
                    <a:cubicBezTo>
                      <a:pt x="1319" y="3081"/>
                      <a:pt x="1363" y="3051"/>
                      <a:pt x="1348" y="2993"/>
                    </a:cubicBezTo>
                    <a:cubicBezTo>
                      <a:pt x="1091" y="1998"/>
                      <a:pt x="692" y="1048"/>
                      <a:pt x="334" y="92"/>
                    </a:cubicBezTo>
                    <a:cubicBezTo>
                      <a:pt x="310" y="28"/>
                      <a:pt x="247" y="0"/>
                      <a:pt x="184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69" name="Google Shape;1969;p37"/>
              <p:cNvSpPr/>
              <p:nvPr/>
            </p:nvSpPr>
            <p:spPr>
              <a:xfrm>
                <a:off x="7701707" y="3209876"/>
                <a:ext cx="104329" cy="46941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1851" extrusionOk="0">
                    <a:moveTo>
                      <a:pt x="151" y="0"/>
                    </a:moveTo>
                    <a:cubicBezTo>
                      <a:pt x="0" y="0"/>
                      <a:pt x="9" y="211"/>
                      <a:pt x="169" y="228"/>
                    </a:cubicBezTo>
                    <a:cubicBezTo>
                      <a:pt x="1610" y="393"/>
                      <a:pt x="2705" y="1009"/>
                      <a:pt x="3871" y="1827"/>
                    </a:cubicBezTo>
                    <a:cubicBezTo>
                      <a:pt x="3895" y="1843"/>
                      <a:pt x="3921" y="1850"/>
                      <a:pt x="3948" y="1850"/>
                    </a:cubicBezTo>
                    <a:cubicBezTo>
                      <a:pt x="4035" y="1850"/>
                      <a:pt x="4114" y="1771"/>
                      <a:pt x="4033" y="1688"/>
                    </a:cubicBezTo>
                    <a:cubicBezTo>
                      <a:pt x="3053" y="654"/>
                      <a:pt x="1555" y="146"/>
                      <a:pt x="169" y="1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0" name="Google Shape;1970;p37"/>
              <p:cNvSpPr/>
              <p:nvPr/>
            </p:nvSpPr>
            <p:spPr>
              <a:xfrm>
                <a:off x="7719230" y="3227957"/>
                <a:ext cx="80644" cy="5102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012" extrusionOk="0">
                    <a:moveTo>
                      <a:pt x="238" y="1"/>
                    </a:moveTo>
                    <a:cubicBezTo>
                      <a:pt x="108" y="1"/>
                      <a:pt x="0" y="165"/>
                      <a:pt x="154" y="235"/>
                    </a:cubicBezTo>
                    <a:cubicBezTo>
                      <a:pt x="1182" y="702"/>
                      <a:pt x="2017" y="1364"/>
                      <a:pt x="2943" y="1993"/>
                    </a:cubicBezTo>
                    <a:cubicBezTo>
                      <a:pt x="2961" y="2005"/>
                      <a:pt x="2986" y="2011"/>
                      <a:pt x="3012" y="2011"/>
                    </a:cubicBezTo>
                    <a:cubicBezTo>
                      <a:pt x="3090" y="2011"/>
                      <a:pt x="3180" y="1958"/>
                      <a:pt x="3116" y="1882"/>
                    </a:cubicBezTo>
                    <a:cubicBezTo>
                      <a:pt x="2389" y="1047"/>
                      <a:pt x="1300" y="462"/>
                      <a:pt x="303" y="15"/>
                    </a:cubicBezTo>
                    <a:cubicBezTo>
                      <a:pt x="281" y="5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1" name="Google Shape;1971;p37"/>
              <p:cNvSpPr/>
              <p:nvPr/>
            </p:nvSpPr>
            <p:spPr>
              <a:xfrm>
                <a:off x="7467237" y="3095125"/>
                <a:ext cx="42249" cy="83611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297" extrusionOk="0">
                    <a:moveTo>
                      <a:pt x="207" y="0"/>
                    </a:moveTo>
                    <a:cubicBezTo>
                      <a:pt x="105" y="0"/>
                      <a:pt x="0" y="86"/>
                      <a:pt x="69" y="191"/>
                    </a:cubicBezTo>
                    <a:cubicBezTo>
                      <a:pt x="384" y="689"/>
                      <a:pt x="661" y="1202"/>
                      <a:pt x="891" y="1744"/>
                    </a:cubicBezTo>
                    <a:cubicBezTo>
                      <a:pt x="1098" y="2230"/>
                      <a:pt x="1219" y="2755"/>
                      <a:pt x="1443" y="3231"/>
                    </a:cubicBezTo>
                    <a:cubicBezTo>
                      <a:pt x="1462" y="3272"/>
                      <a:pt x="1516" y="3296"/>
                      <a:pt x="1565" y="3296"/>
                    </a:cubicBezTo>
                    <a:cubicBezTo>
                      <a:pt x="1618" y="3296"/>
                      <a:pt x="1665" y="3269"/>
                      <a:pt x="1662" y="3204"/>
                    </a:cubicBezTo>
                    <a:cubicBezTo>
                      <a:pt x="1588" y="2112"/>
                      <a:pt x="911" y="962"/>
                      <a:pt x="330" y="63"/>
                    </a:cubicBezTo>
                    <a:cubicBezTo>
                      <a:pt x="302" y="19"/>
                      <a:pt x="255" y="0"/>
                      <a:pt x="207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2" name="Google Shape;1972;p37"/>
              <p:cNvSpPr/>
              <p:nvPr/>
            </p:nvSpPr>
            <p:spPr>
              <a:xfrm>
                <a:off x="7453670" y="3130298"/>
                <a:ext cx="38749" cy="79147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121" extrusionOk="0">
                    <a:moveTo>
                      <a:pt x="216" y="1"/>
                    </a:moveTo>
                    <a:cubicBezTo>
                      <a:pt x="109" y="1"/>
                      <a:pt x="1" y="87"/>
                      <a:pt x="80" y="187"/>
                    </a:cubicBezTo>
                    <a:cubicBezTo>
                      <a:pt x="760" y="1073"/>
                      <a:pt x="970" y="1983"/>
                      <a:pt x="1213" y="3041"/>
                    </a:cubicBezTo>
                    <a:cubicBezTo>
                      <a:pt x="1226" y="3096"/>
                      <a:pt x="1276" y="3121"/>
                      <a:pt x="1328" y="3121"/>
                    </a:cubicBezTo>
                    <a:cubicBezTo>
                      <a:pt x="1393" y="3121"/>
                      <a:pt x="1463" y="3081"/>
                      <a:pt x="1466" y="3011"/>
                    </a:cubicBezTo>
                    <a:cubicBezTo>
                      <a:pt x="1527" y="1962"/>
                      <a:pt x="973" y="864"/>
                      <a:pt x="344" y="59"/>
                    </a:cubicBezTo>
                    <a:cubicBezTo>
                      <a:pt x="313" y="18"/>
                      <a:pt x="264" y="1"/>
                      <a:pt x="216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3" name="Google Shape;1973;p37"/>
              <p:cNvSpPr/>
              <p:nvPr/>
            </p:nvSpPr>
            <p:spPr>
              <a:xfrm>
                <a:off x="7483568" y="3931425"/>
                <a:ext cx="197323" cy="81912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3230" extrusionOk="0">
                    <a:moveTo>
                      <a:pt x="4978" y="0"/>
                    </a:moveTo>
                    <a:cubicBezTo>
                      <a:pt x="3622" y="0"/>
                      <a:pt x="1982" y="51"/>
                      <a:pt x="0" y="112"/>
                    </a:cubicBezTo>
                    <a:cubicBezTo>
                      <a:pt x="226" y="1089"/>
                      <a:pt x="579" y="2097"/>
                      <a:pt x="1119" y="3010"/>
                    </a:cubicBezTo>
                    <a:cubicBezTo>
                      <a:pt x="1711" y="2695"/>
                      <a:pt x="1674" y="2229"/>
                      <a:pt x="1674" y="2228"/>
                    </a:cubicBezTo>
                    <a:lnTo>
                      <a:pt x="1674" y="2228"/>
                    </a:lnTo>
                    <a:cubicBezTo>
                      <a:pt x="1674" y="2229"/>
                      <a:pt x="1897" y="3230"/>
                      <a:pt x="3168" y="3230"/>
                    </a:cubicBezTo>
                    <a:cubicBezTo>
                      <a:pt x="3378" y="3230"/>
                      <a:pt x="3614" y="3202"/>
                      <a:pt x="3885" y="3141"/>
                    </a:cubicBezTo>
                    <a:cubicBezTo>
                      <a:pt x="4839" y="2918"/>
                      <a:pt x="4947" y="1874"/>
                      <a:pt x="4947" y="1874"/>
                    </a:cubicBezTo>
                    <a:cubicBezTo>
                      <a:pt x="4947" y="1874"/>
                      <a:pt x="5373" y="2175"/>
                      <a:pt x="6063" y="2175"/>
                    </a:cubicBezTo>
                    <a:cubicBezTo>
                      <a:pt x="6262" y="2175"/>
                      <a:pt x="6479" y="2147"/>
                      <a:pt x="6715" y="2086"/>
                    </a:cubicBezTo>
                    <a:cubicBezTo>
                      <a:pt x="7780" y="1802"/>
                      <a:pt x="7276" y="78"/>
                      <a:pt x="7276" y="78"/>
                    </a:cubicBezTo>
                    <a:cubicBezTo>
                      <a:pt x="6621" y="20"/>
                      <a:pt x="5860" y="0"/>
                      <a:pt x="4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4" name="Google Shape;1974;p37"/>
              <p:cNvSpPr/>
              <p:nvPr/>
            </p:nvSpPr>
            <p:spPr>
              <a:xfrm>
                <a:off x="7409900" y="3752386"/>
                <a:ext cx="57415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299" extrusionOk="0">
                    <a:moveTo>
                      <a:pt x="143" y="0"/>
                    </a:moveTo>
                    <a:lnTo>
                      <a:pt x="1" y="1005"/>
                    </a:lnTo>
                    <a:lnTo>
                      <a:pt x="2121" y="1299"/>
                    </a:lnTo>
                    <a:lnTo>
                      <a:pt x="2263" y="295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5" name="Google Shape;1975;p37"/>
              <p:cNvSpPr/>
              <p:nvPr/>
            </p:nvSpPr>
            <p:spPr>
              <a:xfrm>
                <a:off x="7348531" y="3824079"/>
                <a:ext cx="83966" cy="104101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05" extrusionOk="0">
                    <a:moveTo>
                      <a:pt x="3310" y="0"/>
                    </a:moveTo>
                    <a:lnTo>
                      <a:pt x="2931" y="995"/>
                    </a:lnTo>
                    <a:cubicBezTo>
                      <a:pt x="2931" y="995"/>
                      <a:pt x="1903" y="477"/>
                      <a:pt x="1154" y="477"/>
                    </a:cubicBezTo>
                    <a:cubicBezTo>
                      <a:pt x="956" y="477"/>
                      <a:pt x="777" y="514"/>
                      <a:pt x="642" y="606"/>
                    </a:cubicBezTo>
                    <a:cubicBezTo>
                      <a:pt x="0" y="1042"/>
                      <a:pt x="2258" y="4105"/>
                      <a:pt x="2258" y="4105"/>
                    </a:cubicBez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6" name="Google Shape;1976;p37"/>
              <p:cNvSpPr/>
              <p:nvPr/>
            </p:nvSpPr>
            <p:spPr>
              <a:xfrm>
                <a:off x="7320813" y="4188010"/>
                <a:ext cx="879268" cy="330917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3049" extrusionOk="0">
                    <a:moveTo>
                      <a:pt x="29732" y="1"/>
                    </a:moveTo>
                    <a:cubicBezTo>
                      <a:pt x="29710" y="1"/>
                      <a:pt x="29687" y="3"/>
                      <a:pt x="29663" y="9"/>
                    </a:cubicBezTo>
                    <a:cubicBezTo>
                      <a:pt x="28974" y="181"/>
                      <a:pt x="29451" y="2251"/>
                      <a:pt x="27145" y="2785"/>
                    </a:cubicBezTo>
                    <a:cubicBezTo>
                      <a:pt x="25146" y="3252"/>
                      <a:pt x="20477" y="3759"/>
                      <a:pt x="16770" y="3759"/>
                    </a:cubicBezTo>
                    <a:cubicBezTo>
                      <a:pt x="16206" y="3759"/>
                      <a:pt x="15665" y="3747"/>
                      <a:pt x="15158" y="3722"/>
                    </a:cubicBezTo>
                    <a:cubicBezTo>
                      <a:pt x="11608" y="3541"/>
                      <a:pt x="7251" y="1394"/>
                      <a:pt x="4271" y="1394"/>
                    </a:cubicBezTo>
                    <a:cubicBezTo>
                      <a:pt x="3170" y="1394"/>
                      <a:pt x="2256" y="1687"/>
                      <a:pt x="1641" y="2480"/>
                    </a:cubicBezTo>
                    <a:cubicBezTo>
                      <a:pt x="0" y="4594"/>
                      <a:pt x="2267" y="13049"/>
                      <a:pt x="12348" y="13049"/>
                    </a:cubicBezTo>
                    <a:cubicBezTo>
                      <a:pt x="13280" y="13049"/>
                      <a:pt x="14279" y="12976"/>
                      <a:pt x="15347" y="12820"/>
                    </a:cubicBezTo>
                    <a:cubicBezTo>
                      <a:pt x="27980" y="10977"/>
                      <a:pt x="34181" y="4009"/>
                      <a:pt x="34485" y="3397"/>
                    </a:cubicBezTo>
                    <a:cubicBezTo>
                      <a:pt x="34597" y="3175"/>
                      <a:pt x="34466" y="3104"/>
                      <a:pt x="34255" y="3104"/>
                    </a:cubicBezTo>
                    <a:cubicBezTo>
                      <a:pt x="33883" y="3104"/>
                      <a:pt x="33261" y="3323"/>
                      <a:pt x="33261" y="3323"/>
                    </a:cubicBezTo>
                    <a:cubicBezTo>
                      <a:pt x="33261" y="3323"/>
                      <a:pt x="34671" y="1791"/>
                      <a:pt x="34080" y="1639"/>
                    </a:cubicBezTo>
                    <a:cubicBezTo>
                      <a:pt x="34034" y="1627"/>
                      <a:pt x="33984" y="1621"/>
                      <a:pt x="33931" y="1621"/>
                    </a:cubicBezTo>
                    <a:cubicBezTo>
                      <a:pt x="33308" y="1621"/>
                      <a:pt x="32267" y="2403"/>
                      <a:pt x="32267" y="2403"/>
                    </a:cubicBezTo>
                    <a:cubicBezTo>
                      <a:pt x="32267" y="2403"/>
                      <a:pt x="32956" y="665"/>
                      <a:pt x="32419" y="654"/>
                    </a:cubicBezTo>
                    <a:cubicBezTo>
                      <a:pt x="32417" y="654"/>
                      <a:pt x="32416" y="654"/>
                      <a:pt x="32414" y="654"/>
                    </a:cubicBezTo>
                    <a:cubicBezTo>
                      <a:pt x="32104" y="654"/>
                      <a:pt x="31480" y="1181"/>
                      <a:pt x="30999" y="1636"/>
                    </a:cubicBezTo>
                    <a:cubicBezTo>
                      <a:pt x="30917" y="1713"/>
                      <a:pt x="30817" y="1748"/>
                      <a:pt x="30719" y="1748"/>
                    </a:cubicBezTo>
                    <a:cubicBezTo>
                      <a:pt x="30522" y="1748"/>
                      <a:pt x="30331" y="1606"/>
                      <a:pt x="30306" y="1378"/>
                    </a:cubicBezTo>
                    <a:cubicBezTo>
                      <a:pt x="30239" y="742"/>
                      <a:pt x="30085" y="1"/>
                      <a:pt x="29732" y="1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7" name="Google Shape;1977;p37"/>
              <p:cNvSpPr/>
              <p:nvPr/>
            </p:nvSpPr>
            <p:spPr>
              <a:xfrm>
                <a:off x="7671834" y="4434427"/>
                <a:ext cx="201026" cy="82824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3266" extrusionOk="0">
                    <a:moveTo>
                      <a:pt x="4223" y="0"/>
                    </a:moveTo>
                    <a:cubicBezTo>
                      <a:pt x="3948" y="0"/>
                      <a:pt x="3662" y="24"/>
                      <a:pt x="3365" y="74"/>
                    </a:cubicBezTo>
                    <a:cubicBezTo>
                      <a:pt x="937" y="486"/>
                      <a:pt x="214" y="2146"/>
                      <a:pt x="1" y="3265"/>
                    </a:cubicBezTo>
                    <a:cubicBezTo>
                      <a:pt x="488" y="3228"/>
                      <a:pt x="989" y="3181"/>
                      <a:pt x="1505" y="3103"/>
                    </a:cubicBezTo>
                    <a:cubicBezTo>
                      <a:pt x="3873" y="2758"/>
                      <a:pt x="6009" y="2234"/>
                      <a:pt x="7927" y="1605"/>
                    </a:cubicBezTo>
                    <a:cubicBezTo>
                      <a:pt x="7096" y="813"/>
                      <a:pt x="5852" y="0"/>
                      <a:pt x="422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8" name="Google Shape;1978;p37"/>
              <p:cNvSpPr/>
              <p:nvPr/>
            </p:nvSpPr>
            <p:spPr>
              <a:xfrm>
                <a:off x="7325457" y="4214721"/>
                <a:ext cx="277168" cy="253529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9318" extrusionOk="0">
                    <a:moveTo>
                      <a:pt x="3716" y="1"/>
                    </a:moveTo>
                    <a:cubicBezTo>
                      <a:pt x="2615" y="1"/>
                      <a:pt x="1702" y="294"/>
                      <a:pt x="1086" y="1087"/>
                    </a:cubicBezTo>
                    <a:cubicBezTo>
                      <a:pt x="0" y="2484"/>
                      <a:pt x="629" y="6653"/>
                      <a:pt x="4092" y="9317"/>
                    </a:cubicBezTo>
                    <a:lnTo>
                      <a:pt x="10184" y="1457"/>
                    </a:lnTo>
                    <a:cubicBezTo>
                      <a:pt x="7846" y="794"/>
                      <a:pt x="5527" y="1"/>
                      <a:pt x="3716" y="1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79" name="Google Shape;1979;p37"/>
              <p:cNvSpPr/>
              <p:nvPr/>
            </p:nvSpPr>
            <p:spPr>
              <a:xfrm>
                <a:off x="7976955" y="3929827"/>
                <a:ext cx="177745" cy="107956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4257" extrusionOk="0">
                    <a:moveTo>
                      <a:pt x="3617" y="0"/>
                    </a:moveTo>
                    <a:cubicBezTo>
                      <a:pt x="2052" y="0"/>
                      <a:pt x="623" y="1061"/>
                      <a:pt x="91" y="2589"/>
                    </a:cubicBezTo>
                    <a:cubicBezTo>
                      <a:pt x="63" y="2664"/>
                      <a:pt x="101" y="2714"/>
                      <a:pt x="158" y="2738"/>
                    </a:cubicBezTo>
                    <a:cubicBezTo>
                      <a:pt x="81" y="2818"/>
                      <a:pt x="177" y="2935"/>
                      <a:pt x="290" y="2935"/>
                    </a:cubicBezTo>
                    <a:cubicBezTo>
                      <a:pt x="310" y="2935"/>
                      <a:pt x="331" y="2932"/>
                      <a:pt x="351" y="2924"/>
                    </a:cubicBezTo>
                    <a:cubicBezTo>
                      <a:pt x="573" y="2835"/>
                      <a:pt x="838" y="2736"/>
                      <a:pt x="1093" y="2736"/>
                    </a:cubicBezTo>
                    <a:cubicBezTo>
                      <a:pt x="1176" y="2736"/>
                      <a:pt x="1259" y="2747"/>
                      <a:pt x="1338" y="2772"/>
                    </a:cubicBezTo>
                    <a:cubicBezTo>
                      <a:pt x="1581" y="2846"/>
                      <a:pt x="1818" y="3083"/>
                      <a:pt x="1761" y="3357"/>
                    </a:cubicBezTo>
                    <a:cubicBezTo>
                      <a:pt x="1706" y="3630"/>
                      <a:pt x="1355" y="3786"/>
                      <a:pt x="1108" y="3847"/>
                    </a:cubicBezTo>
                    <a:cubicBezTo>
                      <a:pt x="1030" y="3865"/>
                      <a:pt x="956" y="3873"/>
                      <a:pt x="885" y="3873"/>
                    </a:cubicBezTo>
                    <a:cubicBezTo>
                      <a:pt x="682" y="3873"/>
                      <a:pt x="498" y="3813"/>
                      <a:pt x="280" y="3772"/>
                    </a:cubicBezTo>
                    <a:cubicBezTo>
                      <a:pt x="273" y="3771"/>
                      <a:pt x="265" y="3771"/>
                      <a:pt x="257" y="3771"/>
                    </a:cubicBezTo>
                    <a:cubicBezTo>
                      <a:pt x="156" y="3771"/>
                      <a:pt x="0" y="3869"/>
                      <a:pt x="97" y="3975"/>
                    </a:cubicBezTo>
                    <a:cubicBezTo>
                      <a:pt x="271" y="4168"/>
                      <a:pt x="553" y="4256"/>
                      <a:pt x="855" y="4256"/>
                    </a:cubicBezTo>
                    <a:cubicBezTo>
                      <a:pt x="1446" y="4256"/>
                      <a:pt x="2111" y="3920"/>
                      <a:pt x="2180" y="3380"/>
                    </a:cubicBezTo>
                    <a:cubicBezTo>
                      <a:pt x="2231" y="2984"/>
                      <a:pt x="1923" y="2630"/>
                      <a:pt x="1575" y="2491"/>
                    </a:cubicBezTo>
                    <a:cubicBezTo>
                      <a:pt x="1446" y="2440"/>
                      <a:pt x="1315" y="2419"/>
                      <a:pt x="1183" y="2419"/>
                    </a:cubicBezTo>
                    <a:cubicBezTo>
                      <a:pt x="929" y="2419"/>
                      <a:pt x="674" y="2499"/>
                      <a:pt x="436" y="2599"/>
                    </a:cubicBezTo>
                    <a:cubicBezTo>
                      <a:pt x="1014" y="1322"/>
                      <a:pt x="2201" y="431"/>
                      <a:pt x="3630" y="431"/>
                    </a:cubicBezTo>
                    <a:cubicBezTo>
                      <a:pt x="3662" y="431"/>
                      <a:pt x="3694" y="431"/>
                      <a:pt x="3725" y="432"/>
                    </a:cubicBezTo>
                    <a:cubicBezTo>
                      <a:pt x="4050" y="442"/>
                      <a:pt x="4648" y="506"/>
                      <a:pt x="4916" y="712"/>
                    </a:cubicBezTo>
                    <a:cubicBezTo>
                      <a:pt x="5470" y="1146"/>
                      <a:pt x="5517" y="1633"/>
                      <a:pt x="5183" y="2204"/>
                    </a:cubicBezTo>
                    <a:cubicBezTo>
                      <a:pt x="4865" y="2755"/>
                      <a:pt x="4287" y="3171"/>
                      <a:pt x="3844" y="3624"/>
                    </a:cubicBezTo>
                    <a:cubicBezTo>
                      <a:pt x="3728" y="3745"/>
                      <a:pt x="3844" y="3903"/>
                      <a:pt x="3981" y="3903"/>
                    </a:cubicBezTo>
                    <a:cubicBezTo>
                      <a:pt x="4012" y="3903"/>
                      <a:pt x="4043" y="3895"/>
                      <a:pt x="4074" y="3877"/>
                    </a:cubicBezTo>
                    <a:cubicBezTo>
                      <a:pt x="5375" y="3076"/>
                      <a:pt x="7009" y="1004"/>
                      <a:pt x="4814" y="212"/>
                    </a:cubicBezTo>
                    <a:cubicBezTo>
                      <a:pt x="4415" y="68"/>
                      <a:pt x="4011" y="0"/>
                      <a:pt x="3617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0" name="Google Shape;1980;p37"/>
              <p:cNvSpPr/>
              <p:nvPr/>
            </p:nvSpPr>
            <p:spPr>
              <a:xfrm>
                <a:off x="7497642" y="4114367"/>
                <a:ext cx="59392" cy="31801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254" extrusionOk="0">
                    <a:moveTo>
                      <a:pt x="177" y="1"/>
                    </a:moveTo>
                    <a:cubicBezTo>
                      <a:pt x="152" y="1"/>
                      <a:pt x="126" y="1"/>
                      <a:pt x="101" y="2"/>
                    </a:cubicBezTo>
                    <a:cubicBezTo>
                      <a:pt x="0" y="5"/>
                      <a:pt x="0" y="134"/>
                      <a:pt x="101" y="137"/>
                    </a:cubicBezTo>
                    <a:cubicBezTo>
                      <a:pt x="980" y="164"/>
                      <a:pt x="1575" y="621"/>
                      <a:pt x="2157" y="1225"/>
                    </a:cubicBezTo>
                    <a:cubicBezTo>
                      <a:pt x="2175" y="1245"/>
                      <a:pt x="2198" y="1253"/>
                      <a:pt x="2221" y="1253"/>
                    </a:cubicBezTo>
                    <a:cubicBezTo>
                      <a:pt x="2282" y="1253"/>
                      <a:pt x="2341" y="1194"/>
                      <a:pt x="2309" y="1128"/>
                    </a:cubicBezTo>
                    <a:cubicBezTo>
                      <a:pt x="1932" y="367"/>
                      <a:pt x="986" y="1"/>
                      <a:pt x="177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1" name="Google Shape;1981;p37"/>
              <p:cNvSpPr/>
              <p:nvPr/>
            </p:nvSpPr>
            <p:spPr>
              <a:xfrm>
                <a:off x="7388497" y="4338746"/>
                <a:ext cx="42629" cy="68217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2690" extrusionOk="0">
                    <a:moveTo>
                      <a:pt x="133" y="1"/>
                    </a:moveTo>
                    <a:cubicBezTo>
                      <a:pt x="70" y="1"/>
                      <a:pt x="1" y="46"/>
                      <a:pt x="13" y="121"/>
                    </a:cubicBezTo>
                    <a:cubicBezTo>
                      <a:pt x="169" y="1051"/>
                      <a:pt x="625" y="2115"/>
                      <a:pt x="1427" y="2670"/>
                    </a:cubicBezTo>
                    <a:cubicBezTo>
                      <a:pt x="1446" y="2683"/>
                      <a:pt x="1472" y="2689"/>
                      <a:pt x="1500" y="2689"/>
                    </a:cubicBezTo>
                    <a:cubicBezTo>
                      <a:pt x="1584" y="2689"/>
                      <a:pt x="1680" y="2632"/>
                      <a:pt x="1609" y="2549"/>
                    </a:cubicBezTo>
                    <a:cubicBezTo>
                      <a:pt x="966" y="1767"/>
                      <a:pt x="429" y="1094"/>
                      <a:pt x="226" y="70"/>
                    </a:cubicBezTo>
                    <a:cubicBezTo>
                      <a:pt x="217" y="22"/>
                      <a:pt x="176" y="1"/>
                      <a:pt x="13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DB833A"/>
                  </a:solidFill>
                </a:endParaRPr>
              </a:p>
            </p:txBody>
          </p:sp>
          <p:sp>
            <p:nvSpPr>
              <p:cNvPr id="1982" name="Google Shape;1982;p37"/>
              <p:cNvSpPr/>
              <p:nvPr/>
            </p:nvSpPr>
            <p:spPr>
              <a:xfrm>
                <a:off x="7345336" y="4458442"/>
                <a:ext cx="216698" cy="108793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90" extrusionOk="0">
                    <a:moveTo>
                      <a:pt x="200" y="1"/>
                    </a:moveTo>
                    <a:cubicBezTo>
                      <a:pt x="99" y="1"/>
                      <a:pt x="0" y="111"/>
                      <a:pt x="92" y="205"/>
                    </a:cubicBezTo>
                    <a:cubicBezTo>
                      <a:pt x="2233" y="2396"/>
                      <a:pt x="5235" y="4100"/>
                      <a:pt x="8342" y="4289"/>
                    </a:cubicBezTo>
                    <a:cubicBezTo>
                      <a:pt x="8346" y="4290"/>
                      <a:pt x="8349" y="4290"/>
                      <a:pt x="8353" y="4290"/>
                    </a:cubicBezTo>
                    <a:cubicBezTo>
                      <a:pt x="8503" y="4290"/>
                      <a:pt x="8545" y="4073"/>
                      <a:pt x="8383" y="4043"/>
                    </a:cubicBezTo>
                    <a:cubicBezTo>
                      <a:pt x="5262" y="3420"/>
                      <a:pt x="2574" y="2329"/>
                      <a:pt x="292" y="40"/>
                    </a:cubicBezTo>
                    <a:cubicBezTo>
                      <a:pt x="265" y="12"/>
                      <a:pt x="233" y="1"/>
                      <a:pt x="200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b="1">
                  <a:solidFill>
                    <a:srgbClr val="DB833A"/>
                  </a:solidFill>
                </a:endParaRPr>
              </a:p>
            </p:txBody>
          </p:sp>
          <p:sp>
            <p:nvSpPr>
              <p:cNvPr id="1983" name="Google Shape;1983;p37"/>
              <p:cNvSpPr/>
              <p:nvPr/>
            </p:nvSpPr>
            <p:spPr>
              <a:xfrm>
                <a:off x="7183715" y="3712930"/>
                <a:ext cx="178615" cy="92329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4" name="Google Shape;1984;p37"/>
              <p:cNvSpPr/>
              <p:nvPr/>
            </p:nvSpPr>
            <p:spPr>
              <a:xfrm>
                <a:off x="7551395" y="3781381"/>
                <a:ext cx="186334" cy="111776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5" name="Google Shape;1985;p37"/>
              <p:cNvSpPr/>
              <p:nvPr/>
            </p:nvSpPr>
            <p:spPr>
              <a:xfrm rot="-1799961">
                <a:off x="7356151" y="3825112"/>
                <a:ext cx="114048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6" name="Google Shape;1986;p37"/>
              <p:cNvSpPr/>
              <p:nvPr/>
            </p:nvSpPr>
            <p:spPr>
              <a:xfrm rot="568351" flipH="1">
                <a:off x="7217559" y="3598783"/>
                <a:ext cx="110928" cy="5931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7" name="Google Shape;1987;p37"/>
              <p:cNvSpPr/>
              <p:nvPr/>
            </p:nvSpPr>
            <p:spPr>
              <a:xfrm flipH="1">
                <a:off x="7634619" y="3690819"/>
                <a:ext cx="17150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8" name="Google Shape;1988;p37"/>
              <p:cNvSpPr/>
              <p:nvPr/>
            </p:nvSpPr>
            <p:spPr>
              <a:xfrm>
                <a:off x="6985800" y="3458000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89" name="Google Shape;1989;p37"/>
              <p:cNvSpPr/>
              <p:nvPr/>
            </p:nvSpPr>
            <p:spPr>
              <a:xfrm>
                <a:off x="7467700" y="3545125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cxnSp>
            <p:nvCxnSpPr>
              <p:cNvPr id="1990" name="Google Shape;1990;p37"/>
              <p:cNvCxnSpPr/>
              <p:nvPr/>
            </p:nvCxnSpPr>
            <p:spPr>
              <a:xfrm>
                <a:off x="7893100" y="3869325"/>
                <a:ext cx="96000" cy="19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59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677754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1698" y="3976282"/>
            <a:ext cx="1079481" cy="1316013"/>
            <a:chOff x="7952751" y="3700708"/>
            <a:chExt cx="1079481" cy="1316013"/>
          </a:xfrm>
        </p:grpSpPr>
        <p:grpSp>
          <p:nvGrpSpPr>
            <p:cNvPr id="5" name="Group 4"/>
            <p:cNvGrpSpPr/>
            <p:nvPr/>
          </p:nvGrpSpPr>
          <p:grpSpPr>
            <a:xfrm>
              <a:off x="7952751" y="4201360"/>
              <a:ext cx="1079481" cy="815361"/>
              <a:chOff x="7952751" y="4201360"/>
              <a:chExt cx="1079481" cy="815361"/>
            </a:xfrm>
          </p:grpSpPr>
          <p:sp>
            <p:nvSpPr>
              <p:cNvPr id="45" name="Google Shape;2321;p40"/>
              <p:cNvSpPr/>
              <p:nvPr/>
            </p:nvSpPr>
            <p:spPr>
              <a:xfrm rot="10800000">
                <a:off x="7978816" y="4224080"/>
                <a:ext cx="932229" cy="334618"/>
              </a:xfrm>
              <a:custGeom>
                <a:avLst/>
                <a:gdLst/>
                <a:ahLst/>
                <a:cxnLst/>
                <a:rect l="l" t="t" r="r" b="b"/>
                <a:pathLst>
                  <a:path w="24703" h="8867" extrusionOk="0">
                    <a:moveTo>
                      <a:pt x="7" y="1"/>
                    </a:moveTo>
                    <a:cubicBezTo>
                      <a:pt x="0" y="1"/>
                      <a:pt x="0" y="4"/>
                      <a:pt x="4" y="11"/>
                    </a:cubicBezTo>
                    <a:cubicBezTo>
                      <a:pt x="365" y="1231"/>
                      <a:pt x="738" y="3030"/>
                      <a:pt x="669" y="5110"/>
                    </a:cubicBezTo>
                    <a:cubicBezTo>
                      <a:pt x="613" y="6760"/>
                      <a:pt x="484" y="7991"/>
                      <a:pt x="355" y="8856"/>
                    </a:cubicBezTo>
                    <a:cubicBezTo>
                      <a:pt x="355" y="8863"/>
                      <a:pt x="359" y="8866"/>
                      <a:pt x="365" y="8866"/>
                    </a:cubicBezTo>
                    <a:lnTo>
                      <a:pt x="20720" y="8142"/>
                    </a:lnTo>
                    <a:cubicBezTo>
                      <a:pt x="22874" y="8064"/>
                      <a:pt x="24662" y="6343"/>
                      <a:pt x="24693" y="4186"/>
                    </a:cubicBezTo>
                    <a:lnTo>
                      <a:pt x="24693" y="4082"/>
                    </a:lnTo>
                    <a:cubicBezTo>
                      <a:pt x="24703" y="1819"/>
                      <a:pt x="22833" y="1"/>
                      <a:pt x="20571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40"/>
              <p:cNvSpPr/>
              <p:nvPr/>
            </p:nvSpPr>
            <p:spPr>
              <a:xfrm>
                <a:off x="7987960" y="4586438"/>
                <a:ext cx="1044272" cy="430283"/>
              </a:xfrm>
              <a:custGeom>
                <a:avLst/>
                <a:gdLst/>
                <a:ahLst/>
                <a:cxnLst/>
                <a:rect l="l" t="t" r="r" b="b"/>
                <a:pathLst>
                  <a:path w="27672" h="11402" extrusionOk="0">
                    <a:moveTo>
                      <a:pt x="376" y="0"/>
                    </a:moveTo>
                    <a:cubicBezTo>
                      <a:pt x="153" y="0"/>
                      <a:pt x="1" y="224"/>
                      <a:pt x="85" y="430"/>
                    </a:cubicBezTo>
                    <a:lnTo>
                      <a:pt x="85" y="434"/>
                    </a:lnTo>
                    <a:cubicBezTo>
                      <a:pt x="292" y="937"/>
                      <a:pt x="782" y="1269"/>
                      <a:pt x="1327" y="1269"/>
                    </a:cubicBezTo>
                    <a:lnTo>
                      <a:pt x="21505" y="1269"/>
                    </a:lnTo>
                    <a:cubicBezTo>
                      <a:pt x="23767" y="1269"/>
                      <a:pt x="25640" y="3087"/>
                      <a:pt x="25630" y="5350"/>
                    </a:cubicBezTo>
                    <a:lnTo>
                      <a:pt x="25630" y="5448"/>
                    </a:lnTo>
                    <a:cubicBezTo>
                      <a:pt x="25599" y="7608"/>
                      <a:pt x="23804" y="9332"/>
                      <a:pt x="21647" y="9404"/>
                    </a:cubicBezTo>
                    <a:lnTo>
                      <a:pt x="1779" y="10059"/>
                    </a:lnTo>
                    <a:cubicBezTo>
                      <a:pt x="1215" y="10077"/>
                      <a:pt x="734" y="10472"/>
                      <a:pt x="606" y="11024"/>
                    </a:cubicBezTo>
                    <a:cubicBezTo>
                      <a:pt x="563" y="11219"/>
                      <a:pt x="712" y="11402"/>
                      <a:pt x="912" y="11402"/>
                    </a:cubicBezTo>
                    <a:cubicBezTo>
                      <a:pt x="916" y="11402"/>
                      <a:pt x="920" y="11402"/>
                      <a:pt x="924" y="11402"/>
                    </a:cubicBezTo>
                    <a:cubicBezTo>
                      <a:pt x="924" y="11402"/>
                      <a:pt x="16920" y="11321"/>
                      <a:pt x="23098" y="11101"/>
                    </a:cubicBezTo>
                    <a:cubicBezTo>
                      <a:pt x="25153" y="11030"/>
                      <a:pt x="27077" y="9065"/>
                      <a:pt x="27466" y="7047"/>
                    </a:cubicBezTo>
                    <a:cubicBezTo>
                      <a:pt x="27672" y="5962"/>
                      <a:pt x="27655" y="4856"/>
                      <a:pt x="27533" y="3848"/>
                    </a:cubicBezTo>
                    <a:cubicBezTo>
                      <a:pt x="27266" y="1640"/>
                      <a:pt x="25356" y="0"/>
                      <a:pt x="2313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40"/>
              <p:cNvSpPr/>
              <p:nvPr/>
            </p:nvSpPr>
            <p:spPr>
              <a:xfrm>
                <a:off x="8023321" y="4634289"/>
                <a:ext cx="932229" cy="334618"/>
              </a:xfrm>
              <a:custGeom>
                <a:avLst/>
                <a:gdLst/>
                <a:ahLst/>
                <a:cxnLst/>
                <a:rect l="l" t="t" r="r" b="b"/>
                <a:pathLst>
                  <a:path w="24703" h="8867" extrusionOk="0">
                    <a:moveTo>
                      <a:pt x="7" y="1"/>
                    </a:moveTo>
                    <a:cubicBezTo>
                      <a:pt x="0" y="1"/>
                      <a:pt x="0" y="4"/>
                      <a:pt x="4" y="11"/>
                    </a:cubicBezTo>
                    <a:cubicBezTo>
                      <a:pt x="365" y="1231"/>
                      <a:pt x="738" y="3030"/>
                      <a:pt x="669" y="5110"/>
                    </a:cubicBezTo>
                    <a:cubicBezTo>
                      <a:pt x="613" y="6760"/>
                      <a:pt x="484" y="7991"/>
                      <a:pt x="355" y="8856"/>
                    </a:cubicBezTo>
                    <a:cubicBezTo>
                      <a:pt x="355" y="8863"/>
                      <a:pt x="359" y="8866"/>
                      <a:pt x="365" y="8866"/>
                    </a:cubicBezTo>
                    <a:lnTo>
                      <a:pt x="20720" y="8142"/>
                    </a:lnTo>
                    <a:cubicBezTo>
                      <a:pt x="22874" y="8064"/>
                      <a:pt x="24662" y="6343"/>
                      <a:pt x="24693" y="4186"/>
                    </a:cubicBezTo>
                    <a:lnTo>
                      <a:pt x="24693" y="4082"/>
                    </a:lnTo>
                    <a:cubicBezTo>
                      <a:pt x="24703" y="1819"/>
                      <a:pt x="22833" y="1"/>
                      <a:pt x="20571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0"/>
              <p:cNvSpPr/>
              <p:nvPr/>
            </p:nvSpPr>
            <p:spPr>
              <a:xfrm>
                <a:off x="8087921" y="4860366"/>
                <a:ext cx="752486" cy="21586"/>
              </a:xfrm>
              <a:custGeom>
                <a:avLst/>
                <a:gdLst/>
                <a:ahLst/>
                <a:cxnLst/>
                <a:rect l="l" t="t" r="r" b="b"/>
                <a:pathLst>
                  <a:path w="19940" h="572" extrusionOk="0">
                    <a:moveTo>
                      <a:pt x="16522" y="1"/>
                    </a:moveTo>
                    <a:cubicBezTo>
                      <a:pt x="14324" y="1"/>
                      <a:pt x="12108" y="120"/>
                      <a:pt x="9934" y="139"/>
                    </a:cubicBezTo>
                    <a:cubicBezTo>
                      <a:pt x="9701" y="141"/>
                      <a:pt x="9468" y="142"/>
                      <a:pt x="9234" y="142"/>
                    </a:cubicBezTo>
                    <a:cubicBezTo>
                      <a:pt x="7766" y="142"/>
                      <a:pt x="6282" y="109"/>
                      <a:pt x="4801" y="109"/>
                    </a:cubicBezTo>
                    <a:cubicBezTo>
                      <a:pt x="3227" y="109"/>
                      <a:pt x="1656" y="146"/>
                      <a:pt x="108" y="298"/>
                    </a:cubicBezTo>
                    <a:cubicBezTo>
                      <a:pt x="1" y="308"/>
                      <a:pt x="1" y="433"/>
                      <a:pt x="108" y="440"/>
                    </a:cubicBezTo>
                    <a:cubicBezTo>
                      <a:pt x="1288" y="540"/>
                      <a:pt x="2481" y="572"/>
                      <a:pt x="3678" y="572"/>
                    </a:cubicBezTo>
                    <a:cubicBezTo>
                      <a:pt x="5767" y="572"/>
                      <a:pt x="7868" y="473"/>
                      <a:pt x="9934" y="460"/>
                    </a:cubicBezTo>
                    <a:cubicBezTo>
                      <a:pt x="10067" y="459"/>
                      <a:pt x="10200" y="459"/>
                      <a:pt x="10333" y="459"/>
                    </a:cubicBezTo>
                    <a:cubicBezTo>
                      <a:pt x="12057" y="459"/>
                      <a:pt x="13806" y="513"/>
                      <a:pt x="15549" y="513"/>
                    </a:cubicBezTo>
                    <a:cubicBezTo>
                      <a:pt x="16963" y="513"/>
                      <a:pt x="18374" y="478"/>
                      <a:pt x="19763" y="348"/>
                    </a:cubicBezTo>
                    <a:cubicBezTo>
                      <a:pt x="19935" y="331"/>
                      <a:pt x="19939" y="128"/>
                      <a:pt x="19763" y="115"/>
                    </a:cubicBezTo>
                    <a:cubicBezTo>
                      <a:pt x="18692" y="30"/>
                      <a:pt x="17609" y="1"/>
                      <a:pt x="165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40"/>
              <p:cNvSpPr/>
              <p:nvPr/>
            </p:nvSpPr>
            <p:spPr>
              <a:xfrm>
                <a:off x="8069807" y="4757228"/>
                <a:ext cx="387526" cy="29548"/>
              </a:xfrm>
              <a:custGeom>
                <a:avLst/>
                <a:gdLst/>
                <a:ahLst/>
                <a:cxnLst/>
                <a:rect l="l" t="t" r="r" b="b"/>
                <a:pathLst>
                  <a:path w="10269" h="783" extrusionOk="0">
                    <a:moveTo>
                      <a:pt x="10161" y="1"/>
                    </a:moveTo>
                    <a:cubicBezTo>
                      <a:pt x="6840" y="21"/>
                      <a:pt x="3463" y="252"/>
                      <a:pt x="156" y="579"/>
                    </a:cubicBezTo>
                    <a:cubicBezTo>
                      <a:pt x="12" y="592"/>
                      <a:pt x="0" y="782"/>
                      <a:pt x="152" y="782"/>
                    </a:cubicBezTo>
                    <a:cubicBezTo>
                      <a:pt x="153" y="782"/>
                      <a:pt x="155" y="782"/>
                      <a:pt x="156" y="782"/>
                    </a:cubicBezTo>
                    <a:cubicBezTo>
                      <a:pt x="3486" y="704"/>
                      <a:pt x="6874" y="515"/>
                      <a:pt x="10181" y="133"/>
                    </a:cubicBezTo>
                    <a:cubicBezTo>
                      <a:pt x="10269" y="123"/>
                      <a:pt x="10242" y="1"/>
                      <a:pt x="10161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0"/>
              <p:cNvSpPr/>
              <p:nvPr/>
            </p:nvSpPr>
            <p:spPr>
              <a:xfrm>
                <a:off x="8072864" y="4694546"/>
                <a:ext cx="617725" cy="18152"/>
              </a:xfrm>
              <a:custGeom>
                <a:avLst/>
                <a:gdLst/>
                <a:ahLst/>
                <a:cxnLst/>
                <a:rect l="l" t="t" r="r" b="b"/>
                <a:pathLst>
                  <a:path w="16369" h="481" extrusionOk="0">
                    <a:moveTo>
                      <a:pt x="10568" y="1"/>
                    </a:moveTo>
                    <a:cubicBezTo>
                      <a:pt x="7089" y="1"/>
                      <a:pt x="3598" y="124"/>
                      <a:pt x="142" y="168"/>
                    </a:cubicBezTo>
                    <a:cubicBezTo>
                      <a:pt x="0" y="171"/>
                      <a:pt x="0" y="360"/>
                      <a:pt x="142" y="360"/>
                    </a:cubicBezTo>
                    <a:cubicBezTo>
                      <a:pt x="3355" y="387"/>
                      <a:pt x="6601" y="480"/>
                      <a:pt x="9837" y="480"/>
                    </a:cubicBezTo>
                    <a:cubicBezTo>
                      <a:pt x="11981" y="480"/>
                      <a:pt x="14122" y="439"/>
                      <a:pt x="16247" y="310"/>
                    </a:cubicBezTo>
                    <a:cubicBezTo>
                      <a:pt x="16369" y="299"/>
                      <a:pt x="16369" y="151"/>
                      <a:pt x="16247" y="144"/>
                    </a:cubicBezTo>
                    <a:cubicBezTo>
                      <a:pt x="14363" y="38"/>
                      <a:pt x="12467" y="1"/>
                      <a:pt x="1056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0"/>
              <p:cNvSpPr/>
              <p:nvPr/>
            </p:nvSpPr>
            <p:spPr>
              <a:xfrm>
                <a:off x="7952751" y="4201360"/>
                <a:ext cx="972571" cy="385111"/>
              </a:xfrm>
              <a:custGeom>
                <a:avLst/>
                <a:gdLst/>
                <a:ahLst/>
                <a:cxnLst/>
                <a:rect l="l" t="t" r="r" b="b"/>
                <a:pathLst>
                  <a:path w="25772" h="10205" extrusionOk="0">
                    <a:moveTo>
                      <a:pt x="4200" y="0"/>
                    </a:moveTo>
                    <a:cubicBezTo>
                      <a:pt x="2255" y="0"/>
                      <a:pt x="585" y="1390"/>
                      <a:pt x="244" y="3304"/>
                    </a:cubicBezTo>
                    <a:cubicBezTo>
                      <a:pt x="0" y="4649"/>
                      <a:pt x="64" y="5883"/>
                      <a:pt x="254" y="6921"/>
                    </a:cubicBezTo>
                    <a:cubicBezTo>
                      <a:pt x="596" y="8825"/>
                      <a:pt x="2266" y="10204"/>
                      <a:pt x="4200" y="10204"/>
                    </a:cubicBezTo>
                    <a:lnTo>
                      <a:pt x="25626" y="10204"/>
                    </a:lnTo>
                    <a:cubicBezTo>
                      <a:pt x="25724" y="10204"/>
                      <a:pt x="25772" y="10086"/>
                      <a:pt x="25704" y="10012"/>
                    </a:cubicBezTo>
                    <a:cubicBezTo>
                      <a:pt x="25501" y="9778"/>
                      <a:pt x="25318" y="9535"/>
                      <a:pt x="25159" y="9285"/>
                    </a:cubicBezTo>
                    <a:cubicBezTo>
                      <a:pt x="25028" y="9076"/>
                      <a:pt x="24791" y="8954"/>
                      <a:pt x="24544" y="8954"/>
                    </a:cubicBezTo>
                    <a:lnTo>
                      <a:pt x="5694" y="8954"/>
                    </a:lnTo>
                    <a:cubicBezTo>
                      <a:pt x="3574" y="8954"/>
                      <a:pt x="1806" y="7266"/>
                      <a:pt x="1789" y="5150"/>
                    </a:cubicBezTo>
                    <a:lnTo>
                      <a:pt x="1789" y="5062"/>
                    </a:lnTo>
                    <a:cubicBezTo>
                      <a:pt x="1796" y="2942"/>
                      <a:pt x="3571" y="1248"/>
                      <a:pt x="5694" y="1248"/>
                    </a:cubicBezTo>
                    <a:lnTo>
                      <a:pt x="24388" y="1248"/>
                    </a:lnTo>
                    <a:cubicBezTo>
                      <a:pt x="24629" y="1248"/>
                      <a:pt x="24842" y="1092"/>
                      <a:pt x="24916" y="866"/>
                    </a:cubicBezTo>
                    <a:cubicBezTo>
                      <a:pt x="25028" y="545"/>
                      <a:pt x="25119" y="301"/>
                      <a:pt x="25180" y="156"/>
                    </a:cubicBezTo>
                    <a:cubicBezTo>
                      <a:pt x="25210" y="78"/>
                      <a:pt x="25153" y="0"/>
                      <a:pt x="250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0"/>
              <p:cNvSpPr/>
              <p:nvPr/>
            </p:nvSpPr>
            <p:spPr>
              <a:xfrm>
                <a:off x="8354238" y="4475779"/>
                <a:ext cx="512551" cy="15170"/>
              </a:xfrm>
              <a:custGeom>
                <a:avLst/>
                <a:gdLst/>
                <a:ahLst/>
                <a:cxnLst/>
                <a:rect l="l" t="t" r="r" b="b"/>
                <a:pathLst>
                  <a:path w="13582" h="402" extrusionOk="0">
                    <a:moveTo>
                      <a:pt x="13438" y="1"/>
                    </a:moveTo>
                    <a:cubicBezTo>
                      <a:pt x="13436" y="1"/>
                      <a:pt x="13435" y="1"/>
                      <a:pt x="13433" y="1"/>
                    </a:cubicBezTo>
                    <a:cubicBezTo>
                      <a:pt x="8983" y="108"/>
                      <a:pt x="4534" y="57"/>
                      <a:pt x="88" y="163"/>
                    </a:cubicBezTo>
                    <a:cubicBezTo>
                      <a:pt x="0" y="166"/>
                      <a:pt x="0" y="274"/>
                      <a:pt x="88" y="281"/>
                    </a:cubicBezTo>
                    <a:cubicBezTo>
                      <a:pt x="1778" y="367"/>
                      <a:pt x="3475" y="402"/>
                      <a:pt x="5173" y="402"/>
                    </a:cubicBezTo>
                    <a:cubicBezTo>
                      <a:pt x="7929" y="402"/>
                      <a:pt x="10689" y="310"/>
                      <a:pt x="13433" y="199"/>
                    </a:cubicBezTo>
                    <a:cubicBezTo>
                      <a:pt x="13577" y="193"/>
                      <a:pt x="13582" y="1"/>
                      <a:pt x="13438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0"/>
              <p:cNvSpPr/>
              <p:nvPr/>
            </p:nvSpPr>
            <p:spPr>
              <a:xfrm>
                <a:off x="8246383" y="4394001"/>
                <a:ext cx="60957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16153" h="683" extrusionOk="0">
                    <a:moveTo>
                      <a:pt x="16004" y="0"/>
                    </a:moveTo>
                    <a:cubicBezTo>
                      <a:pt x="16002" y="0"/>
                      <a:pt x="16001" y="0"/>
                      <a:pt x="16000" y="0"/>
                    </a:cubicBezTo>
                    <a:cubicBezTo>
                      <a:pt x="10712" y="115"/>
                      <a:pt x="5394" y="186"/>
                      <a:pt x="115" y="531"/>
                    </a:cubicBezTo>
                    <a:cubicBezTo>
                      <a:pt x="4" y="537"/>
                      <a:pt x="1" y="683"/>
                      <a:pt x="115" y="683"/>
                    </a:cubicBezTo>
                    <a:cubicBezTo>
                      <a:pt x="217" y="683"/>
                      <a:pt x="319" y="683"/>
                      <a:pt x="420" y="683"/>
                    </a:cubicBezTo>
                    <a:cubicBezTo>
                      <a:pt x="5608" y="683"/>
                      <a:pt x="10820" y="422"/>
                      <a:pt x="16000" y="203"/>
                    </a:cubicBezTo>
                    <a:cubicBezTo>
                      <a:pt x="16151" y="196"/>
                      <a:pt x="16152" y="0"/>
                      <a:pt x="1600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0"/>
              <p:cNvSpPr/>
              <p:nvPr/>
            </p:nvSpPr>
            <p:spPr>
              <a:xfrm>
                <a:off x="8377296" y="4284410"/>
                <a:ext cx="484248" cy="20416"/>
              </a:xfrm>
              <a:custGeom>
                <a:avLst/>
                <a:gdLst/>
                <a:ahLst/>
                <a:cxnLst/>
                <a:rect l="l" t="t" r="r" b="b"/>
                <a:pathLst>
                  <a:path w="12832" h="541" extrusionOk="0">
                    <a:moveTo>
                      <a:pt x="4638" y="1"/>
                    </a:moveTo>
                    <a:cubicBezTo>
                      <a:pt x="3131" y="1"/>
                      <a:pt x="1626" y="44"/>
                      <a:pt x="129" y="145"/>
                    </a:cubicBezTo>
                    <a:cubicBezTo>
                      <a:pt x="4" y="152"/>
                      <a:pt x="1" y="311"/>
                      <a:pt x="129" y="311"/>
                    </a:cubicBezTo>
                    <a:cubicBezTo>
                      <a:pt x="4319" y="320"/>
                      <a:pt x="8487" y="294"/>
                      <a:pt x="12677" y="540"/>
                    </a:cubicBezTo>
                    <a:cubicBezTo>
                      <a:pt x="12681" y="541"/>
                      <a:pt x="12685" y="541"/>
                      <a:pt x="12688" y="541"/>
                    </a:cubicBezTo>
                    <a:cubicBezTo>
                      <a:pt x="12832" y="541"/>
                      <a:pt x="12825" y="344"/>
                      <a:pt x="12677" y="331"/>
                    </a:cubicBezTo>
                    <a:cubicBezTo>
                      <a:pt x="10014" y="138"/>
                      <a:pt x="7322" y="1"/>
                      <a:pt x="4638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5" name="Google Shape;2345;p40"/>
            <p:cNvSpPr/>
            <p:nvPr/>
          </p:nvSpPr>
          <p:spPr>
            <a:xfrm rot="173057">
              <a:off x="8437937" y="3855471"/>
              <a:ext cx="138987" cy="290088"/>
            </a:xfrm>
            <a:custGeom>
              <a:avLst/>
              <a:gdLst/>
              <a:ahLst/>
              <a:cxnLst/>
              <a:rect l="l" t="t" r="r" b="b"/>
              <a:pathLst>
                <a:path w="3683" h="7687" extrusionOk="0">
                  <a:moveTo>
                    <a:pt x="2566" y="3256"/>
                  </a:moveTo>
                  <a:cubicBezTo>
                    <a:pt x="2981" y="3256"/>
                    <a:pt x="3067" y="3884"/>
                    <a:pt x="2675" y="4453"/>
                  </a:cubicBezTo>
                  <a:cubicBezTo>
                    <a:pt x="2526" y="4612"/>
                    <a:pt x="2357" y="4747"/>
                    <a:pt x="2164" y="4859"/>
                  </a:cubicBezTo>
                  <a:cubicBezTo>
                    <a:pt x="1957" y="4954"/>
                    <a:pt x="1778" y="4996"/>
                    <a:pt x="1626" y="4996"/>
                  </a:cubicBezTo>
                  <a:cubicBezTo>
                    <a:pt x="1425" y="4996"/>
                    <a:pt x="1269" y="4923"/>
                    <a:pt x="1150" y="4805"/>
                  </a:cubicBezTo>
                  <a:cubicBezTo>
                    <a:pt x="1197" y="4669"/>
                    <a:pt x="1258" y="4534"/>
                    <a:pt x="1336" y="4399"/>
                  </a:cubicBezTo>
                  <a:cubicBezTo>
                    <a:pt x="1451" y="4210"/>
                    <a:pt x="1586" y="3902"/>
                    <a:pt x="1961" y="3564"/>
                  </a:cubicBezTo>
                  <a:cubicBezTo>
                    <a:pt x="2205" y="3346"/>
                    <a:pt x="2409" y="3256"/>
                    <a:pt x="2566" y="3256"/>
                  </a:cubicBezTo>
                  <a:close/>
                  <a:moveTo>
                    <a:pt x="2736" y="0"/>
                  </a:moveTo>
                  <a:cubicBezTo>
                    <a:pt x="2714" y="0"/>
                    <a:pt x="2690" y="4"/>
                    <a:pt x="2665" y="14"/>
                  </a:cubicBezTo>
                  <a:cubicBezTo>
                    <a:pt x="1170" y="568"/>
                    <a:pt x="0" y="2590"/>
                    <a:pt x="329" y="4166"/>
                  </a:cubicBezTo>
                  <a:cubicBezTo>
                    <a:pt x="399" y="4494"/>
                    <a:pt x="524" y="4750"/>
                    <a:pt x="690" y="4953"/>
                  </a:cubicBezTo>
                  <a:cubicBezTo>
                    <a:pt x="565" y="5805"/>
                    <a:pt x="812" y="6742"/>
                    <a:pt x="1190" y="7587"/>
                  </a:cubicBezTo>
                  <a:cubicBezTo>
                    <a:pt x="1222" y="7657"/>
                    <a:pt x="1276" y="7686"/>
                    <a:pt x="1332" y="7686"/>
                  </a:cubicBezTo>
                  <a:cubicBezTo>
                    <a:pt x="1453" y="7686"/>
                    <a:pt x="1583" y="7549"/>
                    <a:pt x="1518" y="7398"/>
                  </a:cubicBezTo>
                  <a:cubicBezTo>
                    <a:pt x="1214" y="6698"/>
                    <a:pt x="954" y="5978"/>
                    <a:pt x="1042" y="5261"/>
                  </a:cubicBezTo>
                  <a:lnTo>
                    <a:pt x="1042" y="5261"/>
                  </a:lnTo>
                  <a:cubicBezTo>
                    <a:pt x="1248" y="5386"/>
                    <a:pt x="1481" y="5448"/>
                    <a:pt x="1721" y="5448"/>
                  </a:cubicBezTo>
                  <a:cubicBezTo>
                    <a:pt x="2231" y="5448"/>
                    <a:pt x="2772" y="5166"/>
                    <a:pt x="3158" y="4605"/>
                  </a:cubicBezTo>
                  <a:cubicBezTo>
                    <a:pt x="3682" y="3848"/>
                    <a:pt x="3267" y="2900"/>
                    <a:pt x="2527" y="2900"/>
                  </a:cubicBezTo>
                  <a:cubicBezTo>
                    <a:pt x="2336" y="2900"/>
                    <a:pt x="2122" y="2964"/>
                    <a:pt x="1897" y="3111"/>
                  </a:cubicBezTo>
                  <a:cubicBezTo>
                    <a:pt x="1397" y="3439"/>
                    <a:pt x="1072" y="3837"/>
                    <a:pt x="880" y="4274"/>
                  </a:cubicBezTo>
                  <a:cubicBezTo>
                    <a:pt x="744" y="3733"/>
                    <a:pt x="825" y="3019"/>
                    <a:pt x="971" y="2631"/>
                  </a:cubicBezTo>
                  <a:cubicBezTo>
                    <a:pt x="1312" y="1697"/>
                    <a:pt x="1978" y="909"/>
                    <a:pt x="2830" y="409"/>
                  </a:cubicBezTo>
                  <a:cubicBezTo>
                    <a:pt x="3015" y="304"/>
                    <a:pt x="2926" y="0"/>
                    <a:pt x="2736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0"/>
            <p:cNvSpPr/>
            <p:nvPr/>
          </p:nvSpPr>
          <p:spPr>
            <a:xfrm rot="173057">
              <a:off x="8478882" y="3700708"/>
              <a:ext cx="211707" cy="135968"/>
            </a:xfrm>
            <a:custGeom>
              <a:avLst/>
              <a:gdLst/>
              <a:ahLst/>
              <a:cxnLst/>
              <a:rect l="l" t="t" r="r" b="b"/>
              <a:pathLst>
                <a:path w="5610" h="3603" extrusionOk="0">
                  <a:moveTo>
                    <a:pt x="4338" y="0"/>
                  </a:moveTo>
                  <a:cubicBezTo>
                    <a:pt x="3397" y="0"/>
                    <a:pt x="2307" y="1588"/>
                    <a:pt x="2307" y="1588"/>
                  </a:cubicBezTo>
                  <a:cubicBezTo>
                    <a:pt x="2307" y="1588"/>
                    <a:pt x="2090" y="132"/>
                    <a:pt x="971" y="104"/>
                  </a:cubicBezTo>
                  <a:cubicBezTo>
                    <a:pt x="967" y="104"/>
                    <a:pt x="963" y="104"/>
                    <a:pt x="959" y="104"/>
                  </a:cubicBezTo>
                  <a:cubicBezTo>
                    <a:pt x="0" y="104"/>
                    <a:pt x="1565" y="2853"/>
                    <a:pt x="1965" y="3530"/>
                  </a:cubicBezTo>
                  <a:cubicBezTo>
                    <a:pt x="1994" y="3576"/>
                    <a:pt x="2043" y="3602"/>
                    <a:pt x="2093" y="3602"/>
                  </a:cubicBezTo>
                  <a:cubicBezTo>
                    <a:pt x="2126" y="3602"/>
                    <a:pt x="2160" y="3591"/>
                    <a:pt x="2189" y="3567"/>
                  </a:cubicBezTo>
                  <a:cubicBezTo>
                    <a:pt x="2838" y="3022"/>
                    <a:pt x="5610" y="622"/>
                    <a:pt x="4724" y="104"/>
                  </a:cubicBezTo>
                  <a:cubicBezTo>
                    <a:pt x="4601" y="32"/>
                    <a:pt x="4471" y="0"/>
                    <a:pt x="4338" y="0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1" name="Google Shape;2351;p40"/>
          <p:cNvSpPr/>
          <p:nvPr/>
        </p:nvSpPr>
        <p:spPr>
          <a:xfrm>
            <a:off x="7388752" y="3297460"/>
            <a:ext cx="31360" cy="24831"/>
          </a:xfrm>
          <a:custGeom>
            <a:avLst/>
            <a:gdLst/>
            <a:ahLst/>
            <a:cxnLst/>
            <a:rect l="l" t="t" r="r" b="b"/>
            <a:pathLst>
              <a:path w="831" h="658" extrusionOk="0">
                <a:moveTo>
                  <a:pt x="124" y="0"/>
                </a:moveTo>
                <a:cubicBezTo>
                  <a:pt x="62" y="0"/>
                  <a:pt x="0" y="62"/>
                  <a:pt x="60" y="107"/>
                </a:cubicBezTo>
                <a:cubicBezTo>
                  <a:pt x="284" y="276"/>
                  <a:pt x="473" y="483"/>
                  <a:pt x="697" y="645"/>
                </a:cubicBezTo>
                <a:cubicBezTo>
                  <a:pt x="709" y="654"/>
                  <a:pt x="724" y="657"/>
                  <a:pt x="740" y="657"/>
                </a:cubicBezTo>
                <a:cubicBezTo>
                  <a:pt x="785" y="657"/>
                  <a:pt x="831" y="625"/>
                  <a:pt x="798" y="580"/>
                </a:cubicBezTo>
                <a:cubicBezTo>
                  <a:pt x="642" y="350"/>
                  <a:pt x="392" y="174"/>
                  <a:pt x="172" y="16"/>
                </a:cubicBezTo>
                <a:cubicBezTo>
                  <a:pt x="158" y="5"/>
                  <a:pt x="141" y="0"/>
                  <a:pt x="12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0"/>
          <p:cNvSpPr/>
          <p:nvPr/>
        </p:nvSpPr>
        <p:spPr>
          <a:xfrm>
            <a:off x="7761301" y="3273987"/>
            <a:ext cx="42870" cy="38983"/>
          </a:xfrm>
          <a:custGeom>
            <a:avLst/>
            <a:gdLst/>
            <a:ahLst/>
            <a:cxnLst/>
            <a:rect l="l" t="t" r="r" b="b"/>
            <a:pathLst>
              <a:path w="1136" h="1033" extrusionOk="0">
                <a:moveTo>
                  <a:pt x="1064" y="0"/>
                </a:moveTo>
                <a:cubicBezTo>
                  <a:pt x="1036" y="0"/>
                  <a:pt x="1008" y="10"/>
                  <a:pt x="995" y="29"/>
                </a:cubicBezTo>
                <a:cubicBezTo>
                  <a:pt x="870" y="205"/>
                  <a:pt x="778" y="398"/>
                  <a:pt x="623" y="553"/>
                </a:cubicBezTo>
                <a:cubicBezTo>
                  <a:pt x="471" y="705"/>
                  <a:pt x="291" y="821"/>
                  <a:pt x="92" y="902"/>
                </a:cubicBezTo>
                <a:cubicBezTo>
                  <a:pt x="0" y="940"/>
                  <a:pt x="66" y="1033"/>
                  <a:pt x="146" y="1033"/>
                </a:cubicBezTo>
                <a:cubicBezTo>
                  <a:pt x="157" y="1033"/>
                  <a:pt x="169" y="1031"/>
                  <a:pt x="180" y="1027"/>
                </a:cubicBezTo>
                <a:cubicBezTo>
                  <a:pt x="586" y="874"/>
                  <a:pt x="1059" y="516"/>
                  <a:pt x="1130" y="59"/>
                </a:cubicBezTo>
                <a:cubicBezTo>
                  <a:pt x="1136" y="19"/>
                  <a:pt x="1101" y="0"/>
                  <a:pt x="106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0"/>
          <p:cNvSpPr/>
          <p:nvPr/>
        </p:nvSpPr>
        <p:spPr>
          <a:xfrm>
            <a:off x="7801568" y="3205757"/>
            <a:ext cx="9925" cy="43323"/>
          </a:xfrm>
          <a:custGeom>
            <a:avLst/>
            <a:gdLst/>
            <a:ahLst/>
            <a:cxnLst/>
            <a:rect l="l" t="t" r="r" b="b"/>
            <a:pathLst>
              <a:path w="263" h="1148" extrusionOk="0">
                <a:moveTo>
                  <a:pt x="39" y="1"/>
                </a:moveTo>
                <a:cubicBezTo>
                  <a:pt x="20" y="1"/>
                  <a:pt x="1" y="11"/>
                  <a:pt x="2" y="32"/>
                </a:cubicBezTo>
                <a:cubicBezTo>
                  <a:pt x="46" y="393"/>
                  <a:pt x="127" y="714"/>
                  <a:pt x="70" y="1083"/>
                </a:cubicBezTo>
                <a:cubicBezTo>
                  <a:pt x="64" y="1123"/>
                  <a:pt x="102" y="1148"/>
                  <a:pt x="137" y="1148"/>
                </a:cubicBezTo>
                <a:cubicBezTo>
                  <a:pt x="161" y="1148"/>
                  <a:pt x="183" y="1136"/>
                  <a:pt x="188" y="1110"/>
                </a:cubicBezTo>
                <a:cubicBezTo>
                  <a:pt x="249" y="752"/>
                  <a:pt x="263" y="336"/>
                  <a:pt x="70" y="15"/>
                </a:cubicBezTo>
                <a:cubicBezTo>
                  <a:pt x="64" y="6"/>
                  <a:pt x="52" y="1"/>
                  <a:pt x="39" y="1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286474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Hoạt động </a:t>
            </a: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khám phá 1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36670" y="755852"/>
                <a:ext cx="6422366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Diện tích S của hình tròn được tính bởi công thức: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𝜋</m:t>
                    </m:r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𝑅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, trong đó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𝑅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là bán kính của hình tròn và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𝜋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UVN Saigon" charset="0"/>
                      </a:rPr>
                      <m:t>≈3,14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.</a:t>
                </a:r>
              </a:p>
              <a:p>
                <a:pPr marL="457200" indent="-457200" algn="just">
                  <a:buAutoNum type="alphaLcParenR"/>
                </a:pPr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Tính diện tích của hình tròn với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𝑅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=10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𝑐𝑚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.</a:t>
                </a:r>
              </a:p>
              <a:p>
                <a:pPr marL="457200" indent="-457200" algn="just">
                  <a:buAutoNum type="alphaLcParenR"/>
                </a:pPr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Diện tích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𝑆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có phải là hàm số của biến số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𝑅</m:t>
                    </m:r>
                  </m:oMath>
                </a14:m>
                <a:r>
                  <a:rPr lang="en-US" sz="22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không?</a:t>
                </a: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0" y="755852"/>
                <a:ext cx="6422366" cy="2123658"/>
              </a:xfrm>
              <a:prstGeom prst="rect">
                <a:avLst/>
              </a:prstGeom>
              <a:blipFill>
                <a:blip r:embed="rId3"/>
                <a:stretch>
                  <a:fillRect l="-1139" t="-2011" b="-488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79832" y="2877239"/>
                <a:ext cx="7147685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u="sng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Giải</a:t>
                </a:r>
              </a:p>
              <a:p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a) Diện tích của hình tròn với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𝑅</m:t>
                    </m:r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=10</m:t>
                    </m:r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𝑐𝑚</m:t>
                    </m:r>
                  </m:oMath>
                </a14:m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là: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UVN Saigon" charset="0"/>
                          <a:cs typeface="UVN Saigon" charset="0"/>
                        </a:rPr>
                        <m:t>𝜋</m:t>
                      </m:r>
                      <m:r>
                        <a:rPr lang="en-US" sz="2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UVN Saigon" charset="0"/>
                          <a:cs typeface="UVN Saigon" charset="0"/>
                        </a:rPr>
                        <m:t>.</m:t>
                      </m:r>
                      <m:sSup>
                        <m:sSupPr>
                          <m:ctrlPr>
                            <a:rPr lang="en-US" sz="2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UVN Saigon" charset="0"/>
                              <a:cs typeface="UVN Saigon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UVN Saigon" charset="0"/>
                              <a:cs typeface="UVN Saigon" charset="0"/>
                            </a:rPr>
                            <m:t>10</m:t>
                          </m:r>
                        </m:e>
                        <m:sup>
                          <m:r>
                            <a:rPr lang="en-US" sz="2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UVN Saigon" charset="0"/>
                              <a:cs typeface="UVN Saigon" charset="0"/>
                            </a:rPr>
                            <m:t>2</m:t>
                          </m:r>
                        </m:sup>
                      </m:sSup>
                      <m:r>
                        <a:rPr lang="en-US" sz="2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UVN Saigon" charset="0"/>
                        </a:rPr>
                        <m:t>≈314     (</m:t>
                      </m:r>
                      <m:r>
                        <a:rPr lang="en-US" sz="2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UVN Saigon" charset="0"/>
                        </a:rPr>
                        <m:t>𝑐</m:t>
                      </m:r>
                      <m:sSup>
                        <m:sSupPr>
                          <m:ctrlPr>
                            <a:rPr lang="en-US" sz="2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UVN Saigon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UVN Saigon" charset="0"/>
                            </a:rPr>
                            <m:t>𝑚</m:t>
                          </m:r>
                        </m:e>
                        <m:sup>
                          <m:r>
                            <a:rPr lang="en-US" sz="2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UVN Saigon" charset="0"/>
                            </a:rPr>
                            <m:t>2</m:t>
                          </m:r>
                        </m:sup>
                      </m:sSup>
                      <m:r>
                        <a:rPr lang="en-US" sz="2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UVN Saigon" charset="0"/>
                        </a:rPr>
                        <m:t>)</m:t>
                      </m:r>
                    </m:oMath>
                  </m:oMathPara>
                </a14:m>
                <a:endParaRPr lang="en-US" sz="260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b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𝑆</m:t>
                    </m:r>
                  </m:oMath>
                </a14:m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là hàm số của biến cố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𝑅</m:t>
                    </m:r>
                  </m:oMath>
                </a14:m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endParaRPr lang="en-US" sz="260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32" y="2877239"/>
                <a:ext cx="7147685" cy="2092881"/>
              </a:xfrm>
              <a:prstGeom prst="rect">
                <a:avLst/>
              </a:prstGeom>
              <a:blipFill>
                <a:blip r:embed="rId4"/>
                <a:stretch>
                  <a:fillRect l="-1536" t="-23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733449" y="561675"/>
            <a:ext cx="1920614" cy="1920240"/>
            <a:chOff x="6733449" y="561675"/>
            <a:chExt cx="1920614" cy="1920240"/>
          </a:xfrm>
        </p:grpSpPr>
        <p:sp>
          <p:nvSpPr>
            <p:cNvPr id="2" name="Oval 1"/>
            <p:cNvSpPr/>
            <p:nvPr/>
          </p:nvSpPr>
          <p:spPr>
            <a:xfrm>
              <a:off x="6733449" y="561675"/>
              <a:ext cx="1920614" cy="192024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692079" y="939626"/>
                  <a:ext cx="3810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vi-VN" sz="200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2079" y="939626"/>
                  <a:ext cx="381000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>
              <a:stCxn id="34" idx="7"/>
              <a:endCxn id="2" idx="7"/>
            </p:cNvCxnSpPr>
            <p:nvPr/>
          </p:nvCxnSpPr>
          <p:spPr>
            <a:xfrm flipV="1">
              <a:off x="7712618" y="842888"/>
              <a:ext cx="660178" cy="66004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7667081" y="1495125"/>
              <a:ext cx="53350" cy="533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34365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1698" y="3976282"/>
            <a:ext cx="1079481" cy="1316013"/>
            <a:chOff x="7952751" y="3700708"/>
            <a:chExt cx="1079481" cy="1316013"/>
          </a:xfrm>
        </p:grpSpPr>
        <p:grpSp>
          <p:nvGrpSpPr>
            <p:cNvPr id="5" name="Group 4"/>
            <p:cNvGrpSpPr/>
            <p:nvPr/>
          </p:nvGrpSpPr>
          <p:grpSpPr>
            <a:xfrm>
              <a:off x="7952751" y="4201360"/>
              <a:ext cx="1079481" cy="815361"/>
              <a:chOff x="7952751" y="4201360"/>
              <a:chExt cx="1079481" cy="815361"/>
            </a:xfrm>
          </p:grpSpPr>
          <p:sp>
            <p:nvSpPr>
              <p:cNvPr id="45" name="Google Shape;2321;p40"/>
              <p:cNvSpPr/>
              <p:nvPr/>
            </p:nvSpPr>
            <p:spPr>
              <a:xfrm rot="10800000">
                <a:off x="7978816" y="4224080"/>
                <a:ext cx="932229" cy="334618"/>
              </a:xfrm>
              <a:custGeom>
                <a:avLst/>
                <a:gdLst/>
                <a:ahLst/>
                <a:cxnLst/>
                <a:rect l="l" t="t" r="r" b="b"/>
                <a:pathLst>
                  <a:path w="24703" h="8867" extrusionOk="0">
                    <a:moveTo>
                      <a:pt x="7" y="1"/>
                    </a:moveTo>
                    <a:cubicBezTo>
                      <a:pt x="0" y="1"/>
                      <a:pt x="0" y="4"/>
                      <a:pt x="4" y="11"/>
                    </a:cubicBezTo>
                    <a:cubicBezTo>
                      <a:pt x="365" y="1231"/>
                      <a:pt x="738" y="3030"/>
                      <a:pt x="669" y="5110"/>
                    </a:cubicBezTo>
                    <a:cubicBezTo>
                      <a:pt x="613" y="6760"/>
                      <a:pt x="484" y="7991"/>
                      <a:pt x="355" y="8856"/>
                    </a:cubicBezTo>
                    <a:cubicBezTo>
                      <a:pt x="355" y="8863"/>
                      <a:pt x="359" y="8866"/>
                      <a:pt x="365" y="8866"/>
                    </a:cubicBezTo>
                    <a:lnTo>
                      <a:pt x="20720" y="8142"/>
                    </a:lnTo>
                    <a:cubicBezTo>
                      <a:pt x="22874" y="8064"/>
                      <a:pt x="24662" y="6343"/>
                      <a:pt x="24693" y="4186"/>
                    </a:cubicBezTo>
                    <a:lnTo>
                      <a:pt x="24693" y="4082"/>
                    </a:lnTo>
                    <a:cubicBezTo>
                      <a:pt x="24703" y="1819"/>
                      <a:pt x="22833" y="1"/>
                      <a:pt x="20571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40"/>
              <p:cNvSpPr/>
              <p:nvPr/>
            </p:nvSpPr>
            <p:spPr>
              <a:xfrm>
                <a:off x="7987960" y="4586438"/>
                <a:ext cx="1044272" cy="430283"/>
              </a:xfrm>
              <a:custGeom>
                <a:avLst/>
                <a:gdLst/>
                <a:ahLst/>
                <a:cxnLst/>
                <a:rect l="l" t="t" r="r" b="b"/>
                <a:pathLst>
                  <a:path w="27672" h="11402" extrusionOk="0">
                    <a:moveTo>
                      <a:pt x="376" y="0"/>
                    </a:moveTo>
                    <a:cubicBezTo>
                      <a:pt x="153" y="0"/>
                      <a:pt x="1" y="224"/>
                      <a:pt x="85" y="430"/>
                    </a:cubicBezTo>
                    <a:lnTo>
                      <a:pt x="85" y="434"/>
                    </a:lnTo>
                    <a:cubicBezTo>
                      <a:pt x="292" y="937"/>
                      <a:pt x="782" y="1269"/>
                      <a:pt x="1327" y="1269"/>
                    </a:cubicBezTo>
                    <a:lnTo>
                      <a:pt x="21505" y="1269"/>
                    </a:lnTo>
                    <a:cubicBezTo>
                      <a:pt x="23767" y="1269"/>
                      <a:pt x="25640" y="3087"/>
                      <a:pt x="25630" y="5350"/>
                    </a:cubicBezTo>
                    <a:lnTo>
                      <a:pt x="25630" y="5448"/>
                    </a:lnTo>
                    <a:cubicBezTo>
                      <a:pt x="25599" y="7608"/>
                      <a:pt x="23804" y="9332"/>
                      <a:pt x="21647" y="9404"/>
                    </a:cubicBezTo>
                    <a:lnTo>
                      <a:pt x="1779" y="10059"/>
                    </a:lnTo>
                    <a:cubicBezTo>
                      <a:pt x="1215" y="10077"/>
                      <a:pt x="734" y="10472"/>
                      <a:pt x="606" y="11024"/>
                    </a:cubicBezTo>
                    <a:cubicBezTo>
                      <a:pt x="563" y="11219"/>
                      <a:pt x="712" y="11402"/>
                      <a:pt x="912" y="11402"/>
                    </a:cubicBezTo>
                    <a:cubicBezTo>
                      <a:pt x="916" y="11402"/>
                      <a:pt x="920" y="11402"/>
                      <a:pt x="924" y="11402"/>
                    </a:cubicBezTo>
                    <a:cubicBezTo>
                      <a:pt x="924" y="11402"/>
                      <a:pt x="16920" y="11321"/>
                      <a:pt x="23098" y="11101"/>
                    </a:cubicBezTo>
                    <a:cubicBezTo>
                      <a:pt x="25153" y="11030"/>
                      <a:pt x="27077" y="9065"/>
                      <a:pt x="27466" y="7047"/>
                    </a:cubicBezTo>
                    <a:cubicBezTo>
                      <a:pt x="27672" y="5962"/>
                      <a:pt x="27655" y="4856"/>
                      <a:pt x="27533" y="3848"/>
                    </a:cubicBezTo>
                    <a:cubicBezTo>
                      <a:pt x="27266" y="1640"/>
                      <a:pt x="25356" y="0"/>
                      <a:pt x="2313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40"/>
              <p:cNvSpPr/>
              <p:nvPr/>
            </p:nvSpPr>
            <p:spPr>
              <a:xfrm>
                <a:off x="8023321" y="4634289"/>
                <a:ext cx="932229" cy="334618"/>
              </a:xfrm>
              <a:custGeom>
                <a:avLst/>
                <a:gdLst/>
                <a:ahLst/>
                <a:cxnLst/>
                <a:rect l="l" t="t" r="r" b="b"/>
                <a:pathLst>
                  <a:path w="24703" h="8867" extrusionOk="0">
                    <a:moveTo>
                      <a:pt x="7" y="1"/>
                    </a:moveTo>
                    <a:cubicBezTo>
                      <a:pt x="0" y="1"/>
                      <a:pt x="0" y="4"/>
                      <a:pt x="4" y="11"/>
                    </a:cubicBezTo>
                    <a:cubicBezTo>
                      <a:pt x="365" y="1231"/>
                      <a:pt x="738" y="3030"/>
                      <a:pt x="669" y="5110"/>
                    </a:cubicBezTo>
                    <a:cubicBezTo>
                      <a:pt x="613" y="6760"/>
                      <a:pt x="484" y="7991"/>
                      <a:pt x="355" y="8856"/>
                    </a:cubicBezTo>
                    <a:cubicBezTo>
                      <a:pt x="355" y="8863"/>
                      <a:pt x="359" y="8866"/>
                      <a:pt x="365" y="8866"/>
                    </a:cubicBezTo>
                    <a:lnTo>
                      <a:pt x="20720" y="8142"/>
                    </a:lnTo>
                    <a:cubicBezTo>
                      <a:pt x="22874" y="8064"/>
                      <a:pt x="24662" y="6343"/>
                      <a:pt x="24693" y="4186"/>
                    </a:cubicBezTo>
                    <a:lnTo>
                      <a:pt x="24693" y="4082"/>
                    </a:lnTo>
                    <a:cubicBezTo>
                      <a:pt x="24703" y="1819"/>
                      <a:pt x="22833" y="1"/>
                      <a:pt x="20571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0"/>
              <p:cNvSpPr/>
              <p:nvPr/>
            </p:nvSpPr>
            <p:spPr>
              <a:xfrm>
                <a:off x="8087921" y="4860366"/>
                <a:ext cx="752486" cy="21586"/>
              </a:xfrm>
              <a:custGeom>
                <a:avLst/>
                <a:gdLst/>
                <a:ahLst/>
                <a:cxnLst/>
                <a:rect l="l" t="t" r="r" b="b"/>
                <a:pathLst>
                  <a:path w="19940" h="572" extrusionOk="0">
                    <a:moveTo>
                      <a:pt x="16522" y="1"/>
                    </a:moveTo>
                    <a:cubicBezTo>
                      <a:pt x="14324" y="1"/>
                      <a:pt x="12108" y="120"/>
                      <a:pt x="9934" y="139"/>
                    </a:cubicBezTo>
                    <a:cubicBezTo>
                      <a:pt x="9701" y="141"/>
                      <a:pt x="9468" y="142"/>
                      <a:pt x="9234" y="142"/>
                    </a:cubicBezTo>
                    <a:cubicBezTo>
                      <a:pt x="7766" y="142"/>
                      <a:pt x="6282" y="109"/>
                      <a:pt x="4801" y="109"/>
                    </a:cubicBezTo>
                    <a:cubicBezTo>
                      <a:pt x="3227" y="109"/>
                      <a:pt x="1656" y="146"/>
                      <a:pt x="108" y="298"/>
                    </a:cubicBezTo>
                    <a:cubicBezTo>
                      <a:pt x="1" y="308"/>
                      <a:pt x="1" y="433"/>
                      <a:pt x="108" y="440"/>
                    </a:cubicBezTo>
                    <a:cubicBezTo>
                      <a:pt x="1288" y="540"/>
                      <a:pt x="2481" y="572"/>
                      <a:pt x="3678" y="572"/>
                    </a:cubicBezTo>
                    <a:cubicBezTo>
                      <a:pt x="5767" y="572"/>
                      <a:pt x="7868" y="473"/>
                      <a:pt x="9934" y="460"/>
                    </a:cubicBezTo>
                    <a:cubicBezTo>
                      <a:pt x="10067" y="459"/>
                      <a:pt x="10200" y="459"/>
                      <a:pt x="10333" y="459"/>
                    </a:cubicBezTo>
                    <a:cubicBezTo>
                      <a:pt x="12057" y="459"/>
                      <a:pt x="13806" y="513"/>
                      <a:pt x="15549" y="513"/>
                    </a:cubicBezTo>
                    <a:cubicBezTo>
                      <a:pt x="16963" y="513"/>
                      <a:pt x="18374" y="478"/>
                      <a:pt x="19763" y="348"/>
                    </a:cubicBezTo>
                    <a:cubicBezTo>
                      <a:pt x="19935" y="331"/>
                      <a:pt x="19939" y="128"/>
                      <a:pt x="19763" y="115"/>
                    </a:cubicBezTo>
                    <a:cubicBezTo>
                      <a:pt x="18692" y="30"/>
                      <a:pt x="17609" y="1"/>
                      <a:pt x="165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40"/>
              <p:cNvSpPr/>
              <p:nvPr/>
            </p:nvSpPr>
            <p:spPr>
              <a:xfrm>
                <a:off x="8069807" y="4757228"/>
                <a:ext cx="387526" cy="29548"/>
              </a:xfrm>
              <a:custGeom>
                <a:avLst/>
                <a:gdLst/>
                <a:ahLst/>
                <a:cxnLst/>
                <a:rect l="l" t="t" r="r" b="b"/>
                <a:pathLst>
                  <a:path w="10269" h="783" extrusionOk="0">
                    <a:moveTo>
                      <a:pt x="10161" y="1"/>
                    </a:moveTo>
                    <a:cubicBezTo>
                      <a:pt x="6840" y="21"/>
                      <a:pt x="3463" y="252"/>
                      <a:pt x="156" y="579"/>
                    </a:cubicBezTo>
                    <a:cubicBezTo>
                      <a:pt x="12" y="592"/>
                      <a:pt x="0" y="782"/>
                      <a:pt x="152" y="782"/>
                    </a:cubicBezTo>
                    <a:cubicBezTo>
                      <a:pt x="153" y="782"/>
                      <a:pt x="155" y="782"/>
                      <a:pt x="156" y="782"/>
                    </a:cubicBezTo>
                    <a:cubicBezTo>
                      <a:pt x="3486" y="704"/>
                      <a:pt x="6874" y="515"/>
                      <a:pt x="10181" y="133"/>
                    </a:cubicBezTo>
                    <a:cubicBezTo>
                      <a:pt x="10269" y="123"/>
                      <a:pt x="10242" y="1"/>
                      <a:pt x="10161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0"/>
              <p:cNvSpPr/>
              <p:nvPr/>
            </p:nvSpPr>
            <p:spPr>
              <a:xfrm>
                <a:off x="8072864" y="4694546"/>
                <a:ext cx="617725" cy="18152"/>
              </a:xfrm>
              <a:custGeom>
                <a:avLst/>
                <a:gdLst/>
                <a:ahLst/>
                <a:cxnLst/>
                <a:rect l="l" t="t" r="r" b="b"/>
                <a:pathLst>
                  <a:path w="16369" h="481" extrusionOk="0">
                    <a:moveTo>
                      <a:pt x="10568" y="1"/>
                    </a:moveTo>
                    <a:cubicBezTo>
                      <a:pt x="7089" y="1"/>
                      <a:pt x="3598" y="124"/>
                      <a:pt x="142" y="168"/>
                    </a:cubicBezTo>
                    <a:cubicBezTo>
                      <a:pt x="0" y="171"/>
                      <a:pt x="0" y="360"/>
                      <a:pt x="142" y="360"/>
                    </a:cubicBezTo>
                    <a:cubicBezTo>
                      <a:pt x="3355" y="387"/>
                      <a:pt x="6601" y="480"/>
                      <a:pt x="9837" y="480"/>
                    </a:cubicBezTo>
                    <a:cubicBezTo>
                      <a:pt x="11981" y="480"/>
                      <a:pt x="14122" y="439"/>
                      <a:pt x="16247" y="310"/>
                    </a:cubicBezTo>
                    <a:cubicBezTo>
                      <a:pt x="16369" y="299"/>
                      <a:pt x="16369" y="151"/>
                      <a:pt x="16247" y="144"/>
                    </a:cubicBezTo>
                    <a:cubicBezTo>
                      <a:pt x="14363" y="38"/>
                      <a:pt x="12467" y="1"/>
                      <a:pt x="1056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0"/>
              <p:cNvSpPr/>
              <p:nvPr/>
            </p:nvSpPr>
            <p:spPr>
              <a:xfrm>
                <a:off x="7952751" y="4201360"/>
                <a:ext cx="972571" cy="385111"/>
              </a:xfrm>
              <a:custGeom>
                <a:avLst/>
                <a:gdLst/>
                <a:ahLst/>
                <a:cxnLst/>
                <a:rect l="l" t="t" r="r" b="b"/>
                <a:pathLst>
                  <a:path w="25772" h="10205" extrusionOk="0">
                    <a:moveTo>
                      <a:pt x="4200" y="0"/>
                    </a:moveTo>
                    <a:cubicBezTo>
                      <a:pt x="2255" y="0"/>
                      <a:pt x="585" y="1390"/>
                      <a:pt x="244" y="3304"/>
                    </a:cubicBezTo>
                    <a:cubicBezTo>
                      <a:pt x="0" y="4649"/>
                      <a:pt x="64" y="5883"/>
                      <a:pt x="254" y="6921"/>
                    </a:cubicBezTo>
                    <a:cubicBezTo>
                      <a:pt x="596" y="8825"/>
                      <a:pt x="2266" y="10204"/>
                      <a:pt x="4200" y="10204"/>
                    </a:cubicBezTo>
                    <a:lnTo>
                      <a:pt x="25626" y="10204"/>
                    </a:lnTo>
                    <a:cubicBezTo>
                      <a:pt x="25724" y="10204"/>
                      <a:pt x="25772" y="10086"/>
                      <a:pt x="25704" y="10012"/>
                    </a:cubicBezTo>
                    <a:cubicBezTo>
                      <a:pt x="25501" y="9778"/>
                      <a:pt x="25318" y="9535"/>
                      <a:pt x="25159" y="9285"/>
                    </a:cubicBezTo>
                    <a:cubicBezTo>
                      <a:pt x="25028" y="9076"/>
                      <a:pt x="24791" y="8954"/>
                      <a:pt x="24544" y="8954"/>
                    </a:cubicBezTo>
                    <a:lnTo>
                      <a:pt x="5694" y="8954"/>
                    </a:lnTo>
                    <a:cubicBezTo>
                      <a:pt x="3574" y="8954"/>
                      <a:pt x="1806" y="7266"/>
                      <a:pt x="1789" y="5150"/>
                    </a:cubicBezTo>
                    <a:lnTo>
                      <a:pt x="1789" y="5062"/>
                    </a:lnTo>
                    <a:cubicBezTo>
                      <a:pt x="1796" y="2942"/>
                      <a:pt x="3571" y="1248"/>
                      <a:pt x="5694" y="1248"/>
                    </a:cubicBezTo>
                    <a:lnTo>
                      <a:pt x="24388" y="1248"/>
                    </a:lnTo>
                    <a:cubicBezTo>
                      <a:pt x="24629" y="1248"/>
                      <a:pt x="24842" y="1092"/>
                      <a:pt x="24916" y="866"/>
                    </a:cubicBezTo>
                    <a:cubicBezTo>
                      <a:pt x="25028" y="545"/>
                      <a:pt x="25119" y="301"/>
                      <a:pt x="25180" y="156"/>
                    </a:cubicBezTo>
                    <a:cubicBezTo>
                      <a:pt x="25210" y="78"/>
                      <a:pt x="25153" y="0"/>
                      <a:pt x="250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0"/>
              <p:cNvSpPr/>
              <p:nvPr/>
            </p:nvSpPr>
            <p:spPr>
              <a:xfrm>
                <a:off x="8354238" y="4475779"/>
                <a:ext cx="512551" cy="15170"/>
              </a:xfrm>
              <a:custGeom>
                <a:avLst/>
                <a:gdLst/>
                <a:ahLst/>
                <a:cxnLst/>
                <a:rect l="l" t="t" r="r" b="b"/>
                <a:pathLst>
                  <a:path w="13582" h="402" extrusionOk="0">
                    <a:moveTo>
                      <a:pt x="13438" y="1"/>
                    </a:moveTo>
                    <a:cubicBezTo>
                      <a:pt x="13436" y="1"/>
                      <a:pt x="13435" y="1"/>
                      <a:pt x="13433" y="1"/>
                    </a:cubicBezTo>
                    <a:cubicBezTo>
                      <a:pt x="8983" y="108"/>
                      <a:pt x="4534" y="57"/>
                      <a:pt x="88" y="163"/>
                    </a:cubicBezTo>
                    <a:cubicBezTo>
                      <a:pt x="0" y="166"/>
                      <a:pt x="0" y="274"/>
                      <a:pt x="88" y="281"/>
                    </a:cubicBezTo>
                    <a:cubicBezTo>
                      <a:pt x="1778" y="367"/>
                      <a:pt x="3475" y="402"/>
                      <a:pt x="5173" y="402"/>
                    </a:cubicBezTo>
                    <a:cubicBezTo>
                      <a:pt x="7929" y="402"/>
                      <a:pt x="10689" y="310"/>
                      <a:pt x="13433" y="199"/>
                    </a:cubicBezTo>
                    <a:cubicBezTo>
                      <a:pt x="13577" y="193"/>
                      <a:pt x="13582" y="1"/>
                      <a:pt x="13438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0"/>
              <p:cNvSpPr/>
              <p:nvPr/>
            </p:nvSpPr>
            <p:spPr>
              <a:xfrm>
                <a:off x="8246383" y="4394001"/>
                <a:ext cx="60957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16153" h="683" extrusionOk="0">
                    <a:moveTo>
                      <a:pt x="16004" y="0"/>
                    </a:moveTo>
                    <a:cubicBezTo>
                      <a:pt x="16002" y="0"/>
                      <a:pt x="16001" y="0"/>
                      <a:pt x="16000" y="0"/>
                    </a:cubicBezTo>
                    <a:cubicBezTo>
                      <a:pt x="10712" y="115"/>
                      <a:pt x="5394" y="186"/>
                      <a:pt x="115" y="531"/>
                    </a:cubicBezTo>
                    <a:cubicBezTo>
                      <a:pt x="4" y="537"/>
                      <a:pt x="1" y="683"/>
                      <a:pt x="115" y="683"/>
                    </a:cubicBezTo>
                    <a:cubicBezTo>
                      <a:pt x="217" y="683"/>
                      <a:pt x="319" y="683"/>
                      <a:pt x="420" y="683"/>
                    </a:cubicBezTo>
                    <a:cubicBezTo>
                      <a:pt x="5608" y="683"/>
                      <a:pt x="10820" y="422"/>
                      <a:pt x="16000" y="203"/>
                    </a:cubicBezTo>
                    <a:cubicBezTo>
                      <a:pt x="16151" y="196"/>
                      <a:pt x="16152" y="0"/>
                      <a:pt x="1600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0"/>
              <p:cNvSpPr/>
              <p:nvPr/>
            </p:nvSpPr>
            <p:spPr>
              <a:xfrm>
                <a:off x="8377296" y="4284410"/>
                <a:ext cx="484248" cy="20416"/>
              </a:xfrm>
              <a:custGeom>
                <a:avLst/>
                <a:gdLst/>
                <a:ahLst/>
                <a:cxnLst/>
                <a:rect l="l" t="t" r="r" b="b"/>
                <a:pathLst>
                  <a:path w="12832" h="541" extrusionOk="0">
                    <a:moveTo>
                      <a:pt x="4638" y="1"/>
                    </a:moveTo>
                    <a:cubicBezTo>
                      <a:pt x="3131" y="1"/>
                      <a:pt x="1626" y="44"/>
                      <a:pt x="129" y="145"/>
                    </a:cubicBezTo>
                    <a:cubicBezTo>
                      <a:pt x="4" y="152"/>
                      <a:pt x="1" y="311"/>
                      <a:pt x="129" y="311"/>
                    </a:cubicBezTo>
                    <a:cubicBezTo>
                      <a:pt x="4319" y="320"/>
                      <a:pt x="8487" y="294"/>
                      <a:pt x="12677" y="540"/>
                    </a:cubicBezTo>
                    <a:cubicBezTo>
                      <a:pt x="12681" y="541"/>
                      <a:pt x="12685" y="541"/>
                      <a:pt x="12688" y="541"/>
                    </a:cubicBezTo>
                    <a:cubicBezTo>
                      <a:pt x="12832" y="541"/>
                      <a:pt x="12825" y="344"/>
                      <a:pt x="12677" y="331"/>
                    </a:cubicBezTo>
                    <a:cubicBezTo>
                      <a:pt x="10014" y="138"/>
                      <a:pt x="7322" y="1"/>
                      <a:pt x="4638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5" name="Google Shape;2345;p40"/>
            <p:cNvSpPr/>
            <p:nvPr/>
          </p:nvSpPr>
          <p:spPr>
            <a:xfrm rot="173057">
              <a:off x="8437937" y="3855471"/>
              <a:ext cx="138987" cy="290088"/>
            </a:xfrm>
            <a:custGeom>
              <a:avLst/>
              <a:gdLst/>
              <a:ahLst/>
              <a:cxnLst/>
              <a:rect l="l" t="t" r="r" b="b"/>
              <a:pathLst>
                <a:path w="3683" h="7687" extrusionOk="0">
                  <a:moveTo>
                    <a:pt x="2566" y="3256"/>
                  </a:moveTo>
                  <a:cubicBezTo>
                    <a:pt x="2981" y="3256"/>
                    <a:pt x="3067" y="3884"/>
                    <a:pt x="2675" y="4453"/>
                  </a:cubicBezTo>
                  <a:cubicBezTo>
                    <a:pt x="2526" y="4612"/>
                    <a:pt x="2357" y="4747"/>
                    <a:pt x="2164" y="4859"/>
                  </a:cubicBezTo>
                  <a:cubicBezTo>
                    <a:pt x="1957" y="4954"/>
                    <a:pt x="1778" y="4996"/>
                    <a:pt x="1626" y="4996"/>
                  </a:cubicBezTo>
                  <a:cubicBezTo>
                    <a:pt x="1425" y="4996"/>
                    <a:pt x="1269" y="4923"/>
                    <a:pt x="1150" y="4805"/>
                  </a:cubicBezTo>
                  <a:cubicBezTo>
                    <a:pt x="1197" y="4669"/>
                    <a:pt x="1258" y="4534"/>
                    <a:pt x="1336" y="4399"/>
                  </a:cubicBezTo>
                  <a:cubicBezTo>
                    <a:pt x="1451" y="4210"/>
                    <a:pt x="1586" y="3902"/>
                    <a:pt x="1961" y="3564"/>
                  </a:cubicBezTo>
                  <a:cubicBezTo>
                    <a:pt x="2205" y="3346"/>
                    <a:pt x="2409" y="3256"/>
                    <a:pt x="2566" y="3256"/>
                  </a:cubicBezTo>
                  <a:close/>
                  <a:moveTo>
                    <a:pt x="2736" y="0"/>
                  </a:moveTo>
                  <a:cubicBezTo>
                    <a:pt x="2714" y="0"/>
                    <a:pt x="2690" y="4"/>
                    <a:pt x="2665" y="14"/>
                  </a:cubicBezTo>
                  <a:cubicBezTo>
                    <a:pt x="1170" y="568"/>
                    <a:pt x="0" y="2590"/>
                    <a:pt x="329" y="4166"/>
                  </a:cubicBezTo>
                  <a:cubicBezTo>
                    <a:pt x="399" y="4494"/>
                    <a:pt x="524" y="4750"/>
                    <a:pt x="690" y="4953"/>
                  </a:cubicBezTo>
                  <a:cubicBezTo>
                    <a:pt x="565" y="5805"/>
                    <a:pt x="812" y="6742"/>
                    <a:pt x="1190" y="7587"/>
                  </a:cubicBezTo>
                  <a:cubicBezTo>
                    <a:pt x="1222" y="7657"/>
                    <a:pt x="1276" y="7686"/>
                    <a:pt x="1332" y="7686"/>
                  </a:cubicBezTo>
                  <a:cubicBezTo>
                    <a:pt x="1453" y="7686"/>
                    <a:pt x="1583" y="7549"/>
                    <a:pt x="1518" y="7398"/>
                  </a:cubicBezTo>
                  <a:cubicBezTo>
                    <a:pt x="1214" y="6698"/>
                    <a:pt x="954" y="5978"/>
                    <a:pt x="1042" y="5261"/>
                  </a:cubicBezTo>
                  <a:lnTo>
                    <a:pt x="1042" y="5261"/>
                  </a:lnTo>
                  <a:cubicBezTo>
                    <a:pt x="1248" y="5386"/>
                    <a:pt x="1481" y="5448"/>
                    <a:pt x="1721" y="5448"/>
                  </a:cubicBezTo>
                  <a:cubicBezTo>
                    <a:pt x="2231" y="5448"/>
                    <a:pt x="2772" y="5166"/>
                    <a:pt x="3158" y="4605"/>
                  </a:cubicBezTo>
                  <a:cubicBezTo>
                    <a:pt x="3682" y="3848"/>
                    <a:pt x="3267" y="2900"/>
                    <a:pt x="2527" y="2900"/>
                  </a:cubicBezTo>
                  <a:cubicBezTo>
                    <a:pt x="2336" y="2900"/>
                    <a:pt x="2122" y="2964"/>
                    <a:pt x="1897" y="3111"/>
                  </a:cubicBezTo>
                  <a:cubicBezTo>
                    <a:pt x="1397" y="3439"/>
                    <a:pt x="1072" y="3837"/>
                    <a:pt x="880" y="4274"/>
                  </a:cubicBezTo>
                  <a:cubicBezTo>
                    <a:pt x="744" y="3733"/>
                    <a:pt x="825" y="3019"/>
                    <a:pt x="971" y="2631"/>
                  </a:cubicBezTo>
                  <a:cubicBezTo>
                    <a:pt x="1312" y="1697"/>
                    <a:pt x="1978" y="909"/>
                    <a:pt x="2830" y="409"/>
                  </a:cubicBezTo>
                  <a:cubicBezTo>
                    <a:pt x="3015" y="304"/>
                    <a:pt x="2926" y="0"/>
                    <a:pt x="2736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0"/>
            <p:cNvSpPr/>
            <p:nvPr/>
          </p:nvSpPr>
          <p:spPr>
            <a:xfrm rot="173057">
              <a:off x="8478882" y="3700708"/>
              <a:ext cx="211707" cy="135968"/>
            </a:xfrm>
            <a:custGeom>
              <a:avLst/>
              <a:gdLst/>
              <a:ahLst/>
              <a:cxnLst/>
              <a:rect l="l" t="t" r="r" b="b"/>
              <a:pathLst>
                <a:path w="5610" h="3603" extrusionOk="0">
                  <a:moveTo>
                    <a:pt x="4338" y="0"/>
                  </a:moveTo>
                  <a:cubicBezTo>
                    <a:pt x="3397" y="0"/>
                    <a:pt x="2307" y="1588"/>
                    <a:pt x="2307" y="1588"/>
                  </a:cubicBezTo>
                  <a:cubicBezTo>
                    <a:pt x="2307" y="1588"/>
                    <a:pt x="2090" y="132"/>
                    <a:pt x="971" y="104"/>
                  </a:cubicBezTo>
                  <a:cubicBezTo>
                    <a:pt x="967" y="104"/>
                    <a:pt x="963" y="104"/>
                    <a:pt x="959" y="104"/>
                  </a:cubicBezTo>
                  <a:cubicBezTo>
                    <a:pt x="0" y="104"/>
                    <a:pt x="1565" y="2853"/>
                    <a:pt x="1965" y="3530"/>
                  </a:cubicBezTo>
                  <a:cubicBezTo>
                    <a:pt x="1994" y="3576"/>
                    <a:pt x="2043" y="3602"/>
                    <a:pt x="2093" y="3602"/>
                  </a:cubicBezTo>
                  <a:cubicBezTo>
                    <a:pt x="2126" y="3602"/>
                    <a:pt x="2160" y="3591"/>
                    <a:pt x="2189" y="3567"/>
                  </a:cubicBezTo>
                  <a:cubicBezTo>
                    <a:pt x="2838" y="3022"/>
                    <a:pt x="5610" y="622"/>
                    <a:pt x="4724" y="104"/>
                  </a:cubicBezTo>
                  <a:cubicBezTo>
                    <a:pt x="4601" y="32"/>
                    <a:pt x="4471" y="0"/>
                    <a:pt x="4338" y="0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1" name="Google Shape;2351;p40"/>
          <p:cNvSpPr/>
          <p:nvPr/>
        </p:nvSpPr>
        <p:spPr>
          <a:xfrm>
            <a:off x="7388752" y="3297460"/>
            <a:ext cx="31360" cy="24831"/>
          </a:xfrm>
          <a:custGeom>
            <a:avLst/>
            <a:gdLst/>
            <a:ahLst/>
            <a:cxnLst/>
            <a:rect l="l" t="t" r="r" b="b"/>
            <a:pathLst>
              <a:path w="831" h="658" extrusionOk="0">
                <a:moveTo>
                  <a:pt x="124" y="0"/>
                </a:moveTo>
                <a:cubicBezTo>
                  <a:pt x="62" y="0"/>
                  <a:pt x="0" y="62"/>
                  <a:pt x="60" y="107"/>
                </a:cubicBezTo>
                <a:cubicBezTo>
                  <a:pt x="284" y="276"/>
                  <a:pt x="473" y="483"/>
                  <a:pt x="697" y="645"/>
                </a:cubicBezTo>
                <a:cubicBezTo>
                  <a:pt x="709" y="654"/>
                  <a:pt x="724" y="657"/>
                  <a:pt x="740" y="657"/>
                </a:cubicBezTo>
                <a:cubicBezTo>
                  <a:pt x="785" y="657"/>
                  <a:pt x="831" y="625"/>
                  <a:pt x="798" y="580"/>
                </a:cubicBezTo>
                <a:cubicBezTo>
                  <a:pt x="642" y="350"/>
                  <a:pt x="392" y="174"/>
                  <a:pt x="172" y="16"/>
                </a:cubicBezTo>
                <a:cubicBezTo>
                  <a:pt x="158" y="5"/>
                  <a:pt x="141" y="0"/>
                  <a:pt x="12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0"/>
          <p:cNvSpPr/>
          <p:nvPr/>
        </p:nvSpPr>
        <p:spPr>
          <a:xfrm>
            <a:off x="7761301" y="3273987"/>
            <a:ext cx="42870" cy="38983"/>
          </a:xfrm>
          <a:custGeom>
            <a:avLst/>
            <a:gdLst/>
            <a:ahLst/>
            <a:cxnLst/>
            <a:rect l="l" t="t" r="r" b="b"/>
            <a:pathLst>
              <a:path w="1136" h="1033" extrusionOk="0">
                <a:moveTo>
                  <a:pt x="1064" y="0"/>
                </a:moveTo>
                <a:cubicBezTo>
                  <a:pt x="1036" y="0"/>
                  <a:pt x="1008" y="10"/>
                  <a:pt x="995" y="29"/>
                </a:cubicBezTo>
                <a:cubicBezTo>
                  <a:pt x="870" y="205"/>
                  <a:pt x="778" y="398"/>
                  <a:pt x="623" y="553"/>
                </a:cubicBezTo>
                <a:cubicBezTo>
                  <a:pt x="471" y="705"/>
                  <a:pt x="291" y="821"/>
                  <a:pt x="92" y="902"/>
                </a:cubicBezTo>
                <a:cubicBezTo>
                  <a:pt x="0" y="940"/>
                  <a:pt x="66" y="1033"/>
                  <a:pt x="146" y="1033"/>
                </a:cubicBezTo>
                <a:cubicBezTo>
                  <a:pt x="157" y="1033"/>
                  <a:pt x="169" y="1031"/>
                  <a:pt x="180" y="1027"/>
                </a:cubicBezTo>
                <a:cubicBezTo>
                  <a:pt x="586" y="874"/>
                  <a:pt x="1059" y="516"/>
                  <a:pt x="1130" y="59"/>
                </a:cubicBezTo>
                <a:cubicBezTo>
                  <a:pt x="1136" y="19"/>
                  <a:pt x="1101" y="0"/>
                  <a:pt x="106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0"/>
          <p:cNvSpPr/>
          <p:nvPr/>
        </p:nvSpPr>
        <p:spPr>
          <a:xfrm>
            <a:off x="7801568" y="3205757"/>
            <a:ext cx="9925" cy="43323"/>
          </a:xfrm>
          <a:custGeom>
            <a:avLst/>
            <a:gdLst/>
            <a:ahLst/>
            <a:cxnLst/>
            <a:rect l="l" t="t" r="r" b="b"/>
            <a:pathLst>
              <a:path w="263" h="1148" extrusionOk="0">
                <a:moveTo>
                  <a:pt x="39" y="1"/>
                </a:moveTo>
                <a:cubicBezTo>
                  <a:pt x="20" y="1"/>
                  <a:pt x="1" y="11"/>
                  <a:pt x="2" y="32"/>
                </a:cubicBezTo>
                <a:cubicBezTo>
                  <a:pt x="46" y="393"/>
                  <a:pt x="127" y="714"/>
                  <a:pt x="70" y="1083"/>
                </a:cubicBezTo>
                <a:cubicBezTo>
                  <a:pt x="64" y="1123"/>
                  <a:pt x="102" y="1148"/>
                  <a:pt x="137" y="1148"/>
                </a:cubicBezTo>
                <a:cubicBezTo>
                  <a:pt x="161" y="1148"/>
                  <a:pt x="183" y="1136"/>
                  <a:pt x="188" y="1110"/>
                </a:cubicBezTo>
                <a:cubicBezTo>
                  <a:pt x="249" y="752"/>
                  <a:pt x="263" y="336"/>
                  <a:pt x="70" y="15"/>
                </a:cubicBezTo>
                <a:cubicBezTo>
                  <a:pt x="64" y="6"/>
                  <a:pt x="52" y="1"/>
                  <a:pt x="39" y="1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286474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Hoạt động </a:t>
            </a: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khám phá 1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36670" y="755852"/>
                <a:ext cx="8862866" cy="2029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6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Trong công thức: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=5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𝑡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, với </a:t>
                </a:r>
                <a:r>
                  <a:rPr lang="en-US" sz="2600" b="1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mỗi giá trị của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𝒕</m:t>
                    </m:r>
                    <m:r>
                      <a:rPr lang="en-US" sz="26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𝑡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≥0)</m:t>
                    </m:r>
                  </m:oMath>
                </a14:m>
                <a:r>
                  <a:rPr lang="en-US" sz="26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xác định được </a:t>
                </a:r>
                <a:r>
                  <a:rPr lang="en-US" sz="2600" b="1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duy nhất một giá trị tương ứng của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𝒔</m:t>
                    </m:r>
                  </m:oMath>
                </a14:m>
                <a:r>
                  <a:rPr lang="en-US" sz="26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.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Do đó,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𝒔</m:t>
                    </m:r>
                  </m:oMath>
                </a14:m>
                <a:r>
                  <a:rPr lang="en-US" sz="2600" b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là một hàm số của biến số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𝒕</m:t>
                    </m:r>
                  </m:oMath>
                </a14:m>
                <a:r>
                  <a:rPr lang="en-US" sz="26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0" y="755852"/>
                <a:ext cx="8862866" cy="2029210"/>
              </a:xfrm>
              <a:prstGeom prst="rect">
                <a:avLst/>
              </a:prstGeom>
              <a:blipFill>
                <a:blip r:embed="rId3"/>
                <a:stretch>
                  <a:fillRect r="-1032" b="-270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0" y="2829592"/>
                <a:ext cx="8862866" cy="1306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6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Hai hàm số cho bởi công thức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=5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𝑡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𝑆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𝜋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𝑅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có dạng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𝒚</m:t>
                      </m:r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=</m:t>
                      </m:r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𝒂</m:t>
                      </m:r>
                      <m:sSup>
                        <m:sSupPr>
                          <m:ctrlP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</m:ctrlPr>
                        </m:sSupPr>
                        <m:e>
                          <m: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𝒙</m:t>
                          </m:r>
                        </m:e>
                        <m:sup>
                          <m: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UVN Saigon" charset="0"/>
                            </a:rPr>
                            <m:t>𝟐</m:t>
                          </m:r>
                        </m:sup>
                      </m:sSup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    (</m:t>
                      </m:r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𝒂</m:t>
                      </m:r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≠</m:t>
                      </m:r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𝟎</m:t>
                      </m:r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)</m:t>
                      </m:r>
                    </m:oMath>
                  </m:oMathPara>
                </a14:m>
                <a:endParaRPr lang="en-US" sz="26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UVN Saigon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29592"/>
                <a:ext cx="8862866" cy="13062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43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4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14" y="397650"/>
            <a:ext cx="1279071" cy="1279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ctrTitle"/>
              </p:nvPr>
            </p:nvSpPr>
            <p:spPr>
              <a:xfrm>
                <a:off x="589093" y="397650"/>
                <a:ext cx="7881257" cy="591000"/>
              </a:xfrm>
            </p:spPr>
            <p:txBody>
              <a:bodyPr/>
              <a:lstStyle/>
              <a:p>
                <a:pPr algn="l"/>
                <a:r>
                  <a:rPr lang="en-US" sz="2800" b="1" i="1">
                    <a:solidFill>
                      <a:schemeClr val="tx1"/>
                    </a:solidFill>
                    <a:latin typeface="UVN Saigon" charset="0"/>
                    <a:ea typeface="UVN Saigon" charset="0"/>
                    <a:cs typeface="UVN Saigon" charset="0"/>
                  </a:rPr>
                  <a:t>1. Hàm số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UVN Saigon" charset="0"/>
                        <a:cs typeface="UVN Saigon" charset="0"/>
                      </a:rPr>
                      <m:t>𝒂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𝒂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UVN Saigon" charset="0"/>
                            <a:cs typeface="UVN Saigon" charset="0"/>
                          </a:rPr>
                          <m:t>𝟎</m:t>
                        </m:r>
                      </m:e>
                    </m:d>
                  </m:oMath>
                </a14:m>
                <a:endParaRPr lang="vi-VN" sz="2800" b="1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89093" y="397650"/>
                <a:ext cx="7881257" cy="591000"/>
              </a:xfrm>
              <a:blipFill>
                <a:blip r:embed="rId5"/>
                <a:stretch>
                  <a:fillRect l="-1625" t="-4124" b="-226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2357;p40"/>
          <p:cNvSpPr txBox="1">
            <a:spLocks/>
          </p:cNvSpPr>
          <p:nvPr/>
        </p:nvSpPr>
        <p:spPr>
          <a:xfrm>
            <a:off x="457946" y="1209291"/>
            <a:ext cx="3955933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l"/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Ví dụ 1: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57946" y="1800291"/>
                <a:ext cx="8179427" cy="3093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600" b="0">
                    <a:ea typeface="Cambria" panose="02040503050406030204" pitchFamily="18" charset="0"/>
                    <a:cs typeface="UVN Saigon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=3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 b="0">
                    <a:ea typeface="Cambria" panose="02040503050406030204" pitchFamily="18" charset="0"/>
                    <a:cs typeface="UVN Saigon" charset="0"/>
                  </a:rPr>
                  <a:t> có dạng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với hệ số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=3</m:t>
                    </m:r>
                  </m:oMath>
                </a14:m>
                <a:endParaRPr lang="en-US" sz="2600">
                  <a:latin typeface="Cambria" panose="02040503050406030204" pitchFamily="18" charset="0"/>
                  <a:ea typeface="Cambria" panose="02040503050406030204" pitchFamily="18" charset="0"/>
                  <a:cs typeface="UVN Saigon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600">
                    <a:ea typeface="Cambria" panose="02040503050406030204" pitchFamily="18" charset="0"/>
                    <a:cs typeface="UVN Saigon" charset="0"/>
                  </a:rPr>
                  <a:t>Hàm số              có dạng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rPr>
                  <a:t> với hệ số</a:t>
                </a:r>
              </a:p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600">
                    <a:ea typeface="Cambria" panose="02040503050406030204" pitchFamily="18" charset="0"/>
                    <a:cs typeface="UVN Saigon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=2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𝑥</m:t>
                    </m:r>
                  </m:oMath>
                </a14:m>
                <a:r>
                  <a:rPr lang="en-US" sz="2600">
                    <a:ea typeface="Cambria" panose="02040503050406030204" pitchFamily="18" charset="0"/>
                    <a:cs typeface="UVN Saigon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=0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>
                    <a:ea typeface="Cambria" panose="02040503050406030204" pitchFamily="18" charset="0"/>
                    <a:cs typeface="UVN Saigon" charset="0"/>
                  </a:rPr>
                  <a:t> không có dạng </a:t>
                </a:r>
                <a:br>
                  <a:rPr lang="en-US" sz="2600">
                    <a:ea typeface="Cambria" panose="02040503050406030204" pitchFamily="18" charset="0"/>
                    <a:cs typeface="UVN Saigon" charset="0"/>
                  </a:rPr>
                </a:b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𝑦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=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UVN Saigon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 (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𝑎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UVN Saigon" charset="0"/>
                      </a:rPr>
                      <m:t>≠0)</m:t>
                    </m:r>
                  </m:oMath>
                </a14:m>
                <a:endParaRPr lang="en-US" sz="2600">
                  <a:latin typeface="Cambria" panose="02040503050406030204" pitchFamily="18" charset="0"/>
                  <a:ea typeface="Cambria" panose="02040503050406030204" pitchFamily="18" charset="0"/>
                  <a:cs typeface="UVN Saigon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600">
                  <a:latin typeface="Cambria" panose="02040503050406030204" pitchFamily="18" charset="0"/>
                  <a:ea typeface="Cambria" panose="02040503050406030204" pitchFamily="18" charset="0"/>
                  <a:cs typeface="UVN Saigon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46" y="1800291"/>
                <a:ext cx="8179427" cy="3093154"/>
              </a:xfrm>
              <a:prstGeom prst="rect">
                <a:avLst/>
              </a:prstGeom>
              <a:blipFill>
                <a:blip r:embed="rId6"/>
                <a:stretch>
                  <a:fillRect l="-1118" r="-13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682748"/>
              </p:ext>
            </p:extLst>
          </p:nvPr>
        </p:nvGraphicFramePr>
        <p:xfrm>
          <a:off x="2247900" y="2359025"/>
          <a:ext cx="11049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04840" imgH="825480" progId="Equation.DSMT4">
                  <p:embed/>
                </p:oleObj>
              </mc:Choice>
              <mc:Fallback>
                <p:oleObj name="Equation" r:id="rId7" imgW="110484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47900" y="2359025"/>
                        <a:ext cx="11049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022911"/>
              </p:ext>
            </p:extLst>
          </p:nvPr>
        </p:nvGraphicFramePr>
        <p:xfrm>
          <a:off x="7302500" y="2397125"/>
          <a:ext cx="7493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787320" progId="Equation.DSMT4">
                  <p:embed/>
                </p:oleObj>
              </mc:Choice>
              <mc:Fallback>
                <p:oleObj name="Equation" r:id="rId9" imgW="7491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02500" y="2397125"/>
                        <a:ext cx="7493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137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57;p40"/>
          <p:cNvSpPr txBox="1">
            <a:spLocks noGrp="1"/>
          </p:cNvSpPr>
          <p:nvPr>
            <p:ph type="ctrTitle"/>
          </p:nvPr>
        </p:nvSpPr>
        <p:spPr>
          <a:xfrm>
            <a:off x="136670" y="164852"/>
            <a:ext cx="4286474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Thực hành 1</a:t>
            </a:r>
            <a:endParaRPr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Google Shape;2357;p40"/>
          <p:cNvSpPr txBox="1">
            <a:spLocks/>
          </p:cNvSpPr>
          <p:nvPr/>
        </p:nvSpPr>
        <p:spPr>
          <a:xfrm>
            <a:off x="5470670" y="155159"/>
            <a:ext cx="2744753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ctr"/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6671" y="755851"/>
            <a:ext cx="4286474" cy="3970318"/>
            <a:chOff x="136671" y="755851"/>
            <a:chExt cx="4286474" cy="39703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36671" y="755851"/>
                  <a:ext cx="4286474" cy="39703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400">
                      <a:ea typeface="Cambria" panose="02040503050406030204" pitchFamily="18" charset="0"/>
                      <a:cs typeface="UVN Saigon" charset="0"/>
                    </a:rPr>
                    <a:t>a) Xác định hệ số của     </a:t>
                  </a:r>
                  <a:r>
                    <a:rPr lang="en-US" sz="2400">
                      <a:latin typeface="Cambria" panose="02040503050406030204" pitchFamily="18" charset="0"/>
                      <a:ea typeface="Cambria" panose="02040503050406030204" pitchFamily="18" charset="0"/>
                      <a:cs typeface="UVN Saigon" charset="0"/>
                    </a:rPr>
                    <a:t>trong các hàm số sau: </a:t>
                  </a:r>
                </a:p>
                <a:p>
                  <a:pPr algn="just">
                    <a:lnSpc>
                      <a:spcPct val="150000"/>
                    </a:lnSpc>
                  </a:pPr>
                  <a:endParaRPr lang="en-US" sz="24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2400">
                      <a:latin typeface="Cambria" panose="02040503050406030204" pitchFamily="18" charset="0"/>
                      <a:ea typeface="Cambria" panose="02040503050406030204" pitchFamily="18" charset="0"/>
                      <a:cs typeface="UVN Saigon" charset="0"/>
                    </a:rPr>
                    <a:t>b) Với mỗi hàm số đã cho ở câu a), tính giá trị của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UVN Saigon" charset="0"/>
                        </a:rPr>
                        <m:t>𝑦</m:t>
                      </m:r>
                    </m:oMath>
                  </a14:m>
                  <a:r>
                    <a:rPr lang="en-US" sz="2400">
                      <a:latin typeface="Cambria" panose="02040503050406030204" pitchFamily="18" charset="0"/>
                      <a:ea typeface="Cambria" panose="02040503050406030204" pitchFamily="18" charset="0"/>
                      <a:cs typeface="UVN Saigon" charset="0"/>
                    </a:rPr>
                    <a:t> khi               ;                      	.</a:t>
                  </a:r>
                </a:p>
                <a:p>
                  <a:pPr marL="457200" indent="-457200" algn="just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endParaRPr lang="en-US" sz="2400">
                    <a:latin typeface="Cambria" panose="02040503050406030204" pitchFamily="18" charset="0"/>
                    <a:ea typeface="Cambria" panose="02040503050406030204" pitchFamily="18" charset="0"/>
                    <a:cs typeface="UVN Saigon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671" y="755851"/>
                  <a:ext cx="4286474" cy="3970318"/>
                </a:xfrm>
                <a:prstGeom prst="rect">
                  <a:avLst/>
                </a:prstGeom>
                <a:blipFill>
                  <a:blip r:embed="rId3"/>
                  <a:stretch>
                    <a:fillRect l="-2131" r="-213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7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40023665"/>
                    </p:ext>
                  </p:extLst>
                </p:nvPr>
              </p:nvGraphicFramePr>
              <p:xfrm>
                <a:off x="3316288" y="901700"/>
                <a:ext cx="292100" cy="342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4" imgW="291960" imgH="342720" progId="Equation.DSMT4">
                        <p:embed/>
                      </p:oleObj>
                    </mc:Choice>
                    <mc:Fallback>
                      <p:oleObj name="Equation" r:id="rId4" imgW="291960" imgH="342720" progId="Equation.DSMT4">
                        <p:embed/>
                        <p:pic>
                          <p:nvPicPr>
                            <p:cNvPr id="3" name="Object 2"/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316288" y="901700"/>
                              <a:ext cx="292100" cy="342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40023665"/>
                    </p:ext>
                  </p:extLst>
                </p:nvPr>
              </p:nvGraphicFramePr>
              <p:xfrm>
                <a:off x="3316288" y="901700"/>
                <a:ext cx="292100" cy="342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102" name="Equation" r:id="rId6" imgW="291960" imgH="342720" progId="Equation.DSMT4">
                        <p:embed/>
                      </p:oleObj>
                    </mc:Choice>
                    <mc:Fallback>
                      <p:oleObj name="Equation" r:id="rId6" imgW="291960" imgH="342720" progId="Equation.DSMT4">
                        <p:embed/>
                        <p:pic>
                          <p:nvPicPr>
                            <p:cNvPr id="3" name="Object 2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316288" y="901700"/>
                              <a:ext cx="292100" cy="342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8" name="Object 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91072940"/>
                    </p:ext>
                  </p:extLst>
                </p:nvPr>
              </p:nvGraphicFramePr>
              <p:xfrm>
                <a:off x="463807" y="1814513"/>
                <a:ext cx="3632200" cy="723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3632040" imgH="723600" progId="Equation.DSMT4">
                        <p:embed/>
                      </p:oleObj>
                    </mc:Choice>
                    <mc:Fallback>
                      <p:oleObj name="Equation" r:id="rId8" imgW="3632040" imgH="723600" progId="Equation.DSMT4">
                        <p:embed/>
                        <p:pic>
                          <p:nvPicPr>
                            <p:cNvPr id="4" name="Object 3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3807" y="1814513"/>
                              <a:ext cx="3632200" cy="723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8" name="Object 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91072940"/>
                    </p:ext>
                  </p:extLst>
                </p:nvPr>
              </p:nvGraphicFramePr>
              <p:xfrm>
                <a:off x="463807" y="1814513"/>
                <a:ext cx="3632200" cy="723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103" name="Equation" r:id="rId10" imgW="3632040" imgH="723600" progId="Equation.DSMT4">
                        <p:embed/>
                      </p:oleObj>
                    </mc:Choice>
                    <mc:Fallback>
                      <p:oleObj name="Equation" r:id="rId10" imgW="3632040" imgH="723600" progId="Equation.DSMT4">
                        <p:embed/>
                        <p:pic>
                          <p:nvPicPr>
                            <p:cNvPr id="4" name="Object 3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3807" y="1814513"/>
                              <a:ext cx="3632200" cy="723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0" name="Object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45271807"/>
                    </p:ext>
                  </p:extLst>
                </p:nvPr>
              </p:nvGraphicFramePr>
              <p:xfrm>
                <a:off x="3352800" y="3158720"/>
                <a:ext cx="812800" cy="2794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2" imgW="812520" imgH="279360" progId="Equation.DSMT4">
                        <p:embed/>
                      </p:oleObj>
                    </mc:Choice>
                    <mc:Fallback>
                      <p:oleObj name="Equation" r:id="rId12" imgW="812520" imgH="279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352800" y="3158720"/>
                              <a:ext cx="812800" cy="2794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0" name="Object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45271807"/>
                    </p:ext>
                  </p:extLst>
                </p:nvPr>
              </p:nvGraphicFramePr>
              <p:xfrm>
                <a:off x="3352800" y="3158720"/>
                <a:ext cx="812800" cy="2794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104" name="Equation" r:id="rId14" imgW="812520" imgH="279360" progId="Equation.DSMT4">
                        <p:embed/>
                      </p:oleObj>
                    </mc:Choice>
                    <mc:Fallback>
                      <p:oleObj name="Equation" r:id="rId14" imgW="812520" imgH="279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352800" y="3158720"/>
                              <a:ext cx="812800" cy="2794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1" name="Object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73021185"/>
                    </p:ext>
                  </p:extLst>
                </p:nvPr>
              </p:nvGraphicFramePr>
              <p:xfrm>
                <a:off x="377899" y="3710468"/>
                <a:ext cx="647700" cy="2794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6" imgW="647640" imgH="279360" progId="Equation.DSMT4">
                        <p:embed/>
                      </p:oleObj>
                    </mc:Choice>
                    <mc:Fallback>
                      <p:oleObj name="Equation" r:id="rId16" imgW="647640" imgH="279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77899" y="3710468"/>
                              <a:ext cx="647700" cy="2794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1" name="Object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73021185"/>
                    </p:ext>
                  </p:extLst>
                </p:nvPr>
              </p:nvGraphicFramePr>
              <p:xfrm>
                <a:off x="377899" y="3710468"/>
                <a:ext cx="647700" cy="2794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105" name="Equation" r:id="rId18" imgW="647640" imgH="279360" progId="Equation.DSMT4">
                        <p:embed/>
                      </p:oleObj>
                    </mc:Choice>
                    <mc:Fallback>
                      <p:oleObj name="Equation" r:id="rId18" imgW="647640" imgH="279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77899" y="3710468"/>
                              <a:ext cx="647700" cy="2794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12" name="Rectangle 11"/>
          <p:cNvSpPr/>
          <p:nvPr/>
        </p:nvSpPr>
        <p:spPr>
          <a:xfrm>
            <a:off x="4681280" y="572894"/>
            <a:ext cx="42864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ea typeface="Cambria" panose="02040503050406030204" pitchFamily="18" charset="0"/>
                <a:cs typeface="UVN Saigon" charset="0"/>
              </a:rPr>
              <a:t>a) Hệ số của    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UVN Saigon" charset="0"/>
              </a:rPr>
              <a:t>trong các hàm số lần lượt là:                             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UVN Saigon" charset="0"/>
              </a:rPr>
              <a:t>b)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61635"/>
              </p:ext>
            </p:extLst>
          </p:nvPr>
        </p:nvGraphicFramePr>
        <p:xfrm>
          <a:off x="6622632" y="704865"/>
          <a:ext cx="2936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92904" imgH="343211" progId="Equation.DSMT4">
                  <p:embed/>
                </p:oleObj>
              </mc:Choice>
              <mc:Fallback>
                <p:oleObj name="Equation" r:id="rId20" imgW="292904" imgH="34321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622632" y="704865"/>
                        <a:ext cx="293687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756612"/>
              </p:ext>
            </p:extLst>
          </p:nvPr>
        </p:nvGraphicFramePr>
        <p:xfrm>
          <a:off x="6756023" y="1111927"/>
          <a:ext cx="1346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346040" imgH="723600" progId="Equation.DSMT4">
                  <p:embed/>
                </p:oleObj>
              </mc:Choice>
              <mc:Fallback>
                <p:oleObj name="Equation" r:id="rId22" imgW="134604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756023" y="1111927"/>
                        <a:ext cx="13462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640471"/>
              </p:ext>
            </p:extLst>
          </p:nvPr>
        </p:nvGraphicFramePr>
        <p:xfrm>
          <a:off x="4715780" y="2291779"/>
          <a:ext cx="4206240" cy="2686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184">
                  <a:extLst>
                    <a:ext uri="{9D8B030D-6E8A-4147-A177-3AD203B41FA5}">
                      <a16:colId xmlns:a16="http://schemas.microsoft.com/office/drawing/2014/main" val="1079408729"/>
                    </a:ext>
                  </a:extLst>
                </a:gridCol>
                <a:gridCol w="1293716">
                  <a:extLst>
                    <a:ext uri="{9D8B030D-6E8A-4147-A177-3AD203B41FA5}">
                      <a16:colId xmlns:a16="http://schemas.microsoft.com/office/drawing/2014/main" val="3250086104"/>
                    </a:ext>
                  </a:extLst>
                </a:gridCol>
                <a:gridCol w="1267340">
                  <a:extLst>
                    <a:ext uri="{9D8B030D-6E8A-4147-A177-3AD203B41FA5}">
                      <a16:colId xmlns:a16="http://schemas.microsoft.com/office/drawing/2014/main" val="1618895564"/>
                    </a:ext>
                  </a:extLst>
                </a:gridCol>
              </a:tblGrid>
              <a:tr h="67162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058917"/>
                  </a:ext>
                </a:extLst>
              </a:tr>
              <a:tr h="67162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23926"/>
                  </a:ext>
                </a:extLst>
              </a:tr>
              <a:tr h="67162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3466198"/>
                  </a:ext>
                </a:extLst>
              </a:tr>
              <a:tr h="67162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162637"/>
                  </a:ext>
                </a:extLst>
              </a:tr>
            </a:tbl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017321"/>
              </p:ext>
            </p:extLst>
          </p:nvPr>
        </p:nvGraphicFramePr>
        <p:xfrm>
          <a:off x="5375420" y="2537810"/>
          <a:ext cx="1905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90440" imgH="203040" progId="Equation.DSMT4">
                  <p:embed/>
                </p:oleObj>
              </mc:Choice>
              <mc:Fallback>
                <p:oleObj name="Equation" r:id="rId24" imgW="1904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375420" y="2537810"/>
                        <a:ext cx="1905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264914"/>
              </p:ext>
            </p:extLst>
          </p:nvPr>
        </p:nvGraphicFramePr>
        <p:xfrm>
          <a:off x="6756023" y="2474310"/>
          <a:ext cx="355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355320" imgH="266400" progId="Equation.DSMT4">
                  <p:embed/>
                </p:oleObj>
              </mc:Choice>
              <mc:Fallback>
                <p:oleObj name="Equation" r:id="rId26" imgW="3553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756023" y="2474310"/>
                        <a:ext cx="355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271864"/>
              </p:ext>
            </p:extLst>
          </p:nvPr>
        </p:nvGraphicFramePr>
        <p:xfrm>
          <a:off x="8120173" y="2506060"/>
          <a:ext cx="190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90440" imgH="266400" progId="Equation.DSMT4">
                  <p:embed/>
                </p:oleObj>
              </mc:Choice>
              <mc:Fallback>
                <p:oleObj name="Equation" r:id="rId28" imgW="1904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120173" y="2506060"/>
                        <a:ext cx="1905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166066"/>
              </p:ext>
            </p:extLst>
          </p:nvPr>
        </p:nvGraphicFramePr>
        <p:xfrm>
          <a:off x="4803920" y="3095220"/>
          <a:ext cx="1333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333440" imgH="406080" progId="Equation.DSMT4">
                  <p:embed/>
                </p:oleObj>
              </mc:Choice>
              <mc:Fallback>
                <p:oleObj name="Equation" r:id="rId30" imgW="13334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4803920" y="3095220"/>
                        <a:ext cx="13335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823857"/>
              </p:ext>
            </p:extLst>
          </p:nvPr>
        </p:nvGraphicFramePr>
        <p:xfrm>
          <a:off x="4964113" y="3754438"/>
          <a:ext cx="1092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091880" imgH="406080" progId="Equation.DSMT4">
                  <p:embed/>
                </p:oleObj>
              </mc:Choice>
              <mc:Fallback>
                <p:oleObj name="Equation" r:id="rId32" imgW="10918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964113" y="3754438"/>
                        <a:ext cx="1092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057648"/>
              </p:ext>
            </p:extLst>
          </p:nvPr>
        </p:nvGraphicFramePr>
        <p:xfrm>
          <a:off x="5040313" y="4258802"/>
          <a:ext cx="10160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1015920" imgH="723600" progId="Equation.DSMT4">
                  <p:embed/>
                </p:oleObj>
              </mc:Choice>
              <mc:Fallback>
                <p:oleObj name="Equation" r:id="rId34" imgW="101592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5040313" y="4258802"/>
                        <a:ext cx="10160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267019"/>
              </p:ext>
            </p:extLst>
          </p:nvPr>
        </p:nvGraphicFramePr>
        <p:xfrm>
          <a:off x="6916319" y="3158720"/>
          <a:ext cx="165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164880" imgH="279360" progId="Equation.DSMT4">
                  <p:embed/>
                </p:oleObj>
              </mc:Choice>
              <mc:Fallback>
                <p:oleObj name="Equation" r:id="rId36" imgW="164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6916319" y="3158720"/>
                        <a:ext cx="1651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57118"/>
              </p:ext>
            </p:extLst>
          </p:nvPr>
        </p:nvGraphicFramePr>
        <p:xfrm>
          <a:off x="8140700" y="3162300"/>
          <a:ext cx="165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164880" imgH="279360" progId="Equation.DSMT4">
                  <p:embed/>
                </p:oleObj>
              </mc:Choice>
              <mc:Fallback>
                <p:oleObj name="Equation" r:id="rId38" imgW="164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8140700" y="3162300"/>
                        <a:ext cx="1651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706275"/>
              </p:ext>
            </p:extLst>
          </p:nvPr>
        </p:nvGraphicFramePr>
        <p:xfrm>
          <a:off x="6742113" y="3824288"/>
          <a:ext cx="508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0" imgW="507960" imgH="266400" progId="Equation.DSMT4">
                  <p:embed/>
                </p:oleObj>
              </mc:Choice>
              <mc:Fallback>
                <p:oleObj name="Equation" r:id="rId40" imgW="5079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6742113" y="3824288"/>
                        <a:ext cx="508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702741"/>
              </p:ext>
            </p:extLst>
          </p:nvPr>
        </p:nvGraphicFramePr>
        <p:xfrm>
          <a:off x="7951788" y="3836988"/>
          <a:ext cx="508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2" imgW="507960" imgH="266400" progId="Equation.DSMT4">
                  <p:embed/>
                </p:oleObj>
              </mc:Choice>
              <mc:Fallback>
                <p:oleObj name="Equation" r:id="rId42" imgW="5079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7951788" y="3836988"/>
                        <a:ext cx="508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592665"/>
              </p:ext>
            </p:extLst>
          </p:nvPr>
        </p:nvGraphicFramePr>
        <p:xfrm>
          <a:off x="6899275" y="4489450"/>
          <a:ext cx="127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3" imgW="126720" imgH="266400" progId="Equation.DSMT4">
                  <p:embed/>
                </p:oleObj>
              </mc:Choice>
              <mc:Fallback>
                <p:oleObj name="Equation" r:id="rId43" imgW="1267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6899275" y="4489450"/>
                        <a:ext cx="127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676449"/>
              </p:ext>
            </p:extLst>
          </p:nvPr>
        </p:nvGraphicFramePr>
        <p:xfrm>
          <a:off x="8181163" y="4489450"/>
          <a:ext cx="127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5" imgW="126720" imgH="266400" progId="Equation.DSMT4">
                  <p:embed/>
                </p:oleObj>
              </mc:Choice>
              <mc:Fallback>
                <p:oleObj name="Equation" r:id="rId45" imgW="1267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8181163" y="4489450"/>
                        <a:ext cx="127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32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1698" y="3976282"/>
            <a:ext cx="1079481" cy="1316013"/>
            <a:chOff x="7952751" y="3700708"/>
            <a:chExt cx="1079481" cy="1316013"/>
          </a:xfrm>
        </p:grpSpPr>
        <p:grpSp>
          <p:nvGrpSpPr>
            <p:cNvPr id="5" name="Group 4"/>
            <p:cNvGrpSpPr/>
            <p:nvPr/>
          </p:nvGrpSpPr>
          <p:grpSpPr>
            <a:xfrm>
              <a:off x="7952751" y="4201360"/>
              <a:ext cx="1079481" cy="815361"/>
              <a:chOff x="7952751" y="4201360"/>
              <a:chExt cx="1079481" cy="815361"/>
            </a:xfrm>
          </p:grpSpPr>
          <p:sp>
            <p:nvSpPr>
              <p:cNvPr id="45" name="Google Shape;2321;p40"/>
              <p:cNvSpPr/>
              <p:nvPr/>
            </p:nvSpPr>
            <p:spPr>
              <a:xfrm rot="10800000">
                <a:off x="7978816" y="4224080"/>
                <a:ext cx="932229" cy="334618"/>
              </a:xfrm>
              <a:custGeom>
                <a:avLst/>
                <a:gdLst/>
                <a:ahLst/>
                <a:cxnLst/>
                <a:rect l="l" t="t" r="r" b="b"/>
                <a:pathLst>
                  <a:path w="24703" h="8867" extrusionOk="0">
                    <a:moveTo>
                      <a:pt x="7" y="1"/>
                    </a:moveTo>
                    <a:cubicBezTo>
                      <a:pt x="0" y="1"/>
                      <a:pt x="0" y="4"/>
                      <a:pt x="4" y="11"/>
                    </a:cubicBezTo>
                    <a:cubicBezTo>
                      <a:pt x="365" y="1231"/>
                      <a:pt x="738" y="3030"/>
                      <a:pt x="669" y="5110"/>
                    </a:cubicBezTo>
                    <a:cubicBezTo>
                      <a:pt x="613" y="6760"/>
                      <a:pt x="484" y="7991"/>
                      <a:pt x="355" y="8856"/>
                    </a:cubicBezTo>
                    <a:cubicBezTo>
                      <a:pt x="355" y="8863"/>
                      <a:pt x="359" y="8866"/>
                      <a:pt x="365" y="8866"/>
                    </a:cubicBezTo>
                    <a:lnTo>
                      <a:pt x="20720" y="8142"/>
                    </a:lnTo>
                    <a:cubicBezTo>
                      <a:pt x="22874" y="8064"/>
                      <a:pt x="24662" y="6343"/>
                      <a:pt x="24693" y="4186"/>
                    </a:cubicBezTo>
                    <a:lnTo>
                      <a:pt x="24693" y="4082"/>
                    </a:lnTo>
                    <a:cubicBezTo>
                      <a:pt x="24703" y="1819"/>
                      <a:pt x="22833" y="1"/>
                      <a:pt x="20571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40"/>
              <p:cNvSpPr/>
              <p:nvPr/>
            </p:nvSpPr>
            <p:spPr>
              <a:xfrm>
                <a:off x="7987960" y="4586438"/>
                <a:ext cx="1044272" cy="430283"/>
              </a:xfrm>
              <a:custGeom>
                <a:avLst/>
                <a:gdLst/>
                <a:ahLst/>
                <a:cxnLst/>
                <a:rect l="l" t="t" r="r" b="b"/>
                <a:pathLst>
                  <a:path w="27672" h="11402" extrusionOk="0">
                    <a:moveTo>
                      <a:pt x="376" y="0"/>
                    </a:moveTo>
                    <a:cubicBezTo>
                      <a:pt x="153" y="0"/>
                      <a:pt x="1" y="224"/>
                      <a:pt x="85" y="430"/>
                    </a:cubicBezTo>
                    <a:lnTo>
                      <a:pt x="85" y="434"/>
                    </a:lnTo>
                    <a:cubicBezTo>
                      <a:pt x="292" y="937"/>
                      <a:pt x="782" y="1269"/>
                      <a:pt x="1327" y="1269"/>
                    </a:cubicBezTo>
                    <a:lnTo>
                      <a:pt x="21505" y="1269"/>
                    </a:lnTo>
                    <a:cubicBezTo>
                      <a:pt x="23767" y="1269"/>
                      <a:pt x="25640" y="3087"/>
                      <a:pt x="25630" y="5350"/>
                    </a:cubicBezTo>
                    <a:lnTo>
                      <a:pt x="25630" y="5448"/>
                    </a:lnTo>
                    <a:cubicBezTo>
                      <a:pt x="25599" y="7608"/>
                      <a:pt x="23804" y="9332"/>
                      <a:pt x="21647" y="9404"/>
                    </a:cubicBezTo>
                    <a:lnTo>
                      <a:pt x="1779" y="10059"/>
                    </a:lnTo>
                    <a:cubicBezTo>
                      <a:pt x="1215" y="10077"/>
                      <a:pt x="734" y="10472"/>
                      <a:pt x="606" y="11024"/>
                    </a:cubicBezTo>
                    <a:cubicBezTo>
                      <a:pt x="563" y="11219"/>
                      <a:pt x="712" y="11402"/>
                      <a:pt x="912" y="11402"/>
                    </a:cubicBezTo>
                    <a:cubicBezTo>
                      <a:pt x="916" y="11402"/>
                      <a:pt x="920" y="11402"/>
                      <a:pt x="924" y="11402"/>
                    </a:cubicBezTo>
                    <a:cubicBezTo>
                      <a:pt x="924" y="11402"/>
                      <a:pt x="16920" y="11321"/>
                      <a:pt x="23098" y="11101"/>
                    </a:cubicBezTo>
                    <a:cubicBezTo>
                      <a:pt x="25153" y="11030"/>
                      <a:pt x="27077" y="9065"/>
                      <a:pt x="27466" y="7047"/>
                    </a:cubicBezTo>
                    <a:cubicBezTo>
                      <a:pt x="27672" y="5962"/>
                      <a:pt x="27655" y="4856"/>
                      <a:pt x="27533" y="3848"/>
                    </a:cubicBezTo>
                    <a:cubicBezTo>
                      <a:pt x="27266" y="1640"/>
                      <a:pt x="25356" y="0"/>
                      <a:pt x="2313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40"/>
              <p:cNvSpPr/>
              <p:nvPr/>
            </p:nvSpPr>
            <p:spPr>
              <a:xfrm>
                <a:off x="8023321" y="4634289"/>
                <a:ext cx="932229" cy="334618"/>
              </a:xfrm>
              <a:custGeom>
                <a:avLst/>
                <a:gdLst/>
                <a:ahLst/>
                <a:cxnLst/>
                <a:rect l="l" t="t" r="r" b="b"/>
                <a:pathLst>
                  <a:path w="24703" h="8867" extrusionOk="0">
                    <a:moveTo>
                      <a:pt x="7" y="1"/>
                    </a:moveTo>
                    <a:cubicBezTo>
                      <a:pt x="0" y="1"/>
                      <a:pt x="0" y="4"/>
                      <a:pt x="4" y="11"/>
                    </a:cubicBezTo>
                    <a:cubicBezTo>
                      <a:pt x="365" y="1231"/>
                      <a:pt x="738" y="3030"/>
                      <a:pt x="669" y="5110"/>
                    </a:cubicBezTo>
                    <a:cubicBezTo>
                      <a:pt x="613" y="6760"/>
                      <a:pt x="484" y="7991"/>
                      <a:pt x="355" y="8856"/>
                    </a:cubicBezTo>
                    <a:cubicBezTo>
                      <a:pt x="355" y="8863"/>
                      <a:pt x="359" y="8866"/>
                      <a:pt x="365" y="8866"/>
                    </a:cubicBezTo>
                    <a:lnTo>
                      <a:pt x="20720" y="8142"/>
                    </a:lnTo>
                    <a:cubicBezTo>
                      <a:pt x="22874" y="8064"/>
                      <a:pt x="24662" y="6343"/>
                      <a:pt x="24693" y="4186"/>
                    </a:cubicBezTo>
                    <a:lnTo>
                      <a:pt x="24693" y="4082"/>
                    </a:lnTo>
                    <a:cubicBezTo>
                      <a:pt x="24703" y="1819"/>
                      <a:pt x="22833" y="1"/>
                      <a:pt x="20571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0"/>
              <p:cNvSpPr/>
              <p:nvPr/>
            </p:nvSpPr>
            <p:spPr>
              <a:xfrm>
                <a:off x="8087921" y="4860366"/>
                <a:ext cx="752486" cy="21586"/>
              </a:xfrm>
              <a:custGeom>
                <a:avLst/>
                <a:gdLst/>
                <a:ahLst/>
                <a:cxnLst/>
                <a:rect l="l" t="t" r="r" b="b"/>
                <a:pathLst>
                  <a:path w="19940" h="572" extrusionOk="0">
                    <a:moveTo>
                      <a:pt x="16522" y="1"/>
                    </a:moveTo>
                    <a:cubicBezTo>
                      <a:pt x="14324" y="1"/>
                      <a:pt x="12108" y="120"/>
                      <a:pt x="9934" y="139"/>
                    </a:cubicBezTo>
                    <a:cubicBezTo>
                      <a:pt x="9701" y="141"/>
                      <a:pt x="9468" y="142"/>
                      <a:pt x="9234" y="142"/>
                    </a:cubicBezTo>
                    <a:cubicBezTo>
                      <a:pt x="7766" y="142"/>
                      <a:pt x="6282" y="109"/>
                      <a:pt x="4801" y="109"/>
                    </a:cubicBezTo>
                    <a:cubicBezTo>
                      <a:pt x="3227" y="109"/>
                      <a:pt x="1656" y="146"/>
                      <a:pt x="108" y="298"/>
                    </a:cubicBezTo>
                    <a:cubicBezTo>
                      <a:pt x="1" y="308"/>
                      <a:pt x="1" y="433"/>
                      <a:pt x="108" y="440"/>
                    </a:cubicBezTo>
                    <a:cubicBezTo>
                      <a:pt x="1288" y="540"/>
                      <a:pt x="2481" y="572"/>
                      <a:pt x="3678" y="572"/>
                    </a:cubicBezTo>
                    <a:cubicBezTo>
                      <a:pt x="5767" y="572"/>
                      <a:pt x="7868" y="473"/>
                      <a:pt x="9934" y="460"/>
                    </a:cubicBezTo>
                    <a:cubicBezTo>
                      <a:pt x="10067" y="459"/>
                      <a:pt x="10200" y="459"/>
                      <a:pt x="10333" y="459"/>
                    </a:cubicBezTo>
                    <a:cubicBezTo>
                      <a:pt x="12057" y="459"/>
                      <a:pt x="13806" y="513"/>
                      <a:pt x="15549" y="513"/>
                    </a:cubicBezTo>
                    <a:cubicBezTo>
                      <a:pt x="16963" y="513"/>
                      <a:pt x="18374" y="478"/>
                      <a:pt x="19763" y="348"/>
                    </a:cubicBezTo>
                    <a:cubicBezTo>
                      <a:pt x="19935" y="331"/>
                      <a:pt x="19939" y="128"/>
                      <a:pt x="19763" y="115"/>
                    </a:cubicBezTo>
                    <a:cubicBezTo>
                      <a:pt x="18692" y="30"/>
                      <a:pt x="17609" y="1"/>
                      <a:pt x="165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40"/>
              <p:cNvSpPr/>
              <p:nvPr/>
            </p:nvSpPr>
            <p:spPr>
              <a:xfrm>
                <a:off x="8069807" y="4757228"/>
                <a:ext cx="387526" cy="29548"/>
              </a:xfrm>
              <a:custGeom>
                <a:avLst/>
                <a:gdLst/>
                <a:ahLst/>
                <a:cxnLst/>
                <a:rect l="l" t="t" r="r" b="b"/>
                <a:pathLst>
                  <a:path w="10269" h="783" extrusionOk="0">
                    <a:moveTo>
                      <a:pt x="10161" y="1"/>
                    </a:moveTo>
                    <a:cubicBezTo>
                      <a:pt x="6840" y="21"/>
                      <a:pt x="3463" y="252"/>
                      <a:pt x="156" y="579"/>
                    </a:cubicBezTo>
                    <a:cubicBezTo>
                      <a:pt x="12" y="592"/>
                      <a:pt x="0" y="782"/>
                      <a:pt x="152" y="782"/>
                    </a:cubicBezTo>
                    <a:cubicBezTo>
                      <a:pt x="153" y="782"/>
                      <a:pt x="155" y="782"/>
                      <a:pt x="156" y="782"/>
                    </a:cubicBezTo>
                    <a:cubicBezTo>
                      <a:pt x="3486" y="704"/>
                      <a:pt x="6874" y="515"/>
                      <a:pt x="10181" y="133"/>
                    </a:cubicBezTo>
                    <a:cubicBezTo>
                      <a:pt x="10269" y="123"/>
                      <a:pt x="10242" y="1"/>
                      <a:pt x="10161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0"/>
              <p:cNvSpPr/>
              <p:nvPr/>
            </p:nvSpPr>
            <p:spPr>
              <a:xfrm>
                <a:off x="8072864" y="4694546"/>
                <a:ext cx="617725" cy="18152"/>
              </a:xfrm>
              <a:custGeom>
                <a:avLst/>
                <a:gdLst/>
                <a:ahLst/>
                <a:cxnLst/>
                <a:rect l="l" t="t" r="r" b="b"/>
                <a:pathLst>
                  <a:path w="16369" h="481" extrusionOk="0">
                    <a:moveTo>
                      <a:pt x="10568" y="1"/>
                    </a:moveTo>
                    <a:cubicBezTo>
                      <a:pt x="7089" y="1"/>
                      <a:pt x="3598" y="124"/>
                      <a:pt x="142" y="168"/>
                    </a:cubicBezTo>
                    <a:cubicBezTo>
                      <a:pt x="0" y="171"/>
                      <a:pt x="0" y="360"/>
                      <a:pt x="142" y="360"/>
                    </a:cubicBezTo>
                    <a:cubicBezTo>
                      <a:pt x="3355" y="387"/>
                      <a:pt x="6601" y="480"/>
                      <a:pt x="9837" y="480"/>
                    </a:cubicBezTo>
                    <a:cubicBezTo>
                      <a:pt x="11981" y="480"/>
                      <a:pt x="14122" y="439"/>
                      <a:pt x="16247" y="310"/>
                    </a:cubicBezTo>
                    <a:cubicBezTo>
                      <a:pt x="16369" y="299"/>
                      <a:pt x="16369" y="151"/>
                      <a:pt x="16247" y="144"/>
                    </a:cubicBezTo>
                    <a:cubicBezTo>
                      <a:pt x="14363" y="38"/>
                      <a:pt x="12467" y="1"/>
                      <a:pt x="1056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0"/>
              <p:cNvSpPr/>
              <p:nvPr/>
            </p:nvSpPr>
            <p:spPr>
              <a:xfrm>
                <a:off x="7952751" y="4201360"/>
                <a:ext cx="972571" cy="385111"/>
              </a:xfrm>
              <a:custGeom>
                <a:avLst/>
                <a:gdLst/>
                <a:ahLst/>
                <a:cxnLst/>
                <a:rect l="l" t="t" r="r" b="b"/>
                <a:pathLst>
                  <a:path w="25772" h="10205" extrusionOk="0">
                    <a:moveTo>
                      <a:pt x="4200" y="0"/>
                    </a:moveTo>
                    <a:cubicBezTo>
                      <a:pt x="2255" y="0"/>
                      <a:pt x="585" y="1390"/>
                      <a:pt x="244" y="3304"/>
                    </a:cubicBezTo>
                    <a:cubicBezTo>
                      <a:pt x="0" y="4649"/>
                      <a:pt x="64" y="5883"/>
                      <a:pt x="254" y="6921"/>
                    </a:cubicBezTo>
                    <a:cubicBezTo>
                      <a:pt x="596" y="8825"/>
                      <a:pt x="2266" y="10204"/>
                      <a:pt x="4200" y="10204"/>
                    </a:cubicBezTo>
                    <a:lnTo>
                      <a:pt x="25626" y="10204"/>
                    </a:lnTo>
                    <a:cubicBezTo>
                      <a:pt x="25724" y="10204"/>
                      <a:pt x="25772" y="10086"/>
                      <a:pt x="25704" y="10012"/>
                    </a:cubicBezTo>
                    <a:cubicBezTo>
                      <a:pt x="25501" y="9778"/>
                      <a:pt x="25318" y="9535"/>
                      <a:pt x="25159" y="9285"/>
                    </a:cubicBezTo>
                    <a:cubicBezTo>
                      <a:pt x="25028" y="9076"/>
                      <a:pt x="24791" y="8954"/>
                      <a:pt x="24544" y="8954"/>
                    </a:cubicBezTo>
                    <a:lnTo>
                      <a:pt x="5694" y="8954"/>
                    </a:lnTo>
                    <a:cubicBezTo>
                      <a:pt x="3574" y="8954"/>
                      <a:pt x="1806" y="7266"/>
                      <a:pt x="1789" y="5150"/>
                    </a:cubicBezTo>
                    <a:lnTo>
                      <a:pt x="1789" y="5062"/>
                    </a:lnTo>
                    <a:cubicBezTo>
                      <a:pt x="1796" y="2942"/>
                      <a:pt x="3571" y="1248"/>
                      <a:pt x="5694" y="1248"/>
                    </a:cubicBezTo>
                    <a:lnTo>
                      <a:pt x="24388" y="1248"/>
                    </a:lnTo>
                    <a:cubicBezTo>
                      <a:pt x="24629" y="1248"/>
                      <a:pt x="24842" y="1092"/>
                      <a:pt x="24916" y="866"/>
                    </a:cubicBezTo>
                    <a:cubicBezTo>
                      <a:pt x="25028" y="545"/>
                      <a:pt x="25119" y="301"/>
                      <a:pt x="25180" y="156"/>
                    </a:cubicBezTo>
                    <a:cubicBezTo>
                      <a:pt x="25210" y="78"/>
                      <a:pt x="25153" y="0"/>
                      <a:pt x="250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0"/>
              <p:cNvSpPr/>
              <p:nvPr/>
            </p:nvSpPr>
            <p:spPr>
              <a:xfrm>
                <a:off x="8354238" y="4475779"/>
                <a:ext cx="512551" cy="15170"/>
              </a:xfrm>
              <a:custGeom>
                <a:avLst/>
                <a:gdLst/>
                <a:ahLst/>
                <a:cxnLst/>
                <a:rect l="l" t="t" r="r" b="b"/>
                <a:pathLst>
                  <a:path w="13582" h="402" extrusionOk="0">
                    <a:moveTo>
                      <a:pt x="13438" y="1"/>
                    </a:moveTo>
                    <a:cubicBezTo>
                      <a:pt x="13436" y="1"/>
                      <a:pt x="13435" y="1"/>
                      <a:pt x="13433" y="1"/>
                    </a:cubicBezTo>
                    <a:cubicBezTo>
                      <a:pt x="8983" y="108"/>
                      <a:pt x="4534" y="57"/>
                      <a:pt x="88" y="163"/>
                    </a:cubicBezTo>
                    <a:cubicBezTo>
                      <a:pt x="0" y="166"/>
                      <a:pt x="0" y="274"/>
                      <a:pt x="88" y="281"/>
                    </a:cubicBezTo>
                    <a:cubicBezTo>
                      <a:pt x="1778" y="367"/>
                      <a:pt x="3475" y="402"/>
                      <a:pt x="5173" y="402"/>
                    </a:cubicBezTo>
                    <a:cubicBezTo>
                      <a:pt x="7929" y="402"/>
                      <a:pt x="10689" y="310"/>
                      <a:pt x="13433" y="199"/>
                    </a:cubicBezTo>
                    <a:cubicBezTo>
                      <a:pt x="13577" y="193"/>
                      <a:pt x="13582" y="1"/>
                      <a:pt x="13438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0"/>
              <p:cNvSpPr/>
              <p:nvPr/>
            </p:nvSpPr>
            <p:spPr>
              <a:xfrm>
                <a:off x="8246383" y="4394001"/>
                <a:ext cx="60957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16153" h="683" extrusionOk="0">
                    <a:moveTo>
                      <a:pt x="16004" y="0"/>
                    </a:moveTo>
                    <a:cubicBezTo>
                      <a:pt x="16002" y="0"/>
                      <a:pt x="16001" y="0"/>
                      <a:pt x="16000" y="0"/>
                    </a:cubicBezTo>
                    <a:cubicBezTo>
                      <a:pt x="10712" y="115"/>
                      <a:pt x="5394" y="186"/>
                      <a:pt x="115" y="531"/>
                    </a:cubicBezTo>
                    <a:cubicBezTo>
                      <a:pt x="4" y="537"/>
                      <a:pt x="1" y="683"/>
                      <a:pt x="115" y="683"/>
                    </a:cubicBezTo>
                    <a:cubicBezTo>
                      <a:pt x="217" y="683"/>
                      <a:pt x="319" y="683"/>
                      <a:pt x="420" y="683"/>
                    </a:cubicBezTo>
                    <a:cubicBezTo>
                      <a:pt x="5608" y="683"/>
                      <a:pt x="10820" y="422"/>
                      <a:pt x="16000" y="203"/>
                    </a:cubicBezTo>
                    <a:cubicBezTo>
                      <a:pt x="16151" y="196"/>
                      <a:pt x="16152" y="0"/>
                      <a:pt x="1600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0"/>
              <p:cNvSpPr/>
              <p:nvPr/>
            </p:nvSpPr>
            <p:spPr>
              <a:xfrm>
                <a:off x="8377296" y="4284410"/>
                <a:ext cx="484248" cy="20416"/>
              </a:xfrm>
              <a:custGeom>
                <a:avLst/>
                <a:gdLst/>
                <a:ahLst/>
                <a:cxnLst/>
                <a:rect l="l" t="t" r="r" b="b"/>
                <a:pathLst>
                  <a:path w="12832" h="541" extrusionOk="0">
                    <a:moveTo>
                      <a:pt x="4638" y="1"/>
                    </a:moveTo>
                    <a:cubicBezTo>
                      <a:pt x="3131" y="1"/>
                      <a:pt x="1626" y="44"/>
                      <a:pt x="129" y="145"/>
                    </a:cubicBezTo>
                    <a:cubicBezTo>
                      <a:pt x="4" y="152"/>
                      <a:pt x="1" y="311"/>
                      <a:pt x="129" y="311"/>
                    </a:cubicBezTo>
                    <a:cubicBezTo>
                      <a:pt x="4319" y="320"/>
                      <a:pt x="8487" y="294"/>
                      <a:pt x="12677" y="540"/>
                    </a:cubicBezTo>
                    <a:cubicBezTo>
                      <a:pt x="12681" y="541"/>
                      <a:pt x="12685" y="541"/>
                      <a:pt x="12688" y="541"/>
                    </a:cubicBezTo>
                    <a:cubicBezTo>
                      <a:pt x="12832" y="541"/>
                      <a:pt x="12825" y="344"/>
                      <a:pt x="12677" y="331"/>
                    </a:cubicBezTo>
                    <a:cubicBezTo>
                      <a:pt x="10014" y="138"/>
                      <a:pt x="7322" y="1"/>
                      <a:pt x="4638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5" name="Google Shape;2345;p40"/>
            <p:cNvSpPr/>
            <p:nvPr/>
          </p:nvSpPr>
          <p:spPr>
            <a:xfrm rot="173057">
              <a:off x="8437937" y="3855471"/>
              <a:ext cx="138987" cy="290088"/>
            </a:xfrm>
            <a:custGeom>
              <a:avLst/>
              <a:gdLst/>
              <a:ahLst/>
              <a:cxnLst/>
              <a:rect l="l" t="t" r="r" b="b"/>
              <a:pathLst>
                <a:path w="3683" h="7687" extrusionOk="0">
                  <a:moveTo>
                    <a:pt x="2566" y="3256"/>
                  </a:moveTo>
                  <a:cubicBezTo>
                    <a:pt x="2981" y="3256"/>
                    <a:pt x="3067" y="3884"/>
                    <a:pt x="2675" y="4453"/>
                  </a:cubicBezTo>
                  <a:cubicBezTo>
                    <a:pt x="2526" y="4612"/>
                    <a:pt x="2357" y="4747"/>
                    <a:pt x="2164" y="4859"/>
                  </a:cubicBezTo>
                  <a:cubicBezTo>
                    <a:pt x="1957" y="4954"/>
                    <a:pt x="1778" y="4996"/>
                    <a:pt x="1626" y="4996"/>
                  </a:cubicBezTo>
                  <a:cubicBezTo>
                    <a:pt x="1425" y="4996"/>
                    <a:pt x="1269" y="4923"/>
                    <a:pt x="1150" y="4805"/>
                  </a:cubicBezTo>
                  <a:cubicBezTo>
                    <a:pt x="1197" y="4669"/>
                    <a:pt x="1258" y="4534"/>
                    <a:pt x="1336" y="4399"/>
                  </a:cubicBezTo>
                  <a:cubicBezTo>
                    <a:pt x="1451" y="4210"/>
                    <a:pt x="1586" y="3902"/>
                    <a:pt x="1961" y="3564"/>
                  </a:cubicBezTo>
                  <a:cubicBezTo>
                    <a:pt x="2205" y="3346"/>
                    <a:pt x="2409" y="3256"/>
                    <a:pt x="2566" y="3256"/>
                  </a:cubicBezTo>
                  <a:close/>
                  <a:moveTo>
                    <a:pt x="2736" y="0"/>
                  </a:moveTo>
                  <a:cubicBezTo>
                    <a:pt x="2714" y="0"/>
                    <a:pt x="2690" y="4"/>
                    <a:pt x="2665" y="14"/>
                  </a:cubicBezTo>
                  <a:cubicBezTo>
                    <a:pt x="1170" y="568"/>
                    <a:pt x="0" y="2590"/>
                    <a:pt x="329" y="4166"/>
                  </a:cubicBezTo>
                  <a:cubicBezTo>
                    <a:pt x="399" y="4494"/>
                    <a:pt x="524" y="4750"/>
                    <a:pt x="690" y="4953"/>
                  </a:cubicBezTo>
                  <a:cubicBezTo>
                    <a:pt x="565" y="5805"/>
                    <a:pt x="812" y="6742"/>
                    <a:pt x="1190" y="7587"/>
                  </a:cubicBezTo>
                  <a:cubicBezTo>
                    <a:pt x="1222" y="7657"/>
                    <a:pt x="1276" y="7686"/>
                    <a:pt x="1332" y="7686"/>
                  </a:cubicBezTo>
                  <a:cubicBezTo>
                    <a:pt x="1453" y="7686"/>
                    <a:pt x="1583" y="7549"/>
                    <a:pt x="1518" y="7398"/>
                  </a:cubicBezTo>
                  <a:cubicBezTo>
                    <a:pt x="1214" y="6698"/>
                    <a:pt x="954" y="5978"/>
                    <a:pt x="1042" y="5261"/>
                  </a:cubicBezTo>
                  <a:lnTo>
                    <a:pt x="1042" y="5261"/>
                  </a:lnTo>
                  <a:cubicBezTo>
                    <a:pt x="1248" y="5386"/>
                    <a:pt x="1481" y="5448"/>
                    <a:pt x="1721" y="5448"/>
                  </a:cubicBezTo>
                  <a:cubicBezTo>
                    <a:pt x="2231" y="5448"/>
                    <a:pt x="2772" y="5166"/>
                    <a:pt x="3158" y="4605"/>
                  </a:cubicBezTo>
                  <a:cubicBezTo>
                    <a:pt x="3682" y="3848"/>
                    <a:pt x="3267" y="2900"/>
                    <a:pt x="2527" y="2900"/>
                  </a:cubicBezTo>
                  <a:cubicBezTo>
                    <a:pt x="2336" y="2900"/>
                    <a:pt x="2122" y="2964"/>
                    <a:pt x="1897" y="3111"/>
                  </a:cubicBezTo>
                  <a:cubicBezTo>
                    <a:pt x="1397" y="3439"/>
                    <a:pt x="1072" y="3837"/>
                    <a:pt x="880" y="4274"/>
                  </a:cubicBezTo>
                  <a:cubicBezTo>
                    <a:pt x="744" y="3733"/>
                    <a:pt x="825" y="3019"/>
                    <a:pt x="971" y="2631"/>
                  </a:cubicBezTo>
                  <a:cubicBezTo>
                    <a:pt x="1312" y="1697"/>
                    <a:pt x="1978" y="909"/>
                    <a:pt x="2830" y="409"/>
                  </a:cubicBezTo>
                  <a:cubicBezTo>
                    <a:pt x="3015" y="304"/>
                    <a:pt x="2926" y="0"/>
                    <a:pt x="2736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0"/>
            <p:cNvSpPr/>
            <p:nvPr/>
          </p:nvSpPr>
          <p:spPr>
            <a:xfrm rot="173057">
              <a:off x="8478882" y="3700708"/>
              <a:ext cx="211707" cy="135968"/>
            </a:xfrm>
            <a:custGeom>
              <a:avLst/>
              <a:gdLst/>
              <a:ahLst/>
              <a:cxnLst/>
              <a:rect l="l" t="t" r="r" b="b"/>
              <a:pathLst>
                <a:path w="5610" h="3603" extrusionOk="0">
                  <a:moveTo>
                    <a:pt x="4338" y="0"/>
                  </a:moveTo>
                  <a:cubicBezTo>
                    <a:pt x="3397" y="0"/>
                    <a:pt x="2307" y="1588"/>
                    <a:pt x="2307" y="1588"/>
                  </a:cubicBezTo>
                  <a:cubicBezTo>
                    <a:pt x="2307" y="1588"/>
                    <a:pt x="2090" y="132"/>
                    <a:pt x="971" y="104"/>
                  </a:cubicBezTo>
                  <a:cubicBezTo>
                    <a:pt x="967" y="104"/>
                    <a:pt x="963" y="104"/>
                    <a:pt x="959" y="104"/>
                  </a:cubicBezTo>
                  <a:cubicBezTo>
                    <a:pt x="0" y="104"/>
                    <a:pt x="1565" y="2853"/>
                    <a:pt x="1965" y="3530"/>
                  </a:cubicBezTo>
                  <a:cubicBezTo>
                    <a:pt x="1994" y="3576"/>
                    <a:pt x="2043" y="3602"/>
                    <a:pt x="2093" y="3602"/>
                  </a:cubicBezTo>
                  <a:cubicBezTo>
                    <a:pt x="2126" y="3602"/>
                    <a:pt x="2160" y="3591"/>
                    <a:pt x="2189" y="3567"/>
                  </a:cubicBezTo>
                  <a:cubicBezTo>
                    <a:pt x="2838" y="3022"/>
                    <a:pt x="5610" y="622"/>
                    <a:pt x="4724" y="104"/>
                  </a:cubicBezTo>
                  <a:cubicBezTo>
                    <a:pt x="4601" y="32"/>
                    <a:pt x="4471" y="0"/>
                    <a:pt x="4338" y="0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1" name="Google Shape;2351;p40"/>
          <p:cNvSpPr/>
          <p:nvPr/>
        </p:nvSpPr>
        <p:spPr>
          <a:xfrm>
            <a:off x="7388752" y="3297460"/>
            <a:ext cx="31360" cy="24831"/>
          </a:xfrm>
          <a:custGeom>
            <a:avLst/>
            <a:gdLst/>
            <a:ahLst/>
            <a:cxnLst/>
            <a:rect l="l" t="t" r="r" b="b"/>
            <a:pathLst>
              <a:path w="831" h="658" extrusionOk="0">
                <a:moveTo>
                  <a:pt x="124" y="0"/>
                </a:moveTo>
                <a:cubicBezTo>
                  <a:pt x="62" y="0"/>
                  <a:pt x="0" y="62"/>
                  <a:pt x="60" y="107"/>
                </a:cubicBezTo>
                <a:cubicBezTo>
                  <a:pt x="284" y="276"/>
                  <a:pt x="473" y="483"/>
                  <a:pt x="697" y="645"/>
                </a:cubicBezTo>
                <a:cubicBezTo>
                  <a:pt x="709" y="654"/>
                  <a:pt x="724" y="657"/>
                  <a:pt x="740" y="657"/>
                </a:cubicBezTo>
                <a:cubicBezTo>
                  <a:pt x="785" y="657"/>
                  <a:pt x="831" y="625"/>
                  <a:pt x="798" y="580"/>
                </a:cubicBezTo>
                <a:cubicBezTo>
                  <a:pt x="642" y="350"/>
                  <a:pt x="392" y="174"/>
                  <a:pt x="172" y="16"/>
                </a:cubicBezTo>
                <a:cubicBezTo>
                  <a:pt x="158" y="5"/>
                  <a:pt x="141" y="0"/>
                  <a:pt x="12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0"/>
          <p:cNvSpPr/>
          <p:nvPr/>
        </p:nvSpPr>
        <p:spPr>
          <a:xfrm>
            <a:off x="7761301" y="3273987"/>
            <a:ext cx="42870" cy="38983"/>
          </a:xfrm>
          <a:custGeom>
            <a:avLst/>
            <a:gdLst/>
            <a:ahLst/>
            <a:cxnLst/>
            <a:rect l="l" t="t" r="r" b="b"/>
            <a:pathLst>
              <a:path w="1136" h="1033" extrusionOk="0">
                <a:moveTo>
                  <a:pt x="1064" y="0"/>
                </a:moveTo>
                <a:cubicBezTo>
                  <a:pt x="1036" y="0"/>
                  <a:pt x="1008" y="10"/>
                  <a:pt x="995" y="29"/>
                </a:cubicBezTo>
                <a:cubicBezTo>
                  <a:pt x="870" y="205"/>
                  <a:pt x="778" y="398"/>
                  <a:pt x="623" y="553"/>
                </a:cubicBezTo>
                <a:cubicBezTo>
                  <a:pt x="471" y="705"/>
                  <a:pt x="291" y="821"/>
                  <a:pt x="92" y="902"/>
                </a:cubicBezTo>
                <a:cubicBezTo>
                  <a:pt x="0" y="940"/>
                  <a:pt x="66" y="1033"/>
                  <a:pt x="146" y="1033"/>
                </a:cubicBezTo>
                <a:cubicBezTo>
                  <a:pt x="157" y="1033"/>
                  <a:pt x="169" y="1031"/>
                  <a:pt x="180" y="1027"/>
                </a:cubicBezTo>
                <a:cubicBezTo>
                  <a:pt x="586" y="874"/>
                  <a:pt x="1059" y="516"/>
                  <a:pt x="1130" y="59"/>
                </a:cubicBezTo>
                <a:cubicBezTo>
                  <a:pt x="1136" y="19"/>
                  <a:pt x="1101" y="0"/>
                  <a:pt x="1064" y="0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0"/>
          <p:cNvSpPr/>
          <p:nvPr/>
        </p:nvSpPr>
        <p:spPr>
          <a:xfrm>
            <a:off x="7801568" y="3205757"/>
            <a:ext cx="9925" cy="43323"/>
          </a:xfrm>
          <a:custGeom>
            <a:avLst/>
            <a:gdLst/>
            <a:ahLst/>
            <a:cxnLst/>
            <a:rect l="l" t="t" r="r" b="b"/>
            <a:pathLst>
              <a:path w="263" h="1148" extrusionOk="0">
                <a:moveTo>
                  <a:pt x="39" y="1"/>
                </a:moveTo>
                <a:cubicBezTo>
                  <a:pt x="20" y="1"/>
                  <a:pt x="1" y="11"/>
                  <a:pt x="2" y="32"/>
                </a:cubicBezTo>
                <a:cubicBezTo>
                  <a:pt x="46" y="393"/>
                  <a:pt x="127" y="714"/>
                  <a:pt x="70" y="1083"/>
                </a:cubicBezTo>
                <a:cubicBezTo>
                  <a:pt x="64" y="1123"/>
                  <a:pt x="102" y="1148"/>
                  <a:pt x="137" y="1148"/>
                </a:cubicBezTo>
                <a:cubicBezTo>
                  <a:pt x="161" y="1148"/>
                  <a:pt x="183" y="1136"/>
                  <a:pt x="188" y="1110"/>
                </a:cubicBezTo>
                <a:cubicBezTo>
                  <a:pt x="249" y="752"/>
                  <a:pt x="263" y="336"/>
                  <a:pt x="70" y="15"/>
                </a:cubicBezTo>
                <a:cubicBezTo>
                  <a:pt x="64" y="6"/>
                  <a:pt x="52" y="1"/>
                  <a:pt x="39" y="1"/>
                </a:cubicBezTo>
                <a:close/>
              </a:path>
            </a:pathLst>
          </a:custGeom>
          <a:solidFill>
            <a:srgbClr val="FE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2357;p40"/>
          <p:cNvSpPr txBox="1">
            <a:spLocks/>
          </p:cNvSpPr>
          <p:nvPr/>
        </p:nvSpPr>
        <p:spPr>
          <a:xfrm>
            <a:off x="4102956" y="2415944"/>
            <a:ext cx="938089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endParaRPr lang="vi-VN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88779" y="874643"/>
                <a:ext cx="8752400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là chiều dài cạnh của một viên gạch lát nền hình vuông.</a:t>
                </a:r>
              </a:p>
              <a:p>
                <a:pPr marL="342900" indent="-342900" algn="just">
                  <a:buAutoNum type="alphaLcParenR"/>
                </a:pPr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Viết công thức tính diện tích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của viên gạch đó.</a:t>
                </a:r>
              </a:p>
              <a:p>
                <a:pPr marL="342900" indent="-342900" algn="just">
                  <a:buAutoNum type="alphaLcParenR"/>
                </a:pPr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=60</m:t>
                    </m:r>
                  </m:oMath>
                </a14:m>
                <a:r>
                  <a:rPr lang="en-US" sz="2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endParaRPr lang="vi-VN" sz="2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79" y="874643"/>
                <a:ext cx="8752400" cy="1692771"/>
              </a:xfrm>
              <a:prstGeom prst="rect">
                <a:avLst/>
              </a:prstGeom>
              <a:blipFill>
                <a:blip r:embed="rId3"/>
                <a:stretch>
                  <a:fillRect l="-1324" t="-2878" r="-1324" b="-86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Google Shape;2357;p40"/>
          <p:cNvSpPr txBox="1">
            <a:spLocks/>
          </p:cNvSpPr>
          <p:nvPr/>
        </p:nvSpPr>
        <p:spPr>
          <a:xfrm>
            <a:off x="289070" y="317252"/>
            <a:ext cx="283513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US" sz="3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Vận dụng 1</a:t>
            </a:r>
            <a:endParaRPr lang="vi-VN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89070" y="2936154"/>
                <a:ext cx="8752400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b="0">
                    <a:solidFill>
                      <a:srgbClr val="0000FF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a) 	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𝑆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60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b) 	Với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=20</m:t>
                    </m:r>
                  </m:oMath>
                </a14:m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𝑆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20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=400</m:t>
                    </m:r>
                  </m:oMath>
                </a14:m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Với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=30</m:t>
                    </m:r>
                  </m:oMath>
                </a14:m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𝑆</m:t>
                    </m:r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30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900</m:t>
                    </m:r>
                  </m:oMath>
                </a14:m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Với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=60</m:t>
                    </m:r>
                  </m:oMath>
                </a14:m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𝑆</m:t>
                    </m:r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3600</m:t>
                    </m:r>
                  </m:oMath>
                </a14:m>
                <a:r>
                  <a:rPr lang="en-US" sz="260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70" y="2936154"/>
                <a:ext cx="8752400" cy="1692771"/>
              </a:xfrm>
              <a:prstGeom prst="rect">
                <a:avLst/>
              </a:prstGeom>
              <a:blipFill>
                <a:blip r:embed="rId4"/>
                <a:stretch>
                  <a:fillRect l="-1253" t="-4332" b="-8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28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/>
      <p:bldP spid="3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10303</TotalTime>
  <Words>2813</Words>
  <PresentationFormat>On-screen Show (16:9)</PresentationFormat>
  <Paragraphs>297</Paragraphs>
  <Slides>41</Slides>
  <Notes>23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Anton</vt:lpstr>
      <vt:lpstr>Arial</vt:lpstr>
      <vt:lpstr>Barlow</vt:lpstr>
      <vt:lpstr>Barlow Semi Condensed</vt:lpstr>
      <vt:lpstr>Barlow Semi Condensed Light</vt:lpstr>
      <vt:lpstr>Calibri</vt:lpstr>
      <vt:lpstr>Cambria</vt:lpstr>
      <vt:lpstr>Cambria Math</vt:lpstr>
      <vt:lpstr>Denk One</vt:lpstr>
      <vt:lpstr>Times New Roman</vt:lpstr>
      <vt:lpstr>UVN Saigon</vt:lpstr>
      <vt:lpstr>Wingdings</vt:lpstr>
      <vt:lpstr>Language School Newsletter By Slidesgo</vt:lpstr>
      <vt:lpstr>Equation</vt:lpstr>
      <vt:lpstr>PowerPoint Presentation</vt:lpstr>
      <vt:lpstr>HÀM SỐ VÀ ĐỒ THỊ CỦA HÀM SỐ Y=AX^2 (A≠0)</vt:lpstr>
      <vt:lpstr>PowerPoint Presentation</vt:lpstr>
      <vt:lpstr>PowerPoint Presentation</vt:lpstr>
      <vt:lpstr>Hoạt động khám phá 1</vt:lpstr>
      <vt:lpstr>Hoạt động khám phá 1</vt:lpstr>
      <vt:lpstr>1. Hàm số y=ax^2 (a≠0)</vt:lpstr>
      <vt:lpstr>Thực hành 1</vt:lpstr>
      <vt:lpstr>PowerPoint Presentation</vt:lpstr>
      <vt:lpstr>Hoạt động khám phá 2</vt:lpstr>
      <vt:lpstr>2. Bảng giá trị của hàm số y=ax^2 (a≠0)</vt:lpstr>
      <vt:lpstr>2. Bảng giá trị của hàm số y=ax^2 (a≠0)</vt:lpstr>
      <vt:lpstr>PowerPoint Presentation</vt:lpstr>
      <vt:lpstr>PowerPoint Presentation</vt:lpstr>
      <vt:lpstr>PowerPoint Presentation</vt:lpstr>
      <vt:lpstr>PowerPoint Presentation</vt:lpstr>
      <vt:lpstr>Hoạt động khám phá 3</vt:lpstr>
      <vt:lpstr>Hoạt động khám phá 3</vt:lpstr>
      <vt:lpstr>Hoạt động khám phá 4</vt:lpstr>
      <vt:lpstr>Hoạt động khám phá 4</vt:lpstr>
      <vt:lpstr>3. Đồ thị của hàm số y=ax^2 (a≠0)</vt:lpstr>
      <vt:lpstr>3. Đồ thị của hàm số y=ax^2 (a≠0)</vt:lpstr>
      <vt:lpstr>Ví dụ 3:</vt:lpstr>
      <vt:lpstr>Thực hành 3: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1 SGK trang 10</vt:lpstr>
      <vt:lpstr>Bài tập 5 SGK trang 10</vt:lpstr>
      <vt:lpstr>Bài tập 5 SGK trang 10</vt:lpstr>
      <vt:lpstr>Bài tập 5 SGK trang 10</vt:lpstr>
      <vt:lpstr>Bài tập 5 SGK trang 10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2024-07-07T08:52:53Z</dcterms:modified>
</cp:coreProperties>
</file>