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x" ContentType="application/vnd.openxmlformats-officedocument.wordprocessingml.document"/>
  <Default Extension="wav" ContentType="audio/x-wav"/>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6" r:id="rId3"/>
    <p:sldMasterId id="2147483678" r:id="rId4"/>
    <p:sldMasterId id="2147483690" r:id="rId5"/>
    <p:sldMasterId id="2147483702" r:id="rId6"/>
    <p:sldMasterId id="2147483714" r:id="rId7"/>
  </p:sldMasterIdLst>
  <p:notesMasterIdLst>
    <p:notesMasterId r:id="rId18"/>
  </p:notesMasterIdLst>
  <p:sldIdLst>
    <p:sldId id="257" r:id="rId8"/>
    <p:sldId id="256" r:id="rId9"/>
    <p:sldId id="293" r:id="rId10"/>
    <p:sldId id="258" r:id="rId11"/>
    <p:sldId id="259" r:id="rId12"/>
    <p:sldId id="294" r:id="rId13"/>
    <p:sldId id="295" r:id="rId14"/>
    <p:sldId id="296" r:id="rId15"/>
    <p:sldId id="262" r:id="rId16"/>
    <p:sldId id="280" r:id="rId17"/>
    <p:sldId id="297" r:id="rId19"/>
    <p:sldId id="298" r:id="rId20"/>
    <p:sldId id="299" r:id="rId21"/>
    <p:sldId id="300" r:id="rId22"/>
    <p:sldId id="301" r:id="rId23"/>
    <p:sldId id="282" r:id="rId24"/>
    <p:sldId id="266" r:id="rId25"/>
    <p:sldId id="269" r:id="rId26"/>
    <p:sldId id="324" r:id="rId27"/>
    <p:sldId id="302" r:id="rId28"/>
    <p:sldId id="283" r:id="rId29"/>
    <p:sldId id="284" r:id="rId30"/>
    <p:sldId id="303" r:id="rId31"/>
    <p:sldId id="285" r:id="rId32"/>
    <p:sldId id="288" r:id="rId33"/>
    <p:sldId id="270" r:id="rId34"/>
    <p:sldId id="272" r:id="rId35"/>
    <p:sldId id="273" r:id="rId36"/>
    <p:sldId id="275" r:id="rId37"/>
    <p:sldId id="271" r:id="rId38"/>
    <p:sldId id="276" r:id="rId39"/>
    <p:sldId id="277" r:id="rId40"/>
    <p:sldId id="278" r:id="rId4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FF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3" autoAdjust="0"/>
    <p:restoredTop sz="94660"/>
  </p:normalViewPr>
  <p:slideViewPr>
    <p:cSldViewPr snapToGrid="0" showGuides="1">
      <p:cViewPr varScale="1">
        <p:scale>
          <a:sx n="70" d="100"/>
          <a:sy n="70" d="100"/>
        </p:scale>
        <p:origin x="13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notesMaster" Target="notesMasters/notesMaster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0AAAAC2-3E77-485D-80E4-EB5DE8CA247F}"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vl1pPr>
          </a:lstStyle>
          <a:p>
            <a:fld id="{ED4D3F3A-8032-4AF9-BDBB-68E6D8AF92A3}"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44BEC68-4621-4FC9-BEE7-2892F456D745}" type="slidenum">
              <a:rPr lang="en-US" altLang="en-US">
                <a:latin typeface="Arial" panose="020B0604020202020204" pitchFamily="34" charset="0"/>
              </a:rPr>
            </a:fld>
            <a:endParaRPr lang="en-US" altLang="en-US">
              <a:latin typeface="Arial" panose="020B0604020202020204"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9E9C0E1-3AF7-4E87-ADAB-F326B5DF503C}" type="slidenum">
              <a:rPr lang="en-US" altLang="en-US">
                <a:latin typeface="Arial" panose="020B0604020202020204" pitchFamily="34" charset="0"/>
              </a:rPr>
            </a:fld>
            <a:endParaRPr lang="en-US" altLang="en-US">
              <a:latin typeface="Arial" panose="020B0604020202020204" pitchFamily="34"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elestia-R1---OverlayTitle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a:xfrm>
            <a:off x="8932863" y="5870575"/>
            <a:ext cx="1600200" cy="377825"/>
          </a:xfrm>
        </p:spPr>
        <p:txBody>
          <a:bodyPr/>
          <a:lstStyle>
            <a:lvl1pPr>
              <a:defRPr/>
            </a:lvl1pPr>
          </a:lstStyle>
          <a:p>
            <a:pPr>
              <a:defRPr/>
            </a:pPr>
            <a:fld id="{9DF7C008-8B42-4DA3-9400-F8EAA0AEF36F}" type="datetimeFigureOut">
              <a:rPr lang="en-US"/>
            </a:fld>
            <a:endParaRPr lang="en-US" dirty="0"/>
          </a:p>
        </p:txBody>
      </p:sp>
      <p:sp>
        <p:nvSpPr>
          <p:cNvPr id="6" name="Footer Placeholder 4"/>
          <p:cNvSpPr>
            <a:spLocks noGrp="1"/>
          </p:cNvSpPr>
          <p:nvPr>
            <p:ph type="ftr" sz="quarter" idx="11"/>
          </p:nvPr>
        </p:nvSpPr>
        <p:spPr>
          <a:xfrm>
            <a:off x="3962400" y="5870575"/>
            <a:ext cx="4894263" cy="3778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609263" y="5870575"/>
            <a:ext cx="550862" cy="377825"/>
          </a:xfrm>
        </p:spPr>
        <p:txBody>
          <a:bodyPr/>
          <a:lstStyle>
            <a:lvl1pPr>
              <a:defRPr/>
            </a:lvl1pPr>
          </a:lstStyle>
          <a:p>
            <a:fld id="{0926D760-8131-4AE1-AE4D-9573E648E58E}"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6" name="Date Placeholder 4"/>
          <p:cNvSpPr>
            <a:spLocks noGrp="1"/>
          </p:cNvSpPr>
          <p:nvPr>
            <p:ph type="dt" sz="half" idx="10"/>
          </p:nvPr>
        </p:nvSpPr>
        <p:spPr/>
        <p:txBody>
          <a:bodyPr/>
          <a:lstStyle>
            <a:lvl1pPr>
              <a:defRPr/>
            </a:lvl1pPr>
          </a:lstStyle>
          <a:p>
            <a:pPr>
              <a:defRPr/>
            </a:pPr>
            <a:fld id="{754D15C5-E3DE-4086-9C5F-EE3A90C29E70}" type="datetimeFigureOut">
              <a:rPr lang="en-US"/>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650A0277-E779-4F5D-8AD0-1465900BCF8B}"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301A59F6-027E-4124-BB3C-582FE59414FD}" type="datetimeFigureOut">
              <a:rPr lang="en-US"/>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E59D680-918D-4521-A659-8D18DB8FE264}"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endParaRPr lang="en-US" sz="8000" dirty="0">
              <a:effectLst/>
              <a:latin typeface="+mn-lt"/>
            </a:endParaRPr>
          </a:p>
        </p:txBody>
      </p:sp>
      <p:sp>
        <p:nvSpPr>
          <p:cNvPr id="6" name="TextBox 5"/>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endParaRPr lang="en-US" sz="8000" dirty="0">
              <a:effectLst/>
              <a:latin typeface="+mn-lt"/>
            </a:endParaRPr>
          </a:p>
        </p:txBody>
      </p:sp>
      <p:sp>
        <p:nvSpPr>
          <p:cNvPr id="2"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87465" y="4343400"/>
            <a:ext cx="10152367"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7" name="Date Placeholder 3"/>
          <p:cNvSpPr>
            <a:spLocks noGrp="1"/>
          </p:cNvSpPr>
          <p:nvPr>
            <p:ph type="dt" sz="half" idx="14"/>
          </p:nvPr>
        </p:nvSpPr>
        <p:spPr/>
        <p:txBody>
          <a:bodyPr/>
          <a:lstStyle>
            <a:lvl1pPr>
              <a:defRPr/>
            </a:lvl1pPr>
          </a:lstStyle>
          <a:p>
            <a:pPr>
              <a:defRPr/>
            </a:pPr>
            <a:fld id="{EFF83EB8-7D27-4270-A97B-C1BAB1581BD1}" type="datetimeFigureOut">
              <a:rPr lang="en-US"/>
            </a:fld>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fld id="{92ECBEC7-1290-4556-82C2-1EE07C0F571B}"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2" y="3308581"/>
            <a:ext cx="10131425" cy="1468800"/>
          </a:xfrm>
        </p:spPr>
        <p:txBody>
          <a:bodyPr anchor="b"/>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12B7594B-12E8-40D3-9672-F51012C29453}" type="datetimeFigureOut">
              <a:rPr lang="en-US"/>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5A00DE8-117A-4916-9E46-6DD3A80A6D5C}"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2"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endParaRPr lang="en-US" sz="8000" dirty="0">
              <a:effectLst/>
              <a:latin typeface="+mn-lt"/>
            </a:endParaRPr>
          </a:p>
        </p:txBody>
      </p:sp>
      <p:sp>
        <p:nvSpPr>
          <p:cNvPr id="5" name="TextBox 4"/>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endParaRPr lang="en-US" sz="8000" dirty="0">
              <a:effectLst/>
              <a:latin typeface="+mn-lt"/>
            </a:endParaRPr>
          </a:p>
        </p:txBody>
      </p:sp>
      <p:sp>
        <p:nvSpPr>
          <p:cNvPr id="16"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rtlCol="0" anchor="b">
            <a:normAutofit/>
          </a:bodyPr>
          <a:lstStyle>
            <a:lvl1pPr>
              <a:buNone/>
              <a:defRPr lang="en-US" sz="24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6" name="Date Placeholder 3"/>
          <p:cNvSpPr>
            <a:spLocks noGrp="1"/>
          </p:cNvSpPr>
          <p:nvPr>
            <p:ph type="dt" sz="half" idx="14"/>
          </p:nvPr>
        </p:nvSpPr>
        <p:spPr/>
        <p:txBody>
          <a:bodyPr/>
          <a:lstStyle>
            <a:lvl1pPr>
              <a:defRPr/>
            </a:lvl1pPr>
          </a:lstStyle>
          <a:p>
            <a:pPr>
              <a:defRPr/>
            </a:pPr>
            <a:fld id="{3E060AF8-06F8-488E-A0FD-80973BEB8014}" type="datetimeFigureOut">
              <a:rPr lang="en-US"/>
            </a:fld>
            <a:endParaRPr lang="en-US" dirty="0"/>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fld id="{AB09C09B-4D9A-4487-8F38-BECD9C263D64}" type="slidenum">
              <a:rPr lang="en-US" altLang="en-US"/>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1" y="609601"/>
            <a:ext cx="10131427" cy="2743199"/>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5" name="Date Placeholder 3"/>
          <p:cNvSpPr>
            <a:spLocks noGrp="1"/>
          </p:cNvSpPr>
          <p:nvPr>
            <p:ph type="dt" sz="half" idx="14"/>
          </p:nvPr>
        </p:nvSpPr>
        <p:spPr/>
        <p:txBody>
          <a:bodyPr/>
          <a:lstStyle>
            <a:lvl1pPr>
              <a:defRPr/>
            </a:lvl1pPr>
          </a:lstStyle>
          <a:p>
            <a:pPr>
              <a:defRPr/>
            </a:pPr>
            <a:fld id="{9764ADA7-8A4E-45B7-8D84-55E2A5FA1958}" type="datetimeFigureOut">
              <a:rPr lang="en-US"/>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51F6C9C5-237E-4A47-8706-AD240B0847AF}" type="slidenum">
              <a:rPr lang="en-US" altLang="en-US"/>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2"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C79AD07-6FE7-4418-8085-E8676D9F9B6B}" type="datetimeFigureOut">
              <a:rPr lang="en-US"/>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9CB466-01C1-4EA7-9D1D-A0E7FD962C51}" type="slidenum">
              <a:rPr lang="en-US" altLang="en-US"/>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F13EB84-E771-43FB-8857-9ABCCFF9E11F}" type="datetimeFigureOut">
              <a:rPr lang="en-US"/>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A93084-D760-4E73-BB89-30B1EEC29690}" type="slidenum">
              <a:rPr lang="en-US" altLang="en-US"/>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defTabSz="457200">
              <a:defRPr/>
            </a:lvl1pPr>
          </a:lstStyle>
          <a:p>
            <a:pPr>
              <a:defRPr/>
            </a:pPr>
            <a:fld id="{67BA8193-F13C-4F73-82B3-4F84E3A81339}"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8D15E45B-2289-4FD8-A293-D3D96125BFA1}" type="slidenum">
              <a:rPr lang="vi-VN" altLang="en-US"/>
            </a:fld>
            <a:endParaRPr lang="vi-V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4A5294F1-6BC1-4BD3-9C99-BBD18883A1D6}"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175A7A82-834D-4B65-AAC1-66CBF60CFA01}" type="slidenum">
              <a:rPr lang="vi-VN" altLang="en-US"/>
            </a:fld>
            <a:endParaRPr lang="vi-V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8AEB52F-5333-461A-B535-21F18B5DE5C4}" type="datetimeFigureOut">
              <a:rPr lang="en-US"/>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8280C4D-013C-4197-8C28-ABB41A3643AD}"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defTabSz="457200">
              <a:defRPr/>
            </a:lvl1pPr>
          </a:lstStyle>
          <a:p>
            <a:pPr>
              <a:defRPr/>
            </a:pPr>
            <a:fld id="{FE8D75AA-3340-4174-84E8-235C08CDFB73}"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9236B32A-94AA-4C91-9D05-D2DA47427C55}" type="slidenum">
              <a:rPr lang="vi-VN" altLang="en-US"/>
            </a:fld>
            <a:endParaRPr lang="vi-V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3"/>
          <p:cNvSpPr>
            <a:spLocks noGrp="1"/>
          </p:cNvSpPr>
          <p:nvPr>
            <p:ph type="dt" sz="half" idx="10"/>
          </p:nvPr>
        </p:nvSpPr>
        <p:spPr/>
        <p:txBody>
          <a:bodyPr/>
          <a:lstStyle>
            <a:lvl1pPr defTabSz="457200">
              <a:defRPr/>
            </a:lvl1pPr>
          </a:lstStyle>
          <a:p>
            <a:pPr>
              <a:defRPr/>
            </a:pPr>
            <a:fld id="{A91480A8-C4A0-41F6-BD0A-E18AB3668A10}"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45C7D448-2A4D-4BC6-AAD2-B54731D7B587}" type="slidenum">
              <a:rPr lang="vi-VN" altLang="en-US"/>
            </a:fld>
            <a:endParaRPr lang="vi-V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0"/>
          </p:nvPr>
        </p:nvSpPr>
        <p:spPr/>
        <p:txBody>
          <a:bodyPr/>
          <a:lstStyle>
            <a:lvl1pPr defTabSz="457200">
              <a:defRPr/>
            </a:lvl1pPr>
          </a:lstStyle>
          <a:p>
            <a:pPr>
              <a:defRPr/>
            </a:pPr>
            <a:fld id="{4A6969FA-2DD2-408B-8C87-4296C0AE7B03}" type="datetimeFigureOut">
              <a:rPr lang="vi-VN"/>
            </a:fld>
            <a:endParaRPr lang="vi-VN"/>
          </a:p>
        </p:txBody>
      </p:sp>
      <p:sp>
        <p:nvSpPr>
          <p:cNvPr id="8" name="Footer Placeholder 4"/>
          <p:cNvSpPr>
            <a:spLocks noGrp="1"/>
          </p:cNvSpPr>
          <p:nvPr>
            <p:ph type="ftr" sz="quarter" idx="11"/>
          </p:nvPr>
        </p:nvSpPr>
        <p:spPr/>
        <p:txBody>
          <a:bodyPr/>
          <a:lstStyle>
            <a:lvl1pPr defTabSz="457200">
              <a:defRPr/>
            </a:lvl1pPr>
          </a:lstStyle>
          <a:p>
            <a:pPr>
              <a:defRPr/>
            </a:pPr>
            <a:endParaRPr lang="vi-VN"/>
          </a:p>
        </p:txBody>
      </p:sp>
      <p:sp>
        <p:nvSpPr>
          <p:cNvPr id="9" name="Slide Number Placeholder 5"/>
          <p:cNvSpPr>
            <a:spLocks noGrp="1"/>
          </p:cNvSpPr>
          <p:nvPr>
            <p:ph type="sldNum" sz="quarter" idx="12"/>
          </p:nvPr>
        </p:nvSpPr>
        <p:spPr/>
        <p:txBody>
          <a:bodyPr/>
          <a:lstStyle>
            <a:lvl1pPr defTabSz="457200">
              <a:defRPr/>
            </a:lvl1pPr>
          </a:lstStyle>
          <a:p>
            <a:fld id="{C0E13492-4450-4910-8F8B-4996A145A906}" type="slidenum">
              <a:rPr lang="vi-VN" altLang="en-US"/>
            </a:fld>
            <a:endParaRPr lang="vi-V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defTabSz="457200">
              <a:defRPr/>
            </a:lvl1pPr>
          </a:lstStyle>
          <a:p>
            <a:pPr>
              <a:defRPr/>
            </a:pPr>
            <a:fld id="{D0680332-E0C4-40E5-9C59-1C426490B556}" type="datetimeFigureOut">
              <a:rPr lang="vi-VN"/>
            </a:fld>
            <a:endParaRPr lang="vi-VN"/>
          </a:p>
        </p:txBody>
      </p:sp>
      <p:sp>
        <p:nvSpPr>
          <p:cNvPr id="4" name="Footer Placeholder 4"/>
          <p:cNvSpPr>
            <a:spLocks noGrp="1"/>
          </p:cNvSpPr>
          <p:nvPr>
            <p:ph type="ftr" sz="quarter" idx="11"/>
          </p:nvPr>
        </p:nvSpPr>
        <p:spPr/>
        <p:txBody>
          <a:bodyPr/>
          <a:lstStyle>
            <a:lvl1pPr defTabSz="457200">
              <a:defRPr/>
            </a:lvl1pPr>
          </a:lstStyle>
          <a:p>
            <a:pPr>
              <a:defRPr/>
            </a:pPr>
            <a:endParaRPr lang="vi-VN"/>
          </a:p>
        </p:txBody>
      </p:sp>
      <p:sp>
        <p:nvSpPr>
          <p:cNvPr id="5" name="Slide Number Placeholder 5"/>
          <p:cNvSpPr>
            <a:spLocks noGrp="1"/>
          </p:cNvSpPr>
          <p:nvPr>
            <p:ph type="sldNum" sz="quarter" idx="12"/>
          </p:nvPr>
        </p:nvSpPr>
        <p:spPr/>
        <p:txBody>
          <a:bodyPr/>
          <a:lstStyle>
            <a:lvl1pPr defTabSz="457200">
              <a:defRPr/>
            </a:lvl1pPr>
          </a:lstStyle>
          <a:p>
            <a:fld id="{13F97FD6-6A56-484E-8968-F4A96ED52E64}" type="slidenum">
              <a:rPr lang="vi-VN" altLang="en-US"/>
            </a:fld>
            <a:endParaRPr lang="vi-V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vl1pPr>
          </a:lstStyle>
          <a:p>
            <a:pPr>
              <a:defRPr/>
            </a:pPr>
            <a:fld id="{97C97C5C-45AD-4C3B-B7A8-ED1278108B73}" type="datetimeFigureOut">
              <a:rPr lang="vi-VN"/>
            </a:fld>
            <a:endParaRPr lang="vi-VN"/>
          </a:p>
        </p:txBody>
      </p:sp>
      <p:sp>
        <p:nvSpPr>
          <p:cNvPr id="3" name="Footer Placeholder 4"/>
          <p:cNvSpPr>
            <a:spLocks noGrp="1"/>
          </p:cNvSpPr>
          <p:nvPr>
            <p:ph type="ftr" sz="quarter" idx="11"/>
          </p:nvPr>
        </p:nvSpPr>
        <p:spPr/>
        <p:txBody>
          <a:bodyPr/>
          <a:lstStyle>
            <a:lvl1pPr defTabSz="457200">
              <a:defRPr/>
            </a:lvl1pPr>
          </a:lstStyle>
          <a:p>
            <a:pPr>
              <a:defRPr/>
            </a:pPr>
            <a:endParaRPr lang="vi-VN"/>
          </a:p>
        </p:txBody>
      </p:sp>
      <p:sp>
        <p:nvSpPr>
          <p:cNvPr id="4" name="Slide Number Placeholder 5"/>
          <p:cNvSpPr>
            <a:spLocks noGrp="1"/>
          </p:cNvSpPr>
          <p:nvPr>
            <p:ph type="sldNum" sz="quarter" idx="12"/>
          </p:nvPr>
        </p:nvSpPr>
        <p:spPr/>
        <p:txBody>
          <a:bodyPr/>
          <a:lstStyle>
            <a:lvl1pPr defTabSz="457200">
              <a:defRPr/>
            </a:lvl1pPr>
          </a:lstStyle>
          <a:p>
            <a:fld id="{8440FC85-1507-42BD-89D5-AEDFF7631409}" type="slidenum">
              <a:rPr lang="vi-VN" altLang="en-US"/>
            </a:fld>
            <a:endParaRPr lang="vi-V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defTabSz="457200">
              <a:defRPr/>
            </a:lvl1pPr>
          </a:lstStyle>
          <a:p>
            <a:pPr>
              <a:defRPr/>
            </a:pPr>
            <a:fld id="{91EA2E2D-F37C-42AE-918C-FF3895A8C260}"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B44E43CD-6814-4A7A-A213-C48D2C114EC1}" type="slidenum">
              <a:rPr lang="vi-VN" altLang="en-US"/>
            </a:fld>
            <a:endParaRPr lang="vi-V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defTabSz="457200">
              <a:defRPr/>
            </a:lvl1pPr>
          </a:lstStyle>
          <a:p>
            <a:pPr>
              <a:defRPr/>
            </a:pPr>
            <a:fld id="{87DF3249-A9BE-402C-974D-A4D1542FF0A1}"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565D3BDA-43A8-47FA-9E3E-15771709B838}" type="slidenum">
              <a:rPr lang="vi-VN" altLang="en-US"/>
            </a:fld>
            <a:endParaRPr lang="vi-V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D37C6770-5A6C-4C77-8AE4-29F1F59D95E1}"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8E261EB9-9F2C-4EBC-8C8E-25998BF2F455}" type="slidenum">
              <a:rPr lang="vi-VN" altLang="en-US"/>
            </a:fld>
            <a:endParaRPr lang="vi-V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3D0116DE-FE32-488D-9098-84ED8CBDB5E3}"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9B356FC9-A466-4456-AC8A-F1984A44B894}" type="slidenum">
              <a:rPr lang="vi-VN" altLang="en-US"/>
            </a:fld>
            <a:endParaRPr lang="vi-V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defTabSz="457200">
              <a:defRPr/>
            </a:lvl1pPr>
          </a:lstStyle>
          <a:p>
            <a:pPr>
              <a:defRPr/>
            </a:pPr>
            <a:fld id="{D260D386-EBC5-4FBE-8BD8-5D974D70B462}"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30563F19-065F-4493-B0E6-254433FC7906}" type="slidenum">
              <a:rPr lang="vi-VN" altLang="en-US"/>
            </a:fld>
            <a:endParaRPr lang="vi-V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96A11BB8-B6B3-4F68-9A54-2B47C42D059E}" type="datetimeFigureOut">
              <a:rPr lang="en-US"/>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DEA49CD-93F3-4F1D-8B51-FEF9BA741170}" type="slidenum">
              <a:rPr lang="en-US" altLang="en-US"/>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2B723A82-53E0-42A9-9B31-D567BE64B505}"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412E31CA-B80F-4A72-A96A-CE9B7C37EB35}" type="slidenum">
              <a:rPr lang="vi-VN" altLang="en-US"/>
            </a:fld>
            <a:endParaRPr lang="vi-V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defTabSz="457200">
              <a:defRPr/>
            </a:lvl1pPr>
          </a:lstStyle>
          <a:p>
            <a:pPr>
              <a:defRPr/>
            </a:pPr>
            <a:fld id="{60066CFA-84EA-49D6-BF54-68D22A44521A}"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740E749E-0240-4141-A0FC-EA39E90EDB79}" type="slidenum">
              <a:rPr lang="vi-VN" altLang="en-US"/>
            </a:fld>
            <a:endParaRPr lang="vi-V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3"/>
          <p:cNvSpPr>
            <a:spLocks noGrp="1"/>
          </p:cNvSpPr>
          <p:nvPr>
            <p:ph type="dt" sz="half" idx="10"/>
          </p:nvPr>
        </p:nvSpPr>
        <p:spPr/>
        <p:txBody>
          <a:bodyPr/>
          <a:lstStyle>
            <a:lvl1pPr defTabSz="457200">
              <a:defRPr/>
            </a:lvl1pPr>
          </a:lstStyle>
          <a:p>
            <a:pPr>
              <a:defRPr/>
            </a:pPr>
            <a:fld id="{B05732ED-AAA8-4119-B2D5-3C77EDAFDC0B}"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293C850C-D565-4926-835C-C2EE3F0FCC47}" type="slidenum">
              <a:rPr lang="vi-VN" altLang="en-US"/>
            </a:fld>
            <a:endParaRPr lang="vi-V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0"/>
          </p:nvPr>
        </p:nvSpPr>
        <p:spPr/>
        <p:txBody>
          <a:bodyPr/>
          <a:lstStyle>
            <a:lvl1pPr defTabSz="457200">
              <a:defRPr/>
            </a:lvl1pPr>
          </a:lstStyle>
          <a:p>
            <a:pPr>
              <a:defRPr/>
            </a:pPr>
            <a:fld id="{20DA31DD-8A38-4866-A6BE-750E47F090C2}" type="datetimeFigureOut">
              <a:rPr lang="vi-VN"/>
            </a:fld>
            <a:endParaRPr lang="vi-VN"/>
          </a:p>
        </p:txBody>
      </p:sp>
      <p:sp>
        <p:nvSpPr>
          <p:cNvPr id="8" name="Footer Placeholder 4"/>
          <p:cNvSpPr>
            <a:spLocks noGrp="1"/>
          </p:cNvSpPr>
          <p:nvPr>
            <p:ph type="ftr" sz="quarter" idx="11"/>
          </p:nvPr>
        </p:nvSpPr>
        <p:spPr/>
        <p:txBody>
          <a:bodyPr/>
          <a:lstStyle>
            <a:lvl1pPr defTabSz="457200">
              <a:defRPr/>
            </a:lvl1pPr>
          </a:lstStyle>
          <a:p>
            <a:pPr>
              <a:defRPr/>
            </a:pPr>
            <a:endParaRPr lang="vi-VN"/>
          </a:p>
        </p:txBody>
      </p:sp>
      <p:sp>
        <p:nvSpPr>
          <p:cNvPr id="9" name="Slide Number Placeholder 5"/>
          <p:cNvSpPr>
            <a:spLocks noGrp="1"/>
          </p:cNvSpPr>
          <p:nvPr>
            <p:ph type="sldNum" sz="quarter" idx="12"/>
          </p:nvPr>
        </p:nvSpPr>
        <p:spPr/>
        <p:txBody>
          <a:bodyPr/>
          <a:lstStyle>
            <a:lvl1pPr defTabSz="457200">
              <a:defRPr/>
            </a:lvl1pPr>
          </a:lstStyle>
          <a:p>
            <a:fld id="{0B110DDB-5459-49F1-A2B2-A31CFFA84F95}" type="slidenum">
              <a:rPr lang="vi-VN" altLang="en-US"/>
            </a:fld>
            <a:endParaRPr lang="vi-V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defTabSz="457200">
              <a:defRPr/>
            </a:lvl1pPr>
          </a:lstStyle>
          <a:p>
            <a:pPr>
              <a:defRPr/>
            </a:pPr>
            <a:fld id="{6AE609DB-E9F4-4CE3-AF38-3782929926C3}" type="datetimeFigureOut">
              <a:rPr lang="vi-VN"/>
            </a:fld>
            <a:endParaRPr lang="vi-VN"/>
          </a:p>
        </p:txBody>
      </p:sp>
      <p:sp>
        <p:nvSpPr>
          <p:cNvPr id="4" name="Footer Placeholder 4"/>
          <p:cNvSpPr>
            <a:spLocks noGrp="1"/>
          </p:cNvSpPr>
          <p:nvPr>
            <p:ph type="ftr" sz="quarter" idx="11"/>
          </p:nvPr>
        </p:nvSpPr>
        <p:spPr/>
        <p:txBody>
          <a:bodyPr/>
          <a:lstStyle>
            <a:lvl1pPr defTabSz="457200">
              <a:defRPr/>
            </a:lvl1pPr>
          </a:lstStyle>
          <a:p>
            <a:pPr>
              <a:defRPr/>
            </a:pPr>
            <a:endParaRPr lang="vi-VN"/>
          </a:p>
        </p:txBody>
      </p:sp>
      <p:sp>
        <p:nvSpPr>
          <p:cNvPr id="5" name="Slide Number Placeholder 5"/>
          <p:cNvSpPr>
            <a:spLocks noGrp="1"/>
          </p:cNvSpPr>
          <p:nvPr>
            <p:ph type="sldNum" sz="quarter" idx="12"/>
          </p:nvPr>
        </p:nvSpPr>
        <p:spPr/>
        <p:txBody>
          <a:bodyPr/>
          <a:lstStyle>
            <a:lvl1pPr defTabSz="457200">
              <a:defRPr/>
            </a:lvl1pPr>
          </a:lstStyle>
          <a:p>
            <a:fld id="{DB6E0228-0FC6-4109-A15F-BFC53FEBDBA8}" type="slidenum">
              <a:rPr lang="vi-VN" altLang="en-US"/>
            </a:fld>
            <a:endParaRPr lang="vi-V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vl1pPr>
          </a:lstStyle>
          <a:p>
            <a:pPr>
              <a:defRPr/>
            </a:pPr>
            <a:fld id="{2930EBA5-F2E8-4F5B-ABE7-5C3212EA73FB}" type="datetimeFigureOut">
              <a:rPr lang="vi-VN"/>
            </a:fld>
            <a:endParaRPr lang="vi-VN"/>
          </a:p>
        </p:txBody>
      </p:sp>
      <p:sp>
        <p:nvSpPr>
          <p:cNvPr id="3" name="Footer Placeholder 4"/>
          <p:cNvSpPr>
            <a:spLocks noGrp="1"/>
          </p:cNvSpPr>
          <p:nvPr>
            <p:ph type="ftr" sz="quarter" idx="11"/>
          </p:nvPr>
        </p:nvSpPr>
        <p:spPr/>
        <p:txBody>
          <a:bodyPr/>
          <a:lstStyle>
            <a:lvl1pPr defTabSz="457200">
              <a:defRPr/>
            </a:lvl1pPr>
          </a:lstStyle>
          <a:p>
            <a:pPr>
              <a:defRPr/>
            </a:pPr>
            <a:endParaRPr lang="vi-VN"/>
          </a:p>
        </p:txBody>
      </p:sp>
      <p:sp>
        <p:nvSpPr>
          <p:cNvPr id="4" name="Slide Number Placeholder 5"/>
          <p:cNvSpPr>
            <a:spLocks noGrp="1"/>
          </p:cNvSpPr>
          <p:nvPr>
            <p:ph type="sldNum" sz="quarter" idx="12"/>
          </p:nvPr>
        </p:nvSpPr>
        <p:spPr/>
        <p:txBody>
          <a:bodyPr/>
          <a:lstStyle>
            <a:lvl1pPr defTabSz="457200">
              <a:defRPr/>
            </a:lvl1pPr>
          </a:lstStyle>
          <a:p>
            <a:fld id="{7DB98F61-54DB-4A9F-B1BE-C0E74EE3B7BC}" type="slidenum">
              <a:rPr lang="vi-VN" altLang="en-US"/>
            </a:fld>
            <a:endParaRPr lang="vi-V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defTabSz="457200">
              <a:defRPr/>
            </a:lvl1pPr>
          </a:lstStyle>
          <a:p>
            <a:pPr>
              <a:defRPr/>
            </a:pPr>
            <a:fld id="{19E861F6-D4EE-42EE-B75C-6B90BEC4DF32}"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BCE63FE1-D757-4265-85B3-7F0C1F7B2351}" type="slidenum">
              <a:rPr lang="vi-VN" altLang="en-US"/>
            </a:fld>
            <a:endParaRPr lang="vi-V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defTabSz="457200">
              <a:defRPr/>
            </a:lvl1pPr>
          </a:lstStyle>
          <a:p>
            <a:pPr>
              <a:defRPr/>
            </a:pPr>
            <a:fld id="{E84B6964-10AC-4036-A04C-37A61E1F91C5}"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23CAFAAA-8AF4-445E-83E9-2B897E2F6267}" type="slidenum">
              <a:rPr lang="vi-VN" altLang="en-US"/>
            </a:fld>
            <a:endParaRPr lang="vi-V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833E253E-AD70-4728-A5FE-69B0F15309E8}"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6E905371-DBF7-4788-8116-1CA09C1229F0}" type="slidenum">
              <a:rPr lang="vi-VN" altLang="en-US"/>
            </a:fld>
            <a:endParaRPr lang="vi-V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271CF124-8B3F-44AF-833A-894695D6AD61}"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6700C6AC-6B5E-4F7A-8C82-A372AC8BF950}" type="slidenum">
              <a:rPr lang="vi-VN" altLang="en-US"/>
            </a:fld>
            <a:endParaRPr lang="vi-V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0D149C80-09FE-471C-B428-7A13E4A9883B}" type="datetimeFigureOut">
              <a:rPr lang="en-US"/>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8F6B9F9E-517B-4853-99E4-E14CA65A1391}" type="slidenum">
              <a:rPr lang="en-US" altLang="en-US"/>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defTabSz="457200">
              <a:defRPr/>
            </a:lvl1pPr>
          </a:lstStyle>
          <a:p>
            <a:pPr>
              <a:defRPr/>
            </a:pPr>
            <a:fld id="{5F4C9FCB-D255-4B48-A032-B4971D71FE0D}"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8AA07F73-A44A-41FB-B532-96BFEA1B9B16}" type="slidenum">
              <a:rPr lang="vi-VN" altLang="en-US"/>
            </a:fld>
            <a:endParaRPr lang="vi-V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FCA4688B-CA49-4F80-819C-668E5DFF61DC}"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17FFDBF5-FDBA-4253-B316-730B78942B95}" type="slidenum">
              <a:rPr lang="vi-VN" altLang="en-US"/>
            </a:fld>
            <a:endParaRPr lang="vi-V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defTabSz="457200">
              <a:defRPr/>
            </a:lvl1pPr>
          </a:lstStyle>
          <a:p>
            <a:pPr>
              <a:defRPr/>
            </a:pPr>
            <a:fld id="{1188396E-3519-4AC5-99E0-F0A90A761787}"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A6E07980-7D70-410F-9510-70376AC22F14}" type="slidenum">
              <a:rPr lang="vi-VN" altLang="en-US"/>
            </a:fld>
            <a:endParaRPr lang="vi-V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3"/>
          <p:cNvSpPr>
            <a:spLocks noGrp="1"/>
          </p:cNvSpPr>
          <p:nvPr>
            <p:ph type="dt" sz="half" idx="10"/>
          </p:nvPr>
        </p:nvSpPr>
        <p:spPr/>
        <p:txBody>
          <a:bodyPr/>
          <a:lstStyle>
            <a:lvl1pPr defTabSz="457200">
              <a:defRPr/>
            </a:lvl1pPr>
          </a:lstStyle>
          <a:p>
            <a:pPr>
              <a:defRPr/>
            </a:pPr>
            <a:fld id="{47FB4D6F-8840-4001-B0D5-940D01F8CC16}"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28E60327-939E-467C-8D2D-C00BD5F14581}" type="slidenum">
              <a:rPr lang="vi-VN" altLang="en-US"/>
            </a:fld>
            <a:endParaRPr lang="vi-V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0"/>
          </p:nvPr>
        </p:nvSpPr>
        <p:spPr/>
        <p:txBody>
          <a:bodyPr/>
          <a:lstStyle>
            <a:lvl1pPr defTabSz="457200">
              <a:defRPr/>
            </a:lvl1pPr>
          </a:lstStyle>
          <a:p>
            <a:pPr>
              <a:defRPr/>
            </a:pPr>
            <a:fld id="{26C84DED-9618-4336-83D7-7CF2ED167A71}" type="datetimeFigureOut">
              <a:rPr lang="vi-VN"/>
            </a:fld>
            <a:endParaRPr lang="vi-VN"/>
          </a:p>
        </p:txBody>
      </p:sp>
      <p:sp>
        <p:nvSpPr>
          <p:cNvPr id="8" name="Footer Placeholder 4"/>
          <p:cNvSpPr>
            <a:spLocks noGrp="1"/>
          </p:cNvSpPr>
          <p:nvPr>
            <p:ph type="ftr" sz="quarter" idx="11"/>
          </p:nvPr>
        </p:nvSpPr>
        <p:spPr/>
        <p:txBody>
          <a:bodyPr/>
          <a:lstStyle>
            <a:lvl1pPr defTabSz="457200">
              <a:defRPr/>
            </a:lvl1pPr>
          </a:lstStyle>
          <a:p>
            <a:pPr>
              <a:defRPr/>
            </a:pPr>
            <a:endParaRPr lang="vi-VN"/>
          </a:p>
        </p:txBody>
      </p:sp>
      <p:sp>
        <p:nvSpPr>
          <p:cNvPr id="9" name="Slide Number Placeholder 5"/>
          <p:cNvSpPr>
            <a:spLocks noGrp="1"/>
          </p:cNvSpPr>
          <p:nvPr>
            <p:ph type="sldNum" sz="quarter" idx="12"/>
          </p:nvPr>
        </p:nvSpPr>
        <p:spPr/>
        <p:txBody>
          <a:bodyPr/>
          <a:lstStyle>
            <a:lvl1pPr defTabSz="457200">
              <a:defRPr/>
            </a:lvl1pPr>
          </a:lstStyle>
          <a:p>
            <a:fld id="{1871C15C-EA24-49DF-94B8-DC11CE9240EB}" type="slidenum">
              <a:rPr lang="vi-VN" altLang="en-US"/>
            </a:fld>
            <a:endParaRPr lang="vi-V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defTabSz="457200">
              <a:defRPr/>
            </a:lvl1pPr>
          </a:lstStyle>
          <a:p>
            <a:pPr>
              <a:defRPr/>
            </a:pPr>
            <a:fld id="{ABB0ABA1-6B3A-4D26-B684-D0043B630459}" type="datetimeFigureOut">
              <a:rPr lang="vi-VN"/>
            </a:fld>
            <a:endParaRPr lang="vi-VN"/>
          </a:p>
        </p:txBody>
      </p:sp>
      <p:sp>
        <p:nvSpPr>
          <p:cNvPr id="4" name="Footer Placeholder 4"/>
          <p:cNvSpPr>
            <a:spLocks noGrp="1"/>
          </p:cNvSpPr>
          <p:nvPr>
            <p:ph type="ftr" sz="quarter" idx="11"/>
          </p:nvPr>
        </p:nvSpPr>
        <p:spPr/>
        <p:txBody>
          <a:bodyPr/>
          <a:lstStyle>
            <a:lvl1pPr defTabSz="457200">
              <a:defRPr/>
            </a:lvl1pPr>
          </a:lstStyle>
          <a:p>
            <a:pPr>
              <a:defRPr/>
            </a:pPr>
            <a:endParaRPr lang="vi-VN"/>
          </a:p>
        </p:txBody>
      </p:sp>
      <p:sp>
        <p:nvSpPr>
          <p:cNvPr id="5" name="Slide Number Placeholder 5"/>
          <p:cNvSpPr>
            <a:spLocks noGrp="1"/>
          </p:cNvSpPr>
          <p:nvPr>
            <p:ph type="sldNum" sz="quarter" idx="12"/>
          </p:nvPr>
        </p:nvSpPr>
        <p:spPr/>
        <p:txBody>
          <a:bodyPr/>
          <a:lstStyle>
            <a:lvl1pPr defTabSz="457200">
              <a:defRPr/>
            </a:lvl1pPr>
          </a:lstStyle>
          <a:p>
            <a:fld id="{31D1CFAA-BA9E-4C38-A0CC-563FF3DBCA58}" type="slidenum">
              <a:rPr lang="vi-VN" altLang="en-US"/>
            </a:fld>
            <a:endParaRPr lang="vi-V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lvl1pPr>
          </a:lstStyle>
          <a:p>
            <a:pPr>
              <a:defRPr/>
            </a:pPr>
            <a:fld id="{1973D1E7-376B-46CD-AF57-C4926AE20768}" type="datetimeFigureOut">
              <a:rPr lang="vi-VN"/>
            </a:fld>
            <a:endParaRPr lang="vi-VN"/>
          </a:p>
        </p:txBody>
      </p:sp>
      <p:sp>
        <p:nvSpPr>
          <p:cNvPr id="3" name="Footer Placeholder 4"/>
          <p:cNvSpPr>
            <a:spLocks noGrp="1"/>
          </p:cNvSpPr>
          <p:nvPr>
            <p:ph type="ftr" sz="quarter" idx="11"/>
          </p:nvPr>
        </p:nvSpPr>
        <p:spPr/>
        <p:txBody>
          <a:bodyPr/>
          <a:lstStyle>
            <a:lvl1pPr defTabSz="457200">
              <a:defRPr/>
            </a:lvl1pPr>
          </a:lstStyle>
          <a:p>
            <a:pPr>
              <a:defRPr/>
            </a:pPr>
            <a:endParaRPr lang="vi-VN"/>
          </a:p>
        </p:txBody>
      </p:sp>
      <p:sp>
        <p:nvSpPr>
          <p:cNvPr id="4" name="Slide Number Placeholder 5"/>
          <p:cNvSpPr>
            <a:spLocks noGrp="1"/>
          </p:cNvSpPr>
          <p:nvPr>
            <p:ph type="sldNum" sz="quarter" idx="12"/>
          </p:nvPr>
        </p:nvSpPr>
        <p:spPr/>
        <p:txBody>
          <a:bodyPr/>
          <a:lstStyle>
            <a:lvl1pPr defTabSz="457200">
              <a:defRPr/>
            </a:lvl1pPr>
          </a:lstStyle>
          <a:p>
            <a:fld id="{F6707350-5D41-4606-BDB7-1381DD35E357}" type="slidenum">
              <a:rPr lang="vi-VN" altLang="en-US"/>
            </a:fld>
            <a:endParaRPr lang="vi-V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defTabSz="457200">
              <a:defRPr/>
            </a:lvl1pPr>
          </a:lstStyle>
          <a:p>
            <a:pPr>
              <a:defRPr/>
            </a:pPr>
            <a:fld id="{ACDF4639-8EFC-454A-932A-D386071C82CD}"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22FDBA02-C3BC-43A0-8B70-EDDD6F815A04}" type="slidenum">
              <a:rPr lang="vi-VN" altLang="en-US"/>
            </a:fld>
            <a:endParaRPr lang="vi-V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3"/>
          <p:cNvSpPr>
            <a:spLocks noGrp="1"/>
          </p:cNvSpPr>
          <p:nvPr>
            <p:ph type="dt" sz="half" idx="10"/>
          </p:nvPr>
        </p:nvSpPr>
        <p:spPr/>
        <p:txBody>
          <a:bodyPr/>
          <a:lstStyle>
            <a:lvl1pPr defTabSz="457200">
              <a:defRPr/>
            </a:lvl1pPr>
          </a:lstStyle>
          <a:p>
            <a:pPr>
              <a:defRPr/>
            </a:pPr>
            <a:fld id="{57CD9C39-E2B2-4206-B501-CAD45AB98776}" type="datetimeFigureOut">
              <a:rPr lang="vi-VN"/>
            </a:fld>
            <a:endParaRPr lang="vi-VN"/>
          </a:p>
        </p:txBody>
      </p:sp>
      <p:sp>
        <p:nvSpPr>
          <p:cNvPr id="6" name="Footer Placeholder 4"/>
          <p:cNvSpPr>
            <a:spLocks noGrp="1"/>
          </p:cNvSpPr>
          <p:nvPr>
            <p:ph type="ftr" sz="quarter" idx="11"/>
          </p:nvPr>
        </p:nvSpPr>
        <p:spPr/>
        <p:txBody>
          <a:bodyPr/>
          <a:lstStyle>
            <a:lvl1pPr defTabSz="457200">
              <a:defRPr/>
            </a:lvl1pPr>
          </a:lstStyle>
          <a:p>
            <a:pPr>
              <a:defRPr/>
            </a:pPr>
            <a:endParaRPr lang="vi-VN"/>
          </a:p>
        </p:txBody>
      </p:sp>
      <p:sp>
        <p:nvSpPr>
          <p:cNvPr id="7" name="Slide Number Placeholder 5"/>
          <p:cNvSpPr>
            <a:spLocks noGrp="1"/>
          </p:cNvSpPr>
          <p:nvPr>
            <p:ph type="sldNum" sz="quarter" idx="12"/>
          </p:nvPr>
        </p:nvSpPr>
        <p:spPr/>
        <p:txBody>
          <a:bodyPr/>
          <a:lstStyle>
            <a:lvl1pPr defTabSz="457200">
              <a:defRPr/>
            </a:lvl1pPr>
          </a:lstStyle>
          <a:p>
            <a:fld id="{72F8DC91-5997-40A5-AB48-24817B210E9D}" type="slidenum">
              <a:rPr lang="vi-VN" altLang="en-US"/>
            </a:fld>
            <a:endParaRPr lang="vi-V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E3E26220-681A-4BD4-B865-0F57D7DB4949}"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B4D42A71-447F-40A0-BDA2-4DCB0557FCE2}" type="slidenum">
              <a:rPr lang="vi-VN" altLang="en-US"/>
            </a:fld>
            <a:endParaRPr lang="vi-V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0ED37C8-3959-4C12-A125-42F6517E546E}" type="datetimeFigureOut">
              <a:rPr lang="en-US"/>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FE84D15-7984-4A61-96EA-4F20ACCD68AA}" type="slidenum">
              <a:rPr lang="en-US" altLang="en-US"/>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defTabSz="457200">
              <a:defRPr/>
            </a:lvl1pPr>
          </a:lstStyle>
          <a:p>
            <a:pPr>
              <a:defRPr/>
            </a:pPr>
            <a:fld id="{B0CB5726-5CF2-40BF-AD85-07F15DE16AE7}" type="datetimeFigureOut">
              <a:rPr lang="vi-VN"/>
            </a:fld>
            <a:endParaRPr lang="vi-VN"/>
          </a:p>
        </p:txBody>
      </p:sp>
      <p:sp>
        <p:nvSpPr>
          <p:cNvPr id="5" name="Footer Placeholder 4"/>
          <p:cNvSpPr>
            <a:spLocks noGrp="1"/>
          </p:cNvSpPr>
          <p:nvPr>
            <p:ph type="ftr" sz="quarter" idx="11"/>
          </p:nvPr>
        </p:nvSpPr>
        <p:spPr/>
        <p:txBody>
          <a:bodyPr/>
          <a:lstStyle>
            <a:lvl1pPr defTabSz="457200">
              <a:defRPr/>
            </a:lvl1pPr>
          </a:lstStyle>
          <a:p>
            <a:pPr>
              <a:defRPr/>
            </a:pPr>
            <a:endParaRPr lang="vi-VN"/>
          </a:p>
        </p:txBody>
      </p:sp>
      <p:sp>
        <p:nvSpPr>
          <p:cNvPr id="6" name="Slide Number Placeholder 5"/>
          <p:cNvSpPr>
            <a:spLocks noGrp="1"/>
          </p:cNvSpPr>
          <p:nvPr>
            <p:ph type="sldNum" sz="quarter" idx="12"/>
          </p:nvPr>
        </p:nvSpPr>
        <p:spPr/>
        <p:txBody>
          <a:bodyPr/>
          <a:lstStyle>
            <a:lvl1pPr defTabSz="457200">
              <a:defRPr/>
            </a:lvl1pPr>
          </a:lstStyle>
          <a:p>
            <a:fld id="{FA66BFB9-5785-4AE2-9B02-0F9173AC807E}" type="slidenum">
              <a:rPr lang="vi-VN" altLang="en-US"/>
            </a:fld>
            <a:endParaRPr lang="vi-V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87134025-485E-448A-9DA1-A2F88662CC42}" type="slidenum">
              <a:rPr lang="en-US" altLang="en-US"/>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BF3C5846-DCB6-43FC-BC8D-99BB7B9D5429}" type="slidenum">
              <a:rPr lang="en-US" altLang="en-US"/>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D2FD46AA-1E88-44B1-B311-D5DF95D0E449}" type="slidenum">
              <a:rPr lang="en-US" altLang="en-US"/>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6"/>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457200">
              <a:defRPr/>
            </a:lvl1pPr>
          </a:lstStyle>
          <a:p>
            <a:fld id="{CCC42A2E-E624-400C-84D1-57B5D7F65A3B}" type="slidenum">
              <a:rPr lang="en-US" altLang="en-US"/>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fld id="{08DB6CD5-E870-49CB-A947-EC93B095FF25}" type="slidenum">
              <a:rPr lang="en-US" altLang="en-US"/>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fld id="{D3B80CE7-C627-424D-98A0-C155D1A13003}" type="slidenum">
              <a:rPr lang="en-US" altLang="en-US"/>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fld id="{CDF3240C-99B8-4120-BED1-B81C0B3C1C3F}" type="slidenum">
              <a:rPr lang="en-US" altLang="en-US"/>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6"/>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457200">
              <a:defRPr/>
            </a:lvl1pPr>
          </a:lstStyle>
          <a:p>
            <a:fld id="{43948B67-6307-4AF2-B2F7-7A2893EB5EE1}" type="slidenum">
              <a:rPr lang="en-US" altLang="en-US"/>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6"/>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457200">
              <a:defRPr/>
            </a:lvl1pPr>
          </a:lstStyle>
          <a:p>
            <a:fld id="{C19292C9-8DBD-4B52-896E-364B47A57A9C}"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CFEB8F4A-AACB-44D3-8F56-661F77992946}" type="datetimeFigureOut">
              <a:rPr lang="en-US"/>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1ADA4EAD-9EB2-41D7-8B21-29095A0F0702}" type="slidenum">
              <a:rPr lang="en-US" altLang="en-US"/>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A2D7D4ED-A057-480A-80F1-A8935311DDD0}" type="slidenum">
              <a:rPr lang="en-US" altLang="en-US"/>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A257494D-62A1-4DBD-B6BB-68976EE54123}" type="slidenum">
              <a:rPr lang="en-US" altLang="en-US"/>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47A03DE2-842D-4F10-B3A3-9787C24B809F}" type="slidenum">
              <a:rPr lang="en-US" altLang="en-US"/>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DA9FB22A-34C0-4B54-A9F8-25F7035A5E4C}" type="slidenum">
              <a:rPr lang="en-US" altLang="en-US"/>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977FCD1D-FA22-4102-89F3-29D7B5CCB3B6}" type="slidenum">
              <a:rPr lang="en-US" altLang="en-US"/>
            </a:fld>
            <a:endParaRPr lang="en-US"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6"/>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457200">
              <a:defRPr/>
            </a:lvl1pPr>
          </a:lstStyle>
          <a:p>
            <a:fld id="{83ECD027-15A5-47C2-BD18-E78379C8D5B2}" type="slidenum">
              <a:rPr lang="en-US" altLang="en-US"/>
            </a:fld>
            <a:endParaRPr lang="en-US"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fld id="{C9AFB055-CC40-4AAA-9C05-A2EF63D7EE49}" type="slidenum">
              <a:rPr lang="en-US" altLang="en-US"/>
            </a:fld>
            <a:endParaRPr lang="en-US"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fld id="{B165C169-12FE-4EA1-809C-8C94E4635F85}" type="slidenum">
              <a:rPr lang="en-US" altLang="en-US"/>
            </a:fld>
            <a:endParaRPr lang="en-US"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fld id="{74215790-840A-4D39-9A45-369064F85B28}" type="slidenum">
              <a:rPr lang="en-US" altLang="en-US"/>
            </a:fld>
            <a:endParaRPr lang="en-US"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6"/>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457200">
              <a:defRPr/>
            </a:lvl1pPr>
          </a:lstStyle>
          <a:p>
            <a:fld id="{410A85BC-1862-4FC6-B590-51052CCD04F2}"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91BEBF4D-07EC-4C6D-A1C0-DC26E5AD01BD}" type="datetimeFigureOut">
              <a:rPr lang="en-US"/>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fld id="{93598086-DE0F-4302-A809-0D309BF88248}" type="slidenum">
              <a:rPr lang="en-US" altLang="en-US"/>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6"/>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457200">
              <a:defRPr/>
            </a:lvl1pPr>
          </a:lstStyle>
          <a:p>
            <a:fld id="{1FA6BC38-FBCA-4972-A72E-20E716E6C554}" type="slidenum">
              <a:rPr lang="en-US" altLang="en-US"/>
            </a:fld>
            <a:endParaRPr lang="en-US"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5C7D2E96-5E5D-4EFA-B51C-29C3491A7BA4}" type="slidenum">
              <a:rPr lang="en-US" altLang="en-US"/>
            </a:fld>
            <a:endParaRPr lang="en-US"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fld id="{CC69280F-83A2-418D-B16F-A040365BEE5C}"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6" name="Date Placeholder 4"/>
          <p:cNvSpPr>
            <a:spLocks noGrp="1"/>
          </p:cNvSpPr>
          <p:nvPr>
            <p:ph type="dt" sz="half" idx="10"/>
          </p:nvPr>
        </p:nvSpPr>
        <p:spPr/>
        <p:txBody>
          <a:bodyPr/>
          <a:lstStyle>
            <a:lvl1pPr>
              <a:defRPr/>
            </a:lvl1pPr>
          </a:lstStyle>
          <a:p>
            <a:pPr>
              <a:defRPr/>
            </a:pPr>
            <a:fld id="{3A191C16-7446-4790-9889-9BE3D4609012}" type="datetimeFigureOut">
              <a:rPr lang="en-US"/>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A8495949-CEAB-4D13-8F49-72FB1D17B261}"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3"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lvl1pPr>
          </a:lstStyle>
          <a:p>
            <a:pPr>
              <a:defRPr/>
            </a:pPr>
            <a:fld id="{D23FB555-75BE-4DF2-B9E4-587114EBEA19}" type="datetimeFigureOut">
              <a:rPr lang="en-US"/>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BCDB637-D74F-459D-ACA7-D24834E317C2}"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3.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image" Target="../media/image4.jpeg"/><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3" Type="http://schemas.openxmlformats.org/officeDocument/2006/relationships/theme" Target="../theme/theme3.xml"/><Relationship Id="rId12" Type="http://schemas.openxmlformats.org/officeDocument/2006/relationships/image" Target="../media/image4.jpeg"/><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3" Type="http://schemas.openxmlformats.org/officeDocument/2006/relationships/theme" Target="../theme/theme4.xml"/><Relationship Id="rId12" Type="http://schemas.openxmlformats.org/officeDocument/2006/relationships/image" Target="../media/image4.jpeg"/><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5.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2" Type="http://schemas.openxmlformats.org/officeDocument/2006/relationships/theme" Target="../theme/theme6.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685800" y="2141538"/>
            <a:ext cx="10131425"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EED1FD87-A5FE-48C4-8553-32398423B791}" type="datetimeFigureOut">
              <a:rPr lang="en-US"/>
            </a:fld>
            <a:endParaRPr lang="en-US" dirty="0"/>
          </a:p>
        </p:txBody>
      </p:sp>
      <p:sp>
        <p:nvSpPr>
          <p:cNvPr id="5"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266363" y="5870575"/>
            <a:ext cx="550862" cy="377825"/>
          </a:xfrm>
          <a:prstGeom prst="rect">
            <a:avLst/>
          </a:prstGeom>
        </p:spPr>
        <p:txBody>
          <a:bodyPr vert="horz" wrap="square" lIns="91440" tIns="45720" rIns="91440" bIns="45720" numCol="1" anchor="ctr" anchorCtr="0" compatLnSpc="1"/>
          <a:lstStyle>
            <a:lvl1pPr algn="r" eaLnBrk="1" hangingPunct="1">
              <a:defRPr sz="1000"/>
            </a:lvl1pPr>
          </a:lstStyle>
          <a:p>
            <a:fld id="{E3E29115-8CFA-4D96-A7EC-A7EF60465529}" type="slidenum">
              <a:rPr lang="en-US" altLang="en-US"/>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panose="020F0302020204030204" pitchFamily="34" charset="0"/>
        </a:defRPr>
      </a:lvl2pPr>
      <a:lvl3pPr algn="l" defTabSz="457200" rtl="0" eaLnBrk="0" fontAlgn="base" hangingPunct="0">
        <a:spcBef>
          <a:spcPct val="0"/>
        </a:spcBef>
        <a:spcAft>
          <a:spcPct val="0"/>
        </a:spcAft>
        <a:defRPr sz="3600">
          <a:solidFill>
            <a:schemeClr val="tx1"/>
          </a:solidFill>
          <a:latin typeface="Calibri Light" panose="020F0302020204030204" pitchFamily="34" charset="0"/>
        </a:defRPr>
      </a:lvl3pPr>
      <a:lvl4pPr algn="l" defTabSz="457200" rtl="0" eaLnBrk="0" fontAlgn="base" hangingPunct="0">
        <a:spcBef>
          <a:spcPct val="0"/>
        </a:spcBef>
        <a:spcAft>
          <a:spcPct val="0"/>
        </a:spcAft>
        <a:defRPr sz="3600">
          <a:solidFill>
            <a:schemeClr val="tx1"/>
          </a:solidFill>
          <a:latin typeface="Calibri Light" panose="020F0302020204030204" pitchFamily="34" charset="0"/>
        </a:defRPr>
      </a:lvl4pPr>
      <a:lvl5pPr algn="l" defTabSz="457200" rtl="0" eaLnBrk="0" fontAlgn="base" hangingPunct="0">
        <a:spcBef>
          <a:spcPct val="0"/>
        </a:spcBef>
        <a:spcAft>
          <a:spcPct val="0"/>
        </a:spcAft>
        <a:defRPr sz="3600">
          <a:solidFill>
            <a:schemeClr val="tx1"/>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vi-VN" altLang="en-US"/>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vi-V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a:defRPr/>
            </a:pPr>
            <a:fld id="{0485CF29-5BBD-4D71-A567-C50952811E22}" type="datetimeFigureOut">
              <a:rPr lang="vi-VN"/>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defTabSz="914400" eaLnBrk="1" hangingPunct="1">
              <a:defRPr sz="1200">
                <a:solidFill>
                  <a:srgbClr val="898989"/>
                </a:solidFill>
                <a:latin typeface="Arial" panose="020B0604020202020204" pitchFamily="34" charset="0"/>
                <a:cs typeface="Arial" panose="020B0604020202020204" pitchFamily="34" charset="0"/>
              </a:defRPr>
            </a:lvl1pPr>
          </a:lstStyle>
          <a:p>
            <a:fld id="{1974D211-14BB-4C36-8463-2E3B76E9D1CE}" type="slidenum">
              <a:rPr lang="vi-VN" altLang="en-US"/>
            </a:fld>
            <a:endParaRPr lang="vi-V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vi-VN" altLang="en-US"/>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vi-V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a:defRPr/>
            </a:pPr>
            <a:fld id="{BEE67588-FC7D-46A4-94D9-13B98CD11F6D}" type="datetimeFigureOut">
              <a:rPr lang="vi-VN"/>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defTabSz="914400" eaLnBrk="1" hangingPunct="1">
              <a:defRPr sz="1200">
                <a:solidFill>
                  <a:srgbClr val="898989"/>
                </a:solidFill>
                <a:latin typeface="Arial" panose="020B0604020202020204" pitchFamily="34" charset="0"/>
                <a:cs typeface="Arial" panose="020B0604020202020204" pitchFamily="34" charset="0"/>
              </a:defRPr>
            </a:lvl1pPr>
          </a:lstStyle>
          <a:p>
            <a:fld id="{7909C241-EDF6-409F-B133-9A125449B597}" type="slidenum">
              <a:rPr lang="vi-VN" altLang="en-US"/>
            </a:fld>
            <a:endParaRPr lang="vi-V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vi-VN" altLang="en-US"/>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vi-V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a:defRPr/>
            </a:pPr>
            <a:fld id="{62A1F825-FAB0-42AA-A4EA-265CB3245F01}" type="datetimeFigureOut">
              <a:rPr lang="vi-VN"/>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defTabSz="914400" eaLnBrk="1" hangingPunct="1">
              <a:defRPr sz="1200">
                <a:solidFill>
                  <a:srgbClr val="898989"/>
                </a:solidFill>
                <a:latin typeface="Arial" panose="020B0604020202020204" pitchFamily="34" charset="0"/>
                <a:cs typeface="Arial" panose="020B0604020202020204" pitchFamily="34" charset="0"/>
              </a:defRPr>
            </a:lvl1pPr>
          </a:lstStyle>
          <a:p>
            <a:fld id="{6DA1BA68-377F-4450-BE44-AE74F8F8002F}" type="slidenum">
              <a:rPr lang="vi-VN" altLang="en-US"/>
            </a:fld>
            <a:endParaRPr lang="vi-V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5123"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defTabSz="914400" eaLnBrk="1" hangingPunct="1">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defTabSz="914400" eaLnBrk="1" hangingPunct="1">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defTabSz="914400" eaLnBrk="1" hangingPunct="1">
              <a:defRPr sz="1400">
                <a:solidFill>
                  <a:srgbClr val="000000"/>
                </a:solidFill>
                <a:latin typeface="Arial" panose="020B0604020202020204" pitchFamily="34" charset="0"/>
              </a:defRPr>
            </a:lvl1pPr>
          </a:lstStyle>
          <a:p>
            <a:fld id="{115091C4-96D5-4C7D-9D06-736FAF26C0E6}"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614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defTabSz="914400" eaLnBrk="1" hangingPunct="1">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defTabSz="914400" eaLnBrk="1" hangingPunct="1">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defTabSz="914400" eaLnBrk="1" hangingPunct="1">
              <a:defRPr sz="1400">
                <a:solidFill>
                  <a:srgbClr val="000000"/>
                </a:solidFill>
                <a:latin typeface="Arial" panose="020B0604020202020204" pitchFamily="34" charset="0"/>
              </a:defRPr>
            </a:lvl1pPr>
          </a:lstStyle>
          <a:p>
            <a:fld id="{35680ABA-E304-45A3-9CD2-18870B878734}"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5.emf"/><Relationship Id="rId1" Type="http://schemas.openxmlformats.org/officeDocument/2006/relationships/package" Target="../embeddings/Document1.docx"/></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1.xml"/><Relationship Id="rId3" Type="http://schemas.openxmlformats.org/officeDocument/2006/relationships/image" Target="../media/image7.emf"/><Relationship Id="rId2" Type="http://schemas.openxmlformats.org/officeDocument/2006/relationships/package" Target="../embeddings/Document2.docx"/><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18.GIF"/><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23.png"/><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26.png"/><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29.xml"/><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33.png"/><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slideLayout" Target="../slideLayouts/slideLayout40.xml"/><Relationship Id="rId10" Type="http://schemas.openxmlformats.org/officeDocument/2006/relationships/audio" Target="../media/audio3.wav"/><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5.jpe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ctrTitle"/>
          </p:nvPr>
        </p:nvSpPr>
        <p:spPr>
          <a:xfrm>
            <a:off x="-6351" y="-487291"/>
            <a:ext cx="11841163" cy="1377950"/>
          </a:xfrm>
        </p:spPr>
        <p:txBody>
          <a:bodyPr>
            <a:noAutofit/>
          </a:bodyPr>
          <a:lstStyle/>
          <a:p>
            <a:pPr algn="l" eaLnBrk="1" fontAlgn="auto" hangingPunct="1">
              <a:spcBef>
                <a:spcPts val="600"/>
              </a:spcBef>
              <a:spcAft>
                <a:spcPts val="0"/>
              </a:spcAft>
              <a:defRPr/>
            </a:pP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 Di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tích</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thành</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nhà</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Mạc</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Lạng</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Sơn</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Lũy</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Thầy</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Quảng</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Bình</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gợi</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cho</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em</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nhớ</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đến</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những</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cuộc</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err="1">
                <a:solidFill>
                  <a:schemeClr val="tx1">
                    <a:lumMod val="95000"/>
                  </a:schemeClr>
                </a:solidFill>
                <a:latin typeface="Times New Roman" panose="02020603050405020304" pitchFamily="18" charset="0"/>
                <a:cs typeface="Times New Roman" panose="02020603050405020304" pitchFamily="18" charset="0"/>
              </a:rPr>
              <a:t>xung</a:t>
            </a:r>
            <a:r>
              <a:rPr lang="en-US" sz="2000" b="1" i="1" cap="none">
                <a:solidFill>
                  <a:schemeClr val="tx1">
                    <a:lumMod val="95000"/>
                  </a:schemeClr>
                </a:solidFill>
                <a:latin typeface="Times New Roman" panose="02020603050405020304" pitchFamily="18" charset="0"/>
                <a:cs typeface="Times New Roman" panose="02020603050405020304" pitchFamily="18" charset="0"/>
              </a:rPr>
              <a:t> đột</a:t>
            </a:r>
            <a:br>
              <a:rPr lang="en-US" sz="2000" b="1" i="1" cap="none" dirty="0">
                <a:solidFill>
                  <a:schemeClr val="tx1">
                    <a:lumMod val="95000"/>
                  </a:schemeClr>
                </a:solidFill>
                <a:latin typeface="Times New Roman" panose="02020603050405020304" pitchFamily="18" charset="0"/>
                <a:cs typeface="Times New Roman" panose="02020603050405020304" pitchFamily="18" charset="0"/>
              </a:rPr>
            </a:br>
            <a:r>
              <a:rPr lang="en-US" sz="2000" b="1" i="1" cap="none">
                <a:solidFill>
                  <a:schemeClr val="tx1">
                    <a:lumMod val="95000"/>
                  </a:schemeClr>
                </a:solidFill>
                <a:latin typeface="Times New Roman" panose="02020603050405020304" pitchFamily="18" charset="0"/>
                <a:cs typeface="Times New Roman" panose="02020603050405020304" pitchFamily="18" charset="0"/>
              </a:rPr>
              <a:t>nào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trong</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các</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thế</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a:t>
            </a:r>
            <a:r>
              <a:rPr lang="en-US" sz="2000" b="1" i="1" cap="none" dirty="0" err="1">
                <a:solidFill>
                  <a:schemeClr val="tx1">
                    <a:lumMod val="95000"/>
                  </a:schemeClr>
                </a:solidFill>
                <a:latin typeface="Times New Roman" panose="02020603050405020304" pitchFamily="18" charset="0"/>
                <a:cs typeface="Times New Roman" panose="02020603050405020304" pitchFamily="18" charset="0"/>
              </a:rPr>
              <a:t>kỉ</a:t>
            </a:r>
            <a:r>
              <a:rPr lang="en-US" sz="2000" b="1" i="1" cap="none" dirty="0">
                <a:solidFill>
                  <a:schemeClr val="tx1">
                    <a:lumMod val="95000"/>
                  </a:schemeClr>
                </a:solidFill>
                <a:latin typeface="Times New Roman" panose="02020603050405020304" pitchFamily="18" charset="0"/>
                <a:cs typeface="Times New Roman" panose="02020603050405020304" pitchFamily="18" charset="0"/>
              </a:rPr>
              <a:t> XVI-XVII</a:t>
            </a:r>
            <a:r>
              <a:rPr lang="en-US" sz="2000" b="1" i="1" cap="none">
                <a:solidFill>
                  <a:schemeClr val="tx1">
                    <a:lumMod val="95000"/>
                  </a:schemeClr>
                </a:solidFill>
                <a:latin typeface="Times New Roman" panose="02020603050405020304" pitchFamily="18" charset="0"/>
                <a:cs typeface="Times New Roman" panose="02020603050405020304" pitchFamily="18" charset="0"/>
              </a:rPr>
              <a:t>? </a:t>
            </a:r>
            <a:endParaRPr lang="en-US" sz="2000" b="1" dirty="0">
              <a:solidFill>
                <a:schemeClr val="tx1">
                  <a:lumMod val="9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962400" y="4386263"/>
            <a:ext cx="7197725" cy="1404937"/>
          </a:xfrm>
        </p:spPr>
        <p:txBody>
          <a:bodyPr rtlCol="0"/>
          <a:lstStyle/>
          <a:p>
            <a:pPr eaLnBrk="1" fontAlgn="auto" hangingPunct="1">
              <a:spcBef>
                <a:spcPts val="0"/>
              </a:spcBef>
              <a:buFont typeface="Arial" panose="020B0604020202020204"/>
              <a:buNone/>
              <a:defRPr/>
            </a:pPr>
            <a:endParaRPr lang="en-US"/>
          </a:p>
        </p:txBody>
      </p:sp>
      <p:graphicFrame>
        <p:nvGraphicFramePr>
          <p:cNvPr id="80900" name="Object 6"/>
          <p:cNvGraphicFramePr>
            <a:graphicFrameLocks noChangeAspect="1"/>
          </p:cNvGraphicFramePr>
          <p:nvPr/>
        </p:nvGraphicFramePr>
        <p:xfrm>
          <a:off x="144463" y="987425"/>
          <a:ext cx="11539537" cy="8969375"/>
        </p:xfrm>
        <a:graphic>
          <a:graphicData uri="http://schemas.openxmlformats.org/presentationml/2006/ole">
            <mc:AlternateContent xmlns:mc="http://schemas.openxmlformats.org/markup-compatibility/2006">
              <mc:Choice xmlns:v="urn:schemas-microsoft-com:vml" Requires="v">
                <p:oleObj spid="_x0000_s2" name="Document" r:id="rId1" imgW="6315710" imgH="4909820" progId="Word.Document.12">
                  <p:embed/>
                </p:oleObj>
              </mc:Choice>
              <mc:Fallback>
                <p:oleObj name="Document" r:id="rId1" imgW="6315710" imgH="4909820" progId="Word.Document.12">
                  <p:embed/>
                  <p:pic>
                    <p:nvPicPr>
                      <p:cNvPr id="0" name="Objec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987425"/>
                        <a:ext cx="11539537" cy="896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
          <p:cNvSpPr/>
          <p:nvPr/>
        </p:nvSpPr>
        <p:spPr>
          <a:xfrm>
            <a:off x="144463" y="5570602"/>
            <a:ext cx="11122926" cy="5999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Giúp chúng ta gợi nhớ đến Xung đột Nam – Bắc triều và Trịnh Nguyễn</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4343400" y="1905000"/>
            <a:ext cx="1371600" cy="38100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sp>
        <p:nvSpPr>
          <p:cNvPr id="88067" name="Rectangle 3"/>
          <p:cNvSpPr>
            <a:spLocks noChangeArrowheads="1"/>
          </p:cNvSpPr>
          <p:nvPr/>
        </p:nvSpPr>
        <p:spPr bwMode="auto">
          <a:xfrm>
            <a:off x="4267200" y="1905000"/>
            <a:ext cx="1447800" cy="30480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sp>
        <p:nvSpPr>
          <p:cNvPr id="5125" name="Rectangle 5"/>
          <p:cNvSpPr>
            <a:spLocks noGrp="1" noChangeArrowheads="1"/>
          </p:cNvSpPr>
          <p:nvPr>
            <p:ph type="title"/>
          </p:nvPr>
        </p:nvSpPr>
        <p:spPr>
          <a:xfrm>
            <a:off x="1524000" y="1600200"/>
            <a:ext cx="9144000" cy="5257800"/>
          </a:xfrm>
        </p:spPr>
        <p:txBody>
          <a:bodyPr/>
          <a:lstStyle/>
          <a:p>
            <a:pPr eaLnBrk="1" fontAlgn="auto" hangingPunct="1">
              <a:spcAft>
                <a:spcPts val="0"/>
              </a:spcAft>
              <a:defRPr/>
            </a:pPr>
            <a:br>
              <a:rPr lang="en-US" sz="3200">
                <a:latin typeface="VNI-Fato" pitchFamily="2" charset="0"/>
              </a:rPr>
            </a:br>
            <a:endParaRPr lang="en-US" sz="4000">
              <a:solidFill>
                <a:srgbClr val="CC0066"/>
              </a:solidFill>
              <a:latin typeface="VNI-Fato" pitchFamily="2" charset="0"/>
            </a:endParaRPr>
          </a:p>
        </p:txBody>
      </p:sp>
      <p:pic>
        <p:nvPicPr>
          <p:cNvPr id="88069" name="Picture 6" descr="Luoc_do_cac_cuoc_khoi_nghia_nong_dan_o_Dang_Ngoai_the_ki_XVII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1800" y="457200"/>
            <a:ext cx="59832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7"/>
          <p:cNvSpPr txBox="1">
            <a:spLocks noChangeArrowheads="1"/>
          </p:cNvSpPr>
          <p:nvPr/>
        </p:nvSpPr>
        <p:spPr bwMode="auto">
          <a:xfrm>
            <a:off x="4724400" y="3581400"/>
            <a:ext cx="1524000" cy="369888"/>
          </a:xfrm>
          <a:prstGeom prst="rect">
            <a:avLst/>
          </a:prstGeom>
          <a:solidFill>
            <a:srgbClr val="00FFFF"/>
          </a:solidFill>
          <a:ln w="38100">
            <a:solidFill>
              <a:schemeClr val="accent2"/>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b="1">
                <a:solidFill>
                  <a:schemeClr val="accent2"/>
                </a:solidFill>
                <a:latin typeface="Arial" panose="020B0604020202020204" pitchFamily="34" charset="0"/>
              </a:rPr>
              <a:t>NAM TRIỀU</a:t>
            </a:r>
            <a:endParaRPr lang="en-US" altLang="en-US" b="1">
              <a:solidFill>
                <a:schemeClr val="accent2"/>
              </a:solidFill>
              <a:latin typeface="Arial" panose="020B0604020202020204" pitchFamily="34" charset="0"/>
            </a:endParaRPr>
          </a:p>
        </p:txBody>
      </p:sp>
      <p:sp>
        <p:nvSpPr>
          <p:cNvPr id="29704" name="Text Box 8"/>
          <p:cNvSpPr txBox="1">
            <a:spLocks noChangeArrowheads="1"/>
          </p:cNvSpPr>
          <p:nvPr/>
        </p:nvSpPr>
        <p:spPr bwMode="auto">
          <a:xfrm>
            <a:off x="8948738" y="5780088"/>
            <a:ext cx="3309937" cy="1077912"/>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b="1">
                <a:solidFill>
                  <a:srgbClr val="FF0000"/>
                </a:solidFill>
                <a:latin typeface="Arial" panose="020B0604020202020204" pitchFamily="34" charset="0"/>
              </a:rPr>
              <a:t>LƯỢC ĐỒ NAM - BẮC TRIỀU</a:t>
            </a:r>
            <a:endParaRPr lang="en-US" altLang="en-US" sz="3200" b="1">
              <a:solidFill>
                <a:srgbClr val="FF0000"/>
              </a:solidFill>
              <a:latin typeface="Arial" panose="020B0604020202020204" pitchFamily="34" charset="0"/>
            </a:endParaRPr>
          </a:p>
        </p:txBody>
      </p:sp>
      <p:sp>
        <p:nvSpPr>
          <p:cNvPr id="29705" name="Rectangle 9"/>
          <p:cNvSpPr>
            <a:spLocks noChangeArrowheads="1"/>
          </p:cNvSpPr>
          <p:nvPr/>
        </p:nvSpPr>
        <p:spPr bwMode="auto">
          <a:xfrm>
            <a:off x="3962400" y="1828800"/>
            <a:ext cx="1600200" cy="38100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sp>
        <p:nvSpPr>
          <p:cNvPr id="29706" name="Text Box 10"/>
          <p:cNvSpPr txBox="1">
            <a:spLocks noChangeArrowheads="1"/>
          </p:cNvSpPr>
          <p:nvPr/>
        </p:nvSpPr>
        <p:spPr bwMode="auto">
          <a:xfrm>
            <a:off x="3962400" y="18288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b="1">
                <a:solidFill>
                  <a:srgbClr val="FF00FF"/>
                </a:solidFill>
                <a:latin typeface="Arial" panose="020B0604020202020204" pitchFamily="34" charset="0"/>
              </a:rPr>
              <a:t>BẮC TRIỀU</a:t>
            </a:r>
            <a:endParaRPr lang="en-US" altLang="en-US" sz="2000" b="1">
              <a:solidFill>
                <a:srgbClr val="FF00FF"/>
              </a:solidFill>
              <a:latin typeface="Arial" panose="020B0604020202020204" pitchFamily="34" charset="0"/>
            </a:endParaRPr>
          </a:p>
        </p:txBody>
      </p:sp>
      <p:sp>
        <p:nvSpPr>
          <p:cNvPr id="29707" name="Rectangle 11"/>
          <p:cNvSpPr>
            <a:spLocks noChangeArrowheads="1"/>
          </p:cNvSpPr>
          <p:nvPr/>
        </p:nvSpPr>
        <p:spPr bwMode="auto">
          <a:xfrm>
            <a:off x="4953000" y="3124200"/>
            <a:ext cx="1447800" cy="304800"/>
          </a:xfrm>
          <a:prstGeom prst="rect">
            <a:avLst/>
          </a:prstGeom>
          <a:solidFill>
            <a:schemeClr val="tx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a:solidFill>
                  <a:srgbClr val="66FF33"/>
                </a:solidFill>
                <a:latin typeface="Arial" panose="020B0604020202020204" pitchFamily="34" charset="0"/>
              </a:rPr>
              <a:t>THANH HÓA</a:t>
            </a:r>
            <a:endParaRPr lang="en-US" altLang="en-US" sz="1600">
              <a:solidFill>
                <a:srgbClr val="66FF33"/>
              </a:solidFill>
              <a:latin typeface="Arial" panose="020B0604020202020204" pitchFamily="34" charset="0"/>
            </a:endParaRPr>
          </a:p>
        </p:txBody>
      </p:sp>
      <p:sp>
        <p:nvSpPr>
          <p:cNvPr id="2" name="Rectangle 2"/>
          <p:cNvSpPr txBox="1">
            <a:spLocks noChangeArrowheads="1"/>
          </p:cNvSpPr>
          <p:nvPr/>
        </p:nvSpPr>
        <p:spPr>
          <a:xfrm>
            <a:off x="66675" y="-428625"/>
            <a:ext cx="12192000" cy="1457325"/>
          </a:xfrm>
          <a:prstGeom prst="rect">
            <a:avLst/>
          </a:prstGeom>
          <a:ln>
            <a:solidFill>
              <a:schemeClr val="accent2"/>
            </a:solidFill>
            <a:miter lim="800000"/>
          </a:ln>
          <a:effectLst/>
        </p:spPr>
        <p:txBody>
          <a:bodyPr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000" b="1">
                <a:latin typeface="Times New Roman" panose="02020603050405020304" pitchFamily="18" charset="0"/>
                <a:cs typeface="Times New Roman" panose="02020603050405020304" pitchFamily="18" charset="0"/>
              </a:rPr>
              <a:t>2. Các cuộc xung đột nam – bắc triều và tRịnh nguyễn</a:t>
            </a:r>
            <a:endParaRPr lang="en-US" sz="3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box(in)">
                                      <p:cBhvr>
                                        <p:cTn id="7" dur="500"/>
                                        <p:tgtEl>
                                          <p:spTgt spid="297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706"/>
                                        </p:tgtEl>
                                        <p:attrNameLst>
                                          <p:attrName>style.visibility</p:attrName>
                                        </p:attrNameLst>
                                      </p:cBhvr>
                                      <p:to>
                                        <p:strVal val="visible"/>
                                      </p:to>
                                    </p:set>
                                    <p:animEffect transition="in" filter="checkerboard(across)">
                                      <p:cBhvr>
                                        <p:cTn id="12" dur="500"/>
                                        <p:tgtEl>
                                          <p:spTgt spid="297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705"/>
                                        </p:tgtEl>
                                        <p:attrNameLst>
                                          <p:attrName>style.visibility</p:attrName>
                                        </p:attrNameLst>
                                      </p:cBhvr>
                                      <p:to>
                                        <p:strVal val="visible"/>
                                      </p:to>
                                    </p:set>
                                    <p:animEffect transition="in" filter="box(in)">
                                      <p:cBhvr>
                                        <p:cTn id="17" dur="500"/>
                                        <p:tgtEl>
                                          <p:spTgt spid="2970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707"/>
                                        </p:tgtEl>
                                        <p:attrNameLst>
                                          <p:attrName>style.visibility</p:attrName>
                                        </p:attrNameLst>
                                      </p:cBhvr>
                                      <p:to>
                                        <p:strVal val="visible"/>
                                      </p:to>
                                    </p:set>
                                    <p:animEffect transition="in" filter="blinds(horizontal)">
                                      <p:cBhvr>
                                        <p:cTn id="22" dur="500"/>
                                        <p:tgtEl>
                                          <p:spTgt spid="2970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703"/>
                                        </p:tgtEl>
                                        <p:attrNameLst>
                                          <p:attrName>style.visibility</p:attrName>
                                        </p:attrNameLst>
                                      </p:cBhvr>
                                      <p:to>
                                        <p:strVal val="visible"/>
                                      </p:to>
                                    </p:set>
                                    <p:animEffect transition="in" filter="dissolve">
                                      <p:cBhvr>
                                        <p:cTn id="27"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p:bldP spid="297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5701" y="2029052"/>
            <a:ext cx="11600597" cy="1077218"/>
          </a:xfrm>
          <a:prstGeom prst="rect">
            <a:avLst/>
          </a:prstGeom>
          <a:noFill/>
        </p:spPr>
        <p:txBody>
          <a:bodyPr wrap="square">
            <a:spAutoFit/>
          </a:bodyPr>
          <a:lstStyle/>
          <a:p>
            <a:r>
              <a:rPr lang="en-US" sz="3200">
                <a:latin typeface="Times New Roman" panose="02020603050405020304" pitchFamily="18" charset="0"/>
                <a:cs typeface="Times New Roman" panose="02020603050405020304" pitchFamily="18" charset="0"/>
              </a:rPr>
              <a:t>Dựa vào thông tin trong bài, em hãy giải thích nguyên nhân làm bùng nổ xung đột Nam - Bắc triều?</a:t>
            </a:r>
            <a:endParaRPr lang="en-US" sz="320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66675" y="0"/>
            <a:ext cx="12192000" cy="1028700"/>
          </a:xfrm>
          <a:prstGeom prst="rect">
            <a:avLst/>
          </a:prstGeom>
          <a:ln>
            <a:solidFill>
              <a:schemeClr val="accent2"/>
            </a:solidFill>
            <a:miter lim="800000"/>
          </a:ln>
          <a:effectLst/>
        </p:spPr>
        <p:txBody>
          <a:bodyPr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000" b="1">
                <a:latin typeface="Times New Roman" panose="02020603050405020304" pitchFamily="18" charset="0"/>
                <a:cs typeface="Times New Roman" panose="02020603050405020304" pitchFamily="18" charset="0"/>
              </a:rPr>
              <a:t>2. Các cuộc xung đột nam – bắc triều và tRịnh nguyễn</a:t>
            </a:r>
            <a:endParaRPr lang="en-US" sz="30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6675" y="1132763"/>
            <a:ext cx="6446293" cy="5687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Xung đột Nam – Bắc triều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6675" y="3106270"/>
            <a:ext cx="12125325" cy="353943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Nhà Mạc được thành lập nhưng một bộ phận quan lại trung thành với triều Lê ra sức chống lại nhằm khôi phục lại vương triều này.</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1533, ở vùng Thanh Hóa, nhiều cựu thần của nhà Lê (đứng đầu là Nguyễn Kim) đã đưa Lê Duy Ninh lên làm vua, đối đầu với nhà Mạc (sử gọi là Nam triều).</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=&gt; Năm 1533 xung đột Nam - Bắc triều xảy ra, kéo dài đến năm 1592 mới chấm dứt, chiến trường chính là vùng Thanh Hóa - Nghệ An.</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6675" y="0"/>
            <a:ext cx="12192000" cy="1028700"/>
          </a:xfrm>
          <a:prstGeom prst="rect">
            <a:avLst/>
          </a:prstGeom>
          <a:ln>
            <a:solidFill>
              <a:schemeClr val="accent2"/>
            </a:solidFill>
            <a:miter lim="800000"/>
          </a:ln>
          <a:effectLst/>
        </p:spPr>
        <p:txBody>
          <a:bodyPr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000" b="1">
                <a:latin typeface="Times New Roman" panose="02020603050405020304" pitchFamily="18" charset="0"/>
                <a:cs typeface="Times New Roman" panose="02020603050405020304" pitchFamily="18" charset="0"/>
              </a:rPr>
              <a:t>2. Các cuộc xung đột nam – bắc triều và tRịnh nguyễn</a:t>
            </a:r>
            <a:endParaRPr lang="en-US" sz="30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6675" y="1132763"/>
            <a:ext cx="6446293" cy="5687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Xung đột Nam – Bắc triều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0" y="1874728"/>
            <a:ext cx="12125325" cy="3108543"/>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Một số quan lại </a:t>
            </a:r>
            <a:r>
              <a:rPr lang="vi-VN" sz="2800">
                <a:latin typeface="Times New Roman" panose="02020603050405020304" pitchFamily="18" charset="0"/>
                <a:cs typeface="Times New Roman" panose="02020603050405020304" pitchFamily="18" charset="0"/>
              </a:rPr>
              <a:t>triều Lê </a:t>
            </a:r>
            <a:r>
              <a:rPr lang="en-US" sz="2800">
                <a:latin typeface="Times New Roman" panose="02020603050405020304" pitchFamily="18" charset="0"/>
                <a:cs typeface="Times New Roman" panose="02020603050405020304" pitchFamily="18" charset="0"/>
              </a:rPr>
              <a:t>muốn </a:t>
            </a:r>
            <a:r>
              <a:rPr lang="vi-VN" sz="2800">
                <a:latin typeface="Times New Roman" panose="02020603050405020304" pitchFamily="18" charset="0"/>
                <a:cs typeface="Times New Roman" panose="02020603050405020304" pitchFamily="18" charset="0"/>
              </a:rPr>
              <a:t>khôi phục lại vương triều.</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1533, Nguyễn Kim đã đưa Lê Duy Ninh lên làm vua, </a:t>
            </a:r>
            <a:r>
              <a:rPr lang="en-US" sz="2800">
                <a:latin typeface="Times New Roman" panose="02020603050405020304" pitchFamily="18" charset="0"/>
                <a:cs typeface="Times New Roman" panose="02020603050405020304" pitchFamily="18" charset="0"/>
              </a:rPr>
              <a:t>nhân danh “Phù Lê diệt Mạc” </a:t>
            </a:r>
            <a:r>
              <a:rPr lang="vi-VN" sz="2800">
                <a:latin typeface="Times New Roman" panose="02020603050405020304" pitchFamily="18" charset="0"/>
                <a:cs typeface="Times New Roman" panose="02020603050405020304" pitchFamily="18" charset="0"/>
              </a:rPr>
              <a:t>(sử gọi là Nam triều).</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=&gt; Năm 1533 xung đột Nam - Bắc triều xảy ra, kéo dài đến năm 1592</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chiến trường chính là vùng Thanh Hóa - Nghệ An.</a:t>
            </a:r>
            <a:endParaRPr lang="en-US" sz="28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441315" y="967740"/>
            <a:ext cx="1482725" cy="734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6675" y="104063"/>
            <a:ext cx="12192000" cy="1028700"/>
          </a:xfrm>
          <a:prstGeom prst="rect">
            <a:avLst/>
          </a:prstGeom>
          <a:ln>
            <a:solidFill>
              <a:schemeClr val="accent2"/>
            </a:solidFill>
            <a:miter lim="800000"/>
          </a:ln>
          <a:effectLst/>
        </p:spPr>
        <p:txBody>
          <a:bodyPr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000" b="1">
                <a:latin typeface="Times New Roman" panose="02020603050405020304" pitchFamily="18" charset="0"/>
                <a:cs typeface="Times New Roman" panose="02020603050405020304" pitchFamily="18" charset="0"/>
              </a:rPr>
              <a:t>2. Các cuộc xung đột nam – bắc triều và tRịnh nguyễn</a:t>
            </a:r>
            <a:endParaRPr lang="en-US" sz="3000" b="1">
              <a:latin typeface="Times New Roman" panose="02020603050405020304" pitchFamily="18" charset="0"/>
              <a:cs typeface="Times New Roman" panose="02020603050405020304" pitchFamily="18" charset="0"/>
            </a:endParaRPr>
          </a:p>
          <a:p>
            <a:pPr fontAlgn="auto">
              <a:spcAft>
                <a:spcPts val="0"/>
              </a:spcAft>
              <a:defRPr/>
            </a:pPr>
            <a:endParaRPr lang="en-US" sz="30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0520" y="1555843"/>
            <a:ext cx="6446293" cy="5687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514350" indent="-514350">
              <a:buAutoNum type="alphaLcParenR"/>
            </a:pPr>
            <a:r>
              <a:rPr lang="en-US" sz="3200">
                <a:solidFill>
                  <a:schemeClr val="tx1"/>
                </a:solidFill>
                <a:latin typeface="Times New Roman" panose="02020603050405020304" pitchFamily="18" charset="0"/>
                <a:cs typeface="Times New Roman" panose="02020603050405020304" pitchFamily="18" charset="0"/>
              </a:rPr>
              <a:t>Xung đột Nam – Bắc triều</a:t>
            </a:r>
            <a:endParaRPr lang="en-US" sz="3200">
              <a:solidFill>
                <a:schemeClr val="tx1"/>
              </a:solidFill>
              <a:latin typeface="Times New Roman" panose="02020603050405020304" pitchFamily="18" charset="0"/>
              <a:cs typeface="Times New Roman" panose="02020603050405020304" pitchFamily="18" charset="0"/>
            </a:endParaRPr>
          </a:p>
          <a:p>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b) Trịnh – Nguyễn phân tranh</a:t>
            </a:r>
            <a:endParaRPr lang="en-US" sz="32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456" y="2058876"/>
            <a:ext cx="11969087" cy="5693866"/>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1545, Nguyễn Kim qua đời, vua Lê trao toàn bộ binh quyền cho Trịnh Kiểm.</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1558, Nguyễn Hoàng, được cử vào trấn thủ Thuận Hóa. Họ Nguyễn từng bước xây dựng thế lực và mở rộng dần đất đai về phương Nam.</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1613, Nguyễn Hoàng mất, con là Nguyễn Phúc Nguyên lên thay, đã tỏ rõ thái độ đối lập và chấm dứt việc nộp thuế cho họ Trịnh.</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=&gt; Xung đột Trịnh - Nguyễn bùng nổ vào năm 1627, kéo dài đến năm 1672 mới chấm dứt.</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p:txBody>
      </p:sp>
      <p:sp>
        <p:nvSpPr>
          <p:cNvPr id="6" name="TextBox 5"/>
          <p:cNvSpPr txBox="1"/>
          <p:nvPr/>
        </p:nvSpPr>
        <p:spPr>
          <a:xfrm>
            <a:off x="111456" y="323082"/>
            <a:ext cx="11600597" cy="1200329"/>
          </a:xfrm>
          <a:prstGeom prst="rect">
            <a:avLst/>
          </a:prstGeom>
          <a:noFill/>
        </p:spPr>
        <p:txBody>
          <a:bodyPr wrap="square">
            <a:spAutoFit/>
          </a:bodyPr>
          <a:lstStyle/>
          <a:p>
            <a:r>
              <a:rPr lang="en-US" sz="3600">
                <a:latin typeface="Times New Roman" panose="02020603050405020304" pitchFamily="18" charset="0"/>
                <a:cs typeface="Times New Roman" panose="02020603050405020304" pitchFamily="18" charset="0"/>
              </a:rPr>
              <a:t>Dựa vào thông tin trong bài, em hãy giải thích nguyên nhân làm bùng nổ phân tranh Trịnh – Nguyễn?</a:t>
            </a:r>
            <a:endParaRPr lang="en-US"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6675" y="104063"/>
            <a:ext cx="12192000" cy="1028700"/>
          </a:xfrm>
          <a:prstGeom prst="rect">
            <a:avLst/>
          </a:prstGeom>
          <a:ln>
            <a:solidFill>
              <a:schemeClr val="accent2"/>
            </a:solidFill>
            <a:miter lim="800000"/>
          </a:ln>
          <a:effectLst/>
        </p:spPr>
        <p:txBody>
          <a:bodyPr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000" b="1">
                <a:latin typeface="Times New Roman" panose="02020603050405020304" pitchFamily="18" charset="0"/>
                <a:cs typeface="Times New Roman" panose="02020603050405020304" pitchFamily="18" charset="0"/>
              </a:rPr>
              <a:t>2. Các cuộc xung đột nam – bắc triều và tRịnh nguyễn</a:t>
            </a:r>
            <a:endParaRPr lang="en-US" sz="3000" b="1">
              <a:latin typeface="Times New Roman" panose="02020603050405020304" pitchFamily="18" charset="0"/>
              <a:cs typeface="Times New Roman" panose="02020603050405020304" pitchFamily="18" charset="0"/>
            </a:endParaRPr>
          </a:p>
          <a:p>
            <a:pPr fontAlgn="auto">
              <a:spcAft>
                <a:spcPts val="0"/>
              </a:spcAft>
              <a:defRPr/>
            </a:pPr>
            <a:endParaRPr lang="en-US" sz="30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0520" y="1555843"/>
            <a:ext cx="6446293" cy="56874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514350" indent="-514350">
              <a:buAutoNum type="alphaLcParenR"/>
            </a:pPr>
            <a:r>
              <a:rPr lang="en-US" sz="3200">
                <a:solidFill>
                  <a:schemeClr val="tx1"/>
                </a:solidFill>
                <a:latin typeface="Times New Roman" panose="02020603050405020304" pitchFamily="18" charset="0"/>
                <a:cs typeface="Times New Roman" panose="02020603050405020304" pitchFamily="18" charset="0"/>
              </a:rPr>
              <a:t>Xung đột Nam – Bắc triều</a:t>
            </a:r>
            <a:endParaRPr lang="en-US" sz="3200">
              <a:solidFill>
                <a:schemeClr val="tx1"/>
              </a:solidFill>
              <a:latin typeface="Times New Roman" panose="02020603050405020304" pitchFamily="18" charset="0"/>
              <a:cs typeface="Times New Roman" panose="02020603050405020304" pitchFamily="18" charset="0"/>
            </a:endParaRPr>
          </a:p>
          <a:p>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b) Trịnh – Nguyễn phân tranh</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2733401"/>
            <a:ext cx="11969087" cy="3970318"/>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1545, vua Lê trao binh quyền cho Trịnh Kiểm.</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1558, Nguyễn Hoàng, được cử vào trấn thủ Thuận Hóa</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Năm 1613, Nguyễn Phúc Nguyên chấm dứt việc nộp thuế cho họ Trịnh.</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=&gt; Xung đột Trịnh - Nguyễn bùng nổ năm 1627, kéo dài đến năm 1672</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5484495" y="1985645"/>
            <a:ext cx="918210" cy="716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D1E3CB5-1C7C-4252-8F56-6155C54B3C89}" type="slidenum">
              <a:rPr lang="en-US" altLang="en-US" sz="1400">
                <a:solidFill>
                  <a:srgbClr val="000000"/>
                </a:solidFill>
              </a:rPr>
            </a:fld>
            <a:endParaRPr lang="en-US" altLang="en-US" sz="1400">
              <a:solidFill>
                <a:srgbClr val="000000"/>
              </a:solidFill>
            </a:endParaRPr>
          </a:p>
        </p:txBody>
      </p:sp>
      <p:grpSp>
        <p:nvGrpSpPr>
          <p:cNvPr id="15370" name="Group 10"/>
          <p:cNvGrpSpPr/>
          <p:nvPr/>
        </p:nvGrpSpPr>
        <p:grpSpPr bwMode="auto">
          <a:xfrm>
            <a:off x="0" y="0"/>
            <a:ext cx="6583363" cy="6858000"/>
            <a:chOff x="0" y="0"/>
            <a:chExt cx="3110" cy="4320"/>
          </a:xfrm>
        </p:grpSpPr>
        <p:pic>
          <p:nvPicPr>
            <p:cNvPr id="97287" name="Picture 4" descr="hanh_chan_thoi_le_s_5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11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Rectangle 5"/>
            <p:cNvSpPr>
              <a:spLocks noChangeArrowheads="1"/>
            </p:cNvSpPr>
            <p:nvPr/>
          </p:nvSpPr>
          <p:spPr bwMode="auto">
            <a:xfrm>
              <a:off x="1411" y="2544"/>
              <a:ext cx="714" cy="252"/>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hangingPunct="1">
                <a:buFontTx/>
                <a:buNone/>
              </a:pPr>
              <a:r>
                <a:rPr lang="en-US" altLang="en-US" sz="2000" b="1">
                  <a:solidFill>
                    <a:srgbClr val="FFFF00"/>
                  </a:solidFill>
                </a:rPr>
                <a:t>Thuận Hóa</a:t>
              </a:r>
              <a:endParaRPr lang="en-US" altLang="en-US" sz="2000" b="1">
                <a:solidFill>
                  <a:srgbClr val="FFFF00"/>
                </a:solidFill>
              </a:endParaRPr>
            </a:p>
          </p:txBody>
        </p:sp>
        <p:sp>
          <p:nvSpPr>
            <p:cNvPr id="97289" name="Rectangle 6"/>
            <p:cNvSpPr>
              <a:spLocks noChangeArrowheads="1"/>
            </p:cNvSpPr>
            <p:nvPr/>
          </p:nvSpPr>
          <p:spPr bwMode="auto">
            <a:xfrm>
              <a:off x="1803" y="3168"/>
              <a:ext cx="767" cy="252"/>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hangingPunct="1">
                <a:buFontTx/>
                <a:buNone/>
              </a:pPr>
              <a:r>
                <a:rPr lang="en-US" altLang="en-US" sz="2000" b="1">
                  <a:solidFill>
                    <a:srgbClr val="FFFF00"/>
                  </a:solidFill>
                </a:rPr>
                <a:t>Quảng Nam</a:t>
              </a:r>
              <a:endParaRPr lang="en-US" altLang="en-US" sz="2000" b="1">
                <a:solidFill>
                  <a:srgbClr val="FFFF00"/>
                </a:solidFill>
              </a:endParaRPr>
            </a:p>
          </p:txBody>
        </p:sp>
      </p:grpSp>
      <p:sp>
        <p:nvSpPr>
          <p:cNvPr id="15367" name="Freeform 7"/>
          <p:cNvSpPr/>
          <p:nvPr/>
        </p:nvSpPr>
        <p:spPr bwMode="auto">
          <a:xfrm>
            <a:off x="3149600" y="1600200"/>
            <a:ext cx="1879600" cy="2667000"/>
          </a:xfrm>
          <a:custGeom>
            <a:avLst/>
            <a:gdLst>
              <a:gd name="T0" fmla="*/ 0 w 888"/>
              <a:gd name="T1" fmla="*/ 0 h 1680"/>
              <a:gd name="T2" fmla="*/ 2147483646 w 888"/>
              <a:gd name="T3" fmla="*/ 2147483646 h 1680"/>
              <a:gd name="T4" fmla="*/ 2147483646 w 888"/>
              <a:gd name="T5" fmla="*/ 2147483646 h 1680"/>
              <a:gd name="T6" fmla="*/ 2147483646 w 888"/>
              <a:gd name="T7" fmla="*/ 2147483646 h 1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8" h="1680">
                <a:moveTo>
                  <a:pt x="0" y="0"/>
                </a:moveTo>
                <a:cubicBezTo>
                  <a:pt x="240" y="156"/>
                  <a:pt x="480" y="312"/>
                  <a:pt x="624" y="480"/>
                </a:cubicBezTo>
                <a:cubicBezTo>
                  <a:pt x="768" y="648"/>
                  <a:pt x="840" y="808"/>
                  <a:pt x="864" y="1008"/>
                </a:cubicBezTo>
                <a:cubicBezTo>
                  <a:pt x="888" y="1208"/>
                  <a:pt x="828" y="1444"/>
                  <a:pt x="768" y="1680"/>
                </a:cubicBezTo>
              </a:path>
            </a:pathLst>
          </a:custGeom>
          <a:noFill/>
          <a:ln w="63500" cap="rnd">
            <a:solidFill>
              <a:srgbClr val="FF0000"/>
            </a:solidFill>
            <a:prstDash val="sysDot"/>
            <a:rou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9" name="Line 9"/>
          <p:cNvSpPr>
            <a:spLocks noChangeShapeType="1"/>
          </p:cNvSpPr>
          <p:nvPr/>
        </p:nvSpPr>
        <p:spPr bwMode="auto">
          <a:xfrm>
            <a:off x="4368800" y="4419600"/>
            <a:ext cx="1117600" cy="609600"/>
          </a:xfrm>
          <a:prstGeom prst="line">
            <a:avLst/>
          </a:prstGeom>
          <a:noFill/>
          <a:ln w="57150" cap="rnd">
            <a:solidFill>
              <a:srgbClr val="FF0000"/>
            </a:solidFill>
            <a:prstDash val="sysDot"/>
            <a:rou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1" name="Rectangle 11"/>
          <p:cNvSpPr>
            <a:spLocks noChangeArrowheads="1"/>
          </p:cNvSpPr>
          <p:nvPr/>
        </p:nvSpPr>
        <p:spPr bwMode="auto">
          <a:xfrm>
            <a:off x="6908800" y="744538"/>
            <a:ext cx="49784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eaLnBrk="1" hangingPunct="1">
              <a:spcBef>
                <a:spcPct val="0"/>
              </a:spcBef>
              <a:buFontTx/>
              <a:buNone/>
            </a:pPr>
            <a:r>
              <a:rPr lang="en-US" altLang="en-US" sz="2400" b="1">
                <a:solidFill>
                  <a:srgbClr val="000000"/>
                </a:solidFill>
              </a:rPr>
              <a:t>Sau khi </a:t>
            </a:r>
            <a:r>
              <a:rPr lang="en-US" altLang="en-US" sz="2400" b="1">
                <a:solidFill>
                  <a:srgbClr val="0000CC"/>
                </a:solidFill>
              </a:rPr>
              <a:t>Trịnh Kiểm</a:t>
            </a:r>
            <a:r>
              <a:rPr lang="en-US" altLang="en-US" sz="2400" b="1">
                <a:solidFill>
                  <a:srgbClr val="000000"/>
                </a:solidFill>
              </a:rPr>
              <a:t> lên nắm quyền, người con cả của Nguyễn Kim là Nguyễn Uông bị đầu độc chết, người con thứ là </a:t>
            </a:r>
            <a:r>
              <a:rPr lang="en-US" altLang="en-US" sz="2400" b="1">
                <a:solidFill>
                  <a:srgbClr val="0000CC"/>
                </a:solidFill>
              </a:rPr>
              <a:t>Nguyễn Hoàng</a:t>
            </a:r>
            <a:r>
              <a:rPr lang="en-US" altLang="en-US" sz="2400" b="1">
                <a:solidFill>
                  <a:srgbClr val="000000"/>
                </a:solidFill>
              </a:rPr>
              <a:t> được cử vào trấn thủ Thuận Hóa, Quảng Nam. Tại đây, Nguyễn Hoàng đã từng bước gầy dựng thế lực cho dòng họ mình và đến đời con là Nguyễn Phúc Nguyên thì chính thức công khai đối địch với họ Trịnh.</a:t>
            </a:r>
            <a:endParaRPr lang="en-US" altLang="en-US" sz="24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dissolve">
                                      <p:cBhvr>
                                        <p:cTn id="7" dur="500"/>
                                        <p:tgtEl>
                                          <p:spTgt spid="15370"/>
                                        </p:tgtEl>
                                      </p:cBhvr>
                                    </p:animEffect>
                                  </p:childTnLst>
                                </p:cTn>
                              </p:par>
                              <p:par>
                                <p:cTn id="8" presetID="18" presetClass="entr" presetSubtype="12" fill="hold" nodeType="withEffect">
                                  <p:stCondLst>
                                    <p:cond delay="0"/>
                                  </p:stCondLst>
                                  <p:childTnLst>
                                    <p:set>
                                      <p:cBhvr>
                                        <p:cTn id="9" dur="1" fill="hold">
                                          <p:stCondLst>
                                            <p:cond delay="0"/>
                                          </p:stCondLst>
                                        </p:cTn>
                                        <p:tgtEl>
                                          <p:spTgt spid="15371"/>
                                        </p:tgtEl>
                                        <p:attrNameLst>
                                          <p:attrName>style.visibility</p:attrName>
                                        </p:attrNameLst>
                                      </p:cBhvr>
                                      <p:to>
                                        <p:strVal val="visible"/>
                                      </p:to>
                                    </p:set>
                                    <p:animEffect transition="in" filter="strips(downLeft)">
                                      <p:cBhvr>
                                        <p:cTn id="10" dur="500"/>
                                        <p:tgtEl>
                                          <p:spTgt spid="15371"/>
                                        </p:tgtEl>
                                      </p:cBhvr>
                                    </p:animEffect>
                                  </p:childTnLst>
                                </p:cTn>
                              </p:par>
                            </p:childTnLst>
                          </p:cTn>
                        </p:par>
                        <p:par>
                          <p:cTn id="11" fill="hold">
                            <p:stCondLst>
                              <p:cond delay="500"/>
                            </p:stCondLst>
                            <p:childTnLst>
                              <p:par>
                                <p:cTn id="12" presetID="3" presetClass="entr" presetSubtype="10" repeatCount="3000" fill="hold" nodeType="afterEffect">
                                  <p:stCondLst>
                                    <p:cond delay="0"/>
                                  </p:stCondLst>
                                  <p:childTnLst>
                                    <p:set>
                                      <p:cBhvr>
                                        <p:cTn id="13" dur="1" fill="hold">
                                          <p:stCondLst>
                                            <p:cond delay="0"/>
                                          </p:stCondLst>
                                        </p:cTn>
                                        <p:tgtEl>
                                          <p:spTgt spid="15367"/>
                                        </p:tgtEl>
                                        <p:attrNameLst>
                                          <p:attrName>style.visibility</p:attrName>
                                        </p:attrNameLst>
                                      </p:cBhvr>
                                      <p:to>
                                        <p:strVal val="visible"/>
                                      </p:to>
                                    </p:set>
                                    <p:animEffect transition="in" filter="blinds(horizontal)">
                                      <p:cBhvr>
                                        <p:cTn id="14" dur="1000"/>
                                        <p:tgtEl>
                                          <p:spTgt spid="15367"/>
                                        </p:tgtEl>
                                      </p:cBhvr>
                                    </p:animEffect>
                                  </p:childTnLst>
                                </p:cTn>
                              </p:par>
                            </p:childTnLst>
                          </p:cTn>
                        </p:par>
                        <p:par>
                          <p:cTn id="15" fill="hold">
                            <p:stCondLst>
                              <p:cond delay="1500"/>
                            </p:stCondLst>
                            <p:childTnLst>
                              <p:par>
                                <p:cTn id="16" presetID="3" presetClass="entr" presetSubtype="10" repeatCount="3000" fill="hold" nodeType="afterEffect">
                                  <p:stCondLst>
                                    <p:cond delay="0"/>
                                  </p:stCondLst>
                                  <p:childTnLst>
                                    <p:set>
                                      <p:cBhvr>
                                        <p:cTn id="17" dur="1" fill="hold">
                                          <p:stCondLst>
                                            <p:cond delay="0"/>
                                          </p:stCondLst>
                                        </p:cTn>
                                        <p:tgtEl>
                                          <p:spTgt spid="15369"/>
                                        </p:tgtEl>
                                        <p:attrNameLst>
                                          <p:attrName>style.visibility</p:attrName>
                                        </p:attrNameLst>
                                      </p:cBhvr>
                                      <p:to>
                                        <p:strVal val="visible"/>
                                      </p:to>
                                    </p:set>
                                    <p:animEffect transition="in" filter="blinds(horizontal)">
                                      <p:cBhvr>
                                        <p:cTn id="18" dur="10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9037638" y="6149975"/>
            <a:ext cx="3130550" cy="708025"/>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b="1">
                <a:solidFill>
                  <a:srgbClr val="FF0000"/>
                </a:solidFill>
                <a:latin typeface="Arial" panose="020B0604020202020204" pitchFamily="34" charset="0"/>
              </a:rPr>
              <a:t>LƯỢC ĐỒ XUNG ĐỘT NAM – BẮC TRIỀU</a:t>
            </a:r>
            <a:endParaRPr lang="en-US" altLang="en-US" sz="2000" b="1">
              <a:solidFill>
                <a:srgbClr val="FF0000"/>
              </a:solidFill>
              <a:latin typeface="Arial" panose="020B0604020202020204" pitchFamily="34" charset="0"/>
            </a:endParaRPr>
          </a:p>
        </p:txBody>
      </p:sp>
      <p:pic>
        <p:nvPicPr>
          <p:cNvPr id="91139" name="Picture 4" descr="Luoc_do_cac_cuoc_khoi_nghia_nong_dan_thoi_Tr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92425" y="323850"/>
            <a:ext cx="625475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5"/>
          <p:cNvSpPr txBox="1">
            <a:spLocks noChangeArrowheads="1"/>
          </p:cNvSpPr>
          <p:nvPr/>
        </p:nvSpPr>
        <p:spPr bwMode="auto">
          <a:xfrm>
            <a:off x="5105400" y="4876800"/>
            <a:ext cx="1828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b="1">
                <a:solidFill>
                  <a:srgbClr val="FF0000"/>
                </a:solidFill>
                <a:latin typeface="Arial" panose="020B0604020202020204" pitchFamily="34" charset="0"/>
              </a:rPr>
              <a:t>NAM TRIỀU</a:t>
            </a:r>
            <a:endParaRPr lang="en-US" altLang="en-US" b="1">
              <a:solidFill>
                <a:srgbClr val="FF0000"/>
              </a:solidFill>
              <a:latin typeface="Arial" panose="020B0604020202020204" pitchFamily="34" charset="0"/>
            </a:endParaRPr>
          </a:p>
        </p:txBody>
      </p:sp>
      <p:sp>
        <p:nvSpPr>
          <p:cNvPr id="91141" name="Rectangle 6"/>
          <p:cNvSpPr>
            <a:spLocks noChangeArrowheads="1"/>
          </p:cNvSpPr>
          <p:nvPr/>
        </p:nvSpPr>
        <p:spPr bwMode="auto">
          <a:xfrm>
            <a:off x="4572000" y="2667000"/>
            <a:ext cx="1676400" cy="381000"/>
          </a:xfrm>
          <a:prstGeom prst="rect">
            <a:avLst/>
          </a:prstGeom>
          <a:solidFill>
            <a:srgbClr val="FFFFFF"/>
          </a:solidFill>
          <a:ln w="5715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Arial" panose="020B0604020202020204" pitchFamily="34" charset="0"/>
            </a:endParaRPr>
          </a:p>
        </p:txBody>
      </p:sp>
      <p:sp>
        <p:nvSpPr>
          <p:cNvPr id="91142" name="Text Box 7"/>
          <p:cNvSpPr txBox="1">
            <a:spLocks noChangeArrowheads="1"/>
          </p:cNvSpPr>
          <p:nvPr/>
        </p:nvSpPr>
        <p:spPr bwMode="auto">
          <a:xfrm>
            <a:off x="4495800" y="2667000"/>
            <a:ext cx="1828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a:solidFill>
                  <a:srgbClr val="FF00FF"/>
                </a:solidFill>
                <a:latin typeface="Arial" panose="020B0604020202020204" pitchFamily="34" charset="0"/>
              </a:rPr>
              <a:t>BẮC TRIỀU</a:t>
            </a:r>
            <a:endParaRPr lang="en-US" altLang="en-US">
              <a:solidFill>
                <a:srgbClr val="FF00FF"/>
              </a:solidFill>
              <a:latin typeface="Arial" panose="020B0604020202020204" pitchFamily="34" charset="0"/>
            </a:endParaRPr>
          </a:p>
        </p:txBody>
      </p:sp>
      <p:pic>
        <p:nvPicPr>
          <p:cNvPr id="32776" name="Picture 8" descr="QUASBUTN"/>
          <p:cNvPicPr>
            <a:picLocks noChangeAspect="1" noChangeArrowheads="1" noCrop="1"/>
          </p:cNvPicPr>
          <p:nvPr/>
        </p:nvPicPr>
        <p:blipFill>
          <a:blip r:embed="rId2"/>
          <a:srcRect/>
          <a:stretch>
            <a:fillRect/>
          </a:stretch>
        </p:blipFill>
        <p:spPr bwMode="auto">
          <a:xfrm>
            <a:off x="5029200" y="31242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Line 9"/>
          <p:cNvSpPr>
            <a:spLocks noChangeShapeType="1"/>
          </p:cNvSpPr>
          <p:nvPr/>
        </p:nvSpPr>
        <p:spPr bwMode="auto">
          <a:xfrm flipV="1">
            <a:off x="6248400" y="1447800"/>
            <a:ext cx="609600" cy="1676400"/>
          </a:xfrm>
          <a:prstGeom prst="line">
            <a:avLst/>
          </a:prstGeom>
          <a:noFill/>
          <a:ln w="57150">
            <a:solidFill>
              <a:schemeClr val="accent2"/>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Line 10"/>
          <p:cNvSpPr>
            <a:spLocks noChangeShapeType="1"/>
          </p:cNvSpPr>
          <p:nvPr/>
        </p:nvSpPr>
        <p:spPr bwMode="auto">
          <a:xfrm flipV="1">
            <a:off x="6019800" y="3429000"/>
            <a:ext cx="76200" cy="914400"/>
          </a:xfrm>
          <a:prstGeom prst="line">
            <a:avLst/>
          </a:prstGeom>
          <a:noFill/>
          <a:ln w="76200">
            <a:solidFill>
              <a:srgbClr val="FF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2779" name="Picture 11" descr="FIRE1"/>
          <p:cNvPicPr>
            <a:picLocks noChangeAspect="1" noChangeArrowheads="1" noCrop="1"/>
          </p:cNvPicPr>
          <p:nvPr/>
        </p:nvPicPr>
        <p:blipFill>
          <a:blip r:embed="rId3"/>
          <a:srcRect/>
          <a:stretch>
            <a:fillRect/>
          </a:stretch>
        </p:blipFill>
        <p:spPr bwMode="auto">
          <a:xfrm>
            <a:off x="6400800" y="3886200"/>
            <a:ext cx="546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FIRE1"/>
          <p:cNvPicPr>
            <a:picLocks noChangeAspect="1" noChangeArrowheads="1" noCrop="1"/>
          </p:cNvPicPr>
          <p:nvPr/>
        </p:nvPicPr>
        <p:blipFill>
          <a:blip r:embed="rId3"/>
          <a:srcRect/>
          <a:stretch>
            <a:fillRect/>
          </a:stretch>
        </p:blipFill>
        <p:spPr bwMode="auto">
          <a:xfrm>
            <a:off x="6096000" y="4800600"/>
            <a:ext cx="546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descr="FIRE1"/>
          <p:cNvPicPr>
            <a:picLocks noChangeAspect="1" noChangeArrowheads="1" noCrop="1"/>
          </p:cNvPicPr>
          <p:nvPr/>
        </p:nvPicPr>
        <p:blipFill>
          <a:blip r:embed="rId3"/>
          <a:srcRect/>
          <a:stretch>
            <a:fillRect/>
          </a:stretch>
        </p:blipFill>
        <p:spPr bwMode="auto">
          <a:xfrm>
            <a:off x="6553200" y="5943600"/>
            <a:ext cx="4841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par>
                                <p:cTn id="8" presetID="23" presetClass="entr" presetSubtype="16" fill="hold" nodeType="withEffect">
                                  <p:stCondLst>
                                    <p:cond delay="0"/>
                                  </p:stCondLst>
                                  <p:childTnLst>
                                    <p:set>
                                      <p:cBhvr>
                                        <p:cTn id="9" dur="1" fill="hold">
                                          <p:stCondLst>
                                            <p:cond delay="0"/>
                                          </p:stCondLst>
                                        </p:cTn>
                                        <p:tgtEl>
                                          <p:spTgt spid="32776"/>
                                        </p:tgtEl>
                                        <p:attrNameLst>
                                          <p:attrName>style.visibility</p:attrName>
                                        </p:attrNameLst>
                                      </p:cBhvr>
                                      <p:to>
                                        <p:strVal val="visible"/>
                                      </p:to>
                                    </p:set>
                                    <p:anim calcmode="lin" valueType="num">
                                      <p:cBhvr>
                                        <p:cTn id="10" dur="500" fill="hold"/>
                                        <p:tgtEl>
                                          <p:spTgt spid="32776"/>
                                        </p:tgtEl>
                                        <p:attrNameLst>
                                          <p:attrName>ppt_w</p:attrName>
                                        </p:attrNameLst>
                                      </p:cBhvr>
                                      <p:tavLst>
                                        <p:tav tm="0">
                                          <p:val>
                                            <p:fltVal val="0"/>
                                          </p:val>
                                        </p:tav>
                                        <p:tav tm="100000">
                                          <p:val>
                                            <p:strVal val="#ppt_w"/>
                                          </p:val>
                                        </p:tav>
                                      </p:tavLst>
                                    </p:anim>
                                    <p:anim calcmode="lin" valueType="num">
                                      <p:cBhvr>
                                        <p:cTn id="11" dur="500" fill="hold"/>
                                        <p:tgtEl>
                                          <p:spTgt spid="3277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32778"/>
                                        </p:tgtEl>
                                        <p:attrNameLst>
                                          <p:attrName>style.visibility</p:attrName>
                                        </p:attrNameLst>
                                      </p:cBhvr>
                                      <p:to>
                                        <p:strVal val="visible"/>
                                      </p:to>
                                    </p:set>
                                    <p:animEffect transition="in" filter="strips(upLeft)">
                                      <p:cBhvr>
                                        <p:cTn id="16" dur="500"/>
                                        <p:tgtEl>
                                          <p:spTgt spid="3277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32777"/>
                                        </p:tgtEl>
                                        <p:attrNameLst>
                                          <p:attrName>style.visibility</p:attrName>
                                        </p:attrNameLst>
                                      </p:cBhvr>
                                      <p:to>
                                        <p:strVal val="visible"/>
                                      </p:to>
                                    </p:set>
                                    <p:animEffect transition="in" filter="strips(upLeft)">
                                      <p:cBhvr>
                                        <p:cTn id="21" dur="500"/>
                                        <p:tgtEl>
                                          <p:spTgt spid="32777"/>
                                        </p:tgtEl>
                                      </p:cBhvr>
                                    </p:animEffect>
                                  </p:childTnLst>
                                </p:cTn>
                              </p:par>
                              <p:par>
                                <p:cTn id="22" presetID="23" presetClass="entr" presetSubtype="16" fill="hold" nodeType="withEffect">
                                  <p:stCondLst>
                                    <p:cond delay="0"/>
                                  </p:stCondLst>
                                  <p:childTnLst>
                                    <p:set>
                                      <p:cBhvr>
                                        <p:cTn id="23" dur="1" fill="hold">
                                          <p:stCondLst>
                                            <p:cond delay="0"/>
                                          </p:stCondLst>
                                        </p:cTn>
                                        <p:tgtEl>
                                          <p:spTgt spid="32779"/>
                                        </p:tgtEl>
                                        <p:attrNameLst>
                                          <p:attrName>style.visibility</p:attrName>
                                        </p:attrNameLst>
                                      </p:cBhvr>
                                      <p:to>
                                        <p:strVal val="visible"/>
                                      </p:to>
                                    </p:set>
                                    <p:anim calcmode="lin" valueType="num">
                                      <p:cBhvr>
                                        <p:cTn id="24" dur="500" fill="hold"/>
                                        <p:tgtEl>
                                          <p:spTgt spid="32779"/>
                                        </p:tgtEl>
                                        <p:attrNameLst>
                                          <p:attrName>ppt_w</p:attrName>
                                        </p:attrNameLst>
                                      </p:cBhvr>
                                      <p:tavLst>
                                        <p:tav tm="0">
                                          <p:val>
                                            <p:fltVal val="0"/>
                                          </p:val>
                                        </p:tav>
                                        <p:tav tm="100000">
                                          <p:val>
                                            <p:strVal val="#ppt_w"/>
                                          </p:val>
                                        </p:tav>
                                      </p:tavLst>
                                    </p:anim>
                                    <p:anim calcmode="lin" valueType="num">
                                      <p:cBhvr>
                                        <p:cTn id="25" dur="500" fill="hold"/>
                                        <p:tgtEl>
                                          <p:spTgt spid="32779"/>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32780"/>
                                        </p:tgtEl>
                                        <p:attrNameLst>
                                          <p:attrName>style.visibility</p:attrName>
                                        </p:attrNameLst>
                                      </p:cBhvr>
                                      <p:to>
                                        <p:strVal val="visible"/>
                                      </p:to>
                                    </p:set>
                                    <p:anim calcmode="lin" valueType="num">
                                      <p:cBhvr>
                                        <p:cTn id="28" dur="500" fill="hold"/>
                                        <p:tgtEl>
                                          <p:spTgt spid="32780"/>
                                        </p:tgtEl>
                                        <p:attrNameLst>
                                          <p:attrName>ppt_w</p:attrName>
                                        </p:attrNameLst>
                                      </p:cBhvr>
                                      <p:tavLst>
                                        <p:tav tm="0">
                                          <p:val>
                                            <p:fltVal val="0"/>
                                          </p:val>
                                        </p:tav>
                                        <p:tav tm="100000">
                                          <p:val>
                                            <p:strVal val="#ppt_w"/>
                                          </p:val>
                                        </p:tav>
                                      </p:tavLst>
                                    </p:anim>
                                    <p:anim calcmode="lin" valueType="num">
                                      <p:cBhvr>
                                        <p:cTn id="29" dur="500" fill="hold"/>
                                        <p:tgtEl>
                                          <p:spTgt spid="32780"/>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32781"/>
                                        </p:tgtEl>
                                        <p:attrNameLst>
                                          <p:attrName>style.visibility</p:attrName>
                                        </p:attrNameLst>
                                      </p:cBhvr>
                                      <p:to>
                                        <p:strVal val="visible"/>
                                      </p:to>
                                    </p:set>
                                    <p:anim calcmode="lin" valueType="num">
                                      <p:cBhvr>
                                        <p:cTn id="32" dur="500" fill="hold"/>
                                        <p:tgtEl>
                                          <p:spTgt spid="32781"/>
                                        </p:tgtEl>
                                        <p:attrNameLst>
                                          <p:attrName>ppt_w</p:attrName>
                                        </p:attrNameLst>
                                      </p:cBhvr>
                                      <p:tavLst>
                                        <p:tav tm="0">
                                          <p:val>
                                            <p:fltVal val="0"/>
                                          </p:val>
                                        </p:tav>
                                        <p:tav tm="100000">
                                          <p:val>
                                            <p:strVal val="#ppt_w"/>
                                          </p:val>
                                        </p:tav>
                                      </p:tavLst>
                                    </p:anim>
                                    <p:anim calcmode="lin" valueType="num">
                                      <p:cBhvr>
                                        <p:cTn id="33" dur="500" fill="hold"/>
                                        <p:tgtEl>
                                          <p:spTgt spid="327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3838" y="-17463"/>
            <a:ext cx="11968162" cy="1455738"/>
          </a:xfrm>
          <a:ln>
            <a:solidFill>
              <a:schemeClr val="accent2"/>
            </a:solidFill>
            <a:miter lim="800000"/>
          </a:ln>
        </p:spPr>
        <p:txBody>
          <a:bodyPr>
            <a:normAutofit/>
          </a:bodyPr>
          <a:lstStyle/>
          <a:p>
            <a:pPr eaLnBrk="1" fontAlgn="auto" hangingPunct="1">
              <a:spcAft>
                <a:spcPts val="0"/>
              </a:spcAft>
              <a:defRPr/>
            </a:pPr>
            <a:r>
              <a:rPr lang="en-US" sz="3200" b="1" u="sng">
                <a:latin typeface="Times New Roman" panose="02020603050405020304" pitchFamily="18" charset="0"/>
                <a:cs typeface="Times New Roman" panose="02020603050405020304" pitchFamily="18" charset="0"/>
              </a:rPr>
              <a:t>3. hệ quả XUNG </a:t>
            </a:r>
            <a:r>
              <a:rPr lang="en-US" sz="3200" b="1" u="sng" dirty="0">
                <a:latin typeface="Times New Roman" panose="02020603050405020304" pitchFamily="18" charset="0"/>
                <a:cs typeface="Times New Roman" panose="02020603050405020304" pitchFamily="18" charset="0"/>
              </a:rPr>
              <a:t>ĐỘT Nam- </a:t>
            </a:r>
            <a:r>
              <a:rPr lang="en-US" sz="3200" b="1" u="sng" err="1">
                <a:latin typeface="Times New Roman" panose="02020603050405020304" pitchFamily="18" charset="0"/>
                <a:cs typeface="Times New Roman" panose="02020603050405020304" pitchFamily="18" charset="0"/>
              </a:rPr>
              <a:t>Bắc</a:t>
            </a:r>
            <a:r>
              <a:rPr lang="en-US" sz="3200" b="1" u="sng">
                <a:latin typeface="Times New Roman" panose="02020603050405020304" pitchFamily="18" charset="0"/>
                <a:cs typeface="Times New Roman" panose="02020603050405020304" pitchFamily="18" charset="0"/>
              </a:rPr>
              <a:t> triều và trịnh nguyễn</a:t>
            </a:r>
            <a:endParaRPr lang="en-US" sz="3200" b="1" u="sng" dirty="0">
              <a:latin typeface="VNI-Times" pitchFamily="2" charset="0"/>
            </a:endParaRPr>
          </a:p>
        </p:txBody>
      </p:sp>
      <p:sp>
        <p:nvSpPr>
          <p:cNvPr id="4" name="TextBox 3"/>
          <p:cNvSpPr txBox="1"/>
          <p:nvPr/>
        </p:nvSpPr>
        <p:spPr>
          <a:xfrm>
            <a:off x="223838" y="1587520"/>
            <a:ext cx="11185690"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Em hãy cho biết xung đột Nam - Bắc triều và Trịnh - Nguyễn đã gây nên hệ quả gì?</a:t>
            </a:r>
            <a:endParaRPr lang="en-US" sz="2800" b="1">
              <a:latin typeface="Times New Roman" panose="02020603050405020304" pitchFamily="18" charset="0"/>
              <a:cs typeface="Times New Roman" panose="02020603050405020304" pitchFamily="18" charset="0"/>
            </a:endParaRPr>
          </a:p>
        </p:txBody>
      </p:sp>
      <p:sp>
        <p:nvSpPr>
          <p:cNvPr id="6" name="TextBox 5"/>
          <p:cNvSpPr txBox="1"/>
          <p:nvPr/>
        </p:nvSpPr>
        <p:spPr>
          <a:xfrm>
            <a:off x="147425" y="2690872"/>
            <a:ext cx="11394956" cy="4399915"/>
          </a:xfrm>
          <a:prstGeom prst="rect">
            <a:avLst/>
          </a:prstGeom>
          <a:noFill/>
        </p:spPr>
        <p:txBody>
          <a:bodyPr wrap="square">
            <a:spAutoFit/>
          </a:bodyPr>
          <a:lstStyle/>
          <a:p>
            <a:r>
              <a:rPr lang="vi-VN" sz="20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Hệ quả về chính trị:</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Từ năm 1672, sông Gianh trở thành ranh giới chia cắt Đại Việt thành hai đàng:</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Đàng Ngoài (từ Sông Gianh trở ra bắc) do con cháu họ Trịnh thay nhau cai quản; </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Đàng Trong (từ sông Gianh trở vào nam) do con cháu họ Nguyễn truyền nối nhau cầm quyền.</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Hình thành cục diện “một cung vua - hai phủ chúa” (cả hai chính quyền Trịnh, Nguyễn đều dùng niên hiệu vua Lê, đều thừa nhận quốc hiệu Đại Việt).</a:t>
            </a:r>
            <a:endParaRPr lang="vi-VN"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u="sng">
                <a:latin typeface="Times New Roman" panose="02020603050405020304" pitchFamily="18" charset="0"/>
                <a:cs typeface="Times New Roman" panose="02020603050405020304" pitchFamily="18" charset="0"/>
                <a:sym typeface="+mn-ea"/>
              </a:rPr>
              <a:t>3. hệ quả XUNG </a:t>
            </a:r>
            <a:r>
              <a:rPr lang="en-US" b="1" u="sng" dirty="0">
                <a:latin typeface="Times New Roman" panose="02020603050405020304" pitchFamily="18" charset="0"/>
                <a:cs typeface="Times New Roman" panose="02020603050405020304" pitchFamily="18" charset="0"/>
                <a:sym typeface="+mn-ea"/>
              </a:rPr>
              <a:t>ĐỘT Nam- </a:t>
            </a:r>
            <a:r>
              <a:rPr lang="en-US" b="1" u="sng" err="1">
                <a:latin typeface="Times New Roman" panose="02020603050405020304" pitchFamily="18" charset="0"/>
                <a:cs typeface="Times New Roman" panose="02020603050405020304" pitchFamily="18" charset="0"/>
                <a:sym typeface="+mn-ea"/>
              </a:rPr>
              <a:t>Bắc</a:t>
            </a:r>
            <a:r>
              <a:rPr lang="en-US" b="1" u="sng">
                <a:latin typeface="Times New Roman" panose="02020603050405020304" pitchFamily="18" charset="0"/>
                <a:cs typeface="Times New Roman" panose="02020603050405020304" pitchFamily="18" charset="0"/>
                <a:sym typeface="+mn-ea"/>
              </a:rPr>
              <a:t> triều và trịnh nguyễn</a:t>
            </a:r>
            <a:endParaRPr lang="en-US"/>
          </a:p>
        </p:txBody>
      </p:sp>
      <p:sp>
        <p:nvSpPr>
          <p:cNvPr id="3" name="Content Placeholder 2"/>
          <p:cNvSpPr>
            <a:spLocks noGrp="1"/>
          </p:cNvSpPr>
          <p:nvPr>
            <p:ph idx="1"/>
          </p:nvPr>
        </p:nvSpPr>
        <p:spPr/>
        <p:txBody>
          <a:bodyPr/>
          <a:p>
            <a:r>
              <a:rPr lang="vi-VN" sz="2800">
                <a:latin typeface="Times New Roman" panose="02020603050405020304" pitchFamily="18" charset="0"/>
                <a:cs typeface="Times New Roman" panose="02020603050405020304" pitchFamily="18" charset="0"/>
                <a:sym typeface="+mn-ea"/>
              </a:rPr>
              <a:t>+  </a:t>
            </a:r>
            <a:r>
              <a:rPr lang="en-US" altLang="vi-VN" sz="2800">
                <a:latin typeface="Times New Roman" panose="02020603050405020304" pitchFamily="18" charset="0"/>
                <a:cs typeface="Times New Roman" panose="02020603050405020304" pitchFamily="18" charset="0"/>
                <a:sym typeface="+mn-ea"/>
              </a:rPr>
              <a:t>K</a:t>
            </a:r>
            <a:r>
              <a:rPr lang="vi-VN" sz="2800">
                <a:latin typeface="Times New Roman" panose="02020603050405020304" pitchFamily="18" charset="0"/>
                <a:cs typeface="Times New Roman" panose="02020603050405020304" pitchFamily="18" charset="0"/>
                <a:sym typeface="+mn-ea"/>
              </a:rPr>
              <a:t>inh tế của đất nước bị tàn phá.</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sym typeface="+mn-ea"/>
              </a:rPr>
              <a:t>+ Đời sống nhân dân khốn khổ (đặc biệt ở vùng xảy ra chiến sự).</a:t>
            </a:r>
            <a:endParaRPr lang="vi-VN" sz="2800">
              <a:latin typeface="Times New Roman" panose="02020603050405020304" pitchFamily="18" charset="0"/>
              <a:cs typeface="Times New Roman" panose="02020603050405020304" pitchFamily="18" charset="0"/>
            </a:endParaRPr>
          </a:p>
          <a:p>
            <a:r>
              <a:rPr lang="en-US" altLang="vi-VN" sz="2800">
                <a:latin typeface="Times New Roman" panose="02020603050405020304" pitchFamily="18" charset="0"/>
                <a:cs typeface="Times New Roman" panose="02020603050405020304" pitchFamily="18" charset="0"/>
                <a:sym typeface="+mn-ea"/>
              </a:rPr>
              <a:t>+</a:t>
            </a:r>
            <a:r>
              <a:rPr lang="vi-VN" sz="2800">
                <a:latin typeface="Times New Roman" panose="02020603050405020304" pitchFamily="18" charset="0"/>
                <a:cs typeface="Times New Roman" panose="02020603050405020304" pitchFamily="18" charset="0"/>
                <a:sym typeface="+mn-ea"/>
              </a:rPr>
              <a:t> </a:t>
            </a:r>
            <a:r>
              <a:rPr lang="en-US" altLang="vi-VN" sz="2800">
                <a:latin typeface="Times New Roman" panose="02020603050405020304" pitchFamily="18" charset="0"/>
                <a:cs typeface="Times New Roman" panose="02020603050405020304" pitchFamily="18" charset="0"/>
                <a:sym typeface="+mn-ea"/>
              </a:rPr>
              <a:t>Đất nước bị chia cắt</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sym typeface="+mn-ea"/>
              </a:rPr>
              <a:t>+ Lãnh thổ Đàng Trong dần được được mở rộng về phía Nam</a:t>
            </a:r>
            <a:endParaRPr lang="en-US"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sym typeface="+mn-ea"/>
              </a:rPr>
              <a:t>+ Chính quyền chúa Nguyễn triển khai nhiều hoạt động thực thi chủ quyền tại quần đảo Hoàng Sa và quần đảo Trường Sa.</a:t>
            </a:r>
            <a:endParaRPr lang="en-US" sz="2800">
              <a:latin typeface="Times New Roman" panose="02020603050405020304" pitchFamily="18" charset="0"/>
              <a:cs typeface="Times New Roman" panose="02020603050405020304" pitchFamily="18" charset="0"/>
            </a:endParaRPr>
          </a:p>
          <a:p>
            <a:endParaRPr lang="en-US" sz="2800"/>
          </a:p>
        </p:txBody>
      </p:sp>
      <p:pic>
        <p:nvPicPr>
          <p:cNvPr id="4" name="Picture 3"/>
          <p:cNvPicPr>
            <a:picLocks noChangeAspect="1"/>
          </p:cNvPicPr>
          <p:nvPr/>
        </p:nvPicPr>
        <p:blipFill>
          <a:blip r:embed="rId1"/>
          <a:stretch>
            <a:fillRect/>
          </a:stretch>
        </p:blipFill>
        <p:spPr>
          <a:xfrm>
            <a:off x="6162675" y="1348740"/>
            <a:ext cx="918210" cy="7169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2400" y="4386263"/>
            <a:ext cx="7197725" cy="1404937"/>
          </a:xfrm>
        </p:spPr>
        <p:txBody>
          <a:bodyPr rtlCol="0"/>
          <a:lstStyle/>
          <a:p>
            <a:pPr eaLnBrk="1" fontAlgn="auto" hangingPunct="1">
              <a:spcBef>
                <a:spcPts val="0"/>
              </a:spcBef>
              <a:buFont typeface="Arial" panose="020B0604020202020204"/>
              <a:buNone/>
              <a:defRPr/>
            </a:pPr>
            <a:endParaRPr lang="en-US"/>
          </a:p>
        </p:txBody>
      </p:sp>
      <p:graphicFrame>
        <p:nvGraphicFramePr>
          <p:cNvPr id="81923" name="Object 6"/>
          <p:cNvGraphicFramePr>
            <a:graphicFrameLocks noChangeAspect="1"/>
          </p:cNvGraphicFramePr>
          <p:nvPr/>
        </p:nvGraphicFramePr>
        <p:xfrm>
          <a:off x="87313" y="87313"/>
          <a:ext cx="12017375" cy="8504237"/>
        </p:xfrm>
        <a:graphic>
          <a:graphicData uri="http://schemas.openxmlformats.org/presentationml/2006/ole">
            <mc:AlternateContent xmlns:mc="http://schemas.openxmlformats.org/markup-compatibility/2006">
              <mc:Choice xmlns:v="urn:schemas-microsoft-com:vml" Requires="v">
                <p:oleObj spid="_x0000_s2" name="Document" r:id="rId2" imgW="6315710" imgH="4956810" progId="Word.Document.12">
                  <p:embed/>
                </p:oleObj>
              </mc:Choice>
              <mc:Fallback>
                <p:oleObj name="Document" r:id="rId2" imgW="6315710" imgH="4956810" progId="Word.Document.12">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87313"/>
                        <a:ext cx="12017375" cy="850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rcRect l="45896" t="29044" r="36641" b="44276"/>
          <a:stretch>
            <a:fillRect/>
          </a:stretch>
        </p:blipFill>
        <p:spPr>
          <a:xfrm>
            <a:off x="3339151" y="1733265"/>
            <a:ext cx="5767501" cy="4954138"/>
          </a:xfrm>
          <a:prstGeom prst="rect">
            <a:avLst/>
          </a:prstGeom>
        </p:spPr>
      </p:pic>
      <p:sp>
        <p:nvSpPr>
          <p:cNvPr id="6" name="Rectangle 5"/>
          <p:cNvSpPr/>
          <p:nvPr/>
        </p:nvSpPr>
        <p:spPr>
          <a:xfrm>
            <a:off x="1419367" y="177421"/>
            <a:ext cx="10467833" cy="12555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Quan sát hình 4.2, để biết được hệ quả xung đột Trịnh – Nguyễn dẫn đến sự chia cắt đất nước</a:t>
            </a:r>
            <a:endParaRPr lang="en-US" sz="2800" b="1">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30455D1-6856-49E8-BC63-C49F1A20D25E}" type="slidenum">
              <a:rPr lang="en-US" altLang="en-US" sz="1400">
                <a:solidFill>
                  <a:srgbClr val="000000"/>
                </a:solidFill>
              </a:rPr>
            </a:fld>
            <a:endParaRPr lang="en-US" altLang="en-US" sz="1400">
              <a:solidFill>
                <a:srgbClr val="000000"/>
              </a:solidFill>
            </a:endParaRPr>
          </a:p>
        </p:txBody>
      </p:sp>
      <p:sp>
        <p:nvSpPr>
          <p:cNvPr id="36868" name="Rectangle 4"/>
          <p:cNvSpPr>
            <a:spLocks noChangeArrowheads="1"/>
          </p:cNvSpPr>
          <p:nvPr/>
        </p:nvSpPr>
        <p:spPr bwMode="auto">
          <a:xfrm>
            <a:off x="2743200" y="0"/>
            <a:ext cx="6807200" cy="6858000"/>
          </a:xfrm>
          <a:prstGeom prst="rect">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1800">
              <a:solidFill>
                <a:srgbClr val="000000"/>
              </a:solidFill>
            </a:endParaRPr>
          </a:p>
        </p:txBody>
      </p:sp>
      <p:sp>
        <p:nvSpPr>
          <p:cNvPr id="36869" name="Freeform 5"/>
          <p:cNvSpPr/>
          <p:nvPr/>
        </p:nvSpPr>
        <p:spPr bwMode="auto">
          <a:xfrm>
            <a:off x="6705600" y="0"/>
            <a:ext cx="2844800" cy="1219200"/>
          </a:xfrm>
          <a:custGeom>
            <a:avLst/>
            <a:gdLst>
              <a:gd name="T0" fmla="*/ 2147483646 w 870"/>
              <a:gd name="T1" fmla="*/ 2147483646 h 412"/>
              <a:gd name="T2" fmla="*/ 2147483646 w 870"/>
              <a:gd name="T3" fmla="*/ 2147483646 h 412"/>
              <a:gd name="T4" fmla="*/ 2147483646 w 870"/>
              <a:gd name="T5" fmla="*/ 2147483646 h 412"/>
              <a:gd name="T6" fmla="*/ 2147483646 w 870"/>
              <a:gd name="T7" fmla="*/ 2147483646 h 412"/>
              <a:gd name="T8" fmla="*/ 2147483646 w 870"/>
              <a:gd name="T9" fmla="*/ 2147483646 h 412"/>
              <a:gd name="T10" fmla="*/ 2147483646 w 870"/>
              <a:gd name="T11" fmla="*/ 2147483646 h 412"/>
              <a:gd name="T12" fmla="*/ 2147483646 w 870"/>
              <a:gd name="T13" fmla="*/ 2147483646 h 412"/>
              <a:gd name="T14" fmla="*/ 2147483646 w 870"/>
              <a:gd name="T15" fmla="*/ 2147483646 h 412"/>
              <a:gd name="T16" fmla="*/ 2147483646 w 870"/>
              <a:gd name="T17" fmla="*/ 2147483646 h 412"/>
              <a:gd name="T18" fmla="*/ 2147483646 w 870"/>
              <a:gd name="T19" fmla="*/ 2147483646 h 412"/>
              <a:gd name="T20" fmla="*/ 2147483646 w 870"/>
              <a:gd name="T21" fmla="*/ 2147483646 h 412"/>
              <a:gd name="T22" fmla="*/ 2147483646 w 870"/>
              <a:gd name="T23" fmla="*/ 2147483646 h 412"/>
              <a:gd name="T24" fmla="*/ 2147483646 w 870"/>
              <a:gd name="T25" fmla="*/ 2147483646 h 412"/>
              <a:gd name="T26" fmla="*/ 2147483646 w 870"/>
              <a:gd name="T27" fmla="*/ 2147483646 h 412"/>
              <a:gd name="T28" fmla="*/ 2147483646 w 870"/>
              <a:gd name="T29" fmla="*/ 2147483646 h 412"/>
              <a:gd name="T30" fmla="*/ 2147483646 w 870"/>
              <a:gd name="T31" fmla="*/ 2147483646 h 412"/>
              <a:gd name="T32" fmla="*/ 2147483646 w 870"/>
              <a:gd name="T33" fmla="*/ 2147483646 h 412"/>
              <a:gd name="T34" fmla="*/ 2147483646 w 870"/>
              <a:gd name="T35" fmla="*/ 2147483646 h 412"/>
              <a:gd name="T36" fmla="*/ 2147483646 w 870"/>
              <a:gd name="T37" fmla="*/ 2147483646 h 412"/>
              <a:gd name="T38" fmla="*/ 2147483646 w 870"/>
              <a:gd name="T39" fmla="*/ 2147483646 h 412"/>
              <a:gd name="T40" fmla="*/ 2147483646 w 870"/>
              <a:gd name="T41" fmla="*/ 2147483646 h 412"/>
              <a:gd name="T42" fmla="*/ 2147483646 w 870"/>
              <a:gd name="T43" fmla="*/ 2147483646 h 412"/>
              <a:gd name="T44" fmla="*/ 2147483646 w 870"/>
              <a:gd name="T45" fmla="*/ 2147483646 h 412"/>
              <a:gd name="T46" fmla="*/ 2147483646 w 870"/>
              <a:gd name="T47" fmla="*/ 2147483646 h 412"/>
              <a:gd name="T48" fmla="*/ 2147483646 w 870"/>
              <a:gd name="T49" fmla="*/ 2147483646 h 412"/>
              <a:gd name="T50" fmla="*/ 2147483646 w 870"/>
              <a:gd name="T51" fmla="*/ 2147483646 h 412"/>
              <a:gd name="T52" fmla="*/ 2147483646 w 870"/>
              <a:gd name="T53" fmla="*/ 2147483646 h 412"/>
              <a:gd name="T54" fmla="*/ 2147483646 w 870"/>
              <a:gd name="T55" fmla="*/ 2147483646 h 412"/>
              <a:gd name="T56" fmla="*/ 2147483646 w 870"/>
              <a:gd name="T57" fmla="*/ 2147483646 h 412"/>
              <a:gd name="T58" fmla="*/ 2147483646 w 870"/>
              <a:gd name="T59" fmla="*/ 2147483646 h 412"/>
              <a:gd name="T60" fmla="*/ 2147483646 w 870"/>
              <a:gd name="T61" fmla="*/ 2147483646 h 412"/>
              <a:gd name="T62" fmla="*/ 2147483646 w 870"/>
              <a:gd name="T63" fmla="*/ 2147483646 h 412"/>
              <a:gd name="T64" fmla="*/ 2147483646 w 870"/>
              <a:gd name="T65" fmla="*/ 0 h 412"/>
              <a:gd name="T66" fmla="*/ 2147483646 w 870"/>
              <a:gd name="T67" fmla="*/ 0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70" h="412">
                <a:moveTo>
                  <a:pt x="24" y="2"/>
                </a:moveTo>
                <a:cubicBezTo>
                  <a:pt x="22" y="23"/>
                  <a:pt x="27" y="48"/>
                  <a:pt x="20" y="68"/>
                </a:cubicBezTo>
                <a:cubicBezTo>
                  <a:pt x="19" y="87"/>
                  <a:pt x="23" y="144"/>
                  <a:pt x="4" y="156"/>
                </a:cubicBezTo>
                <a:cubicBezTo>
                  <a:pt x="0" y="169"/>
                  <a:pt x="64" y="166"/>
                  <a:pt x="78" y="168"/>
                </a:cubicBezTo>
                <a:cubicBezTo>
                  <a:pt x="85" y="172"/>
                  <a:pt x="86" y="177"/>
                  <a:pt x="94" y="180"/>
                </a:cubicBezTo>
                <a:cubicBezTo>
                  <a:pt x="104" y="195"/>
                  <a:pt x="124" y="186"/>
                  <a:pt x="140" y="182"/>
                </a:cubicBezTo>
                <a:cubicBezTo>
                  <a:pt x="159" y="187"/>
                  <a:pt x="142" y="180"/>
                  <a:pt x="150" y="212"/>
                </a:cubicBezTo>
                <a:cubicBezTo>
                  <a:pt x="152" y="218"/>
                  <a:pt x="168" y="220"/>
                  <a:pt x="168" y="220"/>
                </a:cubicBezTo>
                <a:cubicBezTo>
                  <a:pt x="179" y="216"/>
                  <a:pt x="175" y="223"/>
                  <a:pt x="180" y="230"/>
                </a:cubicBezTo>
                <a:cubicBezTo>
                  <a:pt x="184" y="235"/>
                  <a:pt x="198" y="238"/>
                  <a:pt x="198" y="238"/>
                </a:cubicBezTo>
                <a:cubicBezTo>
                  <a:pt x="216" y="256"/>
                  <a:pt x="243" y="259"/>
                  <a:pt x="268" y="262"/>
                </a:cubicBezTo>
                <a:cubicBezTo>
                  <a:pt x="290" y="269"/>
                  <a:pt x="279" y="308"/>
                  <a:pt x="296" y="320"/>
                </a:cubicBezTo>
                <a:cubicBezTo>
                  <a:pt x="303" y="325"/>
                  <a:pt x="314" y="323"/>
                  <a:pt x="322" y="326"/>
                </a:cubicBezTo>
                <a:cubicBezTo>
                  <a:pt x="329" y="329"/>
                  <a:pt x="342" y="338"/>
                  <a:pt x="342" y="338"/>
                </a:cubicBezTo>
                <a:cubicBezTo>
                  <a:pt x="358" y="385"/>
                  <a:pt x="395" y="376"/>
                  <a:pt x="442" y="378"/>
                </a:cubicBezTo>
                <a:cubicBezTo>
                  <a:pt x="458" y="383"/>
                  <a:pt x="458" y="391"/>
                  <a:pt x="468" y="406"/>
                </a:cubicBezTo>
                <a:cubicBezTo>
                  <a:pt x="470" y="410"/>
                  <a:pt x="480" y="410"/>
                  <a:pt x="480" y="410"/>
                </a:cubicBezTo>
                <a:cubicBezTo>
                  <a:pt x="488" y="409"/>
                  <a:pt x="496" y="410"/>
                  <a:pt x="504" y="408"/>
                </a:cubicBezTo>
                <a:cubicBezTo>
                  <a:pt x="506" y="407"/>
                  <a:pt x="506" y="403"/>
                  <a:pt x="508" y="402"/>
                </a:cubicBezTo>
                <a:cubicBezTo>
                  <a:pt x="513" y="399"/>
                  <a:pt x="526" y="396"/>
                  <a:pt x="526" y="396"/>
                </a:cubicBezTo>
                <a:cubicBezTo>
                  <a:pt x="537" y="397"/>
                  <a:pt x="550" y="394"/>
                  <a:pt x="560" y="400"/>
                </a:cubicBezTo>
                <a:cubicBezTo>
                  <a:pt x="566" y="404"/>
                  <a:pt x="578" y="412"/>
                  <a:pt x="578" y="412"/>
                </a:cubicBezTo>
                <a:cubicBezTo>
                  <a:pt x="579" y="410"/>
                  <a:pt x="578" y="407"/>
                  <a:pt x="580" y="406"/>
                </a:cubicBezTo>
                <a:cubicBezTo>
                  <a:pt x="583" y="404"/>
                  <a:pt x="592" y="402"/>
                  <a:pt x="592" y="402"/>
                </a:cubicBezTo>
                <a:cubicBezTo>
                  <a:pt x="603" y="385"/>
                  <a:pt x="623" y="395"/>
                  <a:pt x="644" y="396"/>
                </a:cubicBezTo>
                <a:cubicBezTo>
                  <a:pt x="652" y="398"/>
                  <a:pt x="657" y="401"/>
                  <a:pt x="664" y="404"/>
                </a:cubicBezTo>
                <a:cubicBezTo>
                  <a:pt x="668" y="406"/>
                  <a:pt x="676" y="408"/>
                  <a:pt x="676" y="408"/>
                </a:cubicBezTo>
                <a:cubicBezTo>
                  <a:pt x="685" y="406"/>
                  <a:pt x="695" y="403"/>
                  <a:pt x="704" y="400"/>
                </a:cubicBezTo>
                <a:cubicBezTo>
                  <a:pt x="709" y="392"/>
                  <a:pt x="747" y="388"/>
                  <a:pt x="764" y="384"/>
                </a:cubicBezTo>
                <a:cubicBezTo>
                  <a:pt x="767" y="376"/>
                  <a:pt x="767" y="365"/>
                  <a:pt x="770" y="358"/>
                </a:cubicBezTo>
                <a:cubicBezTo>
                  <a:pt x="775" y="348"/>
                  <a:pt x="828" y="341"/>
                  <a:pt x="836" y="340"/>
                </a:cubicBezTo>
                <a:cubicBezTo>
                  <a:pt x="850" y="335"/>
                  <a:pt x="840" y="338"/>
                  <a:pt x="866" y="338"/>
                </a:cubicBezTo>
                <a:lnTo>
                  <a:pt x="870" y="0"/>
                </a:lnTo>
                <a:lnTo>
                  <a:pt x="6" y="0"/>
                </a:lnTo>
              </a:path>
            </a:pathLst>
          </a:custGeom>
          <a:solidFill>
            <a:srgbClr val="C0C0C0"/>
          </a:solidFill>
          <a:ln w="9525" cap="flat">
            <a:solidFill>
              <a:schemeClr val="tx1"/>
            </a:solidFill>
            <a:prstDash val="dashDot"/>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0" name="Freeform 6"/>
          <p:cNvSpPr/>
          <p:nvPr/>
        </p:nvSpPr>
        <p:spPr bwMode="auto">
          <a:xfrm>
            <a:off x="5689600" y="1219200"/>
            <a:ext cx="3860800" cy="5419725"/>
          </a:xfrm>
          <a:custGeom>
            <a:avLst/>
            <a:gdLst>
              <a:gd name="T0" fmla="*/ 2147483646 w 1449"/>
              <a:gd name="T1" fmla="*/ 2147483646 h 3120"/>
              <a:gd name="T2" fmla="*/ 2147483646 w 1449"/>
              <a:gd name="T3" fmla="*/ 2147483646 h 3120"/>
              <a:gd name="T4" fmla="*/ 2147483646 w 1449"/>
              <a:gd name="T5" fmla="*/ 2147483646 h 3120"/>
              <a:gd name="T6" fmla="*/ 2147483646 w 1449"/>
              <a:gd name="T7" fmla="*/ 2147483646 h 3120"/>
              <a:gd name="T8" fmla="*/ 2147483646 w 1449"/>
              <a:gd name="T9" fmla="*/ 2147483646 h 3120"/>
              <a:gd name="T10" fmla="*/ 2147483646 w 1449"/>
              <a:gd name="T11" fmla="*/ 2147483646 h 3120"/>
              <a:gd name="T12" fmla="*/ 2147483646 w 1449"/>
              <a:gd name="T13" fmla="*/ 2147483646 h 3120"/>
              <a:gd name="T14" fmla="*/ 2147483646 w 1449"/>
              <a:gd name="T15" fmla="*/ 2147483646 h 3120"/>
              <a:gd name="T16" fmla="*/ 2147483646 w 1449"/>
              <a:gd name="T17" fmla="*/ 2147483646 h 3120"/>
              <a:gd name="T18" fmla="*/ 2147483646 w 1449"/>
              <a:gd name="T19" fmla="*/ 2147483646 h 3120"/>
              <a:gd name="T20" fmla="*/ 2147483646 w 1449"/>
              <a:gd name="T21" fmla="*/ 2147483646 h 3120"/>
              <a:gd name="T22" fmla="*/ 2147483646 w 1449"/>
              <a:gd name="T23" fmla="*/ 2147483646 h 3120"/>
              <a:gd name="T24" fmla="*/ 2147483646 w 1449"/>
              <a:gd name="T25" fmla="*/ 2147483646 h 3120"/>
              <a:gd name="T26" fmla="*/ 2147483646 w 1449"/>
              <a:gd name="T27" fmla="*/ 2147483646 h 3120"/>
              <a:gd name="T28" fmla="*/ 2147483646 w 1449"/>
              <a:gd name="T29" fmla="*/ 2147483646 h 3120"/>
              <a:gd name="T30" fmla="*/ 2147483646 w 1449"/>
              <a:gd name="T31" fmla="*/ 2147483646 h 3120"/>
              <a:gd name="T32" fmla="*/ 2147483646 w 1449"/>
              <a:gd name="T33" fmla="*/ 2147483646 h 3120"/>
              <a:gd name="T34" fmla="*/ 2147483646 w 1449"/>
              <a:gd name="T35" fmla="*/ 2147483646 h 3120"/>
              <a:gd name="T36" fmla="*/ 2147483646 w 1449"/>
              <a:gd name="T37" fmla="*/ 2147483646 h 3120"/>
              <a:gd name="T38" fmla="*/ 2147483646 w 1449"/>
              <a:gd name="T39" fmla="*/ 2147483646 h 3120"/>
              <a:gd name="T40" fmla="*/ 2147483646 w 1449"/>
              <a:gd name="T41" fmla="*/ 2147483646 h 3120"/>
              <a:gd name="T42" fmla="*/ 2147483646 w 1449"/>
              <a:gd name="T43" fmla="*/ 2147483646 h 3120"/>
              <a:gd name="T44" fmla="*/ 2147483646 w 1449"/>
              <a:gd name="T45" fmla="*/ 2147483646 h 3120"/>
              <a:gd name="T46" fmla="*/ 2147483646 w 1449"/>
              <a:gd name="T47" fmla="*/ 2147483646 h 3120"/>
              <a:gd name="T48" fmla="*/ 2147483646 w 1449"/>
              <a:gd name="T49" fmla="*/ 2147483646 h 3120"/>
              <a:gd name="T50" fmla="*/ 2147483646 w 1449"/>
              <a:gd name="T51" fmla="*/ 2147483646 h 3120"/>
              <a:gd name="T52" fmla="*/ 2147483646 w 1449"/>
              <a:gd name="T53" fmla="*/ 2147483646 h 3120"/>
              <a:gd name="T54" fmla="*/ 2147483646 w 1449"/>
              <a:gd name="T55" fmla="*/ 2147483646 h 3120"/>
              <a:gd name="T56" fmla="*/ 2147483646 w 1449"/>
              <a:gd name="T57" fmla="*/ 2147483646 h 3120"/>
              <a:gd name="T58" fmla="*/ 2147483646 w 1449"/>
              <a:gd name="T59" fmla="*/ 2147483646 h 3120"/>
              <a:gd name="T60" fmla="*/ 2147483646 w 1449"/>
              <a:gd name="T61" fmla="*/ 2147483646 h 3120"/>
              <a:gd name="T62" fmla="*/ 2147483646 w 1449"/>
              <a:gd name="T63" fmla="*/ 2147483646 h 3120"/>
              <a:gd name="T64" fmla="*/ 2147483646 w 1449"/>
              <a:gd name="T65" fmla="*/ 2147483646 h 3120"/>
              <a:gd name="T66" fmla="*/ 2147483646 w 1449"/>
              <a:gd name="T67" fmla="*/ 2147483646 h 3120"/>
              <a:gd name="T68" fmla="*/ 2147483646 w 1449"/>
              <a:gd name="T69" fmla="*/ 2147483646 h 3120"/>
              <a:gd name="T70" fmla="*/ 2147483646 w 1449"/>
              <a:gd name="T71" fmla="*/ 2147483646 h 3120"/>
              <a:gd name="T72" fmla="*/ 2147483646 w 1449"/>
              <a:gd name="T73" fmla="*/ 2147483646 h 3120"/>
              <a:gd name="T74" fmla="*/ 2147483646 w 1449"/>
              <a:gd name="T75" fmla="*/ 2147483646 h 3120"/>
              <a:gd name="T76" fmla="*/ 2147483646 w 1449"/>
              <a:gd name="T77" fmla="*/ 2147483646 h 3120"/>
              <a:gd name="T78" fmla="*/ 2147483646 w 1449"/>
              <a:gd name="T79" fmla="*/ 2147483646 h 3120"/>
              <a:gd name="T80" fmla="*/ 2147483646 w 1449"/>
              <a:gd name="T81" fmla="*/ 2147483646 h 3120"/>
              <a:gd name="T82" fmla="*/ 2147483646 w 1449"/>
              <a:gd name="T83" fmla="*/ 2147483646 h 3120"/>
              <a:gd name="T84" fmla="*/ 2147483646 w 1449"/>
              <a:gd name="T85" fmla="*/ 2147483646 h 3120"/>
              <a:gd name="T86" fmla="*/ 2147483646 w 1449"/>
              <a:gd name="T87" fmla="*/ 2147483646 h 3120"/>
              <a:gd name="T88" fmla="*/ 2147483646 w 1449"/>
              <a:gd name="T89" fmla="*/ 2147483646 h 3120"/>
              <a:gd name="T90" fmla="*/ 2147483646 w 1449"/>
              <a:gd name="T91" fmla="*/ 2147483646 h 3120"/>
              <a:gd name="T92" fmla="*/ 2147483646 w 1449"/>
              <a:gd name="T93" fmla="*/ 2147483646 h 3120"/>
              <a:gd name="T94" fmla="*/ 2147483646 w 1449"/>
              <a:gd name="T95" fmla="*/ 2147483646 h 3120"/>
              <a:gd name="T96" fmla="*/ 2147483646 w 1449"/>
              <a:gd name="T97" fmla="*/ 2147483646 h 31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49" h="3120">
                <a:moveTo>
                  <a:pt x="1443" y="3118"/>
                </a:moveTo>
                <a:lnTo>
                  <a:pt x="1449" y="12"/>
                </a:lnTo>
                <a:cubicBezTo>
                  <a:pt x="1437" y="8"/>
                  <a:pt x="1425" y="0"/>
                  <a:pt x="1413" y="12"/>
                </a:cubicBezTo>
                <a:cubicBezTo>
                  <a:pt x="1403" y="22"/>
                  <a:pt x="1381" y="17"/>
                  <a:pt x="1367" y="20"/>
                </a:cubicBezTo>
                <a:cubicBezTo>
                  <a:pt x="1323" y="29"/>
                  <a:pt x="1369" y="53"/>
                  <a:pt x="1316" y="60"/>
                </a:cubicBezTo>
                <a:cubicBezTo>
                  <a:pt x="1308" y="73"/>
                  <a:pt x="1289" y="57"/>
                  <a:pt x="1279" y="70"/>
                </a:cubicBezTo>
                <a:cubicBezTo>
                  <a:pt x="1265" y="87"/>
                  <a:pt x="1293" y="111"/>
                  <a:pt x="1271" y="114"/>
                </a:cubicBezTo>
                <a:cubicBezTo>
                  <a:pt x="1262" y="122"/>
                  <a:pt x="1236" y="151"/>
                  <a:pt x="1227" y="152"/>
                </a:cubicBezTo>
                <a:cubicBezTo>
                  <a:pt x="1218" y="153"/>
                  <a:pt x="1219" y="127"/>
                  <a:pt x="1214" y="121"/>
                </a:cubicBezTo>
                <a:cubicBezTo>
                  <a:pt x="1208" y="121"/>
                  <a:pt x="1202" y="113"/>
                  <a:pt x="1196" y="115"/>
                </a:cubicBezTo>
                <a:cubicBezTo>
                  <a:pt x="1189" y="118"/>
                  <a:pt x="1193" y="153"/>
                  <a:pt x="1187" y="158"/>
                </a:cubicBezTo>
                <a:cubicBezTo>
                  <a:pt x="1182" y="162"/>
                  <a:pt x="1172" y="136"/>
                  <a:pt x="1166" y="139"/>
                </a:cubicBezTo>
                <a:cubicBezTo>
                  <a:pt x="1159" y="138"/>
                  <a:pt x="1144" y="121"/>
                  <a:pt x="1135" y="126"/>
                </a:cubicBezTo>
                <a:cubicBezTo>
                  <a:pt x="1131" y="131"/>
                  <a:pt x="1149" y="161"/>
                  <a:pt x="1141" y="172"/>
                </a:cubicBezTo>
                <a:cubicBezTo>
                  <a:pt x="1134" y="180"/>
                  <a:pt x="1103" y="192"/>
                  <a:pt x="1087" y="194"/>
                </a:cubicBezTo>
                <a:cubicBezTo>
                  <a:pt x="1071" y="196"/>
                  <a:pt x="1054" y="180"/>
                  <a:pt x="1045" y="181"/>
                </a:cubicBezTo>
                <a:cubicBezTo>
                  <a:pt x="1041" y="187"/>
                  <a:pt x="1036" y="192"/>
                  <a:pt x="1033" y="199"/>
                </a:cubicBezTo>
                <a:cubicBezTo>
                  <a:pt x="1028" y="211"/>
                  <a:pt x="1033" y="231"/>
                  <a:pt x="1021" y="235"/>
                </a:cubicBezTo>
                <a:cubicBezTo>
                  <a:pt x="1003" y="241"/>
                  <a:pt x="979" y="200"/>
                  <a:pt x="961" y="206"/>
                </a:cubicBezTo>
                <a:cubicBezTo>
                  <a:pt x="955" y="208"/>
                  <a:pt x="973" y="266"/>
                  <a:pt x="973" y="266"/>
                </a:cubicBezTo>
                <a:cubicBezTo>
                  <a:pt x="964" y="329"/>
                  <a:pt x="941" y="289"/>
                  <a:pt x="913" y="332"/>
                </a:cubicBezTo>
                <a:cubicBezTo>
                  <a:pt x="862" y="315"/>
                  <a:pt x="850" y="350"/>
                  <a:pt x="819" y="370"/>
                </a:cubicBezTo>
                <a:cubicBezTo>
                  <a:pt x="796" y="386"/>
                  <a:pt x="829" y="402"/>
                  <a:pt x="804" y="410"/>
                </a:cubicBezTo>
                <a:cubicBezTo>
                  <a:pt x="799" y="420"/>
                  <a:pt x="817" y="427"/>
                  <a:pt x="811" y="434"/>
                </a:cubicBezTo>
                <a:cubicBezTo>
                  <a:pt x="805" y="441"/>
                  <a:pt x="774" y="453"/>
                  <a:pt x="765" y="450"/>
                </a:cubicBezTo>
                <a:cubicBezTo>
                  <a:pt x="756" y="447"/>
                  <a:pt x="764" y="428"/>
                  <a:pt x="759" y="416"/>
                </a:cubicBezTo>
                <a:cubicBezTo>
                  <a:pt x="754" y="404"/>
                  <a:pt x="746" y="384"/>
                  <a:pt x="737" y="376"/>
                </a:cubicBezTo>
                <a:cubicBezTo>
                  <a:pt x="728" y="368"/>
                  <a:pt x="714" y="371"/>
                  <a:pt x="702" y="368"/>
                </a:cubicBezTo>
                <a:cubicBezTo>
                  <a:pt x="690" y="363"/>
                  <a:pt x="666" y="356"/>
                  <a:pt x="666" y="356"/>
                </a:cubicBezTo>
                <a:cubicBezTo>
                  <a:pt x="656" y="387"/>
                  <a:pt x="667" y="386"/>
                  <a:pt x="685" y="412"/>
                </a:cubicBezTo>
                <a:cubicBezTo>
                  <a:pt x="686" y="424"/>
                  <a:pt x="704" y="435"/>
                  <a:pt x="697" y="440"/>
                </a:cubicBezTo>
                <a:cubicBezTo>
                  <a:pt x="697" y="447"/>
                  <a:pt x="694" y="456"/>
                  <a:pt x="685" y="456"/>
                </a:cubicBezTo>
                <a:cubicBezTo>
                  <a:pt x="676" y="456"/>
                  <a:pt x="659" y="438"/>
                  <a:pt x="642" y="440"/>
                </a:cubicBezTo>
                <a:cubicBezTo>
                  <a:pt x="632" y="469"/>
                  <a:pt x="609" y="464"/>
                  <a:pt x="581" y="470"/>
                </a:cubicBezTo>
                <a:cubicBezTo>
                  <a:pt x="570" y="480"/>
                  <a:pt x="559" y="471"/>
                  <a:pt x="551" y="488"/>
                </a:cubicBezTo>
                <a:cubicBezTo>
                  <a:pt x="547" y="495"/>
                  <a:pt x="553" y="504"/>
                  <a:pt x="559" y="516"/>
                </a:cubicBezTo>
                <a:cubicBezTo>
                  <a:pt x="565" y="528"/>
                  <a:pt x="589" y="550"/>
                  <a:pt x="585" y="560"/>
                </a:cubicBezTo>
                <a:cubicBezTo>
                  <a:pt x="581" y="570"/>
                  <a:pt x="539" y="555"/>
                  <a:pt x="533" y="573"/>
                </a:cubicBezTo>
                <a:cubicBezTo>
                  <a:pt x="521" y="609"/>
                  <a:pt x="517" y="647"/>
                  <a:pt x="551" y="669"/>
                </a:cubicBezTo>
                <a:cubicBezTo>
                  <a:pt x="541" y="699"/>
                  <a:pt x="548" y="688"/>
                  <a:pt x="521" y="696"/>
                </a:cubicBezTo>
                <a:cubicBezTo>
                  <a:pt x="485" y="720"/>
                  <a:pt x="502" y="689"/>
                  <a:pt x="491" y="734"/>
                </a:cubicBezTo>
                <a:cubicBezTo>
                  <a:pt x="477" y="753"/>
                  <a:pt x="415" y="769"/>
                  <a:pt x="401" y="782"/>
                </a:cubicBezTo>
                <a:cubicBezTo>
                  <a:pt x="387" y="795"/>
                  <a:pt x="415" y="804"/>
                  <a:pt x="407" y="814"/>
                </a:cubicBezTo>
                <a:cubicBezTo>
                  <a:pt x="344" y="848"/>
                  <a:pt x="394" y="830"/>
                  <a:pt x="352" y="844"/>
                </a:cubicBezTo>
                <a:cubicBezTo>
                  <a:pt x="338" y="887"/>
                  <a:pt x="345" y="932"/>
                  <a:pt x="304" y="959"/>
                </a:cubicBezTo>
                <a:cubicBezTo>
                  <a:pt x="276" y="1000"/>
                  <a:pt x="294" y="1000"/>
                  <a:pt x="262" y="989"/>
                </a:cubicBezTo>
                <a:cubicBezTo>
                  <a:pt x="260" y="977"/>
                  <a:pt x="265" y="961"/>
                  <a:pt x="256" y="953"/>
                </a:cubicBezTo>
                <a:cubicBezTo>
                  <a:pt x="230" y="931"/>
                  <a:pt x="223" y="967"/>
                  <a:pt x="220" y="977"/>
                </a:cubicBezTo>
                <a:cubicBezTo>
                  <a:pt x="235" y="1021"/>
                  <a:pt x="241" y="1022"/>
                  <a:pt x="214" y="995"/>
                </a:cubicBezTo>
                <a:cubicBezTo>
                  <a:pt x="200" y="1038"/>
                  <a:pt x="213" y="1024"/>
                  <a:pt x="184" y="1043"/>
                </a:cubicBezTo>
                <a:cubicBezTo>
                  <a:pt x="182" y="1051"/>
                  <a:pt x="179" y="1059"/>
                  <a:pt x="178" y="1067"/>
                </a:cubicBezTo>
                <a:cubicBezTo>
                  <a:pt x="175" y="1087"/>
                  <a:pt x="156" y="1068"/>
                  <a:pt x="151" y="1088"/>
                </a:cubicBezTo>
                <a:cubicBezTo>
                  <a:pt x="145" y="1112"/>
                  <a:pt x="119" y="1165"/>
                  <a:pt x="99" y="1170"/>
                </a:cubicBezTo>
                <a:cubicBezTo>
                  <a:pt x="80" y="1199"/>
                  <a:pt x="139" y="1225"/>
                  <a:pt x="125" y="1268"/>
                </a:cubicBezTo>
                <a:cubicBezTo>
                  <a:pt x="123" y="1274"/>
                  <a:pt x="101" y="1264"/>
                  <a:pt x="101" y="1264"/>
                </a:cubicBezTo>
                <a:cubicBezTo>
                  <a:pt x="101" y="1272"/>
                  <a:pt x="96" y="1263"/>
                  <a:pt x="95" y="1276"/>
                </a:cubicBezTo>
                <a:cubicBezTo>
                  <a:pt x="94" y="1289"/>
                  <a:pt x="98" y="1327"/>
                  <a:pt x="97" y="1342"/>
                </a:cubicBezTo>
                <a:cubicBezTo>
                  <a:pt x="96" y="1357"/>
                  <a:pt x="95" y="1362"/>
                  <a:pt x="89" y="1366"/>
                </a:cubicBezTo>
                <a:cubicBezTo>
                  <a:pt x="83" y="1370"/>
                  <a:pt x="67" y="1356"/>
                  <a:pt x="63" y="1366"/>
                </a:cubicBezTo>
                <a:cubicBezTo>
                  <a:pt x="59" y="1376"/>
                  <a:pt x="71" y="1415"/>
                  <a:pt x="63" y="1423"/>
                </a:cubicBezTo>
                <a:cubicBezTo>
                  <a:pt x="60" y="1435"/>
                  <a:pt x="27" y="1408"/>
                  <a:pt x="17" y="1416"/>
                </a:cubicBezTo>
                <a:cubicBezTo>
                  <a:pt x="7" y="1424"/>
                  <a:pt x="2" y="1455"/>
                  <a:pt x="1" y="1472"/>
                </a:cubicBezTo>
                <a:cubicBezTo>
                  <a:pt x="0" y="1489"/>
                  <a:pt x="0" y="1502"/>
                  <a:pt x="11" y="1516"/>
                </a:cubicBezTo>
                <a:cubicBezTo>
                  <a:pt x="22" y="1530"/>
                  <a:pt x="58" y="1541"/>
                  <a:pt x="69" y="1554"/>
                </a:cubicBezTo>
                <a:cubicBezTo>
                  <a:pt x="80" y="1567"/>
                  <a:pt x="64" y="1565"/>
                  <a:pt x="75" y="1592"/>
                </a:cubicBezTo>
                <a:cubicBezTo>
                  <a:pt x="80" y="1627"/>
                  <a:pt x="124" y="1683"/>
                  <a:pt x="135" y="1716"/>
                </a:cubicBezTo>
                <a:cubicBezTo>
                  <a:pt x="149" y="1745"/>
                  <a:pt x="149" y="1752"/>
                  <a:pt x="157" y="1764"/>
                </a:cubicBezTo>
                <a:cubicBezTo>
                  <a:pt x="159" y="1778"/>
                  <a:pt x="175" y="1780"/>
                  <a:pt x="183" y="1792"/>
                </a:cubicBezTo>
                <a:cubicBezTo>
                  <a:pt x="196" y="1800"/>
                  <a:pt x="217" y="1801"/>
                  <a:pt x="235" y="1810"/>
                </a:cubicBezTo>
                <a:cubicBezTo>
                  <a:pt x="253" y="1819"/>
                  <a:pt x="276" y="1842"/>
                  <a:pt x="289" y="1848"/>
                </a:cubicBezTo>
                <a:cubicBezTo>
                  <a:pt x="303" y="1859"/>
                  <a:pt x="301" y="1840"/>
                  <a:pt x="315" y="1846"/>
                </a:cubicBezTo>
                <a:cubicBezTo>
                  <a:pt x="327" y="1848"/>
                  <a:pt x="350" y="1862"/>
                  <a:pt x="361" y="1862"/>
                </a:cubicBezTo>
                <a:cubicBezTo>
                  <a:pt x="372" y="1862"/>
                  <a:pt x="371" y="1828"/>
                  <a:pt x="383" y="1844"/>
                </a:cubicBezTo>
                <a:cubicBezTo>
                  <a:pt x="395" y="1877"/>
                  <a:pt x="420" y="1925"/>
                  <a:pt x="431" y="1958"/>
                </a:cubicBezTo>
                <a:cubicBezTo>
                  <a:pt x="435" y="1970"/>
                  <a:pt x="449" y="1972"/>
                  <a:pt x="449" y="1972"/>
                </a:cubicBezTo>
                <a:cubicBezTo>
                  <a:pt x="430" y="2001"/>
                  <a:pt x="414" y="1997"/>
                  <a:pt x="403" y="2032"/>
                </a:cubicBezTo>
                <a:cubicBezTo>
                  <a:pt x="399" y="2044"/>
                  <a:pt x="421" y="2092"/>
                  <a:pt x="421" y="2092"/>
                </a:cubicBezTo>
                <a:cubicBezTo>
                  <a:pt x="422" y="2112"/>
                  <a:pt x="461" y="2130"/>
                  <a:pt x="483" y="2148"/>
                </a:cubicBezTo>
                <a:cubicBezTo>
                  <a:pt x="505" y="2166"/>
                  <a:pt x="547" y="2182"/>
                  <a:pt x="551" y="2202"/>
                </a:cubicBezTo>
                <a:cubicBezTo>
                  <a:pt x="583" y="2235"/>
                  <a:pt x="636" y="2313"/>
                  <a:pt x="677" y="2348"/>
                </a:cubicBezTo>
                <a:cubicBezTo>
                  <a:pt x="715" y="2359"/>
                  <a:pt x="778" y="2394"/>
                  <a:pt x="797" y="2412"/>
                </a:cubicBezTo>
                <a:cubicBezTo>
                  <a:pt x="816" y="2430"/>
                  <a:pt x="779" y="2432"/>
                  <a:pt x="791" y="2456"/>
                </a:cubicBezTo>
                <a:cubicBezTo>
                  <a:pt x="806" y="2501"/>
                  <a:pt x="821" y="2541"/>
                  <a:pt x="871" y="2557"/>
                </a:cubicBezTo>
                <a:cubicBezTo>
                  <a:pt x="897" y="2592"/>
                  <a:pt x="912" y="2628"/>
                  <a:pt x="949" y="2653"/>
                </a:cubicBezTo>
                <a:cubicBezTo>
                  <a:pt x="983" y="2706"/>
                  <a:pt x="938" y="2644"/>
                  <a:pt x="979" y="2677"/>
                </a:cubicBezTo>
                <a:cubicBezTo>
                  <a:pt x="1018" y="2709"/>
                  <a:pt x="964" y="2687"/>
                  <a:pt x="1009" y="2702"/>
                </a:cubicBezTo>
                <a:cubicBezTo>
                  <a:pt x="1030" y="2718"/>
                  <a:pt x="1047" y="2736"/>
                  <a:pt x="1069" y="2750"/>
                </a:cubicBezTo>
                <a:cubicBezTo>
                  <a:pt x="1079" y="2763"/>
                  <a:pt x="1095" y="2764"/>
                  <a:pt x="1097" y="2774"/>
                </a:cubicBezTo>
                <a:cubicBezTo>
                  <a:pt x="1099" y="2784"/>
                  <a:pt x="1078" y="2805"/>
                  <a:pt x="1081" y="2810"/>
                </a:cubicBezTo>
                <a:cubicBezTo>
                  <a:pt x="1086" y="2822"/>
                  <a:pt x="1105" y="2799"/>
                  <a:pt x="1117" y="2806"/>
                </a:cubicBezTo>
                <a:cubicBezTo>
                  <a:pt x="1129" y="2813"/>
                  <a:pt x="1148" y="2849"/>
                  <a:pt x="1154" y="2852"/>
                </a:cubicBezTo>
                <a:cubicBezTo>
                  <a:pt x="1167" y="2859"/>
                  <a:pt x="1144" y="2823"/>
                  <a:pt x="1153" y="2822"/>
                </a:cubicBezTo>
                <a:cubicBezTo>
                  <a:pt x="1162" y="2821"/>
                  <a:pt x="1192" y="2834"/>
                  <a:pt x="1209" y="2846"/>
                </a:cubicBezTo>
                <a:cubicBezTo>
                  <a:pt x="1271" y="2881"/>
                  <a:pt x="1215" y="2880"/>
                  <a:pt x="1256" y="2895"/>
                </a:cubicBezTo>
                <a:cubicBezTo>
                  <a:pt x="1264" y="2901"/>
                  <a:pt x="1250" y="2896"/>
                  <a:pt x="1250" y="2901"/>
                </a:cubicBezTo>
                <a:cubicBezTo>
                  <a:pt x="1242" y="2901"/>
                  <a:pt x="1251" y="2918"/>
                  <a:pt x="1256" y="2925"/>
                </a:cubicBezTo>
                <a:cubicBezTo>
                  <a:pt x="1270" y="2930"/>
                  <a:pt x="1287" y="2909"/>
                  <a:pt x="1307" y="2942"/>
                </a:cubicBezTo>
                <a:cubicBezTo>
                  <a:pt x="1324" y="2973"/>
                  <a:pt x="1403" y="3081"/>
                  <a:pt x="1421" y="3120"/>
                </a:cubicBezTo>
              </a:path>
            </a:pathLst>
          </a:custGeom>
          <a:solidFill>
            <a:srgbClr val="00FFFF"/>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7"/>
          <p:cNvSpPr/>
          <p:nvPr/>
        </p:nvSpPr>
        <p:spPr bwMode="auto">
          <a:xfrm>
            <a:off x="2743200" y="3124200"/>
            <a:ext cx="4470400" cy="3733800"/>
          </a:xfrm>
          <a:custGeom>
            <a:avLst/>
            <a:gdLst>
              <a:gd name="T0" fmla="*/ 2147483646 w 1872"/>
              <a:gd name="T1" fmla="*/ 2147483646 h 1832"/>
              <a:gd name="T2" fmla="*/ 2147483646 w 1872"/>
              <a:gd name="T3" fmla="*/ 2147483646 h 1832"/>
              <a:gd name="T4" fmla="*/ 2147483646 w 1872"/>
              <a:gd name="T5" fmla="*/ 2147483646 h 1832"/>
              <a:gd name="T6" fmla="*/ 2147483646 w 1872"/>
              <a:gd name="T7" fmla="*/ 2147483646 h 1832"/>
              <a:gd name="T8" fmla="*/ 2147483646 w 1872"/>
              <a:gd name="T9" fmla="*/ 2147483646 h 1832"/>
              <a:gd name="T10" fmla="*/ 2147483646 w 1872"/>
              <a:gd name="T11" fmla="*/ 2147483646 h 1832"/>
              <a:gd name="T12" fmla="*/ 2147483646 w 1872"/>
              <a:gd name="T13" fmla="*/ 2147483646 h 1832"/>
              <a:gd name="T14" fmla="*/ 2147483646 w 1872"/>
              <a:gd name="T15" fmla="*/ 2147483646 h 1832"/>
              <a:gd name="T16" fmla="*/ 2147483646 w 1872"/>
              <a:gd name="T17" fmla="*/ 2147483646 h 1832"/>
              <a:gd name="T18" fmla="*/ 2147483646 w 1872"/>
              <a:gd name="T19" fmla="*/ 2147483646 h 1832"/>
              <a:gd name="T20" fmla="*/ 2147483646 w 1872"/>
              <a:gd name="T21" fmla="*/ 2147483646 h 1832"/>
              <a:gd name="T22" fmla="*/ 2147483646 w 1872"/>
              <a:gd name="T23" fmla="*/ 2147483646 h 1832"/>
              <a:gd name="T24" fmla="*/ 2147483646 w 1872"/>
              <a:gd name="T25" fmla="*/ 2147483646 h 1832"/>
              <a:gd name="T26" fmla="*/ 2147483646 w 1872"/>
              <a:gd name="T27" fmla="*/ 2147483646 h 1832"/>
              <a:gd name="T28" fmla="*/ 2147483646 w 1872"/>
              <a:gd name="T29" fmla="*/ 2147483646 h 1832"/>
              <a:gd name="T30" fmla="*/ 2147483646 w 1872"/>
              <a:gd name="T31" fmla="*/ 2147483646 h 1832"/>
              <a:gd name="T32" fmla="*/ 2147483646 w 1872"/>
              <a:gd name="T33" fmla="*/ 2147483646 h 1832"/>
              <a:gd name="T34" fmla="*/ 2147483646 w 1872"/>
              <a:gd name="T35" fmla="*/ 2147483646 h 1832"/>
              <a:gd name="T36" fmla="*/ 2147483646 w 1872"/>
              <a:gd name="T37" fmla="*/ 2147483646 h 1832"/>
              <a:gd name="T38" fmla="*/ 2147483646 w 1872"/>
              <a:gd name="T39" fmla="*/ 2147483646 h 1832"/>
              <a:gd name="T40" fmla="*/ 2147483646 w 1872"/>
              <a:gd name="T41" fmla="*/ 2147483646 h 1832"/>
              <a:gd name="T42" fmla="*/ 2147483646 w 1872"/>
              <a:gd name="T43" fmla="*/ 2147483646 h 1832"/>
              <a:gd name="T44" fmla="*/ 2147483646 w 1872"/>
              <a:gd name="T45" fmla="*/ 2147483646 h 1832"/>
              <a:gd name="T46" fmla="*/ 2147483646 w 1872"/>
              <a:gd name="T47" fmla="*/ 2147483646 h 1832"/>
              <a:gd name="T48" fmla="*/ 2147483646 w 1872"/>
              <a:gd name="T49" fmla="*/ 2147483646 h 1832"/>
              <a:gd name="T50" fmla="*/ 2147483646 w 1872"/>
              <a:gd name="T51" fmla="*/ 2147483646 h 1832"/>
              <a:gd name="T52" fmla="*/ 2147483646 w 1872"/>
              <a:gd name="T53" fmla="*/ 2147483646 h 1832"/>
              <a:gd name="T54" fmla="*/ 2147483646 w 1872"/>
              <a:gd name="T55" fmla="*/ 2147483646 h 1832"/>
              <a:gd name="T56" fmla="*/ 2147483646 w 1872"/>
              <a:gd name="T57" fmla="*/ 2147483646 h 1832"/>
              <a:gd name="T58" fmla="*/ 2147483646 w 1872"/>
              <a:gd name="T59" fmla="*/ 2147483646 h 1832"/>
              <a:gd name="T60" fmla="*/ 2147483646 w 1872"/>
              <a:gd name="T61" fmla="*/ 2147483646 h 1832"/>
              <a:gd name="T62" fmla="*/ 2147483646 w 1872"/>
              <a:gd name="T63" fmla="*/ 2147483646 h 1832"/>
              <a:gd name="T64" fmla="*/ 2147483646 w 1872"/>
              <a:gd name="T65" fmla="*/ 2147483646 h 1832"/>
              <a:gd name="T66" fmla="*/ 2147483646 w 1872"/>
              <a:gd name="T67" fmla="*/ 2147483646 h 1832"/>
              <a:gd name="T68" fmla="*/ 2147483646 w 1872"/>
              <a:gd name="T69" fmla="*/ 2147483646 h 1832"/>
              <a:gd name="T70" fmla="*/ 2147483646 w 1872"/>
              <a:gd name="T71" fmla="*/ 2147483646 h 1832"/>
              <a:gd name="T72" fmla="*/ 2147483646 w 1872"/>
              <a:gd name="T73" fmla="*/ 2147483646 h 1832"/>
              <a:gd name="T74" fmla="*/ 2147483646 w 1872"/>
              <a:gd name="T75" fmla="*/ 2147483646 h 1832"/>
              <a:gd name="T76" fmla="*/ 2147483646 w 1872"/>
              <a:gd name="T77" fmla="*/ 2147483646 h 1832"/>
              <a:gd name="T78" fmla="*/ 2147483646 w 1872"/>
              <a:gd name="T79" fmla="*/ 2147483646 h 1832"/>
              <a:gd name="T80" fmla="*/ 2147483646 w 1872"/>
              <a:gd name="T81" fmla="*/ 2147483646 h 1832"/>
              <a:gd name="T82" fmla="*/ 2147483646 w 1872"/>
              <a:gd name="T83" fmla="*/ 2147483646 h 1832"/>
              <a:gd name="T84" fmla="*/ 2147483646 w 1872"/>
              <a:gd name="T85" fmla="*/ 2147483646 h 1832"/>
              <a:gd name="T86" fmla="*/ 2147483646 w 1872"/>
              <a:gd name="T87" fmla="*/ 2147483646 h 1832"/>
              <a:gd name="T88" fmla="*/ 2147483646 w 1872"/>
              <a:gd name="T89" fmla="*/ 2147483646 h 1832"/>
              <a:gd name="T90" fmla="*/ 2147483646 w 1872"/>
              <a:gd name="T91" fmla="*/ 2147483646 h 1832"/>
              <a:gd name="T92" fmla="*/ 2147483646 w 1872"/>
              <a:gd name="T93" fmla="*/ 2147483646 h 1832"/>
              <a:gd name="T94" fmla="*/ 2147483646 w 1872"/>
              <a:gd name="T95" fmla="*/ 2147483646 h 1832"/>
              <a:gd name="T96" fmla="*/ 2147483646 w 1872"/>
              <a:gd name="T97" fmla="*/ 2147483646 h 1832"/>
              <a:gd name="T98" fmla="*/ 2147483646 w 1872"/>
              <a:gd name="T99" fmla="*/ 2147483646 h 1832"/>
              <a:gd name="T100" fmla="*/ 2147483646 w 1872"/>
              <a:gd name="T101" fmla="*/ 2147483646 h 1832"/>
              <a:gd name="T102" fmla="*/ 2147483646 w 1872"/>
              <a:gd name="T103" fmla="*/ 2147483646 h 1832"/>
              <a:gd name="T104" fmla="*/ 2147483646 w 1872"/>
              <a:gd name="T105" fmla="*/ 2147483646 h 1832"/>
              <a:gd name="T106" fmla="*/ 0 w 1872"/>
              <a:gd name="T107" fmla="*/ 2147483646 h 1832"/>
              <a:gd name="T108" fmla="*/ 2147483646 w 1872"/>
              <a:gd name="T109" fmla="*/ 2147483646 h 18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72" h="1832">
                <a:moveTo>
                  <a:pt x="6" y="20"/>
                </a:moveTo>
                <a:cubicBezTo>
                  <a:pt x="65" y="0"/>
                  <a:pt x="27" y="41"/>
                  <a:pt x="66" y="50"/>
                </a:cubicBezTo>
                <a:cubicBezTo>
                  <a:pt x="86" y="55"/>
                  <a:pt x="106" y="54"/>
                  <a:pt x="126" y="56"/>
                </a:cubicBezTo>
                <a:cubicBezTo>
                  <a:pt x="150" y="62"/>
                  <a:pt x="166" y="66"/>
                  <a:pt x="186" y="80"/>
                </a:cubicBezTo>
                <a:cubicBezTo>
                  <a:pt x="190" y="86"/>
                  <a:pt x="195" y="92"/>
                  <a:pt x="198" y="98"/>
                </a:cubicBezTo>
                <a:cubicBezTo>
                  <a:pt x="201" y="104"/>
                  <a:pt x="199" y="112"/>
                  <a:pt x="204" y="116"/>
                </a:cubicBezTo>
                <a:cubicBezTo>
                  <a:pt x="214" y="123"/>
                  <a:pt x="228" y="124"/>
                  <a:pt x="240" y="128"/>
                </a:cubicBezTo>
                <a:cubicBezTo>
                  <a:pt x="246" y="130"/>
                  <a:pt x="258" y="134"/>
                  <a:pt x="258" y="134"/>
                </a:cubicBezTo>
                <a:cubicBezTo>
                  <a:pt x="266" y="146"/>
                  <a:pt x="274" y="158"/>
                  <a:pt x="282" y="170"/>
                </a:cubicBezTo>
                <a:cubicBezTo>
                  <a:pt x="289" y="181"/>
                  <a:pt x="307" y="175"/>
                  <a:pt x="318" y="182"/>
                </a:cubicBezTo>
                <a:cubicBezTo>
                  <a:pt x="330" y="190"/>
                  <a:pt x="342" y="198"/>
                  <a:pt x="354" y="206"/>
                </a:cubicBezTo>
                <a:cubicBezTo>
                  <a:pt x="379" y="223"/>
                  <a:pt x="396" y="244"/>
                  <a:pt x="426" y="254"/>
                </a:cubicBezTo>
                <a:cubicBezTo>
                  <a:pt x="466" y="252"/>
                  <a:pt x="506" y="242"/>
                  <a:pt x="546" y="242"/>
                </a:cubicBezTo>
                <a:cubicBezTo>
                  <a:pt x="577" y="242"/>
                  <a:pt x="622" y="262"/>
                  <a:pt x="654" y="266"/>
                </a:cubicBezTo>
                <a:cubicBezTo>
                  <a:pt x="636" y="357"/>
                  <a:pt x="623" y="506"/>
                  <a:pt x="732" y="542"/>
                </a:cubicBezTo>
                <a:cubicBezTo>
                  <a:pt x="764" y="590"/>
                  <a:pt x="722" y="540"/>
                  <a:pt x="762" y="548"/>
                </a:cubicBezTo>
                <a:cubicBezTo>
                  <a:pt x="769" y="549"/>
                  <a:pt x="768" y="562"/>
                  <a:pt x="774" y="566"/>
                </a:cubicBezTo>
                <a:cubicBezTo>
                  <a:pt x="785" y="573"/>
                  <a:pt x="798" y="574"/>
                  <a:pt x="810" y="578"/>
                </a:cubicBezTo>
                <a:cubicBezTo>
                  <a:pt x="816" y="580"/>
                  <a:pt x="828" y="584"/>
                  <a:pt x="828" y="584"/>
                </a:cubicBezTo>
                <a:cubicBezTo>
                  <a:pt x="885" y="546"/>
                  <a:pt x="869" y="622"/>
                  <a:pt x="918" y="638"/>
                </a:cubicBezTo>
                <a:cubicBezTo>
                  <a:pt x="933" y="684"/>
                  <a:pt x="955" y="675"/>
                  <a:pt x="990" y="698"/>
                </a:cubicBezTo>
                <a:cubicBezTo>
                  <a:pt x="999" y="726"/>
                  <a:pt x="999" y="717"/>
                  <a:pt x="990" y="758"/>
                </a:cubicBezTo>
                <a:cubicBezTo>
                  <a:pt x="987" y="770"/>
                  <a:pt x="978" y="794"/>
                  <a:pt x="978" y="794"/>
                </a:cubicBezTo>
                <a:cubicBezTo>
                  <a:pt x="1021" y="808"/>
                  <a:pt x="1003" y="799"/>
                  <a:pt x="1032" y="818"/>
                </a:cubicBezTo>
                <a:cubicBezTo>
                  <a:pt x="1043" y="835"/>
                  <a:pt x="1051" y="855"/>
                  <a:pt x="1062" y="872"/>
                </a:cubicBezTo>
                <a:cubicBezTo>
                  <a:pt x="1081" y="900"/>
                  <a:pt x="1079" y="879"/>
                  <a:pt x="1092" y="908"/>
                </a:cubicBezTo>
                <a:cubicBezTo>
                  <a:pt x="1113" y="954"/>
                  <a:pt x="1113" y="998"/>
                  <a:pt x="1158" y="1028"/>
                </a:cubicBezTo>
                <a:cubicBezTo>
                  <a:pt x="1204" y="1013"/>
                  <a:pt x="1182" y="1014"/>
                  <a:pt x="1224" y="1022"/>
                </a:cubicBezTo>
                <a:cubicBezTo>
                  <a:pt x="1228" y="1062"/>
                  <a:pt x="1225" y="1108"/>
                  <a:pt x="1248" y="1142"/>
                </a:cubicBezTo>
                <a:cubicBezTo>
                  <a:pt x="1262" y="1211"/>
                  <a:pt x="1294" y="1157"/>
                  <a:pt x="1344" y="1190"/>
                </a:cubicBezTo>
                <a:cubicBezTo>
                  <a:pt x="1358" y="1233"/>
                  <a:pt x="1345" y="1219"/>
                  <a:pt x="1374" y="1238"/>
                </a:cubicBezTo>
                <a:cubicBezTo>
                  <a:pt x="1390" y="1263"/>
                  <a:pt x="1397" y="1267"/>
                  <a:pt x="1422" y="1250"/>
                </a:cubicBezTo>
                <a:cubicBezTo>
                  <a:pt x="1444" y="1265"/>
                  <a:pt x="1455" y="1271"/>
                  <a:pt x="1446" y="1298"/>
                </a:cubicBezTo>
                <a:cubicBezTo>
                  <a:pt x="1454" y="1322"/>
                  <a:pt x="1462" y="1346"/>
                  <a:pt x="1470" y="1370"/>
                </a:cubicBezTo>
                <a:cubicBezTo>
                  <a:pt x="1472" y="1377"/>
                  <a:pt x="1479" y="1382"/>
                  <a:pt x="1482" y="1388"/>
                </a:cubicBezTo>
                <a:cubicBezTo>
                  <a:pt x="1485" y="1394"/>
                  <a:pt x="1486" y="1400"/>
                  <a:pt x="1488" y="1406"/>
                </a:cubicBezTo>
                <a:cubicBezTo>
                  <a:pt x="1492" y="1422"/>
                  <a:pt x="1487" y="1444"/>
                  <a:pt x="1500" y="1454"/>
                </a:cubicBezTo>
                <a:cubicBezTo>
                  <a:pt x="1510" y="1461"/>
                  <a:pt x="1536" y="1466"/>
                  <a:pt x="1536" y="1466"/>
                </a:cubicBezTo>
                <a:cubicBezTo>
                  <a:pt x="1545" y="1502"/>
                  <a:pt x="1539" y="1482"/>
                  <a:pt x="1554" y="1526"/>
                </a:cubicBezTo>
                <a:cubicBezTo>
                  <a:pt x="1559" y="1540"/>
                  <a:pt x="1578" y="1562"/>
                  <a:pt x="1578" y="1562"/>
                </a:cubicBezTo>
                <a:cubicBezTo>
                  <a:pt x="1587" y="1536"/>
                  <a:pt x="1595" y="1536"/>
                  <a:pt x="1620" y="1544"/>
                </a:cubicBezTo>
                <a:cubicBezTo>
                  <a:pt x="1621" y="1548"/>
                  <a:pt x="1631" y="1628"/>
                  <a:pt x="1650" y="1634"/>
                </a:cubicBezTo>
                <a:cubicBezTo>
                  <a:pt x="1654" y="1635"/>
                  <a:pt x="1654" y="1626"/>
                  <a:pt x="1656" y="1622"/>
                </a:cubicBezTo>
                <a:cubicBezTo>
                  <a:pt x="1601" y="1663"/>
                  <a:pt x="1651" y="1622"/>
                  <a:pt x="1668" y="1616"/>
                </a:cubicBezTo>
                <a:cubicBezTo>
                  <a:pt x="1689" y="1630"/>
                  <a:pt x="1697" y="1636"/>
                  <a:pt x="1722" y="1628"/>
                </a:cubicBezTo>
                <a:cubicBezTo>
                  <a:pt x="1728" y="1630"/>
                  <a:pt x="1736" y="1629"/>
                  <a:pt x="1740" y="1634"/>
                </a:cubicBezTo>
                <a:cubicBezTo>
                  <a:pt x="1761" y="1660"/>
                  <a:pt x="1728" y="1664"/>
                  <a:pt x="1764" y="1652"/>
                </a:cubicBezTo>
                <a:cubicBezTo>
                  <a:pt x="1773" y="1688"/>
                  <a:pt x="1781" y="1691"/>
                  <a:pt x="1812" y="1670"/>
                </a:cubicBezTo>
                <a:cubicBezTo>
                  <a:pt x="1814" y="1664"/>
                  <a:pt x="1812" y="1653"/>
                  <a:pt x="1818" y="1652"/>
                </a:cubicBezTo>
                <a:cubicBezTo>
                  <a:pt x="1834" y="1650"/>
                  <a:pt x="1866" y="1664"/>
                  <a:pt x="1866" y="1664"/>
                </a:cubicBezTo>
                <a:cubicBezTo>
                  <a:pt x="1864" y="1696"/>
                  <a:pt x="1872" y="1730"/>
                  <a:pt x="1860" y="1760"/>
                </a:cubicBezTo>
                <a:cubicBezTo>
                  <a:pt x="1857" y="1767"/>
                  <a:pt x="1791" y="1781"/>
                  <a:pt x="1782" y="1784"/>
                </a:cubicBezTo>
                <a:cubicBezTo>
                  <a:pt x="1765" y="1810"/>
                  <a:pt x="1739" y="1811"/>
                  <a:pt x="1728" y="1832"/>
                </a:cubicBezTo>
                <a:lnTo>
                  <a:pt x="0" y="1832"/>
                </a:lnTo>
                <a:lnTo>
                  <a:pt x="6" y="20"/>
                </a:lnTo>
                <a:close/>
              </a:path>
            </a:pathLst>
          </a:custGeom>
          <a:solidFill>
            <a:srgbClr val="C0C0C0"/>
          </a:solidFill>
          <a:ln w="9525" cap="flat" cmpd="sng">
            <a:solidFill>
              <a:schemeClr val="tx1"/>
            </a:solidFill>
            <a:prstDash val="dashDot"/>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Freeform 8"/>
          <p:cNvSpPr/>
          <p:nvPr/>
        </p:nvSpPr>
        <p:spPr bwMode="auto">
          <a:xfrm>
            <a:off x="2743200" y="533400"/>
            <a:ext cx="1320800" cy="2819400"/>
          </a:xfrm>
          <a:custGeom>
            <a:avLst/>
            <a:gdLst>
              <a:gd name="T0" fmla="*/ 2147483646 w 532"/>
              <a:gd name="T1" fmla="*/ 2147483646 h 988"/>
              <a:gd name="T2" fmla="*/ 2147483646 w 532"/>
              <a:gd name="T3" fmla="*/ 2147483646 h 988"/>
              <a:gd name="T4" fmla="*/ 2147483646 w 532"/>
              <a:gd name="T5" fmla="*/ 2147483646 h 988"/>
              <a:gd name="T6" fmla="*/ 2147483646 w 532"/>
              <a:gd name="T7" fmla="*/ 2147483646 h 988"/>
              <a:gd name="T8" fmla="*/ 2147483646 w 532"/>
              <a:gd name="T9" fmla="*/ 2147483646 h 988"/>
              <a:gd name="T10" fmla="*/ 2147483646 w 532"/>
              <a:gd name="T11" fmla="*/ 2147483646 h 988"/>
              <a:gd name="T12" fmla="*/ 2147483646 w 532"/>
              <a:gd name="T13" fmla="*/ 2147483646 h 988"/>
              <a:gd name="T14" fmla="*/ 2147483646 w 532"/>
              <a:gd name="T15" fmla="*/ 2147483646 h 988"/>
              <a:gd name="T16" fmla="*/ 2147483646 w 532"/>
              <a:gd name="T17" fmla="*/ 2147483646 h 988"/>
              <a:gd name="T18" fmla="*/ 2147483646 w 532"/>
              <a:gd name="T19" fmla="*/ 2147483646 h 988"/>
              <a:gd name="T20" fmla="*/ 2147483646 w 532"/>
              <a:gd name="T21" fmla="*/ 2147483646 h 988"/>
              <a:gd name="T22" fmla="*/ 2147483646 w 532"/>
              <a:gd name="T23" fmla="*/ 2147483646 h 988"/>
              <a:gd name="T24" fmla="*/ 2147483646 w 532"/>
              <a:gd name="T25" fmla="*/ 2147483646 h 988"/>
              <a:gd name="T26" fmla="*/ 2147483646 w 532"/>
              <a:gd name="T27" fmla="*/ 2147483646 h 988"/>
              <a:gd name="T28" fmla="*/ 2147483646 w 532"/>
              <a:gd name="T29" fmla="*/ 2147483646 h 988"/>
              <a:gd name="T30" fmla="*/ 2147483646 w 532"/>
              <a:gd name="T31" fmla="*/ 2147483646 h 988"/>
              <a:gd name="T32" fmla="*/ 2147483646 w 532"/>
              <a:gd name="T33" fmla="*/ 2147483646 h 988"/>
              <a:gd name="T34" fmla="*/ 2147483646 w 532"/>
              <a:gd name="T35" fmla="*/ 2147483646 h 988"/>
              <a:gd name="T36" fmla="*/ 2147483646 w 532"/>
              <a:gd name="T37" fmla="*/ 2147483646 h 988"/>
              <a:gd name="T38" fmla="*/ 2147483646 w 532"/>
              <a:gd name="T39" fmla="*/ 2147483646 h 988"/>
              <a:gd name="T40" fmla="*/ 2147483646 w 532"/>
              <a:gd name="T41" fmla="*/ 2147483646 h 988"/>
              <a:gd name="T42" fmla="*/ 2147483646 w 532"/>
              <a:gd name="T43" fmla="*/ 2147483646 h 988"/>
              <a:gd name="T44" fmla="*/ 2147483646 w 532"/>
              <a:gd name="T45" fmla="*/ 2147483646 h 988"/>
              <a:gd name="T46" fmla="*/ 2147483646 w 532"/>
              <a:gd name="T47" fmla="*/ 2147483646 h 988"/>
              <a:gd name="T48" fmla="*/ 2147483646 w 532"/>
              <a:gd name="T49" fmla="*/ 2147483646 h 988"/>
              <a:gd name="T50" fmla="*/ 2147483646 w 532"/>
              <a:gd name="T51" fmla="*/ 2147483646 h 988"/>
              <a:gd name="T52" fmla="*/ 2147483646 w 532"/>
              <a:gd name="T53" fmla="*/ 2147483646 h 988"/>
              <a:gd name="T54" fmla="*/ 2147483646 w 532"/>
              <a:gd name="T55" fmla="*/ 2147483646 h 988"/>
              <a:gd name="T56" fmla="*/ 2147483646 w 532"/>
              <a:gd name="T57" fmla="*/ 2147483646 h 988"/>
              <a:gd name="T58" fmla="*/ 2147483646 w 532"/>
              <a:gd name="T59" fmla="*/ 2147483646 h 988"/>
              <a:gd name="T60" fmla="*/ 2147483646 w 532"/>
              <a:gd name="T61" fmla="*/ 2147483646 h 988"/>
              <a:gd name="T62" fmla="*/ 2147483646 w 532"/>
              <a:gd name="T63" fmla="*/ 2147483646 h 988"/>
              <a:gd name="T64" fmla="*/ 2147483646 w 532"/>
              <a:gd name="T65" fmla="*/ 2147483646 h 988"/>
              <a:gd name="T66" fmla="*/ 2147483646 w 532"/>
              <a:gd name="T67" fmla="*/ 2147483646 h 988"/>
              <a:gd name="T68" fmla="*/ 2147483646 w 532"/>
              <a:gd name="T69" fmla="*/ 2147483646 h 988"/>
              <a:gd name="T70" fmla="*/ 2147483646 w 532"/>
              <a:gd name="T71" fmla="*/ 2147483646 h 988"/>
              <a:gd name="T72" fmla="*/ 2147483646 w 532"/>
              <a:gd name="T73" fmla="*/ 2147483646 h 988"/>
              <a:gd name="T74" fmla="*/ 2147483646 w 532"/>
              <a:gd name="T75" fmla="*/ 2147483646 h 988"/>
              <a:gd name="T76" fmla="*/ 2147483646 w 532"/>
              <a:gd name="T77" fmla="*/ 2147483646 h 988"/>
              <a:gd name="T78" fmla="*/ 2147483646 w 532"/>
              <a:gd name="T79" fmla="*/ 2147483646 h 988"/>
              <a:gd name="T80" fmla="*/ 2147483646 w 532"/>
              <a:gd name="T81" fmla="*/ 2147483646 h 988"/>
              <a:gd name="T82" fmla="*/ 2147483646 w 532"/>
              <a:gd name="T83" fmla="*/ 2147483646 h 988"/>
              <a:gd name="T84" fmla="*/ 2147483646 w 532"/>
              <a:gd name="T85" fmla="*/ 2147483646 h 988"/>
              <a:gd name="T86" fmla="*/ 2147483646 w 532"/>
              <a:gd name="T87" fmla="*/ 2147483646 h 988"/>
              <a:gd name="T88" fmla="*/ 2147483646 w 532"/>
              <a:gd name="T89" fmla="*/ 2147483646 h 988"/>
              <a:gd name="T90" fmla="*/ 0 w 532"/>
              <a:gd name="T91" fmla="*/ 2147483646 h 988"/>
              <a:gd name="T92" fmla="*/ 2147483646 w 532"/>
              <a:gd name="T93" fmla="*/ 2147483646 h 988"/>
              <a:gd name="T94" fmla="*/ 2147483646 w 532"/>
              <a:gd name="T95" fmla="*/ 2147483646 h 988"/>
              <a:gd name="T96" fmla="*/ 2147483646 w 532"/>
              <a:gd name="T97" fmla="*/ 2147483646 h 988"/>
              <a:gd name="T98" fmla="*/ 2147483646 w 532"/>
              <a:gd name="T99" fmla="*/ 2147483646 h 988"/>
              <a:gd name="T100" fmla="*/ 2147483646 w 532"/>
              <a:gd name="T101" fmla="*/ 2147483646 h 988"/>
              <a:gd name="T102" fmla="*/ 2147483646 w 532"/>
              <a:gd name="T103" fmla="*/ 2147483646 h 988"/>
              <a:gd name="T104" fmla="*/ 2147483646 w 532"/>
              <a:gd name="T105" fmla="*/ 2147483646 h 988"/>
              <a:gd name="T106" fmla="*/ 2147483646 w 532"/>
              <a:gd name="T107" fmla="*/ 2147483646 h 988"/>
              <a:gd name="T108" fmla="*/ 2147483646 w 532"/>
              <a:gd name="T109" fmla="*/ 2147483646 h 988"/>
              <a:gd name="T110" fmla="*/ 2147483646 w 532"/>
              <a:gd name="T111" fmla="*/ 2147483646 h 988"/>
              <a:gd name="T112" fmla="*/ 2147483646 w 532"/>
              <a:gd name="T113" fmla="*/ 2147483646 h 988"/>
              <a:gd name="T114" fmla="*/ 2147483646 w 532"/>
              <a:gd name="T115" fmla="*/ 2147483646 h 9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2" h="988">
                <a:moveTo>
                  <a:pt x="304" y="104"/>
                </a:moveTo>
                <a:cubicBezTo>
                  <a:pt x="306" y="106"/>
                  <a:pt x="316" y="107"/>
                  <a:pt x="321" y="116"/>
                </a:cubicBezTo>
                <a:cubicBezTo>
                  <a:pt x="327" y="121"/>
                  <a:pt x="342" y="129"/>
                  <a:pt x="343" y="134"/>
                </a:cubicBezTo>
                <a:cubicBezTo>
                  <a:pt x="344" y="139"/>
                  <a:pt x="336" y="142"/>
                  <a:pt x="325" y="146"/>
                </a:cubicBezTo>
                <a:cubicBezTo>
                  <a:pt x="314" y="150"/>
                  <a:pt x="288" y="146"/>
                  <a:pt x="277" y="159"/>
                </a:cubicBezTo>
                <a:cubicBezTo>
                  <a:pt x="266" y="172"/>
                  <a:pt x="268" y="209"/>
                  <a:pt x="261" y="224"/>
                </a:cubicBezTo>
                <a:cubicBezTo>
                  <a:pt x="248" y="236"/>
                  <a:pt x="239" y="239"/>
                  <a:pt x="235" y="251"/>
                </a:cubicBezTo>
                <a:cubicBezTo>
                  <a:pt x="226" y="261"/>
                  <a:pt x="211" y="278"/>
                  <a:pt x="208" y="287"/>
                </a:cubicBezTo>
                <a:cubicBezTo>
                  <a:pt x="205" y="296"/>
                  <a:pt x="212" y="301"/>
                  <a:pt x="217" y="305"/>
                </a:cubicBezTo>
                <a:cubicBezTo>
                  <a:pt x="222" y="309"/>
                  <a:pt x="232" y="315"/>
                  <a:pt x="240" y="314"/>
                </a:cubicBezTo>
                <a:cubicBezTo>
                  <a:pt x="248" y="313"/>
                  <a:pt x="255" y="304"/>
                  <a:pt x="267" y="297"/>
                </a:cubicBezTo>
                <a:cubicBezTo>
                  <a:pt x="276" y="291"/>
                  <a:pt x="296" y="279"/>
                  <a:pt x="309" y="272"/>
                </a:cubicBezTo>
                <a:cubicBezTo>
                  <a:pt x="322" y="265"/>
                  <a:pt x="334" y="262"/>
                  <a:pt x="343" y="257"/>
                </a:cubicBezTo>
                <a:cubicBezTo>
                  <a:pt x="350" y="254"/>
                  <a:pt x="353" y="235"/>
                  <a:pt x="363" y="240"/>
                </a:cubicBezTo>
                <a:cubicBezTo>
                  <a:pt x="368" y="243"/>
                  <a:pt x="377" y="265"/>
                  <a:pt x="376" y="276"/>
                </a:cubicBezTo>
                <a:cubicBezTo>
                  <a:pt x="375" y="287"/>
                  <a:pt x="365" y="291"/>
                  <a:pt x="355" y="305"/>
                </a:cubicBezTo>
                <a:cubicBezTo>
                  <a:pt x="345" y="319"/>
                  <a:pt x="309" y="343"/>
                  <a:pt x="313" y="357"/>
                </a:cubicBezTo>
                <a:cubicBezTo>
                  <a:pt x="317" y="371"/>
                  <a:pt x="366" y="383"/>
                  <a:pt x="381" y="389"/>
                </a:cubicBezTo>
                <a:cubicBezTo>
                  <a:pt x="387" y="394"/>
                  <a:pt x="396" y="391"/>
                  <a:pt x="402" y="395"/>
                </a:cubicBezTo>
                <a:cubicBezTo>
                  <a:pt x="408" y="399"/>
                  <a:pt x="420" y="407"/>
                  <a:pt x="420" y="407"/>
                </a:cubicBezTo>
                <a:cubicBezTo>
                  <a:pt x="423" y="410"/>
                  <a:pt x="420" y="405"/>
                  <a:pt x="424" y="408"/>
                </a:cubicBezTo>
                <a:cubicBezTo>
                  <a:pt x="428" y="411"/>
                  <a:pt x="438" y="419"/>
                  <a:pt x="444" y="422"/>
                </a:cubicBezTo>
                <a:cubicBezTo>
                  <a:pt x="450" y="424"/>
                  <a:pt x="462" y="428"/>
                  <a:pt x="462" y="428"/>
                </a:cubicBezTo>
                <a:cubicBezTo>
                  <a:pt x="464" y="433"/>
                  <a:pt x="470" y="444"/>
                  <a:pt x="474" y="440"/>
                </a:cubicBezTo>
                <a:cubicBezTo>
                  <a:pt x="476" y="438"/>
                  <a:pt x="468" y="432"/>
                  <a:pt x="471" y="431"/>
                </a:cubicBezTo>
                <a:cubicBezTo>
                  <a:pt x="483" y="428"/>
                  <a:pt x="511" y="463"/>
                  <a:pt x="523" y="467"/>
                </a:cubicBezTo>
                <a:cubicBezTo>
                  <a:pt x="532" y="486"/>
                  <a:pt x="493" y="530"/>
                  <a:pt x="487" y="549"/>
                </a:cubicBezTo>
                <a:cubicBezTo>
                  <a:pt x="478" y="567"/>
                  <a:pt x="477" y="568"/>
                  <a:pt x="471" y="575"/>
                </a:cubicBezTo>
                <a:cubicBezTo>
                  <a:pt x="470" y="581"/>
                  <a:pt x="454" y="580"/>
                  <a:pt x="451" y="591"/>
                </a:cubicBezTo>
                <a:cubicBezTo>
                  <a:pt x="442" y="602"/>
                  <a:pt x="422" y="626"/>
                  <a:pt x="417" y="639"/>
                </a:cubicBezTo>
                <a:cubicBezTo>
                  <a:pt x="407" y="649"/>
                  <a:pt x="430" y="661"/>
                  <a:pt x="420" y="671"/>
                </a:cubicBezTo>
                <a:cubicBezTo>
                  <a:pt x="417" y="674"/>
                  <a:pt x="411" y="680"/>
                  <a:pt x="411" y="680"/>
                </a:cubicBezTo>
                <a:cubicBezTo>
                  <a:pt x="401" y="711"/>
                  <a:pt x="399" y="693"/>
                  <a:pt x="378" y="710"/>
                </a:cubicBezTo>
                <a:cubicBezTo>
                  <a:pt x="369" y="717"/>
                  <a:pt x="351" y="731"/>
                  <a:pt x="351" y="731"/>
                </a:cubicBezTo>
                <a:cubicBezTo>
                  <a:pt x="358" y="753"/>
                  <a:pt x="361" y="753"/>
                  <a:pt x="348" y="740"/>
                </a:cubicBezTo>
                <a:cubicBezTo>
                  <a:pt x="308" y="767"/>
                  <a:pt x="263" y="736"/>
                  <a:pt x="216" y="738"/>
                </a:cubicBezTo>
                <a:cubicBezTo>
                  <a:pt x="184" y="746"/>
                  <a:pt x="150" y="745"/>
                  <a:pt x="126" y="750"/>
                </a:cubicBezTo>
                <a:cubicBezTo>
                  <a:pt x="100" y="752"/>
                  <a:pt x="65" y="743"/>
                  <a:pt x="60" y="752"/>
                </a:cubicBezTo>
                <a:cubicBezTo>
                  <a:pt x="53" y="762"/>
                  <a:pt x="92" y="794"/>
                  <a:pt x="97" y="807"/>
                </a:cubicBezTo>
                <a:cubicBezTo>
                  <a:pt x="104" y="818"/>
                  <a:pt x="104" y="812"/>
                  <a:pt x="103" y="816"/>
                </a:cubicBezTo>
                <a:cubicBezTo>
                  <a:pt x="102" y="820"/>
                  <a:pt x="93" y="826"/>
                  <a:pt x="93" y="833"/>
                </a:cubicBezTo>
                <a:cubicBezTo>
                  <a:pt x="100" y="851"/>
                  <a:pt x="107" y="846"/>
                  <a:pt x="102" y="857"/>
                </a:cubicBezTo>
                <a:cubicBezTo>
                  <a:pt x="100" y="864"/>
                  <a:pt x="94" y="872"/>
                  <a:pt x="79" y="873"/>
                </a:cubicBezTo>
                <a:cubicBezTo>
                  <a:pt x="72" y="880"/>
                  <a:pt x="22" y="859"/>
                  <a:pt x="13" y="861"/>
                </a:cubicBezTo>
                <a:cubicBezTo>
                  <a:pt x="5" y="866"/>
                  <a:pt x="9" y="902"/>
                  <a:pt x="7" y="915"/>
                </a:cubicBezTo>
                <a:cubicBezTo>
                  <a:pt x="5" y="928"/>
                  <a:pt x="0" y="988"/>
                  <a:pt x="0" y="941"/>
                </a:cubicBezTo>
                <a:cubicBezTo>
                  <a:pt x="18" y="869"/>
                  <a:pt x="9" y="697"/>
                  <a:pt x="9" y="632"/>
                </a:cubicBezTo>
                <a:lnTo>
                  <a:pt x="9" y="65"/>
                </a:lnTo>
                <a:cubicBezTo>
                  <a:pt x="25" y="60"/>
                  <a:pt x="40" y="56"/>
                  <a:pt x="54" y="47"/>
                </a:cubicBezTo>
                <a:cubicBezTo>
                  <a:pt x="71" y="21"/>
                  <a:pt x="48" y="52"/>
                  <a:pt x="69" y="35"/>
                </a:cubicBezTo>
                <a:cubicBezTo>
                  <a:pt x="75" y="30"/>
                  <a:pt x="83" y="6"/>
                  <a:pt x="90" y="3"/>
                </a:cubicBezTo>
                <a:cubicBezTo>
                  <a:pt x="97" y="0"/>
                  <a:pt x="104" y="11"/>
                  <a:pt x="114" y="14"/>
                </a:cubicBezTo>
                <a:cubicBezTo>
                  <a:pt x="131" y="8"/>
                  <a:pt x="137" y="22"/>
                  <a:pt x="150" y="23"/>
                </a:cubicBezTo>
                <a:cubicBezTo>
                  <a:pt x="174" y="26"/>
                  <a:pt x="198" y="25"/>
                  <a:pt x="222" y="26"/>
                </a:cubicBezTo>
                <a:cubicBezTo>
                  <a:pt x="232" y="29"/>
                  <a:pt x="239" y="35"/>
                  <a:pt x="249" y="38"/>
                </a:cubicBezTo>
                <a:cubicBezTo>
                  <a:pt x="250" y="47"/>
                  <a:pt x="264" y="54"/>
                  <a:pt x="268" y="62"/>
                </a:cubicBezTo>
                <a:cubicBezTo>
                  <a:pt x="273" y="72"/>
                  <a:pt x="279" y="83"/>
                  <a:pt x="279" y="83"/>
                </a:cubicBezTo>
                <a:cubicBezTo>
                  <a:pt x="282" y="94"/>
                  <a:pt x="308" y="106"/>
                  <a:pt x="312" y="113"/>
                </a:cubicBezTo>
              </a:path>
            </a:pathLst>
          </a:custGeom>
          <a:solidFill>
            <a:srgbClr val="C0C0C0"/>
          </a:solidFill>
          <a:ln w="9525" cap="flat" cmpd="sng">
            <a:solidFill>
              <a:schemeClr val="tx1"/>
            </a:solidFill>
            <a:prstDash val="dash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Text Box 9"/>
          <p:cNvSpPr txBox="1">
            <a:spLocks noChangeArrowheads="1"/>
          </p:cNvSpPr>
          <p:nvPr/>
        </p:nvSpPr>
        <p:spPr bwMode="auto">
          <a:xfrm>
            <a:off x="7010400" y="6096000"/>
            <a:ext cx="1422400" cy="304800"/>
          </a:xfrm>
          <a:prstGeom prst="rect">
            <a:avLst/>
          </a:prstGeom>
          <a:noFill/>
          <a:ln>
            <a:noFill/>
          </a:ln>
          <a:effectLst/>
        </p:spPr>
        <p:txBody>
          <a:bodyPr>
            <a:spAutoFit/>
          </a:bodyPr>
          <a:lstStyle/>
          <a:p>
            <a:pPr algn="ctr" defTabSz="914400">
              <a:spcBef>
                <a:spcPct val="50000"/>
              </a:spcBef>
              <a:defRPr/>
            </a:pPr>
            <a:r>
              <a:rPr lang="en-US" sz="1400" b="1">
                <a:solidFill>
                  <a:srgbClr val="000000"/>
                </a:solidFill>
                <a:effectLst>
                  <a:outerShdw blurRad="38100" dist="38100" dir="2700000" algn="tl">
                    <a:srgbClr val="C0C0C0"/>
                  </a:outerShdw>
                </a:effectLst>
                <a:latin typeface="Times New Roman" panose="02020603050405020304" pitchFamily="18" charset="0"/>
              </a:rPr>
              <a:t>Thuận Hoá</a:t>
            </a:r>
            <a:endParaRPr lang="en-US" sz="1400" b="1">
              <a:solidFill>
                <a:srgbClr val="000000"/>
              </a:solidFill>
              <a:effectLst>
                <a:outerShdw blurRad="38100" dist="38100" dir="2700000" algn="tl">
                  <a:srgbClr val="C0C0C0"/>
                </a:outerShdw>
              </a:effectLst>
              <a:latin typeface="Times New Roman" panose="02020603050405020304" pitchFamily="18" charset="0"/>
            </a:endParaRPr>
          </a:p>
        </p:txBody>
      </p:sp>
      <p:sp>
        <p:nvSpPr>
          <p:cNvPr id="36874" name="Text Box 10"/>
          <p:cNvSpPr txBox="1">
            <a:spLocks noChangeArrowheads="1"/>
          </p:cNvSpPr>
          <p:nvPr/>
        </p:nvSpPr>
        <p:spPr bwMode="auto">
          <a:xfrm>
            <a:off x="5384800" y="4953000"/>
            <a:ext cx="1828800" cy="304800"/>
          </a:xfrm>
          <a:prstGeom prst="rect">
            <a:avLst/>
          </a:prstGeom>
          <a:noFill/>
          <a:ln>
            <a:noFill/>
          </a:ln>
          <a:effectLst/>
        </p:spPr>
        <p:txBody>
          <a:bodyPr>
            <a:spAutoFit/>
          </a:bodyPr>
          <a:lstStyle/>
          <a:p>
            <a:pPr defTabSz="914400" eaLnBrk="1" hangingPunct="1">
              <a:spcBef>
                <a:spcPct val="50000"/>
              </a:spcBef>
              <a:defRPr/>
            </a:pPr>
            <a:r>
              <a:rPr lang="en-US" sz="1400" b="1">
                <a:solidFill>
                  <a:srgbClr val="000000"/>
                </a:solidFill>
                <a:effectLst>
                  <a:outerShdw blurRad="38100" dist="38100" dir="2700000" algn="tl">
                    <a:srgbClr val="C0C0C0"/>
                  </a:outerShdw>
                </a:effectLst>
                <a:latin typeface="Times New Roman" panose="02020603050405020304" pitchFamily="18" charset="0"/>
              </a:rPr>
              <a:t>Quảng Bình</a:t>
            </a:r>
            <a:endParaRPr lang="en-US" sz="1400" b="1">
              <a:solidFill>
                <a:srgbClr val="000000"/>
              </a:solidFill>
              <a:effectLst>
                <a:outerShdw blurRad="38100" dist="38100" dir="2700000" algn="tl">
                  <a:srgbClr val="C0C0C0"/>
                </a:outerShdw>
              </a:effectLst>
              <a:latin typeface="Times New Roman" panose="02020603050405020304" pitchFamily="18" charset="0"/>
            </a:endParaRPr>
          </a:p>
        </p:txBody>
      </p:sp>
      <p:sp>
        <p:nvSpPr>
          <p:cNvPr id="36875" name="Text Box 11"/>
          <p:cNvSpPr txBox="1">
            <a:spLocks noChangeArrowheads="1"/>
          </p:cNvSpPr>
          <p:nvPr/>
        </p:nvSpPr>
        <p:spPr bwMode="auto">
          <a:xfrm>
            <a:off x="4470400" y="4495800"/>
            <a:ext cx="1930400" cy="336550"/>
          </a:xfrm>
          <a:prstGeom prst="rect">
            <a:avLst/>
          </a:prstGeom>
          <a:noFill/>
          <a:ln>
            <a:noFill/>
          </a:ln>
          <a:effectLst/>
        </p:spPr>
        <p:txBody>
          <a:bodyPr>
            <a:spAutoFit/>
          </a:bodyPr>
          <a:lstStyle/>
          <a:p>
            <a:pPr defTabSz="914400" eaLnBrk="1" hangingPunct="1">
              <a:spcBef>
                <a:spcPct val="50000"/>
              </a:spcBef>
              <a:defRPr/>
            </a:pPr>
            <a:r>
              <a:rPr lang="en-US" sz="1600">
                <a:solidFill>
                  <a:srgbClr val="0066FF"/>
                </a:solidFill>
                <a:effectLst>
                  <a:outerShdw blurRad="38100" dist="38100" dir="2700000" algn="tl">
                    <a:srgbClr val="C0C0C0"/>
                  </a:outerShdw>
                </a:effectLst>
                <a:latin typeface="Times New Roman" panose="02020603050405020304" pitchFamily="18" charset="0"/>
              </a:rPr>
              <a:t>Sông Gianh</a:t>
            </a:r>
            <a:endParaRPr lang="en-US" sz="1600">
              <a:solidFill>
                <a:srgbClr val="0066FF"/>
              </a:solidFill>
              <a:effectLst>
                <a:outerShdw blurRad="38100" dist="38100" dir="2700000" algn="tl">
                  <a:srgbClr val="C0C0C0"/>
                </a:outerShdw>
              </a:effectLst>
              <a:latin typeface="Times New Roman" panose="02020603050405020304" pitchFamily="18" charset="0"/>
            </a:endParaRPr>
          </a:p>
        </p:txBody>
      </p:sp>
      <p:sp>
        <p:nvSpPr>
          <p:cNvPr id="36877" name="Text Box 13"/>
          <p:cNvSpPr txBox="1">
            <a:spLocks noChangeArrowheads="1"/>
          </p:cNvSpPr>
          <p:nvPr/>
        </p:nvSpPr>
        <p:spPr bwMode="auto">
          <a:xfrm>
            <a:off x="4165600" y="3352800"/>
            <a:ext cx="1422400" cy="304800"/>
          </a:xfrm>
          <a:prstGeom prst="rect">
            <a:avLst/>
          </a:prstGeom>
          <a:noFill/>
          <a:ln>
            <a:noFill/>
          </a:ln>
          <a:effectLst/>
        </p:spPr>
        <p:txBody>
          <a:bodyPr>
            <a:spAutoFit/>
          </a:bodyPr>
          <a:lstStyle/>
          <a:p>
            <a:pPr algn="ctr" defTabSz="914400">
              <a:spcBef>
                <a:spcPct val="50000"/>
              </a:spcBef>
              <a:defRPr/>
            </a:pPr>
            <a:r>
              <a:rPr lang="en-US" sz="1400" b="1">
                <a:solidFill>
                  <a:srgbClr val="000000"/>
                </a:solidFill>
                <a:effectLst>
                  <a:outerShdw blurRad="38100" dist="38100" dir="2700000" algn="tl">
                    <a:srgbClr val="C0C0C0"/>
                  </a:outerShdw>
                </a:effectLst>
                <a:latin typeface="Times New Roman" panose="02020603050405020304" pitchFamily="18" charset="0"/>
              </a:rPr>
              <a:t>Nghệ An</a:t>
            </a:r>
            <a:endParaRPr lang="en-US" sz="1400" b="1">
              <a:solidFill>
                <a:srgbClr val="000000"/>
              </a:solidFill>
              <a:effectLst>
                <a:outerShdw blurRad="38100" dist="38100" dir="2700000" algn="tl">
                  <a:srgbClr val="C0C0C0"/>
                </a:outerShdw>
              </a:effectLst>
              <a:latin typeface="Times New Roman" panose="02020603050405020304" pitchFamily="18" charset="0"/>
            </a:endParaRPr>
          </a:p>
        </p:txBody>
      </p:sp>
      <p:sp>
        <p:nvSpPr>
          <p:cNvPr id="36878" name="Text Box 14"/>
          <p:cNvSpPr txBox="1">
            <a:spLocks noChangeArrowheads="1"/>
          </p:cNvSpPr>
          <p:nvPr/>
        </p:nvSpPr>
        <p:spPr bwMode="auto">
          <a:xfrm>
            <a:off x="3657600" y="2667000"/>
            <a:ext cx="1828800" cy="304800"/>
          </a:xfrm>
          <a:prstGeom prst="rect">
            <a:avLst/>
          </a:prstGeom>
          <a:noFill/>
          <a:ln>
            <a:noFill/>
          </a:ln>
          <a:effectLst/>
        </p:spPr>
        <p:txBody>
          <a:bodyPr>
            <a:spAutoFit/>
          </a:bodyPr>
          <a:lstStyle/>
          <a:p>
            <a:pPr algn="ctr" defTabSz="914400">
              <a:spcBef>
                <a:spcPct val="50000"/>
              </a:spcBef>
              <a:defRPr/>
            </a:pPr>
            <a:r>
              <a:rPr lang="en-US" sz="1400" b="1">
                <a:solidFill>
                  <a:srgbClr val="000000"/>
                </a:solidFill>
                <a:effectLst>
                  <a:outerShdw blurRad="38100" dist="38100" dir="2700000" algn="tl">
                    <a:srgbClr val="C0C0C0"/>
                  </a:outerShdw>
                </a:effectLst>
                <a:latin typeface="Times New Roman" panose="02020603050405020304" pitchFamily="18" charset="0"/>
              </a:rPr>
              <a:t>Thanh Hoá</a:t>
            </a:r>
            <a:endParaRPr lang="en-US" sz="1400" b="1">
              <a:solidFill>
                <a:srgbClr val="000000"/>
              </a:solidFill>
              <a:effectLst>
                <a:outerShdw blurRad="38100" dist="38100" dir="2700000" algn="tl">
                  <a:srgbClr val="C0C0C0"/>
                </a:outerShdw>
              </a:effectLst>
              <a:latin typeface="Times New Roman" panose="02020603050405020304" pitchFamily="18" charset="0"/>
            </a:endParaRPr>
          </a:p>
        </p:txBody>
      </p:sp>
      <p:sp>
        <p:nvSpPr>
          <p:cNvPr id="36879" name="Text Box 15"/>
          <p:cNvSpPr txBox="1">
            <a:spLocks noChangeArrowheads="1"/>
          </p:cNvSpPr>
          <p:nvPr/>
        </p:nvSpPr>
        <p:spPr bwMode="auto">
          <a:xfrm>
            <a:off x="4368800" y="1447800"/>
            <a:ext cx="2133600" cy="304800"/>
          </a:xfrm>
          <a:prstGeom prst="rect">
            <a:avLst/>
          </a:prstGeom>
          <a:noFill/>
          <a:ln>
            <a:noFill/>
          </a:ln>
          <a:effectLst/>
        </p:spPr>
        <p:txBody>
          <a:bodyPr>
            <a:spAutoFit/>
          </a:bodyPr>
          <a:lstStyle/>
          <a:p>
            <a:pPr defTabSz="914400" eaLnBrk="1" hangingPunct="1">
              <a:spcBef>
                <a:spcPct val="50000"/>
              </a:spcBef>
              <a:defRPr/>
            </a:pPr>
            <a:r>
              <a:rPr lang="en-US" sz="1400" b="1">
                <a:solidFill>
                  <a:srgbClr val="000000"/>
                </a:solidFill>
                <a:effectLst>
                  <a:outerShdw blurRad="38100" dist="38100" dir="2700000" algn="tl">
                    <a:srgbClr val="C0C0C0"/>
                  </a:outerShdw>
                </a:effectLst>
                <a:latin typeface="Times New Roman" panose="02020603050405020304" pitchFamily="18" charset="0"/>
              </a:rPr>
              <a:t>Thăng Long</a:t>
            </a:r>
            <a:endParaRPr lang="en-US" sz="1400" b="1">
              <a:solidFill>
                <a:srgbClr val="000000"/>
              </a:solidFill>
              <a:effectLst>
                <a:outerShdw blurRad="38100" dist="38100" dir="2700000" algn="tl">
                  <a:srgbClr val="C0C0C0"/>
                </a:outerShdw>
              </a:effectLst>
              <a:latin typeface="Times New Roman" panose="02020603050405020304" pitchFamily="18" charset="0"/>
            </a:endParaRPr>
          </a:p>
        </p:txBody>
      </p:sp>
      <p:sp>
        <p:nvSpPr>
          <p:cNvPr id="36880" name="Text Box 16"/>
          <p:cNvSpPr txBox="1">
            <a:spLocks noChangeArrowheads="1"/>
          </p:cNvSpPr>
          <p:nvPr/>
        </p:nvSpPr>
        <p:spPr bwMode="auto">
          <a:xfrm>
            <a:off x="8128000" y="2743200"/>
            <a:ext cx="1422400" cy="946150"/>
          </a:xfrm>
          <a:prstGeom prst="rect">
            <a:avLst/>
          </a:prstGeom>
          <a:noFill/>
          <a:ln>
            <a:noFill/>
          </a:ln>
          <a:effectLst/>
        </p:spPr>
        <p:txBody>
          <a:bodyPr>
            <a:spAutoFit/>
          </a:bodyPr>
          <a:lstStyle/>
          <a:p>
            <a:pPr defTabSz="914400" eaLnBrk="1" hangingPunct="1">
              <a:spcBef>
                <a:spcPct val="50000"/>
              </a:spcBef>
              <a:defRPr/>
            </a:pPr>
            <a:r>
              <a:rPr lang="en-US" sz="2800">
                <a:solidFill>
                  <a:srgbClr val="000000"/>
                </a:solidFill>
                <a:effectLst>
                  <a:outerShdw blurRad="38100" dist="38100" dir="2700000" algn="tl">
                    <a:srgbClr val="C0C0C0"/>
                  </a:outerShdw>
                </a:effectLst>
                <a:latin typeface="Times New Roman" panose="02020603050405020304" pitchFamily="18" charset="0"/>
              </a:rPr>
              <a:t>Biển đông</a:t>
            </a:r>
            <a:endParaRPr lang="en-US" sz="2800">
              <a:solidFill>
                <a:srgbClr val="000000"/>
              </a:solidFill>
              <a:effectLst>
                <a:outerShdw blurRad="38100" dist="38100" dir="2700000" algn="tl">
                  <a:srgbClr val="C0C0C0"/>
                </a:outerShdw>
              </a:effectLst>
              <a:latin typeface="Times New Roman" panose="02020603050405020304" pitchFamily="18" charset="0"/>
            </a:endParaRPr>
          </a:p>
        </p:txBody>
      </p:sp>
      <p:sp>
        <p:nvSpPr>
          <p:cNvPr id="36881" name="Freeform 17"/>
          <p:cNvSpPr/>
          <p:nvPr/>
        </p:nvSpPr>
        <p:spPr bwMode="auto">
          <a:xfrm>
            <a:off x="5283200" y="4724400"/>
            <a:ext cx="1524000" cy="327025"/>
          </a:xfrm>
          <a:custGeom>
            <a:avLst/>
            <a:gdLst>
              <a:gd name="T0" fmla="*/ 0 w 284"/>
              <a:gd name="T1" fmla="*/ 2147483646 h 110"/>
              <a:gd name="T2" fmla="*/ 2147483646 w 284"/>
              <a:gd name="T3" fmla="*/ 2147483646 h 110"/>
              <a:gd name="T4" fmla="*/ 2147483646 w 284"/>
              <a:gd name="T5" fmla="*/ 2147483646 h 110"/>
              <a:gd name="T6" fmla="*/ 2147483646 w 284"/>
              <a:gd name="T7" fmla="*/ 2147483646 h 110"/>
              <a:gd name="T8" fmla="*/ 2147483646 w 284"/>
              <a:gd name="T9" fmla="*/ 2147483646 h 110"/>
              <a:gd name="T10" fmla="*/ 2147483646 w 284"/>
              <a:gd name="T11" fmla="*/ 2147483646 h 110"/>
              <a:gd name="T12" fmla="*/ 2147483646 w 284"/>
              <a:gd name="T13" fmla="*/ 2147483646 h 110"/>
              <a:gd name="T14" fmla="*/ 2147483646 w 284"/>
              <a:gd name="T15" fmla="*/ 2147483646 h 110"/>
              <a:gd name="T16" fmla="*/ 2147483646 w 284"/>
              <a:gd name="T17" fmla="*/ 2147483646 h 110"/>
              <a:gd name="T18" fmla="*/ 2147483646 w 284"/>
              <a:gd name="T19" fmla="*/ 2147483646 h 110"/>
              <a:gd name="T20" fmla="*/ 2147483646 w 284"/>
              <a:gd name="T21" fmla="*/ 2147483646 h 110"/>
              <a:gd name="T22" fmla="*/ 2147483646 w 284"/>
              <a:gd name="T23" fmla="*/ 2147483646 h 110"/>
              <a:gd name="T24" fmla="*/ 2147483646 w 284"/>
              <a:gd name="T25" fmla="*/ 2147483646 h 110"/>
              <a:gd name="T26" fmla="*/ 2147483646 w 284"/>
              <a:gd name="T27" fmla="*/ 2147483646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4" h="110">
                <a:moveTo>
                  <a:pt x="0" y="110"/>
                </a:moveTo>
                <a:cubicBezTo>
                  <a:pt x="5" y="107"/>
                  <a:pt x="8" y="104"/>
                  <a:pt x="14" y="103"/>
                </a:cubicBezTo>
                <a:cubicBezTo>
                  <a:pt x="25" y="98"/>
                  <a:pt x="33" y="90"/>
                  <a:pt x="44" y="83"/>
                </a:cubicBezTo>
                <a:cubicBezTo>
                  <a:pt x="46" y="70"/>
                  <a:pt x="45" y="56"/>
                  <a:pt x="50" y="44"/>
                </a:cubicBezTo>
                <a:cubicBezTo>
                  <a:pt x="53" y="29"/>
                  <a:pt x="54" y="21"/>
                  <a:pt x="71" y="19"/>
                </a:cubicBezTo>
                <a:cubicBezTo>
                  <a:pt x="78" y="15"/>
                  <a:pt x="78" y="9"/>
                  <a:pt x="86" y="7"/>
                </a:cubicBezTo>
                <a:cubicBezTo>
                  <a:pt x="100" y="0"/>
                  <a:pt x="131" y="5"/>
                  <a:pt x="140" y="5"/>
                </a:cubicBezTo>
                <a:cubicBezTo>
                  <a:pt x="146" y="7"/>
                  <a:pt x="149" y="10"/>
                  <a:pt x="155" y="11"/>
                </a:cubicBezTo>
                <a:cubicBezTo>
                  <a:pt x="161" y="14"/>
                  <a:pt x="167" y="16"/>
                  <a:pt x="173" y="17"/>
                </a:cubicBezTo>
                <a:cubicBezTo>
                  <a:pt x="178" y="21"/>
                  <a:pt x="182" y="22"/>
                  <a:pt x="188" y="23"/>
                </a:cubicBezTo>
                <a:cubicBezTo>
                  <a:pt x="194" y="26"/>
                  <a:pt x="200" y="28"/>
                  <a:pt x="206" y="29"/>
                </a:cubicBezTo>
                <a:cubicBezTo>
                  <a:pt x="211" y="33"/>
                  <a:pt x="215" y="34"/>
                  <a:pt x="222" y="35"/>
                </a:cubicBezTo>
                <a:cubicBezTo>
                  <a:pt x="233" y="39"/>
                  <a:pt x="245" y="42"/>
                  <a:pt x="257" y="44"/>
                </a:cubicBezTo>
                <a:cubicBezTo>
                  <a:pt x="266" y="48"/>
                  <a:pt x="276" y="46"/>
                  <a:pt x="284" y="52"/>
                </a:cubicBezTo>
              </a:path>
            </a:pathLst>
          </a:custGeom>
          <a:noFill/>
          <a:ln w="7620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2" name="Text Box 18"/>
          <p:cNvSpPr txBox="1">
            <a:spLocks noChangeArrowheads="1"/>
          </p:cNvSpPr>
          <p:nvPr/>
        </p:nvSpPr>
        <p:spPr bwMode="auto">
          <a:xfrm>
            <a:off x="2844800" y="6324600"/>
            <a:ext cx="6705600" cy="457200"/>
          </a:xfrm>
          <a:prstGeom prst="rect">
            <a:avLst/>
          </a:prstGeom>
          <a:noFill/>
          <a:ln>
            <a:noFill/>
          </a:ln>
          <a:effectLst/>
        </p:spPr>
        <p:txBody>
          <a:bodyPr>
            <a:spAutoFit/>
          </a:bodyPr>
          <a:lstStyle/>
          <a:p>
            <a:pPr algn="ctr" defTabSz="914400" eaLnBrk="1" hangingPunct="1">
              <a:spcBef>
                <a:spcPct val="50000"/>
              </a:spcBef>
              <a:defRPr/>
            </a:pPr>
            <a:r>
              <a:rPr lang="en-US" sz="2400" b="1">
                <a:solidFill>
                  <a:srgbClr val="CC0000"/>
                </a:solidFill>
                <a:effectLst>
                  <a:outerShdw blurRad="38100" dist="38100" dir="2700000" algn="tl">
                    <a:srgbClr val="C0C0C0"/>
                  </a:outerShdw>
                </a:effectLst>
                <a:latin typeface="Times New Roman" panose="02020603050405020304" pitchFamily="18" charset="0"/>
              </a:rPr>
              <a:t>Lược đồ chiến tranh Trịnh-Nguyễn</a:t>
            </a:r>
            <a:endParaRPr lang="en-US" sz="2400" b="1">
              <a:solidFill>
                <a:srgbClr val="CC0000"/>
              </a:solidFill>
              <a:effectLst>
                <a:outerShdw blurRad="38100" dist="38100" dir="2700000" algn="tl">
                  <a:srgbClr val="C0C0C0"/>
                </a:outerShdw>
              </a:effectLst>
              <a:latin typeface="Times New Roman" panose="02020603050405020304" pitchFamily="18" charset="0"/>
            </a:endParaRPr>
          </a:p>
        </p:txBody>
      </p:sp>
      <p:sp>
        <p:nvSpPr>
          <p:cNvPr id="36883" name="Text Box 19"/>
          <p:cNvSpPr txBox="1">
            <a:spLocks noChangeArrowheads="1"/>
          </p:cNvSpPr>
          <p:nvPr/>
        </p:nvSpPr>
        <p:spPr bwMode="auto">
          <a:xfrm>
            <a:off x="5283200" y="76200"/>
            <a:ext cx="1625600" cy="304800"/>
          </a:xfrm>
          <a:prstGeom prst="rect">
            <a:avLst/>
          </a:prstGeom>
          <a:noFill/>
          <a:ln>
            <a:noFill/>
          </a:ln>
          <a:effectLst/>
        </p:spPr>
        <p:txBody>
          <a:bodyPr>
            <a:spAutoFit/>
          </a:bodyPr>
          <a:lstStyle/>
          <a:p>
            <a:pPr defTabSz="914400" eaLnBrk="1" hangingPunct="1">
              <a:spcBef>
                <a:spcPct val="50000"/>
              </a:spcBef>
              <a:defRPr/>
            </a:pPr>
            <a:r>
              <a:rPr lang="en-US" sz="1400" b="1">
                <a:solidFill>
                  <a:srgbClr val="000000"/>
                </a:solidFill>
                <a:effectLst>
                  <a:outerShdw blurRad="38100" dist="38100" dir="2700000" algn="tl">
                    <a:srgbClr val="C0C0C0"/>
                  </a:outerShdw>
                </a:effectLst>
                <a:latin typeface="Times New Roman" panose="02020603050405020304" pitchFamily="18" charset="0"/>
              </a:rPr>
              <a:t>Cao Bằng</a:t>
            </a:r>
            <a:endParaRPr lang="en-US" sz="1400" b="1">
              <a:solidFill>
                <a:srgbClr val="000000"/>
              </a:solidFill>
              <a:effectLst>
                <a:outerShdw blurRad="38100" dist="38100" dir="2700000" algn="tl">
                  <a:srgbClr val="C0C0C0"/>
                </a:outerShdw>
              </a:effectLst>
              <a:latin typeface="Times New Roman" panose="02020603050405020304" pitchFamily="18" charset="0"/>
            </a:endParaRPr>
          </a:p>
        </p:txBody>
      </p:sp>
      <p:sp>
        <p:nvSpPr>
          <p:cNvPr id="36885" name="Text Box 21"/>
          <p:cNvSpPr txBox="1">
            <a:spLocks noChangeArrowheads="1"/>
          </p:cNvSpPr>
          <p:nvPr/>
        </p:nvSpPr>
        <p:spPr bwMode="auto">
          <a:xfrm>
            <a:off x="2946400" y="4876800"/>
            <a:ext cx="2133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buFontTx/>
              <a:buNone/>
            </a:pPr>
            <a:r>
              <a:rPr lang="en-US" altLang="en-US" sz="1600">
                <a:solidFill>
                  <a:srgbClr val="333399"/>
                </a:solidFill>
                <a:latin typeface="Times New Roman" panose="02020603050405020304" pitchFamily="18" charset="0"/>
              </a:rPr>
              <a:t>Chú giải:</a:t>
            </a:r>
            <a:endParaRPr lang="en-US" altLang="en-US" sz="1600">
              <a:solidFill>
                <a:srgbClr val="333399"/>
              </a:solidFill>
              <a:latin typeface="Times New Roman" panose="02020603050405020304" pitchFamily="18" charset="0"/>
            </a:endParaRPr>
          </a:p>
          <a:p>
            <a:pPr defTabSz="914400" eaLnBrk="1" hangingPunct="1">
              <a:spcBef>
                <a:spcPct val="50000"/>
              </a:spcBef>
              <a:buFontTx/>
              <a:buNone/>
            </a:pPr>
            <a:r>
              <a:rPr lang="en-US" altLang="en-US" sz="1600">
                <a:solidFill>
                  <a:srgbClr val="333399"/>
                </a:solidFill>
                <a:latin typeface="Times New Roman" panose="02020603050405020304" pitchFamily="18" charset="0"/>
              </a:rPr>
              <a:t> -Ranh giới chia cắt</a:t>
            </a:r>
            <a:endParaRPr lang="en-US" altLang="en-US" sz="1600">
              <a:solidFill>
                <a:srgbClr val="333399"/>
              </a:solidFill>
              <a:latin typeface="Times New Roman" panose="02020603050405020304" pitchFamily="18" charset="0"/>
            </a:endParaRPr>
          </a:p>
          <a:p>
            <a:pPr defTabSz="914400" eaLnBrk="1" hangingPunct="1">
              <a:spcBef>
                <a:spcPct val="50000"/>
              </a:spcBef>
              <a:buFontTx/>
              <a:buNone/>
            </a:pPr>
            <a:r>
              <a:rPr lang="en-US" altLang="en-US" sz="1600">
                <a:solidFill>
                  <a:srgbClr val="333399"/>
                </a:solidFill>
                <a:latin typeface="Times New Roman" panose="02020603050405020304" pitchFamily="18" charset="0"/>
              </a:rPr>
              <a:t>- Vùng diễn ra chiến trường</a:t>
            </a:r>
            <a:endParaRPr lang="en-US" altLang="en-US" sz="1600">
              <a:solidFill>
                <a:srgbClr val="333399"/>
              </a:solidFill>
              <a:latin typeface="Times New Roman" panose="02020603050405020304" pitchFamily="18" charset="0"/>
            </a:endParaRPr>
          </a:p>
        </p:txBody>
      </p:sp>
      <p:sp>
        <p:nvSpPr>
          <p:cNvPr id="36886" name="Freeform 22"/>
          <p:cNvSpPr/>
          <p:nvPr/>
        </p:nvSpPr>
        <p:spPr bwMode="auto">
          <a:xfrm>
            <a:off x="2743200" y="5791200"/>
            <a:ext cx="508000" cy="381000"/>
          </a:xfrm>
          <a:custGeom>
            <a:avLst/>
            <a:gdLst>
              <a:gd name="T0" fmla="*/ 2147483646 w 1077"/>
              <a:gd name="T1" fmla="*/ 2147483646 h 1262"/>
              <a:gd name="T2" fmla="*/ 2147483646 w 1077"/>
              <a:gd name="T3" fmla="*/ 2147483646 h 1262"/>
              <a:gd name="T4" fmla="*/ 2147483646 w 1077"/>
              <a:gd name="T5" fmla="*/ 2147483646 h 1262"/>
              <a:gd name="T6" fmla="*/ 2147483646 w 1077"/>
              <a:gd name="T7" fmla="*/ 2147483646 h 1262"/>
              <a:gd name="T8" fmla="*/ 2147483646 w 1077"/>
              <a:gd name="T9" fmla="*/ 2147483646 h 1262"/>
              <a:gd name="T10" fmla="*/ 2147483646 w 1077"/>
              <a:gd name="T11" fmla="*/ 2147483646 h 1262"/>
              <a:gd name="T12" fmla="*/ 2147483646 w 1077"/>
              <a:gd name="T13" fmla="*/ 2147483646 h 1262"/>
              <a:gd name="T14" fmla="*/ 2147483646 w 1077"/>
              <a:gd name="T15" fmla="*/ 2147483646 h 1262"/>
              <a:gd name="T16" fmla="*/ 2147483646 w 1077"/>
              <a:gd name="T17" fmla="*/ 2147483646 h 1262"/>
              <a:gd name="T18" fmla="*/ 2147483646 w 1077"/>
              <a:gd name="T19" fmla="*/ 2147483646 h 1262"/>
              <a:gd name="T20" fmla="*/ 2147483646 w 1077"/>
              <a:gd name="T21" fmla="*/ 2147483646 h 1262"/>
              <a:gd name="T22" fmla="*/ 2147483646 w 1077"/>
              <a:gd name="T23" fmla="*/ 2147483646 h 1262"/>
              <a:gd name="T24" fmla="*/ 2147483646 w 1077"/>
              <a:gd name="T25" fmla="*/ 2147483646 h 1262"/>
              <a:gd name="T26" fmla="*/ 2147483646 w 1077"/>
              <a:gd name="T27" fmla="*/ 2147483646 h 1262"/>
              <a:gd name="T28" fmla="*/ 2147483646 w 1077"/>
              <a:gd name="T29" fmla="*/ 2147483646 h 1262"/>
              <a:gd name="T30" fmla="*/ 2147483646 w 1077"/>
              <a:gd name="T31" fmla="*/ 2147483646 h 1262"/>
              <a:gd name="T32" fmla="*/ 2147483646 w 1077"/>
              <a:gd name="T33" fmla="*/ 2147483646 h 1262"/>
              <a:gd name="T34" fmla="*/ 2147483646 w 1077"/>
              <a:gd name="T35" fmla="*/ 2147483646 h 1262"/>
              <a:gd name="T36" fmla="*/ 2147483646 w 1077"/>
              <a:gd name="T37" fmla="*/ 2147483646 h 1262"/>
              <a:gd name="T38" fmla="*/ 2147483646 w 1077"/>
              <a:gd name="T39" fmla="*/ 2147483646 h 1262"/>
              <a:gd name="T40" fmla="*/ 2147483646 w 1077"/>
              <a:gd name="T41" fmla="*/ 2147483646 h 1262"/>
              <a:gd name="T42" fmla="*/ 2147483646 w 1077"/>
              <a:gd name="T43" fmla="*/ 2147483646 h 1262"/>
              <a:gd name="T44" fmla="*/ 2147483646 w 1077"/>
              <a:gd name="T45" fmla="*/ 2147483646 h 1262"/>
              <a:gd name="T46" fmla="*/ 2147483646 w 1077"/>
              <a:gd name="T47" fmla="*/ 2147483646 h 1262"/>
              <a:gd name="T48" fmla="*/ 2147483646 w 1077"/>
              <a:gd name="T49" fmla="*/ 2147483646 h 1262"/>
              <a:gd name="T50" fmla="*/ 2147483646 w 1077"/>
              <a:gd name="T51" fmla="*/ 2147483646 h 1262"/>
              <a:gd name="T52" fmla="*/ 2147483646 w 1077"/>
              <a:gd name="T53" fmla="*/ 2147483646 h 1262"/>
              <a:gd name="T54" fmla="*/ 2147483646 w 1077"/>
              <a:gd name="T55" fmla="*/ 2147483646 h 1262"/>
              <a:gd name="T56" fmla="*/ 2147483646 w 1077"/>
              <a:gd name="T57" fmla="*/ 2147483646 h 1262"/>
              <a:gd name="T58" fmla="*/ 2147483646 w 1077"/>
              <a:gd name="T59" fmla="*/ 2147483646 h 1262"/>
              <a:gd name="T60" fmla="*/ 2147483646 w 1077"/>
              <a:gd name="T61" fmla="*/ 2147483646 h 1262"/>
              <a:gd name="T62" fmla="*/ 2147483646 w 1077"/>
              <a:gd name="T63" fmla="*/ 2147483646 h 1262"/>
              <a:gd name="T64" fmla="*/ 2147483646 w 1077"/>
              <a:gd name="T65" fmla="*/ 2147483646 h 1262"/>
              <a:gd name="T66" fmla="*/ 2147483646 w 1077"/>
              <a:gd name="T67" fmla="*/ 2147483646 h 1262"/>
              <a:gd name="T68" fmla="*/ 2147483646 w 1077"/>
              <a:gd name="T69" fmla="*/ 2147483646 h 1262"/>
              <a:gd name="T70" fmla="*/ 2147483646 w 1077"/>
              <a:gd name="T71" fmla="*/ 0 h 12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7" h="1262">
                <a:moveTo>
                  <a:pt x="767" y="622"/>
                </a:moveTo>
                <a:cubicBezTo>
                  <a:pt x="754" y="588"/>
                  <a:pt x="742" y="578"/>
                  <a:pt x="712" y="558"/>
                </a:cubicBezTo>
                <a:cubicBezTo>
                  <a:pt x="700" y="523"/>
                  <a:pt x="692" y="515"/>
                  <a:pt x="657" y="503"/>
                </a:cubicBezTo>
                <a:cubicBezTo>
                  <a:pt x="629" y="483"/>
                  <a:pt x="596" y="462"/>
                  <a:pt x="565" y="448"/>
                </a:cubicBezTo>
                <a:cubicBezTo>
                  <a:pt x="548" y="440"/>
                  <a:pt x="529" y="436"/>
                  <a:pt x="511" y="430"/>
                </a:cubicBezTo>
                <a:cubicBezTo>
                  <a:pt x="502" y="427"/>
                  <a:pt x="483" y="421"/>
                  <a:pt x="483" y="421"/>
                </a:cubicBezTo>
                <a:cubicBezTo>
                  <a:pt x="361" y="424"/>
                  <a:pt x="239" y="422"/>
                  <a:pt x="117" y="430"/>
                </a:cubicBezTo>
                <a:cubicBezTo>
                  <a:pt x="85" y="432"/>
                  <a:pt x="44" y="494"/>
                  <a:pt x="44" y="494"/>
                </a:cubicBezTo>
                <a:cubicBezTo>
                  <a:pt x="34" y="525"/>
                  <a:pt x="27" y="555"/>
                  <a:pt x="17" y="586"/>
                </a:cubicBezTo>
                <a:cubicBezTo>
                  <a:pt x="0" y="722"/>
                  <a:pt x="2" y="675"/>
                  <a:pt x="17" y="887"/>
                </a:cubicBezTo>
                <a:cubicBezTo>
                  <a:pt x="18" y="897"/>
                  <a:pt x="18" y="909"/>
                  <a:pt x="26" y="915"/>
                </a:cubicBezTo>
                <a:cubicBezTo>
                  <a:pt x="31" y="919"/>
                  <a:pt x="171" y="976"/>
                  <a:pt x="181" y="979"/>
                </a:cubicBezTo>
                <a:cubicBezTo>
                  <a:pt x="202" y="999"/>
                  <a:pt x="225" y="1013"/>
                  <a:pt x="245" y="1034"/>
                </a:cubicBezTo>
                <a:cubicBezTo>
                  <a:pt x="255" y="1061"/>
                  <a:pt x="273" y="1116"/>
                  <a:pt x="273" y="1116"/>
                </a:cubicBezTo>
                <a:cubicBezTo>
                  <a:pt x="258" y="1161"/>
                  <a:pt x="261" y="1134"/>
                  <a:pt x="282" y="1198"/>
                </a:cubicBezTo>
                <a:cubicBezTo>
                  <a:pt x="288" y="1216"/>
                  <a:pt x="337" y="1216"/>
                  <a:pt x="337" y="1216"/>
                </a:cubicBezTo>
                <a:cubicBezTo>
                  <a:pt x="378" y="1260"/>
                  <a:pt x="445" y="1251"/>
                  <a:pt x="501" y="1262"/>
                </a:cubicBezTo>
                <a:cubicBezTo>
                  <a:pt x="514" y="1261"/>
                  <a:pt x="767" y="1249"/>
                  <a:pt x="803" y="1244"/>
                </a:cubicBezTo>
                <a:cubicBezTo>
                  <a:pt x="854" y="1237"/>
                  <a:pt x="897" y="1214"/>
                  <a:pt x="949" y="1207"/>
                </a:cubicBezTo>
                <a:cubicBezTo>
                  <a:pt x="1012" y="1186"/>
                  <a:pt x="990" y="1202"/>
                  <a:pt x="1023" y="1171"/>
                </a:cubicBezTo>
                <a:cubicBezTo>
                  <a:pt x="1026" y="1079"/>
                  <a:pt x="1024" y="987"/>
                  <a:pt x="1032" y="896"/>
                </a:cubicBezTo>
                <a:cubicBezTo>
                  <a:pt x="1035" y="854"/>
                  <a:pt x="1064" y="825"/>
                  <a:pt x="1077" y="787"/>
                </a:cubicBezTo>
                <a:cubicBezTo>
                  <a:pt x="1069" y="737"/>
                  <a:pt x="1072" y="711"/>
                  <a:pt x="1023" y="695"/>
                </a:cubicBezTo>
                <a:cubicBezTo>
                  <a:pt x="992" y="666"/>
                  <a:pt x="961" y="644"/>
                  <a:pt x="922" y="631"/>
                </a:cubicBezTo>
                <a:cubicBezTo>
                  <a:pt x="914" y="619"/>
                  <a:pt x="900" y="594"/>
                  <a:pt x="885" y="586"/>
                </a:cubicBezTo>
                <a:cubicBezTo>
                  <a:pt x="834" y="560"/>
                  <a:pt x="775" y="541"/>
                  <a:pt x="721" y="522"/>
                </a:cubicBezTo>
                <a:cubicBezTo>
                  <a:pt x="648" y="497"/>
                  <a:pt x="736" y="526"/>
                  <a:pt x="666" y="503"/>
                </a:cubicBezTo>
                <a:cubicBezTo>
                  <a:pt x="645" y="496"/>
                  <a:pt x="611" y="467"/>
                  <a:pt x="611" y="467"/>
                </a:cubicBezTo>
                <a:cubicBezTo>
                  <a:pt x="605" y="458"/>
                  <a:pt x="602" y="445"/>
                  <a:pt x="593" y="439"/>
                </a:cubicBezTo>
                <a:cubicBezTo>
                  <a:pt x="577" y="429"/>
                  <a:pt x="538" y="421"/>
                  <a:pt x="538" y="421"/>
                </a:cubicBezTo>
                <a:cubicBezTo>
                  <a:pt x="550" y="418"/>
                  <a:pt x="564" y="419"/>
                  <a:pt x="575" y="412"/>
                </a:cubicBezTo>
                <a:cubicBezTo>
                  <a:pt x="658" y="356"/>
                  <a:pt x="531" y="405"/>
                  <a:pt x="620" y="375"/>
                </a:cubicBezTo>
                <a:cubicBezTo>
                  <a:pt x="645" y="352"/>
                  <a:pt x="651" y="332"/>
                  <a:pt x="684" y="320"/>
                </a:cubicBezTo>
                <a:cubicBezTo>
                  <a:pt x="731" y="275"/>
                  <a:pt x="706" y="221"/>
                  <a:pt x="730" y="165"/>
                </a:cubicBezTo>
                <a:cubicBezTo>
                  <a:pt x="734" y="156"/>
                  <a:pt x="748" y="159"/>
                  <a:pt x="757" y="156"/>
                </a:cubicBezTo>
                <a:cubicBezTo>
                  <a:pt x="791" y="106"/>
                  <a:pt x="803" y="58"/>
                  <a:pt x="803" y="0"/>
                </a:cubicBezTo>
              </a:path>
            </a:pathLst>
          </a:custGeom>
          <a:noFill/>
          <a:ln w="76200" cap="rnd" cmpd="sng">
            <a:solidFill>
              <a:srgbClr val="CC0000"/>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7" name="Freeform 23"/>
          <p:cNvSpPr/>
          <p:nvPr/>
        </p:nvSpPr>
        <p:spPr bwMode="auto">
          <a:xfrm>
            <a:off x="2641600" y="5334000"/>
            <a:ext cx="609600" cy="228600"/>
          </a:xfrm>
          <a:custGeom>
            <a:avLst/>
            <a:gdLst>
              <a:gd name="T0" fmla="*/ 0 w 284"/>
              <a:gd name="T1" fmla="*/ 2147483646 h 110"/>
              <a:gd name="T2" fmla="*/ 2147483646 w 284"/>
              <a:gd name="T3" fmla="*/ 2147483646 h 110"/>
              <a:gd name="T4" fmla="*/ 2147483646 w 284"/>
              <a:gd name="T5" fmla="*/ 2147483646 h 110"/>
              <a:gd name="T6" fmla="*/ 2147483646 w 284"/>
              <a:gd name="T7" fmla="*/ 2147483646 h 110"/>
              <a:gd name="T8" fmla="*/ 2147483646 w 284"/>
              <a:gd name="T9" fmla="*/ 2147483646 h 110"/>
              <a:gd name="T10" fmla="*/ 2147483646 w 284"/>
              <a:gd name="T11" fmla="*/ 2147483646 h 110"/>
              <a:gd name="T12" fmla="*/ 2147483646 w 284"/>
              <a:gd name="T13" fmla="*/ 2147483646 h 110"/>
              <a:gd name="T14" fmla="*/ 2147483646 w 284"/>
              <a:gd name="T15" fmla="*/ 2147483646 h 110"/>
              <a:gd name="T16" fmla="*/ 2147483646 w 284"/>
              <a:gd name="T17" fmla="*/ 2147483646 h 110"/>
              <a:gd name="T18" fmla="*/ 2147483646 w 284"/>
              <a:gd name="T19" fmla="*/ 2147483646 h 110"/>
              <a:gd name="T20" fmla="*/ 2147483646 w 284"/>
              <a:gd name="T21" fmla="*/ 2147483646 h 110"/>
              <a:gd name="T22" fmla="*/ 2147483646 w 284"/>
              <a:gd name="T23" fmla="*/ 2147483646 h 110"/>
              <a:gd name="T24" fmla="*/ 2147483646 w 284"/>
              <a:gd name="T25" fmla="*/ 2147483646 h 110"/>
              <a:gd name="T26" fmla="*/ 2147483646 w 284"/>
              <a:gd name="T27" fmla="*/ 2147483646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4" h="110">
                <a:moveTo>
                  <a:pt x="0" y="110"/>
                </a:moveTo>
                <a:cubicBezTo>
                  <a:pt x="5" y="107"/>
                  <a:pt x="8" y="104"/>
                  <a:pt x="14" y="103"/>
                </a:cubicBezTo>
                <a:cubicBezTo>
                  <a:pt x="25" y="98"/>
                  <a:pt x="33" y="90"/>
                  <a:pt x="44" y="83"/>
                </a:cubicBezTo>
                <a:cubicBezTo>
                  <a:pt x="46" y="70"/>
                  <a:pt x="45" y="56"/>
                  <a:pt x="50" y="44"/>
                </a:cubicBezTo>
                <a:cubicBezTo>
                  <a:pt x="53" y="29"/>
                  <a:pt x="54" y="21"/>
                  <a:pt x="71" y="19"/>
                </a:cubicBezTo>
                <a:cubicBezTo>
                  <a:pt x="78" y="15"/>
                  <a:pt x="78" y="9"/>
                  <a:pt x="86" y="7"/>
                </a:cubicBezTo>
                <a:cubicBezTo>
                  <a:pt x="100" y="0"/>
                  <a:pt x="131" y="5"/>
                  <a:pt x="140" y="5"/>
                </a:cubicBezTo>
                <a:cubicBezTo>
                  <a:pt x="146" y="7"/>
                  <a:pt x="149" y="10"/>
                  <a:pt x="155" y="11"/>
                </a:cubicBezTo>
                <a:cubicBezTo>
                  <a:pt x="161" y="14"/>
                  <a:pt x="167" y="16"/>
                  <a:pt x="173" y="17"/>
                </a:cubicBezTo>
                <a:cubicBezTo>
                  <a:pt x="178" y="21"/>
                  <a:pt x="182" y="22"/>
                  <a:pt x="188" y="23"/>
                </a:cubicBezTo>
                <a:cubicBezTo>
                  <a:pt x="194" y="26"/>
                  <a:pt x="200" y="28"/>
                  <a:pt x="206" y="29"/>
                </a:cubicBezTo>
                <a:cubicBezTo>
                  <a:pt x="211" y="33"/>
                  <a:pt x="215" y="34"/>
                  <a:pt x="222" y="35"/>
                </a:cubicBezTo>
                <a:cubicBezTo>
                  <a:pt x="233" y="39"/>
                  <a:pt x="245" y="42"/>
                  <a:pt x="257" y="44"/>
                </a:cubicBezTo>
                <a:cubicBezTo>
                  <a:pt x="266" y="48"/>
                  <a:pt x="276" y="46"/>
                  <a:pt x="284" y="52"/>
                </a:cubicBezTo>
              </a:path>
            </a:pathLst>
          </a:custGeom>
          <a:noFill/>
          <a:ln w="76200" cap="flat" cmpd="sng">
            <a:solidFill>
              <a:srgbClr val="FF00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890" name="Picture 26" descr="FIRE1"/>
          <p:cNvPicPr>
            <a:picLocks noChangeAspect="1" noChangeArrowheads="1" noCrop="1"/>
          </p:cNvPicPr>
          <p:nvPr/>
        </p:nvPicPr>
        <p:blipFill>
          <a:blip r:embed="rId2"/>
          <a:srcRect/>
          <a:stretch>
            <a:fillRect/>
          </a:stretch>
        </p:blipFill>
        <p:spPr bwMode="auto">
          <a:xfrm>
            <a:off x="5181600" y="3886200"/>
            <a:ext cx="7286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27" descr="FIRE1"/>
          <p:cNvPicPr>
            <a:picLocks noChangeAspect="1" noChangeArrowheads="1" noCrop="1"/>
          </p:cNvPicPr>
          <p:nvPr/>
        </p:nvPicPr>
        <p:blipFill>
          <a:blip r:embed="rId2"/>
          <a:srcRect/>
          <a:stretch>
            <a:fillRect/>
          </a:stretch>
        </p:blipFill>
        <p:spPr bwMode="auto">
          <a:xfrm>
            <a:off x="5791200" y="4724400"/>
            <a:ext cx="7286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2" name="Freeform 28"/>
          <p:cNvSpPr/>
          <p:nvPr/>
        </p:nvSpPr>
        <p:spPr bwMode="auto">
          <a:xfrm>
            <a:off x="4470400" y="3810000"/>
            <a:ext cx="2481263" cy="1706563"/>
          </a:xfrm>
          <a:custGeom>
            <a:avLst/>
            <a:gdLst>
              <a:gd name="T0" fmla="*/ 0 w 1172"/>
              <a:gd name="T1" fmla="*/ 2147483646 h 1075"/>
              <a:gd name="T2" fmla="*/ 2147483646 w 1172"/>
              <a:gd name="T3" fmla="*/ 2147483646 h 1075"/>
              <a:gd name="T4" fmla="*/ 2147483646 w 1172"/>
              <a:gd name="T5" fmla="*/ 2147483646 h 1075"/>
              <a:gd name="T6" fmla="*/ 2147483646 w 1172"/>
              <a:gd name="T7" fmla="*/ 2147483646 h 1075"/>
              <a:gd name="T8" fmla="*/ 2147483646 w 1172"/>
              <a:gd name="T9" fmla="*/ 2147483646 h 1075"/>
              <a:gd name="T10" fmla="*/ 2147483646 w 1172"/>
              <a:gd name="T11" fmla="*/ 2147483646 h 1075"/>
              <a:gd name="T12" fmla="*/ 2147483646 w 1172"/>
              <a:gd name="T13" fmla="*/ 2147483646 h 1075"/>
              <a:gd name="T14" fmla="*/ 2147483646 w 1172"/>
              <a:gd name="T15" fmla="*/ 2147483646 h 1075"/>
              <a:gd name="T16" fmla="*/ 2147483646 w 1172"/>
              <a:gd name="T17" fmla="*/ 2147483646 h 1075"/>
              <a:gd name="T18" fmla="*/ 2147483646 w 1172"/>
              <a:gd name="T19" fmla="*/ 2147483646 h 1075"/>
              <a:gd name="T20" fmla="*/ 2147483646 w 1172"/>
              <a:gd name="T21" fmla="*/ 2147483646 h 1075"/>
              <a:gd name="T22" fmla="*/ 2147483646 w 1172"/>
              <a:gd name="T23" fmla="*/ 2147483646 h 1075"/>
              <a:gd name="T24" fmla="*/ 2147483646 w 1172"/>
              <a:gd name="T25" fmla="*/ 2147483646 h 1075"/>
              <a:gd name="T26" fmla="*/ 2147483646 w 1172"/>
              <a:gd name="T27" fmla="*/ 2147483646 h 1075"/>
              <a:gd name="T28" fmla="*/ 2147483646 w 1172"/>
              <a:gd name="T29" fmla="*/ 2147483646 h 1075"/>
              <a:gd name="T30" fmla="*/ 2147483646 w 1172"/>
              <a:gd name="T31" fmla="*/ 2147483646 h 1075"/>
              <a:gd name="T32" fmla="*/ 2147483646 w 1172"/>
              <a:gd name="T33" fmla="*/ 2147483646 h 1075"/>
              <a:gd name="T34" fmla="*/ 2147483646 w 1172"/>
              <a:gd name="T35" fmla="*/ 2147483646 h 1075"/>
              <a:gd name="T36" fmla="*/ 2147483646 w 1172"/>
              <a:gd name="T37" fmla="*/ 2147483646 h 1075"/>
              <a:gd name="T38" fmla="*/ 2147483646 w 1172"/>
              <a:gd name="T39" fmla="*/ 2147483646 h 1075"/>
              <a:gd name="T40" fmla="*/ 2147483646 w 1172"/>
              <a:gd name="T41" fmla="*/ 2147483646 h 1075"/>
              <a:gd name="T42" fmla="*/ 2147483646 w 1172"/>
              <a:gd name="T43" fmla="*/ 2147483646 h 1075"/>
              <a:gd name="T44" fmla="*/ 2147483646 w 1172"/>
              <a:gd name="T45" fmla="*/ 2147483646 h 1075"/>
              <a:gd name="T46" fmla="*/ 2147483646 w 1172"/>
              <a:gd name="T47" fmla="*/ 2147483646 h 1075"/>
              <a:gd name="T48" fmla="*/ 2147483646 w 1172"/>
              <a:gd name="T49" fmla="*/ 2147483646 h 1075"/>
              <a:gd name="T50" fmla="*/ 2147483646 w 1172"/>
              <a:gd name="T51" fmla="*/ 2147483646 h 1075"/>
              <a:gd name="T52" fmla="*/ 2147483646 w 1172"/>
              <a:gd name="T53" fmla="*/ 2147483646 h 1075"/>
              <a:gd name="T54" fmla="*/ 2147483646 w 1172"/>
              <a:gd name="T55" fmla="*/ 2147483646 h 1075"/>
              <a:gd name="T56" fmla="*/ 2147483646 w 1172"/>
              <a:gd name="T57" fmla="*/ 2147483646 h 10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2" h="1075">
                <a:moveTo>
                  <a:pt x="0" y="250"/>
                </a:moveTo>
                <a:cubicBezTo>
                  <a:pt x="20" y="189"/>
                  <a:pt x="112" y="129"/>
                  <a:pt x="164" y="86"/>
                </a:cubicBezTo>
                <a:cubicBezTo>
                  <a:pt x="181" y="72"/>
                  <a:pt x="204" y="34"/>
                  <a:pt x="228" y="31"/>
                </a:cubicBezTo>
                <a:cubicBezTo>
                  <a:pt x="295" y="23"/>
                  <a:pt x="362" y="25"/>
                  <a:pt x="429" y="22"/>
                </a:cubicBezTo>
                <a:cubicBezTo>
                  <a:pt x="457" y="17"/>
                  <a:pt x="484" y="0"/>
                  <a:pt x="512" y="3"/>
                </a:cubicBezTo>
                <a:cubicBezTo>
                  <a:pt x="531" y="5"/>
                  <a:pt x="548" y="16"/>
                  <a:pt x="566" y="22"/>
                </a:cubicBezTo>
                <a:cubicBezTo>
                  <a:pt x="575" y="25"/>
                  <a:pt x="594" y="31"/>
                  <a:pt x="594" y="31"/>
                </a:cubicBezTo>
                <a:cubicBezTo>
                  <a:pt x="610" y="78"/>
                  <a:pt x="593" y="132"/>
                  <a:pt x="612" y="177"/>
                </a:cubicBezTo>
                <a:cubicBezTo>
                  <a:pt x="631" y="222"/>
                  <a:pt x="724" y="223"/>
                  <a:pt x="758" y="250"/>
                </a:cubicBezTo>
                <a:cubicBezTo>
                  <a:pt x="806" y="289"/>
                  <a:pt x="792" y="367"/>
                  <a:pt x="841" y="397"/>
                </a:cubicBezTo>
                <a:cubicBezTo>
                  <a:pt x="909" y="438"/>
                  <a:pt x="1078" y="424"/>
                  <a:pt x="1078" y="424"/>
                </a:cubicBezTo>
                <a:cubicBezTo>
                  <a:pt x="1152" y="494"/>
                  <a:pt x="1075" y="620"/>
                  <a:pt x="1133" y="707"/>
                </a:cubicBezTo>
                <a:cubicBezTo>
                  <a:pt x="1138" y="745"/>
                  <a:pt x="1172" y="846"/>
                  <a:pt x="1142" y="881"/>
                </a:cubicBezTo>
                <a:cubicBezTo>
                  <a:pt x="1140" y="884"/>
                  <a:pt x="1054" y="897"/>
                  <a:pt x="1042" y="899"/>
                </a:cubicBezTo>
                <a:cubicBezTo>
                  <a:pt x="1036" y="908"/>
                  <a:pt x="962" y="1016"/>
                  <a:pt x="950" y="1018"/>
                </a:cubicBezTo>
                <a:cubicBezTo>
                  <a:pt x="886" y="1026"/>
                  <a:pt x="822" y="1024"/>
                  <a:pt x="758" y="1027"/>
                </a:cubicBezTo>
                <a:cubicBezTo>
                  <a:pt x="689" y="1075"/>
                  <a:pt x="668" y="1027"/>
                  <a:pt x="612" y="1009"/>
                </a:cubicBezTo>
                <a:cubicBezTo>
                  <a:pt x="583" y="980"/>
                  <a:pt x="584" y="962"/>
                  <a:pt x="557" y="936"/>
                </a:cubicBezTo>
                <a:cubicBezTo>
                  <a:pt x="545" y="900"/>
                  <a:pt x="538" y="893"/>
                  <a:pt x="502" y="881"/>
                </a:cubicBezTo>
                <a:cubicBezTo>
                  <a:pt x="471" y="860"/>
                  <a:pt x="465" y="837"/>
                  <a:pt x="429" y="826"/>
                </a:cubicBezTo>
                <a:cubicBezTo>
                  <a:pt x="416" y="786"/>
                  <a:pt x="389" y="756"/>
                  <a:pt x="374" y="717"/>
                </a:cubicBezTo>
                <a:cubicBezTo>
                  <a:pt x="364" y="654"/>
                  <a:pt x="361" y="644"/>
                  <a:pt x="310" y="607"/>
                </a:cubicBezTo>
                <a:cubicBezTo>
                  <a:pt x="262" y="533"/>
                  <a:pt x="312" y="621"/>
                  <a:pt x="283" y="442"/>
                </a:cubicBezTo>
                <a:cubicBezTo>
                  <a:pt x="279" y="416"/>
                  <a:pt x="254" y="410"/>
                  <a:pt x="237" y="397"/>
                </a:cubicBezTo>
                <a:cubicBezTo>
                  <a:pt x="195" y="363"/>
                  <a:pt x="156" y="314"/>
                  <a:pt x="109" y="287"/>
                </a:cubicBezTo>
                <a:cubicBezTo>
                  <a:pt x="83" y="272"/>
                  <a:pt x="47" y="270"/>
                  <a:pt x="18" y="259"/>
                </a:cubicBezTo>
                <a:cubicBezTo>
                  <a:pt x="21" y="247"/>
                  <a:pt x="19" y="233"/>
                  <a:pt x="27" y="223"/>
                </a:cubicBezTo>
                <a:cubicBezTo>
                  <a:pt x="33" y="216"/>
                  <a:pt x="47" y="221"/>
                  <a:pt x="54" y="214"/>
                </a:cubicBezTo>
                <a:cubicBezTo>
                  <a:pt x="66" y="202"/>
                  <a:pt x="64" y="183"/>
                  <a:pt x="64" y="168"/>
                </a:cubicBezTo>
              </a:path>
            </a:pathLst>
          </a:custGeom>
          <a:noFill/>
          <a:ln w="76200" cap="rnd" cmpd="sng">
            <a:solidFill>
              <a:srgbClr val="CC0000"/>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3" name="Text Box 29"/>
          <p:cNvSpPr txBox="1">
            <a:spLocks noChangeArrowheads="1"/>
          </p:cNvSpPr>
          <p:nvPr/>
        </p:nvSpPr>
        <p:spPr bwMode="auto">
          <a:xfrm>
            <a:off x="4775200" y="3962400"/>
            <a:ext cx="1422400" cy="304800"/>
          </a:xfrm>
          <a:prstGeom prst="rect">
            <a:avLst/>
          </a:prstGeom>
          <a:noFill/>
          <a:ln>
            <a:noFill/>
          </a:ln>
          <a:effectLst/>
        </p:spPr>
        <p:txBody>
          <a:bodyPr>
            <a:spAutoFit/>
          </a:bodyPr>
          <a:lstStyle/>
          <a:p>
            <a:pPr algn="ctr" defTabSz="914400" eaLnBrk="1" hangingPunct="1">
              <a:spcBef>
                <a:spcPct val="50000"/>
              </a:spcBef>
              <a:defRPr/>
            </a:pPr>
            <a:r>
              <a:rPr lang="en-US" sz="1400" b="1">
                <a:solidFill>
                  <a:srgbClr val="000000"/>
                </a:solidFill>
                <a:effectLst>
                  <a:outerShdw blurRad="38100" dist="38100" dir="2700000" algn="tl">
                    <a:srgbClr val="C0C0C0"/>
                  </a:outerShdw>
                </a:effectLst>
                <a:latin typeface="Times New Roman" panose="02020603050405020304" pitchFamily="18" charset="0"/>
              </a:rPr>
              <a:t>Hà Tĩnh</a:t>
            </a:r>
            <a:endParaRPr lang="en-US" sz="1400" b="1">
              <a:solidFill>
                <a:srgbClr val="000000"/>
              </a:solidFill>
              <a:effectLst>
                <a:outerShdw blurRad="38100" dist="38100" dir="2700000" algn="tl">
                  <a:srgbClr val="C0C0C0"/>
                </a:outerShdw>
              </a:effectLst>
              <a:latin typeface="Times New Roman" panose="02020603050405020304" pitchFamily="18" charset="0"/>
            </a:endParaRPr>
          </a:p>
        </p:txBody>
      </p:sp>
      <p:grpSp>
        <p:nvGrpSpPr>
          <p:cNvPr id="36894" name="Group 30"/>
          <p:cNvGrpSpPr/>
          <p:nvPr/>
        </p:nvGrpSpPr>
        <p:grpSpPr bwMode="auto">
          <a:xfrm>
            <a:off x="3251200" y="76200"/>
            <a:ext cx="5689600" cy="6527800"/>
            <a:chOff x="2784" y="80"/>
            <a:chExt cx="2688" cy="4112"/>
          </a:xfrm>
        </p:grpSpPr>
        <p:sp>
          <p:nvSpPr>
            <p:cNvPr id="99354" name="Freeform 31"/>
            <p:cNvSpPr/>
            <p:nvPr/>
          </p:nvSpPr>
          <p:spPr bwMode="auto">
            <a:xfrm>
              <a:off x="2784" y="80"/>
              <a:ext cx="1796" cy="1774"/>
            </a:xfrm>
            <a:custGeom>
              <a:avLst/>
              <a:gdLst>
                <a:gd name="T0" fmla="*/ 37 w 1977"/>
                <a:gd name="T1" fmla="*/ 131 h 1948"/>
                <a:gd name="T2" fmla="*/ 135 w 1977"/>
                <a:gd name="T3" fmla="*/ 115 h 1948"/>
                <a:gd name="T4" fmla="*/ 182 w 1977"/>
                <a:gd name="T5" fmla="*/ 136 h 1948"/>
                <a:gd name="T6" fmla="*/ 206 w 1977"/>
                <a:gd name="T7" fmla="*/ 115 h 1948"/>
                <a:gd name="T8" fmla="*/ 284 w 1977"/>
                <a:gd name="T9" fmla="*/ 115 h 1948"/>
                <a:gd name="T10" fmla="*/ 310 w 1977"/>
                <a:gd name="T11" fmla="*/ 95 h 1948"/>
                <a:gd name="T12" fmla="*/ 351 w 1977"/>
                <a:gd name="T13" fmla="*/ 115 h 1948"/>
                <a:gd name="T14" fmla="*/ 418 w 1977"/>
                <a:gd name="T15" fmla="*/ 73 h 1948"/>
                <a:gd name="T16" fmla="*/ 520 w 1977"/>
                <a:gd name="T17" fmla="*/ 52 h 1948"/>
                <a:gd name="T18" fmla="*/ 586 w 1977"/>
                <a:gd name="T19" fmla="*/ 11 h 1948"/>
                <a:gd name="T20" fmla="*/ 659 w 1977"/>
                <a:gd name="T21" fmla="*/ 11 h 1948"/>
                <a:gd name="T22" fmla="*/ 731 w 1977"/>
                <a:gd name="T23" fmla="*/ 57 h 1948"/>
                <a:gd name="T24" fmla="*/ 819 w 1977"/>
                <a:gd name="T25" fmla="*/ 63 h 1948"/>
                <a:gd name="T26" fmla="*/ 864 w 1977"/>
                <a:gd name="T27" fmla="*/ 63 h 1948"/>
                <a:gd name="T28" fmla="*/ 947 w 1977"/>
                <a:gd name="T29" fmla="*/ 105 h 1948"/>
                <a:gd name="T30" fmla="*/ 916 w 1977"/>
                <a:gd name="T31" fmla="*/ 162 h 1948"/>
                <a:gd name="T32" fmla="*/ 911 w 1977"/>
                <a:gd name="T33" fmla="*/ 199 h 1948"/>
                <a:gd name="T34" fmla="*/ 957 w 1977"/>
                <a:gd name="T35" fmla="*/ 250 h 1948"/>
                <a:gd name="T36" fmla="*/ 983 w 1977"/>
                <a:gd name="T37" fmla="*/ 287 h 1948"/>
                <a:gd name="T38" fmla="*/ 1112 w 1977"/>
                <a:gd name="T39" fmla="*/ 319 h 1948"/>
                <a:gd name="T40" fmla="*/ 1039 w 1977"/>
                <a:gd name="T41" fmla="*/ 386 h 1948"/>
                <a:gd name="T42" fmla="*/ 1018 w 1977"/>
                <a:gd name="T43" fmla="*/ 412 h 1948"/>
                <a:gd name="T44" fmla="*/ 997 w 1977"/>
                <a:gd name="T45" fmla="*/ 433 h 1948"/>
                <a:gd name="T46" fmla="*/ 931 w 1977"/>
                <a:gd name="T47" fmla="*/ 489 h 1948"/>
                <a:gd name="T48" fmla="*/ 886 w 1977"/>
                <a:gd name="T49" fmla="*/ 533 h 1948"/>
                <a:gd name="T50" fmla="*/ 838 w 1977"/>
                <a:gd name="T51" fmla="*/ 558 h 1948"/>
                <a:gd name="T52" fmla="*/ 823 w 1977"/>
                <a:gd name="T53" fmla="*/ 585 h 1948"/>
                <a:gd name="T54" fmla="*/ 767 w 1977"/>
                <a:gd name="T55" fmla="*/ 647 h 1948"/>
                <a:gd name="T56" fmla="*/ 747 w 1977"/>
                <a:gd name="T57" fmla="*/ 709 h 1948"/>
                <a:gd name="T58" fmla="*/ 771 w 1977"/>
                <a:gd name="T59" fmla="*/ 789 h 1948"/>
                <a:gd name="T60" fmla="*/ 792 w 1977"/>
                <a:gd name="T61" fmla="*/ 808 h 1948"/>
                <a:gd name="T62" fmla="*/ 864 w 1977"/>
                <a:gd name="T63" fmla="*/ 882 h 1948"/>
                <a:gd name="T64" fmla="*/ 900 w 1977"/>
                <a:gd name="T65" fmla="*/ 917 h 1948"/>
                <a:gd name="T66" fmla="*/ 936 w 1977"/>
                <a:gd name="T67" fmla="*/ 980 h 1948"/>
                <a:gd name="T68" fmla="*/ 957 w 1977"/>
                <a:gd name="T69" fmla="*/ 1001 h 1948"/>
                <a:gd name="T70" fmla="*/ 1004 w 1977"/>
                <a:gd name="T71" fmla="*/ 1022 h 1948"/>
                <a:gd name="T72" fmla="*/ 1023 w 1977"/>
                <a:gd name="T73" fmla="*/ 1044 h 1948"/>
                <a:gd name="T74" fmla="*/ 987 w 1977"/>
                <a:gd name="T75" fmla="*/ 1070 h 1948"/>
                <a:gd name="T76" fmla="*/ 900 w 1977"/>
                <a:gd name="T77" fmla="*/ 1096 h 1948"/>
                <a:gd name="T78" fmla="*/ 802 w 1977"/>
                <a:gd name="T79" fmla="*/ 1022 h 1948"/>
                <a:gd name="T80" fmla="*/ 761 w 1977"/>
                <a:gd name="T81" fmla="*/ 985 h 1948"/>
                <a:gd name="T82" fmla="*/ 653 w 1977"/>
                <a:gd name="T83" fmla="*/ 876 h 1948"/>
                <a:gd name="T84" fmla="*/ 602 w 1977"/>
                <a:gd name="T85" fmla="*/ 841 h 1948"/>
                <a:gd name="T86" fmla="*/ 561 w 1977"/>
                <a:gd name="T87" fmla="*/ 766 h 1948"/>
                <a:gd name="T88" fmla="*/ 470 w 1977"/>
                <a:gd name="T89" fmla="*/ 750 h 1948"/>
                <a:gd name="T90" fmla="*/ 382 w 1977"/>
                <a:gd name="T91" fmla="*/ 719 h 1948"/>
                <a:gd name="T92" fmla="*/ 361 w 1977"/>
                <a:gd name="T93" fmla="*/ 678 h 1948"/>
                <a:gd name="T94" fmla="*/ 428 w 1977"/>
                <a:gd name="T95" fmla="*/ 595 h 1948"/>
                <a:gd name="T96" fmla="*/ 536 w 1977"/>
                <a:gd name="T97" fmla="*/ 599 h 1948"/>
                <a:gd name="T98" fmla="*/ 515 w 1977"/>
                <a:gd name="T99" fmla="*/ 521 h 1948"/>
                <a:gd name="T100" fmla="*/ 479 w 1977"/>
                <a:gd name="T101" fmla="*/ 533 h 1948"/>
                <a:gd name="T102" fmla="*/ 458 w 1977"/>
                <a:gd name="T103" fmla="*/ 427 h 1948"/>
                <a:gd name="T104" fmla="*/ 372 w 1977"/>
                <a:gd name="T105" fmla="*/ 469 h 1948"/>
                <a:gd name="T106" fmla="*/ 222 w 1977"/>
                <a:gd name="T107" fmla="*/ 406 h 1948"/>
                <a:gd name="T108" fmla="*/ 140 w 1977"/>
                <a:gd name="T109" fmla="*/ 366 h 1948"/>
                <a:gd name="T110" fmla="*/ 155 w 1977"/>
                <a:gd name="T111" fmla="*/ 329 h 1948"/>
                <a:gd name="T112" fmla="*/ 68 w 1977"/>
                <a:gd name="T113" fmla="*/ 246 h 1948"/>
                <a:gd name="T114" fmla="*/ 52 w 1977"/>
                <a:gd name="T115" fmla="*/ 219 h 1948"/>
                <a:gd name="T116" fmla="*/ 2 w 1977"/>
                <a:gd name="T117" fmla="*/ 178 h 1948"/>
                <a:gd name="T118" fmla="*/ 22 w 1977"/>
                <a:gd name="T119" fmla="*/ 150 h 19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77" h="1948">
                  <a:moveTo>
                    <a:pt x="20" y="302"/>
                  </a:moveTo>
                  <a:cubicBezTo>
                    <a:pt x="42" y="280"/>
                    <a:pt x="43" y="248"/>
                    <a:pt x="66" y="229"/>
                  </a:cubicBezTo>
                  <a:cubicBezTo>
                    <a:pt x="70" y="226"/>
                    <a:pt x="117" y="211"/>
                    <a:pt x="121" y="210"/>
                  </a:cubicBezTo>
                  <a:cubicBezTo>
                    <a:pt x="167" y="179"/>
                    <a:pt x="188" y="184"/>
                    <a:pt x="240" y="201"/>
                  </a:cubicBezTo>
                  <a:cubicBezTo>
                    <a:pt x="249" y="207"/>
                    <a:pt x="257" y="215"/>
                    <a:pt x="267" y="219"/>
                  </a:cubicBezTo>
                  <a:cubicBezTo>
                    <a:pt x="285" y="227"/>
                    <a:pt x="322" y="238"/>
                    <a:pt x="322" y="238"/>
                  </a:cubicBezTo>
                  <a:cubicBezTo>
                    <a:pt x="331" y="235"/>
                    <a:pt x="342" y="235"/>
                    <a:pt x="349" y="229"/>
                  </a:cubicBezTo>
                  <a:cubicBezTo>
                    <a:pt x="358" y="222"/>
                    <a:pt x="358" y="207"/>
                    <a:pt x="368" y="201"/>
                  </a:cubicBezTo>
                  <a:cubicBezTo>
                    <a:pt x="384" y="191"/>
                    <a:pt x="423" y="183"/>
                    <a:pt x="423" y="183"/>
                  </a:cubicBezTo>
                  <a:cubicBezTo>
                    <a:pt x="462" y="157"/>
                    <a:pt x="487" y="148"/>
                    <a:pt x="505" y="201"/>
                  </a:cubicBezTo>
                  <a:cubicBezTo>
                    <a:pt x="514" y="195"/>
                    <a:pt x="523" y="190"/>
                    <a:pt x="532" y="183"/>
                  </a:cubicBezTo>
                  <a:cubicBezTo>
                    <a:pt x="539" y="178"/>
                    <a:pt x="542" y="165"/>
                    <a:pt x="551" y="165"/>
                  </a:cubicBezTo>
                  <a:cubicBezTo>
                    <a:pt x="570" y="165"/>
                    <a:pt x="605" y="183"/>
                    <a:pt x="605" y="183"/>
                  </a:cubicBezTo>
                  <a:cubicBezTo>
                    <a:pt x="611" y="189"/>
                    <a:pt x="616" y="197"/>
                    <a:pt x="624" y="201"/>
                  </a:cubicBezTo>
                  <a:cubicBezTo>
                    <a:pt x="641" y="209"/>
                    <a:pt x="679" y="219"/>
                    <a:pt x="679" y="219"/>
                  </a:cubicBezTo>
                  <a:cubicBezTo>
                    <a:pt x="688" y="152"/>
                    <a:pt x="684" y="147"/>
                    <a:pt x="743" y="128"/>
                  </a:cubicBezTo>
                  <a:cubicBezTo>
                    <a:pt x="787" y="132"/>
                    <a:pt x="846" y="151"/>
                    <a:pt x="889" y="137"/>
                  </a:cubicBezTo>
                  <a:cubicBezTo>
                    <a:pt x="894" y="129"/>
                    <a:pt x="914" y="97"/>
                    <a:pt x="925" y="91"/>
                  </a:cubicBezTo>
                  <a:cubicBezTo>
                    <a:pt x="942" y="82"/>
                    <a:pt x="980" y="73"/>
                    <a:pt x="980" y="73"/>
                  </a:cubicBezTo>
                  <a:cubicBezTo>
                    <a:pt x="991" y="63"/>
                    <a:pt x="1034" y="23"/>
                    <a:pt x="1044" y="18"/>
                  </a:cubicBezTo>
                  <a:cubicBezTo>
                    <a:pt x="1061" y="9"/>
                    <a:pt x="1099" y="0"/>
                    <a:pt x="1099" y="0"/>
                  </a:cubicBezTo>
                  <a:cubicBezTo>
                    <a:pt x="1108" y="2"/>
                    <a:pt x="1158" y="10"/>
                    <a:pt x="1172" y="18"/>
                  </a:cubicBezTo>
                  <a:cubicBezTo>
                    <a:pt x="1198" y="34"/>
                    <a:pt x="1219" y="65"/>
                    <a:pt x="1245" y="82"/>
                  </a:cubicBezTo>
                  <a:cubicBezTo>
                    <a:pt x="1261" y="93"/>
                    <a:pt x="1282" y="95"/>
                    <a:pt x="1300" y="101"/>
                  </a:cubicBezTo>
                  <a:cubicBezTo>
                    <a:pt x="1318" y="107"/>
                    <a:pt x="1355" y="119"/>
                    <a:pt x="1355" y="119"/>
                  </a:cubicBezTo>
                  <a:cubicBezTo>
                    <a:pt x="1395" y="111"/>
                    <a:pt x="1418" y="98"/>
                    <a:pt x="1456" y="110"/>
                  </a:cubicBezTo>
                  <a:cubicBezTo>
                    <a:pt x="1465" y="116"/>
                    <a:pt x="1472" y="128"/>
                    <a:pt x="1483" y="128"/>
                  </a:cubicBezTo>
                  <a:cubicBezTo>
                    <a:pt x="1502" y="128"/>
                    <a:pt x="1538" y="110"/>
                    <a:pt x="1538" y="110"/>
                  </a:cubicBezTo>
                  <a:cubicBezTo>
                    <a:pt x="1553" y="113"/>
                    <a:pt x="1570" y="113"/>
                    <a:pt x="1584" y="119"/>
                  </a:cubicBezTo>
                  <a:cubicBezTo>
                    <a:pt x="1626" y="138"/>
                    <a:pt x="1643" y="169"/>
                    <a:pt x="1684" y="183"/>
                  </a:cubicBezTo>
                  <a:cubicBezTo>
                    <a:pt x="1729" y="226"/>
                    <a:pt x="1677" y="243"/>
                    <a:pt x="1639" y="256"/>
                  </a:cubicBezTo>
                  <a:cubicBezTo>
                    <a:pt x="1636" y="265"/>
                    <a:pt x="1636" y="276"/>
                    <a:pt x="1629" y="283"/>
                  </a:cubicBezTo>
                  <a:cubicBezTo>
                    <a:pt x="1622" y="290"/>
                    <a:pt x="1603" y="283"/>
                    <a:pt x="1602" y="293"/>
                  </a:cubicBezTo>
                  <a:cubicBezTo>
                    <a:pt x="1599" y="312"/>
                    <a:pt x="1620" y="347"/>
                    <a:pt x="1620" y="347"/>
                  </a:cubicBezTo>
                  <a:cubicBezTo>
                    <a:pt x="1633" y="424"/>
                    <a:pt x="1621" y="398"/>
                    <a:pt x="1684" y="421"/>
                  </a:cubicBezTo>
                  <a:cubicBezTo>
                    <a:pt x="1690" y="427"/>
                    <a:pt x="1695" y="435"/>
                    <a:pt x="1703" y="439"/>
                  </a:cubicBezTo>
                  <a:cubicBezTo>
                    <a:pt x="1711" y="444"/>
                    <a:pt x="1725" y="440"/>
                    <a:pt x="1730" y="448"/>
                  </a:cubicBezTo>
                  <a:cubicBezTo>
                    <a:pt x="1741" y="464"/>
                    <a:pt x="1731" y="495"/>
                    <a:pt x="1748" y="503"/>
                  </a:cubicBezTo>
                  <a:cubicBezTo>
                    <a:pt x="1815" y="536"/>
                    <a:pt x="1771" y="520"/>
                    <a:pt x="1885" y="530"/>
                  </a:cubicBezTo>
                  <a:cubicBezTo>
                    <a:pt x="1917" y="538"/>
                    <a:pt x="1946" y="548"/>
                    <a:pt x="1977" y="558"/>
                  </a:cubicBezTo>
                  <a:cubicBezTo>
                    <a:pt x="1965" y="607"/>
                    <a:pt x="1943" y="624"/>
                    <a:pt x="1895" y="640"/>
                  </a:cubicBezTo>
                  <a:cubicBezTo>
                    <a:pt x="1881" y="654"/>
                    <a:pt x="1863" y="663"/>
                    <a:pt x="1849" y="677"/>
                  </a:cubicBezTo>
                  <a:cubicBezTo>
                    <a:pt x="1841" y="685"/>
                    <a:pt x="1838" y="696"/>
                    <a:pt x="1831" y="704"/>
                  </a:cubicBezTo>
                  <a:cubicBezTo>
                    <a:pt x="1825" y="711"/>
                    <a:pt x="1818" y="716"/>
                    <a:pt x="1812" y="722"/>
                  </a:cubicBezTo>
                  <a:cubicBezTo>
                    <a:pt x="1809" y="731"/>
                    <a:pt x="1810" y="743"/>
                    <a:pt x="1803" y="750"/>
                  </a:cubicBezTo>
                  <a:cubicBezTo>
                    <a:pt x="1796" y="757"/>
                    <a:pt x="1784" y="754"/>
                    <a:pt x="1776" y="759"/>
                  </a:cubicBezTo>
                  <a:cubicBezTo>
                    <a:pt x="1718" y="793"/>
                    <a:pt x="1815" y="765"/>
                    <a:pt x="1712" y="786"/>
                  </a:cubicBezTo>
                  <a:cubicBezTo>
                    <a:pt x="1672" y="813"/>
                    <a:pt x="1685" y="823"/>
                    <a:pt x="1657" y="859"/>
                  </a:cubicBezTo>
                  <a:cubicBezTo>
                    <a:pt x="1637" y="884"/>
                    <a:pt x="1613" y="895"/>
                    <a:pt x="1584" y="905"/>
                  </a:cubicBezTo>
                  <a:cubicBezTo>
                    <a:pt x="1581" y="914"/>
                    <a:pt x="1582" y="926"/>
                    <a:pt x="1575" y="933"/>
                  </a:cubicBezTo>
                  <a:cubicBezTo>
                    <a:pt x="1568" y="940"/>
                    <a:pt x="1555" y="937"/>
                    <a:pt x="1547" y="942"/>
                  </a:cubicBezTo>
                  <a:cubicBezTo>
                    <a:pt x="1478" y="987"/>
                    <a:pt x="1559" y="956"/>
                    <a:pt x="1492" y="978"/>
                  </a:cubicBezTo>
                  <a:cubicBezTo>
                    <a:pt x="1486" y="984"/>
                    <a:pt x="1478" y="989"/>
                    <a:pt x="1474" y="997"/>
                  </a:cubicBezTo>
                  <a:cubicBezTo>
                    <a:pt x="1469" y="1005"/>
                    <a:pt x="1472" y="1017"/>
                    <a:pt x="1465" y="1024"/>
                  </a:cubicBezTo>
                  <a:cubicBezTo>
                    <a:pt x="1461" y="1028"/>
                    <a:pt x="1401" y="1042"/>
                    <a:pt x="1401" y="1042"/>
                  </a:cubicBezTo>
                  <a:cubicBezTo>
                    <a:pt x="1390" y="1077"/>
                    <a:pt x="1391" y="1107"/>
                    <a:pt x="1364" y="1134"/>
                  </a:cubicBezTo>
                  <a:cubicBezTo>
                    <a:pt x="1343" y="1198"/>
                    <a:pt x="1352" y="1171"/>
                    <a:pt x="1337" y="1216"/>
                  </a:cubicBezTo>
                  <a:cubicBezTo>
                    <a:pt x="1334" y="1225"/>
                    <a:pt x="1331" y="1234"/>
                    <a:pt x="1328" y="1243"/>
                  </a:cubicBezTo>
                  <a:cubicBezTo>
                    <a:pt x="1325" y="1252"/>
                    <a:pt x="1319" y="1271"/>
                    <a:pt x="1319" y="1271"/>
                  </a:cubicBezTo>
                  <a:cubicBezTo>
                    <a:pt x="1344" y="1347"/>
                    <a:pt x="1326" y="1310"/>
                    <a:pt x="1373" y="1381"/>
                  </a:cubicBezTo>
                  <a:cubicBezTo>
                    <a:pt x="1378" y="1389"/>
                    <a:pt x="1376" y="1401"/>
                    <a:pt x="1383" y="1408"/>
                  </a:cubicBezTo>
                  <a:cubicBezTo>
                    <a:pt x="1390" y="1415"/>
                    <a:pt x="1401" y="1414"/>
                    <a:pt x="1410" y="1417"/>
                  </a:cubicBezTo>
                  <a:cubicBezTo>
                    <a:pt x="1429" y="1446"/>
                    <a:pt x="1455" y="1488"/>
                    <a:pt x="1483" y="1509"/>
                  </a:cubicBezTo>
                  <a:cubicBezTo>
                    <a:pt x="1501" y="1522"/>
                    <a:pt x="1520" y="1533"/>
                    <a:pt x="1538" y="1545"/>
                  </a:cubicBezTo>
                  <a:cubicBezTo>
                    <a:pt x="1547" y="1551"/>
                    <a:pt x="1565" y="1563"/>
                    <a:pt x="1565" y="1563"/>
                  </a:cubicBezTo>
                  <a:cubicBezTo>
                    <a:pt x="1600" y="1662"/>
                    <a:pt x="1543" y="1519"/>
                    <a:pt x="1602" y="1609"/>
                  </a:cubicBezTo>
                  <a:cubicBezTo>
                    <a:pt x="1609" y="1620"/>
                    <a:pt x="1606" y="1634"/>
                    <a:pt x="1611" y="1646"/>
                  </a:cubicBezTo>
                  <a:cubicBezTo>
                    <a:pt x="1624" y="1677"/>
                    <a:pt x="1639" y="1701"/>
                    <a:pt x="1666" y="1719"/>
                  </a:cubicBezTo>
                  <a:cubicBezTo>
                    <a:pt x="1669" y="1728"/>
                    <a:pt x="1668" y="1739"/>
                    <a:pt x="1675" y="1746"/>
                  </a:cubicBezTo>
                  <a:cubicBezTo>
                    <a:pt x="1682" y="1753"/>
                    <a:pt x="1694" y="1752"/>
                    <a:pt x="1703" y="1755"/>
                  </a:cubicBezTo>
                  <a:cubicBezTo>
                    <a:pt x="1721" y="1761"/>
                    <a:pt x="1741" y="1764"/>
                    <a:pt x="1757" y="1774"/>
                  </a:cubicBezTo>
                  <a:cubicBezTo>
                    <a:pt x="1766" y="1780"/>
                    <a:pt x="1775" y="1788"/>
                    <a:pt x="1785" y="1792"/>
                  </a:cubicBezTo>
                  <a:cubicBezTo>
                    <a:pt x="1803" y="1800"/>
                    <a:pt x="1847" y="1818"/>
                    <a:pt x="1840" y="1810"/>
                  </a:cubicBezTo>
                  <a:cubicBezTo>
                    <a:pt x="1834" y="1816"/>
                    <a:pt x="1821" y="1820"/>
                    <a:pt x="1821" y="1829"/>
                  </a:cubicBezTo>
                  <a:cubicBezTo>
                    <a:pt x="1821" y="1838"/>
                    <a:pt x="1846" y="1841"/>
                    <a:pt x="1840" y="1847"/>
                  </a:cubicBezTo>
                  <a:cubicBezTo>
                    <a:pt x="1839" y="1848"/>
                    <a:pt x="1771" y="1869"/>
                    <a:pt x="1757" y="1874"/>
                  </a:cubicBezTo>
                  <a:cubicBezTo>
                    <a:pt x="1748" y="1877"/>
                    <a:pt x="1730" y="1883"/>
                    <a:pt x="1730" y="1883"/>
                  </a:cubicBezTo>
                  <a:cubicBezTo>
                    <a:pt x="1694" y="1921"/>
                    <a:pt x="1657" y="1914"/>
                    <a:pt x="1602" y="1920"/>
                  </a:cubicBezTo>
                  <a:cubicBezTo>
                    <a:pt x="1518" y="1948"/>
                    <a:pt x="1500" y="1870"/>
                    <a:pt x="1437" y="1829"/>
                  </a:cubicBezTo>
                  <a:cubicBezTo>
                    <a:pt x="1434" y="1817"/>
                    <a:pt x="1435" y="1803"/>
                    <a:pt x="1428" y="1792"/>
                  </a:cubicBezTo>
                  <a:cubicBezTo>
                    <a:pt x="1422" y="1783"/>
                    <a:pt x="1409" y="1782"/>
                    <a:pt x="1401" y="1774"/>
                  </a:cubicBezTo>
                  <a:cubicBezTo>
                    <a:pt x="1343" y="1715"/>
                    <a:pt x="1426" y="1774"/>
                    <a:pt x="1355" y="1728"/>
                  </a:cubicBezTo>
                  <a:cubicBezTo>
                    <a:pt x="1331" y="1654"/>
                    <a:pt x="1335" y="1627"/>
                    <a:pt x="1255" y="1600"/>
                  </a:cubicBezTo>
                  <a:cubicBezTo>
                    <a:pt x="1237" y="1553"/>
                    <a:pt x="1211" y="1552"/>
                    <a:pt x="1163" y="1536"/>
                  </a:cubicBezTo>
                  <a:cubicBezTo>
                    <a:pt x="1145" y="1530"/>
                    <a:pt x="1108" y="1518"/>
                    <a:pt x="1108" y="1518"/>
                  </a:cubicBezTo>
                  <a:cubicBezTo>
                    <a:pt x="1094" y="1503"/>
                    <a:pt x="1081" y="1491"/>
                    <a:pt x="1072" y="1472"/>
                  </a:cubicBezTo>
                  <a:cubicBezTo>
                    <a:pt x="1060" y="1446"/>
                    <a:pt x="1064" y="1411"/>
                    <a:pt x="1044" y="1390"/>
                  </a:cubicBezTo>
                  <a:cubicBezTo>
                    <a:pt x="1029" y="1375"/>
                    <a:pt x="1014" y="1359"/>
                    <a:pt x="999" y="1344"/>
                  </a:cubicBezTo>
                  <a:cubicBezTo>
                    <a:pt x="980" y="1324"/>
                    <a:pt x="944" y="1338"/>
                    <a:pt x="916" y="1335"/>
                  </a:cubicBezTo>
                  <a:cubicBezTo>
                    <a:pt x="883" y="1313"/>
                    <a:pt x="872" y="1303"/>
                    <a:pt x="834" y="1317"/>
                  </a:cubicBezTo>
                  <a:cubicBezTo>
                    <a:pt x="807" y="1307"/>
                    <a:pt x="787" y="1277"/>
                    <a:pt x="761" y="1271"/>
                  </a:cubicBezTo>
                  <a:cubicBezTo>
                    <a:pt x="734" y="1264"/>
                    <a:pt x="706" y="1265"/>
                    <a:pt x="679" y="1262"/>
                  </a:cubicBezTo>
                  <a:cubicBezTo>
                    <a:pt x="673" y="1256"/>
                    <a:pt x="664" y="1251"/>
                    <a:pt x="660" y="1243"/>
                  </a:cubicBezTo>
                  <a:cubicBezTo>
                    <a:pt x="651" y="1226"/>
                    <a:pt x="642" y="1189"/>
                    <a:pt x="642" y="1189"/>
                  </a:cubicBezTo>
                  <a:cubicBezTo>
                    <a:pt x="667" y="1114"/>
                    <a:pt x="662" y="1087"/>
                    <a:pt x="743" y="1061"/>
                  </a:cubicBezTo>
                  <a:cubicBezTo>
                    <a:pt x="749" y="1055"/>
                    <a:pt x="752" y="1043"/>
                    <a:pt x="761" y="1042"/>
                  </a:cubicBezTo>
                  <a:cubicBezTo>
                    <a:pt x="775" y="1040"/>
                    <a:pt x="926" y="1069"/>
                    <a:pt x="935" y="1070"/>
                  </a:cubicBezTo>
                  <a:cubicBezTo>
                    <a:pt x="941" y="1064"/>
                    <a:pt x="949" y="1059"/>
                    <a:pt x="953" y="1051"/>
                  </a:cubicBezTo>
                  <a:cubicBezTo>
                    <a:pt x="961" y="1034"/>
                    <a:pt x="971" y="997"/>
                    <a:pt x="971" y="997"/>
                  </a:cubicBezTo>
                  <a:cubicBezTo>
                    <a:pt x="958" y="933"/>
                    <a:pt x="957" y="955"/>
                    <a:pt x="916" y="914"/>
                  </a:cubicBezTo>
                  <a:cubicBezTo>
                    <a:pt x="904" y="917"/>
                    <a:pt x="892" y="919"/>
                    <a:pt x="880" y="923"/>
                  </a:cubicBezTo>
                  <a:cubicBezTo>
                    <a:pt x="870" y="926"/>
                    <a:pt x="861" y="937"/>
                    <a:pt x="852" y="933"/>
                  </a:cubicBezTo>
                  <a:cubicBezTo>
                    <a:pt x="824" y="922"/>
                    <a:pt x="816" y="850"/>
                    <a:pt x="816" y="850"/>
                  </a:cubicBezTo>
                  <a:cubicBezTo>
                    <a:pt x="819" y="833"/>
                    <a:pt x="836" y="769"/>
                    <a:pt x="816" y="750"/>
                  </a:cubicBezTo>
                  <a:cubicBezTo>
                    <a:pt x="809" y="743"/>
                    <a:pt x="797" y="756"/>
                    <a:pt x="788" y="759"/>
                  </a:cubicBezTo>
                  <a:cubicBezTo>
                    <a:pt x="746" y="801"/>
                    <a:pt x="718" y="812"/>
                    <a:pt x="660" y="823"/>
                  </a:cubicBezTo>
                  <a:cubicBezTo>
                    <a:pt x="597" y="816"/>
                    <a:pt x="547" y="801"/>
                    <a:pt x="487" y="786"/>
                  </a:cubicBezTo>
                  <a:cubicBezTo>
                    <a:pt x="449" y="762"/>
                    <a:pt x="439" y="727"/>
                    <a:pt x="395" y="713"/>
                  </a:cubicBezTo>
                  <a:cubicBezTo>
                    <a:pt x="345" y="723"/>
                    <a:pt x="336" y="740"/>
                    <a:pt x="295" y="713"/>
                  </a:cubicBezTo>
                  <a:cubicBezTo>
                    <a:pt x="282" y="677"/>
                    <a:pt x="282" y="662"/>
                    <a:pt x="249" y="640"/>
                  </a:cubicBezTo>
                  <a:cubicBezTo>
                    <a:pt x="231" y="587"/>
                    <a:pt x="237" y="634"/>
                    <a:pt x="267" y="603"/>
                  </a:cubicBezTo>
                  <a:cubicBezTo>
                    <a:pt x="274" y="596"/>
                    <a:pt x="273" y="585"/>
                    <a:pt x="276" y="576"/>
                  </a:cubicBezTo>
                  <a:cubicBezTo>
                    <a:pt x="261" y="502"/>
                    <a:pt x="256" y="507"/>
                    <a:pt x="194" y="475"/>
                  </a:cubicBezTo>
                  <a:cubicBezTo>
                    <a:pt x="165" y="460"/>
                    <a:pt x="153" y="441"/>
                    <a:pt x="121" y="430"/>
                  </a:cubicBezTo>
                  <a:cubicBezTo>
                    <a:pt x="115" y="424"/>
                    <a:pt x="108" y="418"/>
                    <a:pt x="103" y="411"/>
                  </a:cubicBezTo>
                  <a:cubicBezTo>
                    <a:pt x="98" y="403"/>
                    <a:pt x="99" y="391"/>
                    <a:pt x="93" y="384"/>
                  </a:cubicBezTo>
                  <a:cubicBezTo>
                    <a:pt x="77" y="364"/>
                    <a:pt x="44" y="346"/>
                    <a:pt x="20" y="338"/>
                  </a:cubicBezTo>
                  <a:cubicBezTo>
                    <a:pt x="14" y="329"/>
                    <a:pt x="0" y="322"/>
                    <a:pt x="2" y="311"/>
                  </a:cubicBezTo>
                  <a:cubicBezTo>
                    <a:pt x="4" y="300"/>
                    <a:pt x="22" y="301"/>
                    <a:pt x="29" y="293"/>
                  </a:cubicBezTo>
                  <a:cubicBezTo>
                    <a:pt x="35" y="285"/>
                    <a:pt x="34" y="273"/>
                    <a:pt x="39" y="265"/>
                  </a:cubicBezTo>
                  <a:cubicBezTo>
                    <a:pt x="43" y="258"/>
                    <a:pt x="51" y="253"/>
                    <a:pt x="57" y="247"/>
                  </a:cubicBezTo>
                </a:path>
              </a:pathLst>
            </a:custGeom>
            <a:solidFill>
              <a:srgbClr val="FF3300"/>
            </a:solidFill>
            <a:ln w="38100" cmpd="sng">
              <a:solidFill>
                <a:srgbClr val="FF33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5" name="Freeform 32"/>
            <p:cNvSpPr/>
            <p:nvPr/>
          </p:nvSpPr>
          <p:spPr bwMode="auto">
            <a:xfrm>
              <a:off x="3514" y="1741"/>
              <a:ext cx="1813" cy="2451"/>
            </a:xfrm>
            <a:custGeom>
              <a:avLst/>
              <a:gdLst>
                <a:gd name="T0" fmla="*/ 1081 w 1813"/>
                <a:gd name="T1" fmla="*/ 73 h 2451"/>
                <a:gd name="T2" fmla="*/ 1228 w 1813"/>
                <a:gd name="T3" fmla="*/ 164 h 2451"/>
                <a:gd name="T4" fmla="*/ 1447 w 1813"/>
                <a:gd name="T5" fmla="*/ 301 h 2451"/>
                <a:gd name="T6" fmla="*/ 1566 w 1813"/>
                <a:gd name="T7" fmla="*/ 420 h 2451"/>
                <a:gd name="T8" fmla="*/ 1676 w 1813"/>
                <a:gd name="T9" fmla="*/ 612 h 2451"/>
                <a:gd name="T10" fmla="*/ 1776 w 1813"/>
                <a:gd name="T11" fmla="*/ 923 h 2451"/>
                <a:gd name="T12" fmla="*/ 1785 w 1813"/>
                <a:gd name="T13" fmla="*/ 1197 h 2451"/>
                <a:gd name="T14" fmla="*/ 1767 w 1813"/>
                <a:gd name="T15" fmla="*/ 1280 h 2451"/>
                <a:gd name="T16" fmla="*/ 1794 w 1813"/>
                <a:gd name="T17" fmla="*/ 1344 h 2451"/>
                <a:gd name="T18" fmla="*/ 1776 w 1813"/>
                <a:gd name="T19" fmla="*/ 1408 h 2451"/>
                <a:gd name="T20" fmla="*/ 1767 w 1813"/>
                <a:gd name="T21" fmla="*/ 1527 h 2451"/>
                <a:gd name="T22" fmla="*/ 1666 w 1813"/>
                <a:gd name="T23" fmla="*/ 1636 h 2451"/>
                <a:gd name="T24" fmla="*/ 1374 w 1813"/>
                <a:gd name="T25" fmla="*/ 1755 h 2451"/>
                <a:gd name="T26" fmla="*/ 1173 w 1813"/>
                <a:gd name="T27" fmla="*/ 1865 h 2451"/>
                <a:gd name="T28" fmla="*/ 935 w 1813"/>
                <a:gd name="T29" fmla="*/ 1929 h 2451"/>
                <a:gd name="T30" fmla="*/ 908 w 1813"/>
                <a:gd name="T31" fmla="*/ 1993 h 2451"/>
                <a:gd name="T32" fmla="*/ 816 w 1813"/>
                <a:gd name="T33" fmla="*/ 2121 h 2451"/>
                <a:gd name="T34" fmla="*/ 697 w 1813"/>
                <a:gd name="T35" fmla="*/ 2176 h 2451"/>
                <a:gd name="T36" fmla="*/ 533 w 1813"/>
                <a:gd name="T37" fmla="*/ 2267 h 2451"/>
                <a:gd name="T38" fmla="*/ 423 w 1813"/>
                <a:gd name="T39" fmla="*/ 2359 h 2451"/>
                <a:gd name="T40" fmla="*/ 158 w 1813"/>
                <a:gd name="T41" fmla="*/ 2395 h 2451"/>
                <a:gd name="T42" fmla="*/ 158 w 1813"/>
                <a:gd name="T43" fmla="*/ 2349 h 2451"/>
                <a:gd name="T44" fmla="*/ 194 w 1813"/>
                <a:gd name="T45" fmla="*/ 2039 h 2451"/>
                <a:gd name="T46" fmla="*/ 185 w 1813"/>
                <a:gd name="T47" fmla="*/ 2020 h 2451"/>
                <a:gd name="T48" fmla="*/ 48 w 1813"/>
                <a:gd name="T49" fmla="*/ 1984 h 2451"/>
                <a:gd name="T50" fmla="*/ 121 w 1813"/>
                <a:gd name="T51" fmla="*/ 1847 h 2451"/>
                <a:gd name="T52" fmla="*/ 194 w 1813"/>
                <a:gd name="T53" fmla="*/ 1847 h 2451"/>
                <a:gd name="T54" fmla="*/ 258 w 1813"/>
                <a:gd name="T55" fmla="*/ 1773 h 2451"/>
                <a:gd name="T56" fmla="*/ 642 w 1813"/>
                <a:gd name="T57" fmla="*/ 1764 h 2451"/>
                <a:gd name="T58" fmla="*/ 569 w 1813"/>
                <a:gd name="T59" fmla="*/ 1709 h 2451"/>
                <a:gd name="T60" fmla="*/ 597 w 1813"/>
                <a:gd name="T61" fmla="*/ 1472 h 2451"/>
                <a:gd name="T62" fmla="*/ 725 w 1813"/>
                <a:gd name="T63" fmla="*/ 1499 h 2451"/>
                <a:gd name="T64" fmla="*/ 789 w 1813"/>
                <a:gd name="T65" fmla="*/ 1435 h 2451"/>
                <a:gd name="T66" fmla="*/ 1036 w 1813"/>
                <a:gd name="T67" fmla="*/ 1353 h 2451"/>
                <a:gd name="T68" fmla="*/ 1100 w 1813"/>
                <a:gd name="T69" fmla="*/ 1197 h 2451"/>
                <a:gd name="T70" fmla="*/ 1054 w 1813"/>
                <a:gd name="T71" fmla="*/ 1069 h 2451"/>
                <a:gd name="T72" fmla="*/ 1154 w 1813"/>
                <a:gd name="T73" fmla="*/ 1005 h 2451"/>
                <a:gd name="T74" fmla="*/ 1100 w 1813"/>
                <a:gd name="T75" fmla="*/ 978 h 2451"/>
                <a:gd name="T76" fmla="*/ 1036 w 1813"/>
                <a:gd name="T77" fmla="*/ 932 h 2451"/>
                <a:gd name="T78" fmla="*/ 1045 w 1813"/>
                <a:gd name="T79" fmla="*/ 676 h 2451"/>
                <a:gd name="T80" fmla="*/ 999 w 1813"/>
                <a:gd name="T81" fmla="*/ 612 h 2451"/>
                <a:gd name="T82" fmla="*/ 990 w 1813"/>
                <a:gd name="T83" fmla="*/ 448 h 2451"/>
                <a:gd name="T84" fmla="*/ 990 w 1813"/>
                <a:gd name="T85" fmla="*/ 265 h 2451"/>
                <a:gd name="T86" fmla="*/ 880 w 1813"/>
                <a:gd name="T87" fmla="*/ 183 h 2451"/>
                <a:gd name="T88" fmla="*/ 770 w 1813"/>
                <a:gd name="T89" fmla="*/ 192 h 2451"/>
                <a:gd name="T90" fmla="*/ 706 w 1813"/>
                <a:gd name="T91" fmla="*/ 146 h 2451"/>
                <a:gd name="T92" fmla="*/ 661 w 1813"/>
                <a:gd name="T93" fmla="*/ 109 h 2451"/>
                <a:gd name="T94" fmla="*/ 816 w 1813"/>
                <a:gd name="T95" fmla="*/ 82 h 2451"/>
                <a:gd name="T96" fmla="*/ 981 w 1813"/>
                <a:gd name="T97" fmla="*/ 0 h 24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13" h="2451">
                  <a:moveTo>
                    <a:pt x="981" y="0"/>
                  </a:moveTo>
                  <a:cubicBezTo>
                    <a:pt x="1004" y="15"/>
                    <a:pt x="1054" y="61"/>
                    <a:pt x="1081" y="73"/>
                  </a:cubicBezTo>
                  <a:cubicBezTo>
                    <a:pt x="1133" y="96"/>
                    <a:pt x="1128" y="80"/>
                    <a:pt x="1164" y="109"/>
                  </a:cubicBezTo>
                  <a:cubicBezTo>
                    <a:pt x="1185" y="126"/>
                    <a:pt x="1205" y="150"/>
                    <a:pt x="1228" y="164"/>
                  </a:cubicBezTo>
                  <a:cubicBezTo>
                    <a:pt x="1260" y="183"/>
                    <a:pt x="1302" y="180"/>
                    <a:pt x="1337" y="192"/>
                  </a:cubicBezTo>
                  <a:cubicBezTo>
                    <a:pt x="1374" y="228"/>
                    <a:pt x="1418" y="258"/>
                    <a:pt x="1447" y="301"/>
                  </a:cubicBezTo>
                  <a:cubicBezTo>
                    <a:pt x="1458" y="335"/>
                    <a:pt x="1476" y="387"/>
                    <a:pt x="1511" y="402"/>
                  </a:cubicBezTo>
                  <a:cubicBezTo>
                    <a:pt x="1529" y="410"/>
                    <a:pt x="1566" y="420"/>
                    <a:pt x="1566" y="420"/>
                  </a:cubicBezTo>
                  <a:cubicBezTo>
                    <a:pt x="1586" y="441"/>
                    <a:pt x="1600" y="464"/>
                    <a:pt x="1621" y="484"/>
                  </a:cubicBezTo>
                  <a:cubicBezTo>
                    <a:pt x="1636" y="528"/>
                    <a:pt x="1641" y="579"/>
                    <a:pt x="1676" y="612"/>
                  </a:cubicBezTo>
                  <a:cubicBezTo>
                    <a:pt x="1698" y="679"/>
                    <a:pt x="1726" y="739"/>
                    <a:pt x="1749" y="804"/>
                  </a:cubicBezTo>
                  <a:cubicBezTo>
                    <a:pt x="1762" y="843"/>
                    <a:pt x="1763" y="884"/>
                    <a:pt x="1776" y="923"/>
                  </a:cubicBezTo>
                  <a:cubicBezTo>
                    <a:pt x="1769" y="998"/>
                    <a:pt x="1746" y="1036"/>
                    <a:pt x="1785" y="1097"/>
                  </a:cubicBezTo>
                  <a:cubicBezTo>
                    <a:pt x="1795" y="1137"/>
                    <a:pt x="1803" y="1150"/>
                    <a:pt x="1785" y="1197"/>
                  </a:cubicBezTo>
                  <a:cubicBezTo>
                    <a:pt x="1777" y="1217"/>
                    <a:pt x="1749" y="1252"/>
                    <a:pt x="1749" y="1252"/>
                  </a:cubicBezTo>
                  <a:cubicBezTo>
                    <a:pt x="1755" y="1261"/>
                    <a:pt x="1758" y="1273"/>
                    <a:pt x="1767" y="1280"/>
                  </a:cubicBezTo>
                  <a:cubicBezTo>
                    <a:pt x="1813" y="1317"/>
                    <a:pt x="1781" y="1254"/>
                    <a:pt x="1804" y="1316"/>
                  </a:cubicBezTo>
                  <a:cubicBezTo>
                    <a:pt x="1801" y="1325"/>
                    <a:pt x="1802" y="1338"/>
                    <a:pt x="1794" y="1344"/>
                  </a:cubicBezTo>
                  <a:cubicBezTo>
                    <a:pt x="1784" y="1352"/>
                    <a:pt x="1761" y="1341"/>
                    <a:pt x="1758" y="1353"/>
                  </a:cubicBezTo>
                  <a:cubicBezTo>
                    <a:pt x="1753" y="1372"/>
                    <a:pt x="1770" y="1390"/>
                    <a:pt x="1776" y="1408"/>
                  </a:cubicBezTo>
                  <a:cubicBezTo>
                    <a:pt x="1779" y="1417"/>
                    <a:pt x="1785" y="1435"/>
                    <a:pt x="1785" y="1435"/>
                  </a:cubicBezTo>
                  <a:cubicBezTo>
                    <a:pt x="1781" y="1466"/>
                    <a:pt x="1786" y="1502"/>
                    <a:pt x="1767" y="1527"/>
                  </a:cubicBezTo>
                  <a:cubicBezTo>
                    <a:pt x="1753" y="1545"/>
                    <a:pt x="1713" y="1568"/>
                    <a:pt x="1694" y="1581"/>
                  </a:cubicBezTo>
                  <a:cubicBezTo>
                    <a:pt x="1683" y="1598"/>
                    <a:pt x="1681" y="1622"/>
                    <a:pt x="1666" y="1636"/>
                  </a:cubicBezTo>
                  <a:cubicBezTo>
                    <a:pt x="1642" y="1659"/>
                    <a:pt x="1543" y="1662"/>
                    <a:pt x="1529" y="1664"/>
                  </a:cubicBezTo>
                  <a:cubicBezTo>
                    <a:pt x="1483" y="1734"/>
                    <a:pt x="1448" y="1730"/>
                    <a:pt x="1374" y="1755"/>
                  </a:cubicBezTo>
                  <a:cubicBezTo>
                    <a:pt x="1338" y="1767"/>
                    <a:pt x="1314" y="1809"/>
                    <a:pt x="1282" y="1828"/>
                  </a:cubicBezTo>
                  <a:cubicBezTo>
                    <a:pt x="1254" y="1845"/>
                    <a:pt x="1202" y="1856"/>
                    <a:pt x="1173" y="1865"/>
                  </a:cubicBezTo>
                  <a:cubicBezTo>
                    <a:pt x="1164" y="1868"/>
                    <a:pt x="1145" y="1874"/>
                    <a:pt x="1145" y="1874"/>
                  </a:cubicBezTo>
                  <a:cubicBezTo>
                    <a:pt x="1084" y="1935"/>
                    <a:pt x="1020" y="1923"/>
                    <a:pt x="935" y="1929"/>
                  </a:cubicBezTo>
                  <a:cubicBezTo>
                    <a:pt x="920" y="1932"/>
                    <a:pt x="895" y="1924"/>
                    <a:pt x="889" y="1938"/>
                  </a:cubicBezTo>
                  <a:cubicBezTo>
                    <a:pt x="881" y="1956"/>
                    <a:pt x="908" y="1993"/>
                    <a:pt x="908" y="1993"/>
                  </a:cubicBezTo>
                  <a:cubicBezTo>
                    <a:pt x="895" y="2029"/>
                    <a:pt x="876" y="2045"/>
                    <a:pt x="844" y="2066"/>
                  </a:cubicBezTo>
                  <a:cubicBezTo>
                    <a:pt x="832" y="2083"/>
                    <a:pt x="829" y="2105"/>
                    <a:pt x="816" y="2121"/>
                  </a:cubicBezTo>
                  <a:cubicBezTo>
                    <a:pt x="803" y="2138"/>
                    <a:pt x="764" y="2161"/>
                    <a:pt x="743" y="2167"/>
                  </a:cubicBezTo>
                  <a:cubicBezTo>
                    <a:pt x="728" y="2171"/>
                    <a:pt x="712" y="2172"/>
                    <a:pt x="697" y="2176"/>
                  </a:cubicBezTo>
                  <a:cubicBezTo>
                    <a:pt x="678" y="2181"/>
                    <a:pt x="642" y="2194"/>
                    <a:pt x="642" y="2194"/>
                  </a:cubicBezTo>
                  <a:cubicBezTo>
                    <a:pt x="593" y="2244"/>
                    <a:pt x="599" y="2252"/>
                    <a:pt x="533" y="2267"/>
                  </a:cubicBezTo>
                  <a:cubicBezTo>
                    <a:pt x="509" y="2273"/>
                    <a:pt x="460" y="2285"/>
                    <a:pt x="460" y="2285"/>
                  </a:cubicBezTo>
                  <a:cubicBezTo>
                    <a:pt x="438" y="2348"/>
                    <a:pt x="454" y="2326"/>
                    <a:pt x="423" y="2359"/>
                  </a:cubicBezTo>
                  <a:cubicBezTo>
                    <a:pt x="406" y="2411"/>
                    <a:pt x="354" y="2422"/>
                    <a:pt x="304" y="2432"/>
                  </a:cubicBezTo>
                  <a:cubicBezTo>
                    <a:pt x="3" y="2419"/>
                    <a:pt x="71" y="2451"/>
                    <a:pt x="158" y="2395"/>
                  </a:cubicBezTo>
                  <a:cubicBezTo>
                    <a:pt x="164" y="2386"/>
                    <a:pt x="176" y="2379"/>
                    <a:pt x="176" y="2368"/>
                  </a:cubicBezTo>
                  <a:cubicBezTo>
                    <a:pt x="176" y="2359"/>
                    <a:pt x="163" y="2356"/>
                    <a:pt x="158" y="2349"/>
                  </a:cubicBezTo>
                  <a:cubicBezTo>
                    <a:pt x="138" y="2324"/>
                    <a:pt x="141" y="2323"/>
                    <a:pt x="130" y="2295"/>
                  </a:cubicBezTo>
                  <a:cubicBezTo>
                    <a:pt x="141" y="2205"/>
                    <a:pt x="188" y="2093"/>
                    <a:pt x="194" y="2039"/>
                  </a:cubicBezTo>
                  <a:cubicBezTo>
                    <a:pt x="201" y="2032"/>
                    <a:pt x="219" y="2027"/>
                    <a:pt x="215" y="2018"/>
                  </a:cubicBezTo>
                  <a:cubicBezTo>
                    <a:pt x="211" y="2009"/>
                    <a:pt x="195" y="2023"/>
                    <a:pt x="185" y="2020"/>
                  </a:cubicBezTo>
                  <a:cubicBezTo>
                    <a:pt x="175" y="2017"/>
                    <a:pt x="168" y="2005"/>
                    <a:pt x="158" y="2002"/>
                  </a:cubicBezTo>
                  <a:cubicBezTo>
                    <a:pt x="122" y="1992"/>
                    <a:pt x="84" y="1993"/>
                    <a:pt x="48" y="1984"/>
                  </a:cubicBezTo>
                  <a:cubicBezTo>
                    <a:pt x="0" y="1933"/>
                    <a:pt x="66" y="1889"/>
                    <a:pt x="112" y="1874"/>
                  </a:cubicBezTo>
                  <a:cubicBezTo>
                    <a:pt x="115" y="1865"/>
                    <a:pt x="112" y="1851"/>
                    <a:pt x="121" y="1847"/>
                  </a:cubicBezTo>
                  <a:cubicBezTo>
                    <a:pt x="132" y="1841"/>
                    <a:pt x="170" y="1870"/>
                    <a:pt x="176" y="1874"/>
                  </a:cubicBezTo>
                  <a:cubicBezTo>
                    <a:pt x="182" y="1865"/>
                    <a:pt x="186" y="1855"/>
                    <a:pt x="194" y="1847"/>
                  </a:cubicBezTo>
                  <a:cubicBezTo>
                    <a:pt x="202" y="1839"/>
                    <a:pt x="215" y="1837"/>
                    <a:pt x="222" y="1828"/>
                  </a:cubicBezTo>
                  <a:cubicBezTo>
                    <a:pt x="236" y="1811"/>
                    <a:pt x="258" y="1773"/>
                    <a:pt x="258" y="1773"/>
                  </a:cubicBezTo>
                  <a:cubicBezTo>
                    <a:pt x="284" y="1656"/>
                    <a:pt x="397" y="1723"/>
                    <a:pt x="524" y="1728"/>
                  </a:cubicBezTo>
                  <a:cubicBezTo>
                    <a:pt x="563" y="1741"/>
                    <a:pt x="603" y="1751"/>
                    <a:pt x="642" y="1764"/>
                  </a:cubicBezTo>
                  <a:cubicBezTo>
                    <a:pt x="648" y="1758"/>
                    <a:pt x="661" y="1755"/>
                    <a:pt x="661" y="1746"/>
                  </a:cubicBezTo>
                  <a:cubicBezTo>
                    <a:pt x="661" y="1726"/>
                    <a:pt x="588" y="1716"/>
                    <a:pt x="569" y="1709"/>
                  </a:cubicBezTo>
                  <a:cubicBezTo>
                    <a:pt x="541" y="1626"/>
                    <a:pt x="553" y="1674"/>
                    <a:pt x="542" y="1563"/>
                  </a:cubicBezTo>
                  <a:cubicBezTo>
                    <a:pt x="550" y="1512"/>
                    <a:pt x="547" y="1488"/>
                    <a:pt x="597" y="1472"/>
                  </a:cubicBezTo>
                  <a:cubicBezTo>
                    <a:pt x="633" y="1475"/>
                    <a:pt x="670" y="1473"/>
                    <a:pt x="706" y="1481"/>
                  </a:cubicBezTo>
                  <a:cubicBezTo>
                    <a:pt x="715" y="1483"/>
                    <a:pt x="717" y="1501"/>
                    <a:pt x="725" y="1499"/>
                  </a:cubicBezTo>
                  <a:cubicBezTo>
                    <a:pt x="736" y="1496"/>
                    <a:pt x="736" y="1481"/>
                    <a:pt x="743" y="1472"/>
                  </a:cubicBezTo>
                  <a:cubicBezTo>
                    <a:pt x="755" y="1457"/>
                    <a:pt x="771" y="1443"/>
                    <a:pt x="789" y="1435"/>
                  </a:cubicBezTo>
                  <a:cubicBezTo>
                    <a:pt x="837" y="1414"/>
                    <a:pt x="856" y="1415"/>
                    <a:pt x="908" y="1408"/>
                  </a:cubicBezTo>
                  <a:cubicBezTo>
                    <a:pt x="962" y="1351"/>
                    <a:pt x="925" y="1364"/>
                    <a:pt x="1036" y="1353"/>
                  </a:cubicBezTo>
                  <a:cubicBezTo>
                    <a:pt x="1050" y="1308"/>
                    <a:pt x="1086" y="1294"/>
                    <a:pt x="1127" y="1280"/>
                  </a:cubicBezTo>
                  <a:cubicBezTo>
                    <a:pt x="1120" y="1238"/>
                    <a:pt x="1126" y="1226"/>
                    <a:pt x="1100" y="1197"/>
                  </a:cubicBezTo>
                  <a:cubicBezTo>
                    <a:pt x="1086" y="1181"/>
                    <a:pt x="1054" y="1152"/>
                    <a:pt x="1054" y="1152"/>
                  </a:cubicBezTo>
                  <a:cubicBezTo>
                    <a:pt x="1044" y="1120"/>
                    <a:pt x="1035" y="1108"/>
                    <a:pt x="1054" y="1069"/>
                  </a:cubicBezTo>
                  <a:cubicBezTo>
                    <a:pt x="1067" y="1042"/>
                    <a:pt x="1136" y="1033"/>
                    <a:pt x="1136" y="1033"/>
                  </a:cubicBezTo>
                  <a:cubicBezTo>
                    <a:pt x="1142" y="1024"/>
                    <a:pt x="1157" y="1016"/>
                    <a:pt x="1154" y="1005"/>
                  </a:cubicBezTo>
                  <a:cubicBezTo>
                    <a:pt x="1152" y="996"/>
                    <a:pt x="1135" y="1000"/>
                    <a:pt x="1127" y="996"/>
                  </a:cubicBezTo>
                  <a:cubicBezTo>
                    <a:pt x="1117" y="991"/>
                    <a:pt x="1109" y="984"/>
                    <a:pt x="1100" y="978"/>
                  </a:cubicBezTo>
                  <a:cubicBezTo>
                    <a:pt x="1097" y="969"/>
                    <a:pt x="1098" y="957"/>
                    <a:pt x="1090" y="951"/>
                  </a:cubicBezTo>
                  <a:cubicBezTo>
                    <a:pt x="1075" y="940"/>
                    <a:pt x="1036" y="932"/>
                    <a:pt x="1036" y="932"/>
                  </a:cubicBezTo>
                  <a:cubicBezTo>
                    <a:pt x="1011" y="864"/>
                    <a:pt x="1052" y="819"/>
                    <a:pt x="1072" y="759"/>
                  </a:cubicBezTo>
                  <a:cubicBezTo>
                    <a:pt x="1063" y="731"/>
                    <a:pt x="1054" y="704"/>
                    <a:pt x="1045" y="676"/>
                  </a:cubicBezTo>
                  <a:cubicBezTo>
                    <a:pt x="1042" y="667"/>
                    <a:pt x="1043" y="656"/>
                    <a:pt x="1036" y="649"/>
                  </a:cubicBezTo>
                  <a:cubicBezTo>
                    <a:pt x="1011" y="625"/>
                    <a:pt x="1023" y="637"/>
                    <a:pt x="999" y="612"/>
                  </a:cubicBezTo>
                  <a:cubicBezTo>
                    <a:pt x="1008" y="530"/>
                    <a:pt x="996" y="525"/>
                    <a:pt x="1063" y="503"/>
                  </a:cubicBezTo>
                  <a:cubicBezTo>
                    <a:pt x="1118" y="445"/>
                    <a:pt x="1022" y="452"/>
                    <a:pt x="990" y="448"/>
                  </a:cubicBezTo>
                  <a:cubicBezTo>
                    <a:pt x="958" y="398"/>
                    <a:pt x="937" y="352"/>
                    <a:pt x="999" y="311"/>
                  </a:cubicBezTo>
                  <a:cubicBezTo>
                    <a:pt x="996" y="296"/>
                    <a:pt x="1001" y="276"/>
                    <a:pt x="990" y="265"/>
                  </a:cubicBezTo>
                  <a:cubicBezTo>
                    <a:pt x="976" y="251"/>
                    <a:pt x="935" y="247"/>
                    <a:pt x="935" y="247"/>
                  </a:cubicBezTo>
                  <a:cubicBezTo>
                    <a:pt x="905" y="226"/>
                    <a:pt x="892" y="218"/>
                    <a:pt x="880" y="183"/>
                  </a:cubicBezTo>
                  <a:cubicBezTo>
                    <a:pt x="837" y="212"/>
                    <a:pt x="852" y="223"/>
                    <a:pt x="798" y="210"/>
                  </a:cubicBezTo>
                  <a:cubicBezTo>
                    <a:pt x="789" y="204"/>
                    <a:pt x="777" y="201"/>
                    <a:pt x="770" y="192"/>
                  </a:cubicBezTo>
                  <a:cubicBezTo>
                    <a:pt x="764" y="184"/>
                    <a:pt x="769" y="170"/>
                    <a:pt x="761" y="164"/>
                  </a:cubicBezTo>
                  <a:cubicBezTo>
                    <a:pt x="745" y="153"/>
                    <a:pt x="724" y="152"/>
                    <a:pt x="706" y="146"/>
                  </a:cubicBezTo>
                  <a:cubicBezTo>
                    <a:pt x="697" y="143"/>
                    <a:pt x="679" y="137"/>
                    <a:pt x="679" y="137"/>
                  </a:cubicBezTo>
                  <a:cubicBezTo>
                    <a:pt x="673" y="128"/>
                    <a:pt x="654" y="118"/>
                    <a:pt x="661" y="109"/>
                  </a:cubicBezTo>
                  <a:cubicBezTo>
                    <a:pt x="673" y="94"/>
                    <a:pt x="698" y="97"/>
                    <a:pt x="716" y="91"/>
                  </a:cubicBezTo>
                  <a:cubicBezTo>
                    <a:pt x="748" y="81"/>
                    <a:pt x="783" y="85"/>
                    <a:pt x="816" y="82"/>
                  </a:cubicBezTo>
                  <a:cubicBezTo>
                    <a:pt x="881" y="61"/>
                    <a:pt x="884" y="47"/>
                    <a:pt x="962" y="36"/>
                  </a:cubicBezTo>
                  <a:cubicBezTo>
                    <a:pt x="985" y="14"/>
                    <a:pt x="981" y="27"/>
                    <a:pt x="981" y="0"/>
                  </a:cubicBezTo>
                  <a:close/>
                </a:path>
              </a:pathLst>
            </a:custGeom>
            <a:solidFill>
              <a:srgbClr val="00FF00"/>
            </a:solidFill>
            <a:ln w="38100" cmpd="sng">
              <a:solidFill>
                <a:srgbClr val="00FF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6" name="Freeform 33"/>
            <p:cNvSpPr/>
            <p:nvPr/>
          </p:nvSpPr>
          <p:spPr bwMode="auto">
            <a:xfrm>
              <a:off x="4126" y="1718"/>
              <a:ext cx="357" cy="108"/>
            </a:xfrm>
            <a:custGeom>
              <a:avLst/>
              <a:gdLst>
                <a:gd name="T0" fmla="*/ 357 w 357"/>
                <a:gd name="T1" fmla="*/ 0 h 108"/>
                <a:gd name="T2" fmla="*/ 238 w 357"/>
                <a:gd name="T3" fmla="*/ 55 h 108"/>
                <a:gd name="T4" fmla="*/ 210 w 357"/>
                <a:gd name="T5" fmla="*/ 64 h 108"/>
                <a:gd name="T6" fmla="*/ 192 w 357"/>
                <a:gd name="T7" fmla="*/ 83 h 108"/>
                <a:gd name="T8" fmla="*/ 101 w 357"/>
                <a:gd name="T9" fmla="*/ 92 h 108"/>
                <a:gd name="T10" fmla="*/ 0 w 357"/>
                <a:gd name="T11" fmla="*/ 101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7" h="108">
                  <a:moveTo>
                    <a:pt x="357" y="0"/>
                  </a:moveTo>
                  <a:cubicBezTo>
                    <a:pt x="297" y="60"/>
                    <a:pt x="354" y="42"/>
                    <a:pt x="238" y="55"/>
                  </a:cubicBezTo>
                  <a:cubicBezTo>
                    <a:pt x="229" y="58"/>
                    <a:pt x="218" y="59"/>
                    <a:pt x="210" y="64"/>
                  </a:cubicBezTo>
                  <a:cubicBezTo>
                    <a:pt x="203" y="69"/>
                    <a:pt x="200" y="81"/>
                    <a:pt x="192" y="83"/>
                  </a:cubicBezTo>
                  <a:cubicBezTo>
                    <a:pt x="162" y="91"/>
                    <a:pt x="131" y="89"/>
                    <a:pt x="101" y="92"/>
                  </a:cubicBezTo>
                  <a:cubicBezTo>
                    <a:pt x="50" y="108"/>
                    <a:pt x="83" y="101"/>
                    <a:pt x="0" y="101"/>
                  </a:cubicBezTo>
                </a:path>
              </a:pathLst>
            </a:custGeom>
            <a:noFill/>
            <a:ln w="57150" cmpd="sng">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7" name="Text Box 34"/>
            <p:cNvSpPr txBox="1">
              <a:spLocks noChangeArrowheads="1"/>
            </p:cNvSpPr>
            <p:nvPr/>
          </p:nvSpPr>
          <p:spPr bwMode="auto">
            <a:xfrm>
              <a:off x="3120" y="512"/>
              <a:ext cx="10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hangingPunct="1">
                <a:spcBef>
                  <a:spcPct val="50000"/>
                </a:spcBef>
                <a:buFontTx/>
                <a:buNone/>
              </a:pPr>
              <a:r>
                <a:rPr lang="en-US" altLang="en-US" sz="1800" b="1">
                  <a:solidFill>
                    <a:srgbClr val="FFFFFF"/>
                  </a:solidFill>
                </a:rPr>
                <a:t>Đàng Ngoài</a:t>
              </a:r>
              <a:endParaRPr lang="en-US" altLang="en-US" sz="1800" b="1">
                <a:solidFill>
                  <a:srgbClr val="FFFFFF"/>
                </a:solidFill>
              </a:endParaRPr>
            </a:p>
          </p:txBody>
        </p:sp>
        <p:sp>
          <p:nvSpPr>
            <p:cNvPr id="99358" name="Text Box 35"/>
            <p:cNvSpPr txBox="1">
              <a:spLocks noChangeArrowheads="1"/>
            </p:cNvSpPr>
            <p:nvPr/>
          </p:nvSpPr>
          <p:spPr bwMode="auto">
            <a:xfrm>
              <a:off x="4608" y="2624"/>
              <a:ext cx="720"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hangingPunct="1">
                <a:spcBef>
                  <a:spcPct val="50000"/>
                </a:spcBef>
                <a:buFontTx/>
                <a:buNone/>
              </a:pPr>
              <a:r>
                <a:rPr lang="en-US" altLang="en-US" sz="1800" b="1">
                  <a:solidFill>
                    <a:srgbClr val="000000"/>
                  </a:solidFill>
                </a:rPr>
                <a:t>Đàng</a:t>
              </a:r>
              <a:endParaRPr lang="en-US" altLang="en-US" sz="1800" b="1">
                <a:solidFill>
                  <a:srgbClr val="000000"/>
                </a:solidFill>
              </a:endParaRPr>
            </a:p>
            <a:p>
              <a:pPr algn="ctr" defTabSz="914400" eaLnBrk="1" hangingPunct="1">
                <a:spcBef>
                  <a:spcPct val="50000"/>
                </a:spcBef>
                <a:buFontTx/>
                <a:buNone/>
              </a:pPr>
              <a:r>
                <a:rPr lang="en-US" altLang="en-US" sz="1800" b="1">
                  <a:solidFill>
                    <a:srgbClr val="000000"/>
                  </a:solidFill>
                </a:rPr>
                <a:t>Trong</a:t>
              </a:r>
              <a:endParaRPr lang="en-US" altLang="en-US" sz="1800" b="1">
                <a:solidFill>
                  <a:srgbClr val="000000"/>
                </a:solidFill>
              </a:endParaRPr>
            </a:p>
          </p:txBody>
        </p:sp>
        <p:sp>
          <p:nvSpPr>
            <p:cNvPr id="99359" name="Text Box 36"/>
            <p:cNvSpPr txBox="1">
              <a:spLocks noChangeArrowheads="1"/>
            </p:cNvSpPr>
            <p:nvPr/>
          </p:nvSpPr>
          <p:spPr bwMode="auto">
            <a:xfrm>
              <a:off x="4464" y="1616"/>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hangingPunct="1">
                <a:spcBef>
                  <a:spcPct val="50000"/>
                </a:spcBef>
                <a:buFontTx/>
                <a:buNone/>
              </a:pPr>
              <a:r>
                <a:rPr lang="en-US" altLang="en-US" sz="1800">
                  <a:solidFill>
                    <a:srgbClr val="FFFF00"/>
                  </a:solidFill>
                </a:rPr>
                <a:t> </a:t>
              </a:r>
              <a:r>
                <a:rPr lang="en-US" altLang="en-US" sz="1800" b="1">
                  <a:solidFill>
                    <a:srgbClr val="FFFF00"/>
                  </a:solidFill>
                </a:rPr>
                <a:t>Sông Gianh</a:t>
              </a:r>
              <a:endParaRPr lang="en-US" altLang="en-US" sz="1800" b="1">
                <a:solidFill>
                  <a:srgbClr val="FFFF00"/>
                </a:solidFill>
              </a:endParaRPr>
            </a:p>
          </p:txBody>
        </p:sp>
      </p:gr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3000" fill="hold" nodeType="clickEffect">
                                  <p:stCondLst>
                                    <p:cond delay="0"/>
                                  </p:stCondLst>
                                  <p:childTnLst>
                                    <p:set>
                                      <p:cBhvr>
                                        <p:cTn id="6" dur="1" fill="hold">
                                          <p:stCondLst>
                                            <p:cond delay="0"/>
                                          </p:stCondLst>
                                        </p:cTn>
                                        <p:tgtEl>
                                          <p:spTgt spid="36892"/>
                                        </p:tgtEl>
                                        <p:attrNameLst>
                                          <p:attrName>style.visibility</p:attrName>
                                        </p:attrNameLst>
                                      </p:cBhvr>
                                      <p:to>
                                        <p:strVal val="visible"/>
                                      </p:to>
                                    </p:set>
                                    <p:animEffect transition="in" filter="box(in)">
                                      <p:cBhvr>
                                        <p:cTn id="7" dur="1000"/>
                                        <p:tgtEl>
                                          <p:spTgt spid="36892"/>
                                        </p:tgtEl>
                                      </p:cBhvr>
                                    </p:animEffect>
                                  </p:childTnLst>
                                </p:cTn>
                              </p:par>
                              <p:par>
                                <p:cTn id="8" presetID="3" presetClass="entr" presetSubtype="10" fill="hold" nodeType="withEffect">
                                  <p:stCondLst>
                                    <p:cond delay="0"/>
                                  </p:stCondLst>
                                  <p:childTnLst>
                                    <p:set>
                                      <p:cBhvr>
                                        <p:cTn id="9" dur="1" fill="hold">
                                          <p:stCondLst>
                                            <p:cond delay="0"/>
                                          </p:stCondLst>
                                        </p:cTn>
                                        <p:tgtEl>
                                          <p:spTgt spid="36890"/>
                                        </p:tgtEl>
                                        <p:attrNameLst>
                                          <p:attrName>style.visibility</p:attrName>
                                        </p:attrNameLst>
                                      </p:cBhvr>
                                      <p:to>
                                        <p:strVal val="visible"/>
                                      </p:to>
                                    </p:set>
                                    <p:animEffect transition="in" filter="blinds(horizontal)">
                                      <p:cBhvr>
                                        <p:cTn id="10" dur="500"/>
                                        <p:tgtEl>
                                          <p:spTgt spid="36890"/>
                                        </p:tgtEl>
                                      </p:cBhvr>
                                    </p:animEffect>
                                  </p:childTnLst>
                                </p:cTn>
                              </p:par>
                              <p:par>
                                <p:cTn id="11" presetID="3" presetClass="entr" presetSubtype="10" fill="hold" nodeType="withEffect">
                                  <p:stCondLst>
                                    <p:cond delay="0"/>
                                  </p:stCondLst>
                                  <p:childTnLst>
                                    <p:set>
                                      <p:cBhvr>
                                        <p:cTn id="12" dur="1" fill="hold">
                                          <p:stCondLst>
                                            <p:cond delay="0"/>
                                          </p:stCondLst>
                                        </p:cTn>
                                        <p:tgtEl>
                                          <p:spTgt spid="36891"/>
                                        </p:tgtEl>
                                        <p:attrNameLst>
                                          <p:attrName>style.visibility</p:attrName>
                                        </p:attrNameLst>
                                      </p:cBhvr>
                                      <p:to>
                                        <p:strVal val="visible"/>
                                      </p:to>
                                    </p:set>
                                    <p:animEffect transition="in" filter="blinds(horizontal)">
                                      <p:cBhvr>
                                        <p:cTn id="13" dur="500"/>
                                        <p:tgtEl>
                                          <p:spTgt spid="3689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repeatCount="3000" fill="hold" nodeType="clickEffect">
                                  <p:stCondLst>
                                    <p:cond delay="0"/>
                                  </p:stCondLst>
                                  <p:childTnLst>
                                    <p:set>
                                      <p:cBhvr>
                                        <p:cTn id="17" dur="1" fill="hold">
                                          <p:stCondLst>
                                            <p:cond delay="0"/>
                                          </p:stCondLst>
                                        </p:cTn>
                                        <p:tgtEl>
                                          <p:spTgt spid="36881"/>
                                        </p:tgtEl>
                                        <p:attrNameLst>
                                          <p:attrName>style.visibility</p:attrName>
                                        </p:attrNameLst>
                                      </p:cBhvr>
                                      <p:to>
                                        <p:strVal val="visible"/>
                                      </p:to>
                                    </p:set>
                                    <p:animEffect transition="in" filter="box(in)">
                                      <p:cBhvr>
                                        <p:cTn id="18" dur="1000"/>
                                        <p:tgtEl>
                                          <p:spTgt spid="36881"/>
                                        </p:tgtEl>
                                      </p:cBhvr>
                                    </p:animEffect>
                                  </p:childTnLst>
                                </p:cTn>
                              </p:par>
                              <p:par>
                                <p:cTn id="19" presetID="3" presetClass="exit" presetSubtype="10" fill="hold" nodeType="withEffect">
                                  <p:stCondLst>
                                    <p:cond delay="0"/>
                                  </p:stCondLst>
                                  <p:childTnLst>
                                    <p:animEffect transition="out" filter="blinds(horizontal)">
                                      <p:cBhvr>
                                        <p:cTn id="20" dur="500"/>
                                        <p:tgtEl>
                                          <p:spTgt spid="36890"/>
                                        </p:tgtEl>
                                      </p:cBhvr>
                                    </p:animEffect>
                                    <p:set>
                                      <p:cBhvr>
                                        <p:cTn id="21" dur="1" fill="hold">
                                          <p:stCondLst>
                                            <p:cond delay="499"/>
                                          </p:stCondLst>
                                        </p:cTn>
                                        <p:tgtEl>
                                          <p:spTgt spid="3689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36891"/>
                                        </p:tgtEl>
                                      </p:cBhvr>
                                    </p:animEffect>
                                    <p:set>
                                      <p:cBhvr>
                                        <p:cTn id="24" dur="1" fill="hold">
                                          <p:stCondLst>
                                            <p:cond delay="499"/>
                                          </p:stCondLst>
                                        </p:cTn>
                                        <p:tgtEl>
                                          <p:spTgt spid="368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36868"/>
                                        </p:tgtEl>
                                      </p:cBhvr>
                                    </p:animEffect>
                                    <p:set>
                                      <p:cBhvr>
                                        <p:cTn id="29" dur="1" fill="hold">
                                          <p:stCondLst>
                                            <p:cond delay="499"/>
                                          </p:stCondLst>
                                        </p:cTn>
                                        <p:tgtEl>
                                          <p:spTgt spid="36868"/>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36869"/>
                                        </p:tgtEl>
                                      </p:cBhvr>
                                    </p:animEffect>
                                    <p:set>
                                      <p:cBhvr>
                                        <p:cTn id="32" dur="1" fill="hold">
                                          <p:stCondLst>
                                            <p:cond delay="499"/>
                                          </p:stCondLst>
                                        </p:cTn>
                                        <p:tgtEl>
                                          <p:spTgt spid="36869"/>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36870"/>
                                        </p:tgtEl>
                                      </p:cBhvr>
                                    </p:animEffect>
                                    <p:set>
                                      <p:cBhvr>
                                        <p:cTn id="35" dur="1" fill="hold">
                                          <p:stCondLst>
                                            <p:cond delay="499"/>
                                          </p:stCondLst>
                                        </p:cTn>
                                        <p:tgtEl>
                                          <p:spTgt spid="36870"/>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36871"/>
                                        </p:tgtEl>
                                      </p:cBhvr>
                                    </p:animEffect>
                                    <p:set>
                                      <p:cBhvr>
                                        <p:cTn id="38" dur="1" fill="hold">
                                          <p:stCondLst>
                                            <p:cond delay="499"/>
                                          </p:stCondLst>
                                        </p:cTn>
                                        <p:tgtEl>
                                          <p:spTgt spid="3687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6872"/>
                                        </p:tgtEl>
                                      </p:cBhvr>
                                    </p:animEffect>
                                    <p:set>
                                      <p:cBhvr>
                                        <p:cTn id="41" dur="1" fill="hold">
                                          <p:stCondLst>
                                            <p:cond delay="499"/>
                                          </p:stCondLst>
                                        </p:cTn>
                                        <p:tgtEl>
                                          <p:spTgt spid="3687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6873"/>
                                        </p:tgtEl>
                                      </p:cBhvr>
                                    </p:animEffect>
                                    <p:set>
                                      <p:cBhvr>
                                        <p:cTn id="44" dur="1" fill="hold">
                                          <p:stCondLst>
                                            <p:cond delay="499"/>
                                          </p:stCondLst>
                                        </p:cTn>
                                        <p:tgtEl>
                                          <p:spTgt spid="36873"/>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6874"/>
                                        </p:tgtEl>
                                      </p:cBhvr>
                                    </p:animEffect>
                                    <p:set>
                                      <p:cBhvr>
                                        <p:cTn id="47" dur="1" fill="hold">
                                          <p:stCondLst>
                                            <p:cond delay="499"/>
                                          </p:stCondLst>
                                        </p:cTn>
                                        <p:tgtEl>
                                          <p:spTgt spid="36874"/>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6875"/>
                                        </p:tgtEl>
                                      </p:cBhvr>
                                    </p:animEffect>
                                    <p:set>
                                      <p:cBhvr>
                                        <p:cTn id="50" dur="1" fill="hold">
                                          <p:stCondLst>
                                            <p:cond delay="499"/>
                                          </p:stCondLst>
                                        </p:cTn>
                                        <p:tgtEl>
                                          <p:spTgt spid="36875"/>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6877"/>
                                        </p:tgtEl>
                                      </p:cBhvr>
                                    </p:animEffect>
                                    <p:set>
                                      <p:cBhvr>
                                        <p:cTn id="53" dur="1" fill="hold">
                                          <p:stCondLst>
                                            <p:cond delay="499"/>
                                          </p:stCondLst>
                                        </p:cTn>
                                        <p:tgtEl>
                                          <p:spTgt spid="36877"/>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6878"/>
                                        </p:tgtEl>
                                      </p:cBhvr>
                                    </p:animEffect>
                                    <p:set>
                                      <p:cBhvr>
                                        <p:cTn id="56" dur="1" fill="hold">
                                          <p:stCondLst>
                                            <p:cond delay="499"/>
                                          </p:stCondLst>
                                        </p:cTn>
                                        <p:tgtEl>
                                          <p:spTgt spid="36878"/>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6879"/>
                                        </p:tgtEl>
                                      </p:cBhvr>
                                    </p:animEffect>
                                    <p:set>
                                      <p:cBhvr>
                                        <p:cTn id="59" dur="1" fill="hold">
                                          <p:stCondLst>
                                            <p:cond delay="499"/>
                                          </p:stCondLst>
                                        </p:cTn>
                                        <p:tgtEl>
                                          <p:spTgt spid="36879"/>
                                        </p:tgtEl>
                                        <p:attrNameLst>
                                          <p:attrName>style.visibility</p:attrName>
                                        </p:attrNameLst>
                                      </p:cBhvr>
                                      <p:to>
                                        <p:strVal val="hidden"/>
                                      </p:to>
                                    </p:set>
                                  </p:childTnLst>
                                </p:cTn>
                              </p:par>
                              <p:par>
                                <p:cTn id="60" presetID="3" presetClass="exit" presetSubtype="10" fill="hold" nodeType="withEffect">
                                  <p:stCondLst>
                                    <p:cond delay="0"/>
                                  </p:stCondLst>
                                  <p:childTnLst>
                                    <p:animEffect transition="out" filter="blinds(horizontal)">
                                      <p:cBhvr>
                                        <p:cTn id="61" dur="500"/>
                                        <p:tgtEl>
                                          <p:spTgt spid="36880"/>
                                        </p:tgtEl>
                                      </p:cBhvr>
                                    </p:animEffect>
                                    <p:set>
                                      <p:cBhvr>
                                        <p:cTn id="62" dur="1" fill="hold">
                                          <p:stCondLst>
                                            <p:cond delay="499"/>
                                          </p:stCondLst>
                                        </p:cTn>
                                        <p:tgtEl>
                                          <p:spTgt spid="36880"/>
                                        </p:tgtEl>
                                        <p:attrNameLst>
                                          <p:attrName>style.visibility</p:attrName>
                                        </p:attrNameLst>
                                      </p:cBhvr>
                                      <p:to>
                                        <p:strVal val="hidden"/>
                                      </p:to>
                                    </p:set>
                                  </p:childTnLst>
                                </p:cTn>
                              </p:par>
                              <p:par>
                                <p:cTn id="63" presetID="3" presetClass="exit" presetSubtype="10" fill="hold" nodeType="withEffect">
                                  <p:stCondLst>
                                    <p:cond delay="0"/>
                                  </p:stCondLst>
                                  <p:childTnLst>
                                    <p:animEffect transition="out" filter="blinds(horizontal)">
                                      <p:cBhvr>
                                        <p:cTn id="64" dur="500"/>
                                        <p:tgtEl>
                                          <p:spTgt spid="36881"/>
                                        </p:tgtEl>
                                      </p:cBhvr>
                                    </p:animEffect>
                                    <p:set>
                                      <p:cBhvr>
                                        <p:cTn id="65" dur="1" fill="hold">
                                          <p:stCondLst>
                                            <p:cond delay="499"/>
                                          </p:stCondLst>
                                        </p:cTn>
                                        <p:tgtEl>
                                          <p:spTgt spid="36881"/>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36882"/>
                                        </p:tgtEl>
                                      </p:cBhvr>
                                    </p:animEffect>
                                    <p:set>
                                      <p:cBhvr>
                                        <p:cTn id="68" dur="1" fill="hold">
                                          <p:stCondLst>
                                            <p:cond delay="499"/>
                                          </p:stCondLst>
                                        </p:cTn>
                                        <p:tgtEl>
                                          <p:spTgt spid="36882"/>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36883"/>
                                        </p:tgtEl>
                                      </p:cBhvr>
                                    </p:animEffect>
                                    <p:set>
                                      <p:cBhvr>
                                        <p:cTn id="71" dur="1" fill="hold">
                                          <p:stCondLst>
                                            <p:cond delay="499"/>
                                          </p:stCondLst>
                                        </p:cTn>
                                        <p:tgtEl>
                                          <p:spTgt spid="36883"/>
                                        </p:tgtEl>
                                        <p:attrNameLst>
                                          <p:attrName>style.visibility</p:attrName>
                                        </p:attrNameLst>
                                      </p:cBhvr>
                                      <p:to>
                                        <p:strVal val="hidden"/>
                                      </p:to>
                                    </p:set>
                                  </p:childTnLst>
                                </p:cTn>
                              </p:par>
                              <p:par>
                                <p:cTn id="72" presetID="3" presetClass="exit" presetSubtype="10" fill="hold" nodeType="withEffect">
                                  <p:stCondLst>
                                    <p:cond delay="0"/>
                                  </p:stCondLst>
                                  <p:childTnLst>
                                    <p:animEffect transition="out" filter="blinds(horizontal)">
                                      <p:cBhvr>
                                        <p:cTn id="73" dur="500"/>
                                        <p:tgtEl>
                                          <p:spTgt spid="36885"/>
                                        </p:tgtEl>
                                      </p:cBhvr>
                                    </p:animEffect>
                                    <p:set>
                                      <p:cBhvr>
                                        <p:cTn id="74" dur="1" fill="hold">
                                          <p:stCondLst>
                                            <p:cond delay="499"/>
                                          </p:stCondLst>
                                        </p:cTn>
                                        <p:tgtEl>
                                          <p:spTgt spid="36885"/>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500"/>
                                        <p:tgtEl>
                                          <p:spTgt spid="36886"/>
                                        </p:tgtEl>
                                      </p:cBhvr>
                                    </p:animEffect>
                                    <p:set>
                                      <p:cBhvr>
                                        <p:cTn id="77" dur="1" fill="hold">
                                          <p:stCondLst>
                                            <p:cond delay="499"/>
                                          </p:stCondLst>
                                        </p:cTn>
                                        <p:tgtEl>
                                          <p:spTgt spid="36886"/>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36887"/>
                                        </p:tgtEl>
                                      </p:cBhvr>
                                    </p:animEffect>
                                    <p:set>
                                      <p:cBhvr>
                                        <p:cTn id="80" dur="1" fill="hold">
                                          <p:stCondLst>
                                            <p:cond delay="499"/>
                                          </p:stCondLst>
                                        </p:cTn>
                                        <p:tgtEl>
                                          <p:spTgt spid="36887"/>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36890"/>
                                        </p:tgtEl>
                                      </p:cBhvr>
                                    </p:animEffect>
                                    <p:set>
                                      <p:cBhvr>
                                        <p:cTn id="83" dur="1" fill="hold">
                                          <p:stCondLst>
                                            <p:cond delay="499"/>
                                          </p:stCondLst>
                                        </p:cTn>
                                        <p:tgtEl>
                                          <p:spTgt spid="36890"/>
                                        </p:tgtEl>
                                        <p:attrNameLst>
                                          <p:attrName>style.visibility</p:attrName>
                                        </p:attrNameLst>
                                      </p:cBhvr>
                                      <p:to>
                                        <p:strVal val="hidden"/>
                                      </p:to>
                                    </p:set>
                                  </p:childTnLst>
                                </p:cTn>
                              </p:par>
                              <p:par>
                                <p:cTn id="84" presetID="3" presetClass="exit" presetSubtype="10" fill="hold" nodeType="withEffect">
                                  <p:stCondLst>
                                    <p:cond delay="0"/>
                                  </p:stCondLst>
                                  <p:childTnLst>
                                    <p:animEffect transition="out" filter="blinds(horizontal)">
                                      <p:cBhvr>
                                        <p:cTn id="85" dur="500"/>
                                        <p:tgtEl>
                                          <p:spTgt spid="36891"/>
                                        </p:tgtEl>
                                      </p:cBhvr>
                                    </p:animEffect>
                                    <p:set>
                                      <p:cBhvr>
                                        <p:cTn id="86" dur="1" fill="hold">
                                          <p:stCondLst>
                                            <p:cond delay="499"/>
                                          </p:stCondLst>
                                        </p:cTn>
                                        <p:tgtEl>
                                          <p:spTgt spid="36891"/>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36892"/>
                                        </p:tgtEl>
                                      </p:cBhvr>
                                    </p:animEffect>
                                    <p:set>
                                      <p:cBhvr>
                                        <p:cTn id="89" dur="1" fill="hold">
                                          <p:stCondLst>
                                            <p:cond delay="499"/>
                                          </p:stCondLst>
                                        </p:cTn>
                                        <p:tgtEl>
                                          <p:spTgt spid="36892"/>
                                        </p:tgtEl>
                                        <p:attrNameLst>
                                          <p:attrName>style.visibility</p:attrName>
                                        </p:attrNameLst>
                                      </p:cBhvr>
                                      <p:to>
                                        <p:strVal val="hidden"/>
                                      </p:to>
                                    </p:set>
                                  </p:childTnLst>
                                </p:cTn>
                              </p:par>
                              <p:par>
                                <p:cTn id="90" presetID="3" presetClass="exit" presetSubtype="10" fill="hold" nodeType="withEffect">
                                  <p:stCondLst>
                                    <p:cond delay="0"/>
                                  </p:stCondLst>
                                  <p:childTnLst>
                                    <p:animEffect transition="out" filter="blinds(horizontal)">
                                      <p:cBhvr>
                                        <p:cTn id="91" dur="500"/>
                                        <p:tgtEl>
                                          <p:spTgt spid="36893"/>
                                        </p:tgtEl>
                                      </p:cBhvr>
                                    </p:animEffect>
                                    <p:set>
                                      <p:cBhvr>
                                        <p:cTn id="92" dur="1" fill="hold">
                                          <p:stCondLst>
                                            <p:cond delay="499"/>
                                          </p:stCondLst>
                                        </p:cTn>
                                        <p:tgtEl>
                                          <p:spTgt spid="36893"/>
                                        </p:tgtEl>
                                        <p:attrNameLst>
                                          <p:attrName>style.visibility</p:attrName>
                                        </p:attrNameLst>
                                      </p:cBhvr>
                                      <p:to>
                                        <p:strVal val="hidden"/>
                                      </p:to>
                                    </p:set>
                                  </p:childTnLst>
                                </p:cTn>
                              </p:par>
                              <p:par>
                                <p:cTn id="93" presetID="9" presetClass="entr" presetSubtype="0" fill="hold" nodeType="withEffect">
                                  <p:stCondLst>
                                    <p:cond delay="0"/>
                                  </p:stCondLst>
                                  <p:childTnLst>
                                    <p:set>
                                      <p:cBhvr>
                                        <p:cTn id="94" dur="1" fill="hold">
                                          <p:stCondLst>
                                            <p:cond delay="0"/>
                                          </p:stCondLst>
                                        </p:cTn>
                                        <p:tgtEl>
                                          <p:spTgt spid="36894"/>
                                        </p:tgtEl>
                                        <p:attrNameLst>
                                          <p:attrName>style.visibility</p:attrName>
                                        </p:attrNameLst>
                                      </p:cBhvr>
                                      <p:to>
                                        <p:strVal val="visible"/>
                                      </p:to>
                                    </p:set>
                                    <p:animEffect transition="in" filter="dissolve">
                                      <p:cBhvr>
                                        <p:cTn id="95" dur="500"/>
                                        <p:tgtEl>
                                          <p:spTgt spid="36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73" grpId="0"/>
      <p:bldP spid="36874" grpId="0"/>
      <p:bldP spid="36875" grpId="0"/>
      <p:bldP spid="36877" grpId="0"/>
      <p:bldP spid="36878" grpId="0"/>
      <p:bldP spid="36879" grpId="0"/>
      <p:bldP spid="36880" grpId="0"/>
      <p:bldP spid="36882" grpId="0"/>
      <p:bldP spid="36883" grpId="0"/>
      <p:bldP spid="36885" grpId="0"/>
      <p:bldP spid="368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noChangeArrowheads="1"/>
          </p:cNvSpPr>
          <p:nvPr>
            <p:ph type="title"/>
          </p:nvPr>
        </p:nvSpPr>
        <p:spPr/>
        <p:txBody>
          <a:bodyPr/>
          <a:lstStyle/>
          <a:p>
            <a:endParaRPr lang="en-US" altLang="en-US"/>
          </a:p>
        </p:txBody>
      </p:sp>
      <p:sp>
        <p:nvSpPr>
          <p:cNvPr id="100355" name="Slide Number Placeholder 3"/>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50B74F0-2527-40DD-99B7-48DE2E860858}" type="slidenum">
              <a:rPr lang="en-US" altLang="en-US" sz="1400">
                <a:solidFill>
                  <a:srgbClr val="000000"/>
                </a:solidFill>
              </a:rPr>
            </a:fld>
            <a:endParaRPr lang="en-US" altLang="en-US" sz="1400">
              <a:solidFill>
                <a:srgbClr val="000000"/>
              </a:solidFill>
            </a:endParaRPr>
          </a:p>
        </p:txBody>
      </p:sp>
      <p:pic>
        <p:nvPicPr>
          <p:cNvPr id="10035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179388" y="23813"/>
            <a:ext cx="6089650" cy="5384800"/>
          </a:xfrm>
        </p:spPr>
      </p:pic>
      <p:pic>
        <p:nvPicPr>
          <p:cNvPr id="10035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613" y="0"/>
            <a:ext cx="5894387"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8" name="TextBox 5"/>
          <p:cNvSpPr txBox="1">
            <a:spLocks noChangeArrowheads="1"/>
          </p:cNvSpPr>
          <p:nvPr/>
        </p:nvSpPr>
        <p:spPr bwMode="auto">
          <a:xfrm>
            <a:off x="3451225" y="5508625"/>
            <a:ext cx="51514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rPr>
              <a:t>Khôn ngoan qua được Thanh Hà</a:t>
            </a:r>
            <a:endParaRPr lang="en-US" altLang="en-US" sz="1800">
              <a:solidFill>
                <a:srgbClr val="000000"/>
              </a:solidFill>
            </a:endParaRPr>
          </a:p>
          <a:p>
            <a:pPr eaLnBrk="1" hangingPunct="1">
              <a:spcBef>
                <a:spcPct val="0"/>
              </a:spcBef>
              <a:buFontTx/>
              <a:buNone/>
            </a:pPr>
            <a:r>
              <a:rPr lang="en-US" altLang="en-US" sz="1800">
                <a:solidFill>
                  <a:srgbClr val="000000"/>
                </a:solidFill>
              </a:rPr>
              <a:t>Dẫu rằng có cánh khó qua Lũy Thầy</a:t>
            </a:r>
            <a:endParaRPr lang="en-US" altLang="en-US" sz="1800">
              <a:solidFill>
                <a:srgbClr val="000000"/>
              </a:solidFill>
            </a:endParaRPr>
          </a:p>
          <a:p>
            <a:pPr eaLnBrk="1" hangingPunct="1">
              <a:spcBef>
                <a:spcPct val="0"/>
              </a:spcBef>
              <a:buFontTx/>
              <a:buNone/>
            </a:pPr>
            <a:r>
              <a:rPr lang="en-US" altLang="en-US" sz="1800">
                <a:solidFill>
                  <a:srgbClr val="000000"/>
                </a:solidFill>
              </a:rPr>
              <a:t>                                                     (Ca dao)</a:t>
            </a:r>
            <a:endParaRPr lang="en-US" altLang="en-US" sz="18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9FB22A-34C0-4B54-A9F8-25F7035A5E4C}" type="slidenum">
              <a:rPr lang="en-US" altLang="en-US" smtClean="0"/>
            </a:fld>
            <a:endParaRPr lang="en-US" altLang="en-US"/>
          </a:p>
        </p:txBody>
      </p:sp>
      <p:pic>
        <p:nvPicPr>
          <p:cNvPr id="6" name="Picture 5"/>
          <p:cNvPicPr>
            <a:picLocks noChangeAspect="1"/>
          </p:cNvPicPr>
          <p:nvPr/>
        </p:nvPicPr>
        <p:blipFill>
          <a:blip r:embed="rId1"/>
          <a:srcRect l="39597" t="24989" r="37304" b="33325"/>
          <a:stretch>
            <a:fillRect/>
          </a:stretch>
        </p:blipFill>
        <p:spPr>
          <a:xfrm>
            <a:off x="2857500" y="671511"/>
            <a:ext cx="6015038" cy="610319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sp>
        <p:nvSpPr>
          <p:cNvPr id="101378" name="Slide Number Placeholder 5"/>
          <p:cNvSpPr>
            <a:spLocks noGrp="1"/>
          </p:cNvSpPr>
          <p:nvPr>
            <p:ph type="sldNum" sz="quarter" idx="12"/>
          </p:nvPr>
        </p:nvSpPr>
        <p:spPr>
          <a:xfrm>
            <a:off x="8737600" y="6245225"/>
            <a:ext cx="2844800" cy="476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fld id="{3A2A1BA8-4F9F-422E-917D-905AFBE9721B}" type="slidenum">
              <a:rPr lang="en-US" altLang="en-US"/>
            </a:fld>
            <a:endParaRPr lang="en-US" altLang="en-US"/>
          </a:p>
        </p:txBody>
      </p:sp>
      <p:pic>
        <p:nvPicPr>
          <p:cNvPr id="3" name="Picture 2"/>
          <p:cNvPicPr>
            <a:picLocks noChangeAspect="1"/>
          </p:cNvPicPr>
          <p:nvPr/>
        </p:nvPicPr>
        <p:blipFill>
          <a:blip r:embed="rId2"/>
          <a:srcRect l="14775" t="26058" r="37537" b="35117"/>
          <a:stretch>
            <a:fillRect/>
          </a:stretch>
        </p:blipFill>
        <p:spPr>
          <a:xfrm>
            <a:off x="0" y="0"/>
            <a:ext cx="12192000" cy="68579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03426" name="Title 1"/>
          <p:cNvSpPr>
            <a:spLocks noGrp="1" noChangeArrowheads="1"/>
          </p:cNvSpPr>
          <p:nvPr>
            <p:ph type="title"/>
          </p:nvPr>
        </p:nvSpPr>
        <p:spPr>
          <a:xfrm>
            <a:off x="866775" y="1809750"/>
            <a:ext cx="10972800" cy="1143000"/>
          </a:xfrm>
        </p:spPr>
        <p:txBody>
          <a:bodyPr/>
          <a:lstStyle/>
          <a:p>
            <a:r>
              <a:rPr lang="en-US" altLang="en-US" b="1">
                <a:solidFill>
                  <a:schemeClr val="tx1"/>
                </a:solidFill>
                <a:latin typeface="Times New Roman" panose="02020603050405020304" pitchFamily="18" charset="0"/>
                <a:cs typeface="Times New Roman" panose="02020603050405020304" pitchFamily="18" charset="0"/>
              </a:rPr>
              <a:t>LUYỆN TẬP</a:t>
            </a:r>
            <a:endParaRPr lang="en-US" altLang="en-US" b="1">
              <a:solidFill>
                <a:schemeClr val="tx1"/>
              </a:solidFill>
              <a:latin typeface="Times New Roman" panose="02020603050405020304" pitchFamily="18" charset="0"/>
              <a:cs typeface="Times New Roman" panose="02020603050405020304" pitchFamily="18" charset="0"/>
            </a:endParaRPr>
          </a:p>
        </p:txBody>
      </p:sp>
      <p:sp>
        <p:nvSpPr>
          <p:cNvPr id="103427" name="Slide Number Placeholder 3"/>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A87B285-BAE9-4372-9DE8-6AEB110FDACC}" type="slidenum">
              <a:rPr lang="en-US" altLang="en-US" sz="1400">
                <a:solidFill>
                  <a:srgbClr val="000000"/>
                </a:solidFill>
              </a:rPr>
            </a:fld>
            <a:endParaRPr lang="en-US" altLang="en-US" sz="14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biLevel thresh="50000"/>
            <a:grayscl/>
            <a:extLst>
              <a:ext uri="{28A0092B-C50C-407E-A947-70E740481C1C}">
                <a14:useLocalDpi xmlns:a14="http://schemas.microsoft.com/office/drawing/2010/main" val="0"/>
              </a:ext>
            </a:extLst>
          </a:blip>
          <a:srcRect/>
          <a:stretch>
            <a:fillRect/>
          </a:stretch>
        </p:blipFill>
        <p:spPr bwMode="auto">
          <a:xfrm>
            <a:off x="9001125" y="4826000"/>
            <a:ext cx="1087438"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biLevel thresh="50000"/>
            <a:grayscl/>
            <a:extLst>
              <a:ext uri="{28A0092B-C50C-407E-A947-70E740481C1C}">
                <a14:useLocalDpi xmlns:a14="http://schemas.microsoft.com/office/drawing/2010/main" val="0"/>
              </a:ext>
            </a:extLst>
          </a:blip>
          <a:srcRect/>
          <a:stretch>
            <a:fillRect/>
          </a:stretch>
        </p:blipFill>
        <p:spPr bwMode="auto">
          <a:xfrm>
            <a:off x="7854950" y="5130800"/>
            <a:ext cx="8128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biLevel thresh="50000"/>
            <a:grayscl/>
            <a:extLst>
              <a:ext uri="{28A0092B-C50C-407E-A947-70E740481C1C}">
                <a14:useLocalDpi xmlns:a14="http://schemas.microsoft.com/office/drawing/2010/main" val="0"/>
              </a:ext>
            </a:extLst>
          </a:blip>
          <a:srcRect/>
          <a:stretch>
            <a:fillRect/>
          </a:stretch>
        </p:blipFill>
        <p:spPr bwMode="auto">
          <a:xfrm>
            <a:off x="8631238" y="5953125"/>
            <a:ext cx="520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752475" y="596900"/>
            <a:ext cx="10528300" cy="12779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b="1" dirty="0" err="1">
                <a:solidFill>
                  <a:schemeClr val="tx1"/>
                </a:solidFill>
                <a:latin typeface="Times New Roman" panose="02020603050405020304" pitchFamily="18" charset="0"/>
                <a:cs typeface="Times New Roman" panose="02020603050405020304" pitchFamily="18" charset="0"/>
              </a:rPr>
              <a:t>Tại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đầu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kỉ</a:t>
            </a:r>
            <a:r>
              <a:rPr lang="en-US" sz="3200" b="1" dirty="0">
                <a:solidFill>
                  <a:schemeClr val="tx1"/>
                </a:solidFill>
                <a:latin typeface="Times New Roman" panose="02020603050405020304" pitchFamily="18" charset="0"/>
                <a:cs typeface="Times New Roman" panose="02020603050405020304" pitchFamily="18" charset="0"/>
              </a:rPr>
              <a:t> XVI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bắt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đầu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suy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thoái</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2138" y="2466975"/>
            <a:ext cx="5424487"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Vua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đọa</a:t>
            </a:r>
            <a:r>
              <a:rPr lang="en-US" sz="3200" dirty="0">
                <a:solidFill>
                  <a:schemeClr val="tx1"/>
                </a:solidFill>
              </a:rPr>
              <a:t>.</a:t>
            </a:r>
            <a:endParaRPr lang="en-US" sz="3200" dirty="0">
              <a:solidFill>
                <a:schemeClr val="tx1"/>
              </a:solidFill>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2" name="Rectangle 41"/>
          <p:cNvSpPr/>
          <p:nvPr/>
        </p:nvSpPr>
        <p:spPr>
          <a:xfrm>
            <a:off x="6213475" y="2278063"/>
            <a:ext cx="4906963" cy="10874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Nội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cấp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thống</a:t>
            </a:r>
            <a:endParaRPr lang="en-US" sz="3200" dirty="0">
              <a:solidFill>
                <a:schemeClr val="tx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lực</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585788" y="3681413"/>
            <a:ext cx="5430837" cy="984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Quan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hiếp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dân</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213475" y="3784600"/>
            <a:ext cx="4906963" cy="8763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đúng</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1763" y="2470150"/>
            <a:ext cx="80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6688" y="3871913"/>
            <a:ext cx="7318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64788" y="3973513"/>
            <a:ext cx="8048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6225" y="2606675"/>
            <a:ext cx="7334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8"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biLevel thresh="50000"/>
            <a:grayscl/>
            <a:extLst>
              <a:ext uri="{28A0092B-C50C-407E-A947-70E740481C1C}">
                <a14:useLocalDpi xmlns:a14="http://schemas.microsoft.com/office/drawing/2010/main" val="0"/>
              </a:ext>
            </a:extLst>
          </a:blip>
          <a:srcRect/>
          <a:stretch>
            <a:fillRect/>
          </a:stretch>
        </p:blipFill>
        <p:spPr bwMode="auto">
          <a:xfrm>
            <a:off x="8540750" y="4976813"/>
            <a:ext cx="1087438"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biLevel thresh="50000"/>
            <a:grayscl/>
            <a:extLst>
              <a:ext uri="{28A0092B-C50C-407E-A947-70E740481C1C}">
                <a14:useLocalDpi xmlns:a14="http://schemas.microsoft.com/office/drawing/2010/main" val="0"/>
              </a:ext>
            </a:extLst>
          </a:blip>
          <a:srcRect/>
          <a:stretch>
            <a:fillRect/>
          </a:stretch>
        </p:blipFill>
        <p:spPr bwMode="auto">
          <a:xfrm>
            <a:off x="7546975" y="5632450"/>
            <a:ext cx="8128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biLevel thresh="50000"/>
            <a:grayscl/>
            <a:extLst>
              <a:ext uri="{28A0092B-C50C-407E-A947-70E740481C1C}">
                <a14:useLocalDpi xmlns:a14="http://schemas.microsoft.com/office/drawing/2010/main" val="0"/>
              </a:ext>
            </a:extLst>
          </a:blip>
          <a:srcRect/>
          <a:stretch>
            <a:fillRect/>
          </a:stretch>
        </p:blipFill>
        <p:spPr bwMode="auto">
          <a:xfrm>
            <a:off x="8928100" y="6291263"/>
            <a:ext cx="5207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220663" y="611188"/>
            <a:ext cx="11820525" cy="16049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b="1" dirty="0" err="1">
                <a:solidFill>
                  <a:schemeClr val="tx1"/>
                </a:solidFill>
                <a:latin typeface="Times New Roman" panose="02020603050405020304" pitchFamily="18" charset="0"/>
                <a:cs typeface="Times New Roman" panose="02020603050405020304" pitchFamily="18" charset="0"/>
              </a:rPr>
              <a:t>Năm</a:t>
            </a:r>
            <a:r>
              <a:rPr lang="en-US" sz="3200" b="1" dirty="0">
                <a:solidFill>
                  <a:schemeClr val="tx1"/>
                </a:solidFill>
                <a:latin typeface="Times New Roman" panose="02020603050405020304" pitchFamily="18" charset="0"/>
                <a:cs typeface="Times New Roman" panose="02020603050405020304" pitchFamily="18" charset="0"/>
              </a:rPr>
              <a:t> 1533, </a:t>
            </a:r>
            <a:r>
              <a:rPr lang="en-US" sz="3200" b="1" dirty="0" err="1">
                <a:solidFill>
                  <a:schemeClr val="tx1"/>
                </a:solidFill>
                <a:latin typeface="Times New Roman" panose="02020603050405020304" pitchFamily="18" charset="0"/>
                <a:cs typeface="Times New Roman" panose="02020603050405020304" pitchFamily="18" charset="0"/>
              </a:rPr>
              <a:t>ai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chạy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Hóa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lập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dòng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dõi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vua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lấy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nghĩa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phù</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Lê</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diệt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Mạc</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22313" y="2724150"/>
            <a:ext cx="4656137"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Lê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Thống</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2" name="Rectangle 41"/>
          <p:cNvSpPr/>
          <p:nvPr/>
        </p:nvSpPr>
        <p:spPr>
          <a:xfrm>
            <a:off x="6265863" y="2706688"/>
            <a:ext cx="4373562" cy="7699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Nguyễn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Hoàng</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776288" y="3898900"/>
            <a:ext cx="4602162"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Nguyễn</a:t>
            </a:r>
            <a:r>
              <a:rPr lang="en-US" sz="3200" dirty="0">
                <a:solidFill>
                  <a:schemeClr val="tx1"/>
                </a:solidFill>
                <a:latin typeface="Times New Roman" panose="02020603050405020304" pitchFamily="18" charset="0"/>
                <a:cs typeface="Times New Roman" panose="02020603050405020304" pitchFamily="18" charset="0"/>
              </a:rPr>
              <a:t> Kim. </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925" y="3886200"/>
            <a:ext cx="44592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Trịnh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Kiểm</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2786063"/>
            <a:ext cx="80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3413" y="4011613"/>
            <a:ext cx="8048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8188" y="3930650"/>
            <a:ext cx="80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7413" y="2768600"/>
            <a:ext cx="7334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8"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biLevel thresh="50000"/>
            <a:grayscl/>
            <a:extLst>
              <a:ext uri="{28A0092B-C50C-407E-A947-70E740481C1C}">
                <a14:useLocalDpi xmlns:a14="http://schemas.microsoft.com/office/drawing/2010/main" val="0"/>
              </a:ext>
            </a:extLst>
          </a:blip>
          <a:srcRect/>
          <a:stretch>
            <a:fillRect/>
          </a:stretch>
        </p:blipFill>
        <p:spPr bwMode="auto">
          <a:xfrm>
            <a:off x="9015413" y="5386388"/>
            <a:ext cx="1087437"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biLevel thresh="50000"/>
            <a:grayscl/>
            <a:extLst>
              <a:ext uri="{28A0092B-C50C-407E-A947-70E740481C1C}">
                <a14:useLocalDpi xmlns:a14="http://schemas.microsoft.com/office/drawing/2010/main" val="0"/>
              </a:ext>
            </a:extLst>
          </a:blip>
          <a:srcRect/>
          <a:stretch>
            <a:fillRect/>
          </a:stretch>
        </p:blipFill>
        <p:spPr bwMode="auto">
          <a:xfrm>
            <a:off x="7904163" y="5675313"/>
            <a:ext cx="812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biLevel thresh="50000"/>
            <a:grayscl/>
            <a:extLst>
              <a:ext uri="{28A0092B-C50C-407E-A947-70E740481C1C}">
                <a14:useLocalDpi xmlns:a14="http://schemas.microsoft.com/office/drawing/2010/main" val="0"/>
              </a:ext>
            </a:extLst>
          </a:blip>
          <a:srcRect/>
          <a:stretch>
            <a:fillRect/>
          </a:stretch>
        </p:blipFill>
        <p:spPr bwMode="auto">
          <a:xfrm>
            <a:off x="10183813" y="5686425"/>
            <a:ext cx="520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1028700" y="766763"/>
            <a:ext cx="10028238" cy="16049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3200" b="1" dirty="0" err="1">
                <a:solidFill>
                  <a:schemeClr val="tx1"/>
                </a:solidFill>
                <a:latin typeface="Times New Roman" panose="02020603050405020304" pitchFamily="18" charset="0"/>
                <a:cs typeface="Times New Roman" panose="02020603050405020304" pitchFamily="18" charset="0"/>
              </a:rPr>
              <a:t>Chiến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tranh</a:t>
            </a:r>
            <a:r>
              <a:rPr lang="en-US" sz="3200" b="1" dirty="0">
                <a:solidFill>
                  <a:schemeClr val="tx1"/>
                </a:solidFill>
                <a:latin typeface="Times New Roman" panose="02020603050405020304" pitchFamily="18" charset="0"/>
                <a:cs typeface="Times New Roman" panose="02020603050405020304" pitchFamily="18" charset="0"/>
              </a:rPr>
              <a:t> Nam – </a:t>
            </a:r>
            <a:r>
              <a:rPr lang="en-US" sz="3200" b="1" dirty="0" err="1">
                <a:solidFill>
                  <a:schemeClr val="tx1"/>
                </a:solidFill>
                <a:latin typeface="Times New Roman" panose="02020603050405020304" pitchFamily="18" charset="0"/>
                <a:cs typeface="Times New Roman" panose="02020603050405020304" pitchFamily="18" charset="0"/>
              </a:rPr>
              <a:t>Bắc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diễn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11150" y="3205163"/>
            <a:ext cx="5749925" cy="8429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3170" spc="40" dirty="0">
                <a:solidFill>
                  <a:schemeClr val="tx1"/>
                </a:solidFill>
                <a:latin typeface="Times New Roman" panose="02020603050405020304" pitchFamily="18" charset="0"/>
                <a:cs typeface="Times New Roman" panose="02020603050405020304" pitchFamily="18" charset="0"/>
              </a:rPr>
              <a:t>A. </a:t>
            </a:r>
            <a:r>
              <a:rPr lang="en-US" sz="3170" spc="40" dirty="0" err="1">
                <a:solidFill>
                  <a:schemeClr val="tx1"/>
                </a:solidFill>
                <a:latin typeface="Times New Roman" panose="02020603050405020304" pitchFamily="18" charset="0"/>
                <a:cs typeface="Times New Roman" panose="02020603050405020304" pitchFamily="18" charset="0"/>
              </a:rPr>
              <a:t>Nhà</a:t>
            </a:r>
            <a:r>
              <a:rPr lang="en-US" sz="3170" spc="40" dirty="0">
                <a:solidFill>
                  <a:schemeClr val="tx1"/>
                </a:solidFill>
                <a:latin typeface="Times New Roman" panose="02020603050405020304" pitchFamily="18" charset="0"/>
                <a:cs typeface="Times New Roman" panose="02020603050405020304" pitchFamily="18" charset="0"/>
              </a:rPr>
              <a:t> </a:t>
            </a:r>
            <a:r>
              <a:rPr lang="en-US" sz="3170" spc="40" dirty="0" err="1">
                <a:solidFill>
                  <a:schemeClr val="tx1"/>
                </a:solidFill>
                <a:latin typeface="Times New Roman" panose="02020603050405020304" pitchFamily="18" charset="0"/>
                <a:cs typeface="Times New Roman" panose="02020603050405020304" pitchFamily="18" charset="0"/>
              </a:rPr>
              <a:t>Mạc</a:t>
            </a:r>
            <a:r>
              <a:rPr lang="en-US" sz="3170" spc="40" dirty="0">
                <a:solidFill>
                  <a:schemeClr val="tx1"/>
                </a:solidFill>
                <a:latin typeface="Times New Roman" panose="02020603050405020304" pitchFamily="18" charset="0"/>
                <a:cs typeface="Times New Roman" panose="02020603050405020304" pitchFamily="18" charset="0"/>
              </a:rPr>
              <a:t> </a:t>
            </a:r>
            <a:r>
              <a:rPr lang="en-US" sz="3170" spc="40" dirty="0" err="1">
                <a:solidFill>
                  <a:schemeClr val="tx1"/>
                </a:solidFill>
                <a:latin typeface="Times New Roman" panose="02020603050405020304" pitchFamily="18" charset="0"/>
                <a:cs typeface="Times New Roman" panose="02020603050405020304" pitchFamily="18" charset="0"/>
              </a:rPr>
              <a:t>với</a:t>
            </a:r>
            <a:r>
              <a:rPr lang="en-US" sz="3170" spc="40" dirty="0">
                <a:solidFill>
                  <a:schemeClr val="tx1"/>
                </a:solidFill>
                <a:latin typeface="Times New Roman" panose="02020603050405020304" pitchFamily="18" charset="0"/>
                <a:cs typeface="Times New Roman" panose="02020603050405020304" pitchFamily="18" charset="0"/>
              </a:rPr>
              <a:t> </a:t>
            </a:r>
            <a:r>
              <a:rPr lang="en-US" sz="3170" spc="40" dirty="0" err="1">
                <a:solidFill>
                  <a:schemeClr val="tx1"/>
                </a:solidFill>
                <a:latin typeface="Times New Roman" panose="02020603050405020304" pitchFamily="18" charset="0"/>
                <a:cs typeface="Times New Roman" panose="02020603050405020304" pitchFamily="18" charset="0"/>
              </a:rPr>
              <a:t>nhà</a:t>
            </a:r>
            <a:r>
              <a:rPr lang="en-US" sz="3170" spc="40" dirty="0">
                <a:solidFill>
                  <a:schemeClr val="tx1"/>
                </a:solidFill>
                <a:latin typeface="Times New Roman" panose="02020603050405020304" pitchFamily="18" charset="0"/>
                <a:cs typeface="Times New Roman" panose="02020603050405020304" pitchFamily="18" charset="0"/>
              </a:rPr>
              <a:t> </a:t>
            </a:r>
            <a:r>
              <a:rPr lang="en-US" sz="3170" spc="40" dirty="0" err="1">
                <a:solidFill>
                  <a:schemeClr val="tx1"/>
                </a:solidFill>
                <a:latin typeface="Times New Roman" panose="02020603050405020304" pitchFamily="18" charset="0"/>
                <a:cs typeface="Times New Roman" panose="02020603050405020304" pitchFamily="18" charset="0"/>
              </a:rPr>
              <a:t>Nguyễn</a:t>
            </a:r>
            <a:r>
              <a:rPr lang="en-US" sz="3170" spc="40"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2" name="Rectangle 41"/>
          <p:cNvSpPr/>
          <p:nvPr/>
        </p:nvSpPr>
        <p:spPr>
          <a:xfrm>
            <a:off x="6262688" y="3186113"/>
            <a:ext cx="4906962" cy="7699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Lê</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519113" y="4532313"/>
            <a:ext cx="5334000"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Nhà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Nguyễn</a:t>
            </a:r>
            <a:r>
              <a:rPr lang="en-US" sz="3200"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48388" y="4533900"/>
            <a:ext cx="4906962"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Nhà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Mạc</a:t>
            </a:r>
            <a:r>
              <a:rPr lang="en-US" sz="3200" dirty="0">
                <a:solidFill>
                  <a:schemeClr val="tx1"/>
                </a:solidFill>
                <a:latin typeface="Times New Roman" panose="02020603050405020304" pitchFamily="18" charset="0"/>
                <a:cs typeface="Times New Roman" panose="02020603050405020304" pitchFamily="18" charset="0"/>
              </a:rPr>
              <a:t>.</a:t>
            </a:r>
            <a:r>
              <a:rPr lang="en-US" sz="3200" dirty="0"/>
              <a:t>.</a:t>
            </a:r>
            <a:endParaRPr lang="en-US" sz="3200" dirty="0"/>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3343275"/>
            <a:ext cx="80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rotWithShape="1">
          <a:blip r:embed="rId6" cstate="print">
            <a:duotone>
              <a:prstClr val="black"/>
              <a:schemeClr val="accent2">
                <a:tint val="45000"/>
                <a:satMod val="400000"/>
              </a:schemeClr>
            </a:duotone>
          </a:blip>
          <a:srcRect r="3472"/>
          <a:stretch>
            <a:fillRect/>
          </a:stretch>
        </p:blipFill>
        <p:spPr>
          <a:xfrm>
            <a:off x="5067279" y="4643116"/>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47350" y="4622800"/>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52100" y="3254375"/>
            <a:ext cx="8048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8"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0"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biLevel thresh="50000"/>
            <a:grayscl/>
            <a:extLst>
              <a:ext uri="{28A0092B-C50C-407E-A947-70E740481C1C}">
                <a14:useLocalDpi xmlns:a14="http://schemas.microsoft.com/office/drawing/2010/main" val="0"/>
              </a:ext>
            </a:extLst>
          </a:blip>
          <a:srcRect/>
          <a:stretch>
            <a:fillRect/>
          </a:stretch>
        </p:blipFill>
        <p:spPr bwMode="auto">
          <a:xfrm rot="1675440">
            <a:off x="11106150" y="3257550"/>
            <a:ext cx="1087438"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biLevel thresh="50000"/>
            <a:grayscl/>
            <a:extLst>
              <a:ext uri="{28A0092B-C50C-407E-A947-70E740481C1C}">
                <a14:useLocalDpi xmlns:a14="http://schemas.microsoft.com/office/drawing/2010/main" val="0"/>
              </a:ext>
            </a:extLst>
          </a:blip>
          <a:srcRect/>
          <a:stretch>
            <a:fillRect/>
          </a:stretch>
        </p:blipFill>
        <p:spPr bwMode="auto">
          <a:xfrm rot="2590848">
            <a:off x="11244263" y="6034088"/>
            <a:ext cx="812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biLevel thresh="50000"/>
            <a:grayscl/>
            <a:extLst>
              <a:ext uri="{28A0092B-C50C-407E-A947-70E740481C1C}">
                <a14:useLocalDpi xmlns:a14="http://schemas.microsoft.com/office/drawing/2010/main" val="0"/>
              </a:ext>
            </a:extLst>
          </a:blip>
          <a:srcRect/>
          <a:stretch>
            <a:fillRect/>
          </a:stretch>
        </p:blipFill>
        <p:spPr bwMode="auto">
          <a:xfrm rot="2917193">
            <a:off x="11518107" y="4893469"/>
            <a:ext cx="5207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484188" y="857250"/>
            <a:ext cx="11293475" cy="9604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b="1" dirty="0" err="1">
                <a:solidFill>
                  <a:schemeClr val="tx1"/>
                </a:solidFill>
                <a:latin typeface="Times New Roman" panose="02020603050405020304" pitchFamily="18" charset="0"/>
                <a:cs typeface="Times New Roman" panose="02020603050405020304" pitchFamily="18" charset="0"/>
              </a:rPr>
              <a:t>Chiến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Trịnh</a:t>
            </a: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Nguyễn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thúc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như</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100" y="2600325"/>
            <a:ext cx="5351463" cy="1001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Chiến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Nguyễn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đổ</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vi-VN">
              <a:solidFill>
                <a:prstClr val="white"/>
              </a:solidFill>
            </a:endParaRPr>
          </a:p>
        </p:txBody>
      </p:sp>
      <p:sp>
        <p:nvSpPr>
          <p:cNvPr id="42" name="Rectangle 41"/>
          <p:cNvSpPr/>
          <p:nvPr/>
        </p:nvSpPr>
        <p:spPr>
          <a:xfrm>
            <a:off x="5922963" y="2600325"/>
            <a:ext cx="5511800" cy="942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Chiến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Nguyễn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đổ</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292100" y="4059238"/>
            <a:ext cx="5351463" cy="20351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solidFill>
                  <a:schemeClr val="tx1"/>
                </a:solidFill>
                <a:latin typeface="Times New Roman" panose="02020603050405020304" pitchFamily="18" charset="0"/>
                <a:cs typeface="Times New Roman" panose="02020603050405020304" pitchFamily="18" charset="0"/>
              </a:rPr>
              <a:t>C. Hai </a:t>
            </a:r>
            <a:r>
              <a:rPr lang="en-US" sz="3200" dirty="0" err="1">
                <a:solidFill>
                  <a:schemeClr val="tx1"/>
                </a:solidFill>
                <a:latin typeface="Times New Roman" panose="02020603050405020304" pitchFamily="18" charset="0"/>
                <a:cs typeface="Times New Roman" panose="02020603050405020304" pitchFamily="18" charset="0"/>
              </a:rPr>
              <a:t>bên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lấy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phân</a:t>
            </a:r>
            <a:r>
              <a:rPr lang="en-US" sz="3200" dirty="0">
                <a:solidFill>
                  <a:schemeClr val="tx1"/>
                </a:solidFill>
                <a:latin typeface="Times New Roman" panose="02020603050405020304" pitchFamily="18" charset="0"/>
                <a:cs typeface="Times New Roman" panose="02020603050405020304" pitchFamily="18" charset="0"/>
              </a:rPr>
              <a:t> chia </a:t>
            </a:r>
            <a:r>
              <a:rPr lang="en-US" sz="3200" dirty="0" err="1">
                <a:solidFill>
                  <a:schemeClr val="tx1"/>
                </a:solidFill>
                <a:latin typeface="Times New Roman" panose="02020603050405020304" pitchFamily="18" charset="0"/>
                <a:cs typeface="Times New Roman" panose="02020603050405020304" pitchFamily="18" charset="0"/>
              </a:rPr>
              <a:t>đất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đàng</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091238" y="4060825"/>
            <a:ext cx="5303837" cy="2100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dirty="0"/>
              <a:t>   </a:t>
            </a:r>
            <a:r>
              <a:rPr lang="en-US" sz="3200" dirty="0">
                <a:solidFill>
                  <a:schemeClr val="tx1"/>
                </a:solidFill>
                <a:latin typeface="Times New Roman" panose="02020603050405020304" pitchFamily="18" charset="0"/>
                <a:cs typeface="Times New Roman" panose="02020603050405020304" pitchFamily="18" charset="0"/>
              </a:rPr>
              <a:t>D. Hai </a:t>
            </a:r>
            <a:r>
              <a:rPr lang="en-US" sz="3200" dirty="0" err="1">
                <a:solidFill>
                  <a:schemeClr val="tx1"/>
                </a:solidFill>
                <a:latin typeface="Times New Roman" panose="02020603050405020304" pitchFamily="18" charset="0"/>
                <a:cs typeface="Times New Roman" panose="02020603050405020304" pitchFamily="18" charset="0"/>
              </a:rPr>
              <a:t>thế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Nguyễn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bại</a:t>
            </a: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3788" y="2900363"/>
            <a:ext cx="80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8225" y="5429250"/>
            <a:ext cx="8048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53700" y="5386388"/>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90213" y="2836863"/>
            <a:ext cx="7334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8"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9558" y="792667"/>
            <a:ext cx="11300345" cy="4893647"/>
          </a:xfrm>
          <a:prstGeom prst="rect">
            <a:avLst/>
          </a:prstGeom>
          <a:noFill/>
        </p:spPr>
        <p:txBody>
          <a:bodyPr wrap="square">
            <a:spAutoFit/>
          </a:bodyPr>
          <a:lstStyle/>
          <a:p>
            <a:pPr algn="just"/>
            <a:r>
              <a:rPr lang="vi-VN" sz="4000">
                <a:latin typeface="Times New Roman" panose="02020603050405020304" pitchFamily="18" charset="0"/>
                <a:cs typeface="Times New Roman" panose="02020603050405020304" pitchFamily="18" charset="0"/>
              </a:rPr>
              <a:t>Dấu vết còn lại của thành nhà Mạc ở Lạng Sơn gợi lại cho chúng ta một giai đoạn được bắt đầu với sự xuất hiện của Vương triều Mạc. Vậy, nhà Mạc đã ra đời như thế nào? Vì sao xung đột Nam - Bắc triều, sau đó là phân tranh giữa họ Trịnh và họ Nguyễn lại bùng nổ? Các cuộc chiến tranh ấy đã để lại hệ quả như thế nào cho đất nước?</a:t>
            </a:r>
            <a:r>
              <a:rPr lang="en-US" sz="4000">
                <a:latin typeface="Times New Roman" panose="02020603050405020304" pitchFamily="18" charset="0"/>
                <a:cs typeface="Times New Roman" panose="02020603050405020304" pitchFamily="18" charset="0"/>
              </a:rPr>
              <a:t> Chúng ta cùng qua bài mới </a:t>
            </a:r>
            <a:endParaRPr lang="vi-VN" sz="4000">
              <a:latin typeface="Times New Roman" panose="02020603050405020304" pitchFamily="18" charset="0"/>
              <a:cs typeface="Times New Roman" panose="02020603050405020304" pitchFamily="18" charset="0"/>
            </a:endParaRPr>
          </a:p>
          <a:p>
            <a:endParaRPr lang="vi-VN"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08546" name="Content Placeholder 2"/>
          <p:cNvSpPr>
            <a:spLocks noGrp="1"/>
          </p:cNvSpPr>
          <p:nvPr>
            <p:ph idx="1"/>
          </p:nvPr>
        </p:nvSpPr>
        <p:spPr>
          <a:xfrm>
            <a:off x="528638" y="925513"/>
            <a:ext cx="11258550" cy="1446212"/>
          </a:xfrm>
        </p:spPr>
        <p:txBody>
          <a:bodyPr/>
          <a:lstStyle/>
          <a:p>
            <a:pPr marL="0" indent="0" eaLnBrk="1" hangingPunct="1">
              <a:buFont typeface="Arial" panose="020B0604020202020204" pitchFamily="34" charset="0"/>
              <a:buNone/>
            </a:pPr>
            <a:r>
              <a:rPr lang="en-US" altLang="en-US" sz="3200" b="1">
                <a:latin typeface="Times New Roman" panose="02020603050405020304" pitchFamily="18" charset="0"/>
                <a:cs typeface="Times New Roman" panose="02020603050405020304" pitchFamily="18" charset="0"/>
              </a:rPr>
              <a:t>   ? Hãy lập và hoàn thành bảng hệ thống (theo gợi ý dưới đây) về các cuộc xung đột Nam – Bắc triều và Trịnh – Nguyễn.</a:t>
            </a:r>
            <a:endParaRPr lang="en-US" altLang="en-US" sz="3200" b="1">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endParaRPr lang="en-US" altLang="en-US" sz="3200" b="1">
              <a:solidFill>
                <a:schemeClr val="bg1"/>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nvGraphicFramePr>
        <p:xfrm>
          <a:off x="1028700" y="2057400"/>
          <a:ext cx="10020300" cy="3111500"/>
        </p:xfrm>
        <a:graphic>
          <a:graphicData uri="http://schemas.openxmlformats.org/drawingml/2006/table">
            <a:tbl>
              <a:tblPr/>
              <a:tblGrid>
                <a:gridCol w="2513013"/>
                <a:gridCol w="3956050"/>
                <a:gridCol w="3551237"/>
              </a:tblGrid>
              <a:tr h="777875">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ctr"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Nội dung</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ctr"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Xung đột Nam - Bắc Triều</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ctr"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Xung đột Trịnh - Nguyễn</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E75B6"/>
                    </a:solidFill>
                  </a:tcPr>
                </a:tc>
              </a:tr>
              <a:tr h="777875">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Nguyên nhân</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r>
              <a:tr h="777875">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Thời gian</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r>
              <a:tr h="777875">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Hệ quả</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E75B6"/>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109570" name="Content Placeholder 2"/>
          <p:cNvSpPr>
            <a:spLocks noGrp="1"/>
          </p:cNvSpPr>
          <p:nvPr>
            <p:ph idx="1"/>
          </p:nvPr>
        </p:nvSpPr>
        <p:spPr>
          <a:xfrm>
            <a:off x="438150" y="325438"/>
            <a:ext cx="11563350" cy="4351337"/>
          </a:xfrm>
        </p:spPr>
        <p:txBody>
          <a:bodyPr/>
          <a:lstStyle/>
          <a:p>
            <a:pPr marL="0" indent="0" eaLnBrk="1" hangingPunct="1">
              <a:buFont typeface="Arial" panose="020B0604020202020204" pitchFamily="34" charset="0"/>
              <a:buNone/>
            </a:pPr>
            <a:endParaRPr lang="en-US" altLang="en-US" sz="3200" b="1">
              <a:solidFill>
                <a:schemeClr val="bg1"/>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nvGraphicFramePr>
        <p:xfrm>
          <a:off x="147638" y="185738"/>
          <a:ext cx="11772900" cy="5192712"/>
        </p:xfrm>
        <a:graphic>
          <a:graphicData uri="http://schemas.openxmlformats.org/drawingml/2006/table">
            <a:tbl>
              <a:tblPr/>
              <a:tblGrid>
                <a:gridCol w="1371600"/>
                <a:gridCol w="5572125"/>
                <a:gridCol w="4829175"/>
              </a:tblGrid>
              <a:tr h="652463">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ctr"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Nội dung</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ctr"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Xung đột Nam - Bắc Triều</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ctr"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Xung đột Trịnh - Nguyễn</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2060"/>
                    </a:solidFill>
                  </a:tcPr>
                </a:tc>
              </a:tr>
              <a:tr h="2016124">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Nguyên nhân</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r>
                        <a:rPr kumimoji="0" lang="en-US" altLang="en-US" sz="2400" b="0" i="0" u="none" strike="noStrike" cap="none" normalizeH="0" baseline="0">
                          <a:ln>
                            <a:noFill/>
                          </a:ln>
                          <a:solidFill>
                            <a:srgbClr val="F4B183"/>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rgbClr val="F4B183"/>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ct val="0"/>
                        </a:spcAft>
                        <a:buClrTx/>
                        <a:buSzTx/>
                        <a:buFontTx/>
                        <a:buNone/>
                      </a:pPr>
                      <a:endPar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r>
              <a:tr h="1039813">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Thời gian</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endPar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r>
              <a:tr h="1484312">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Hệ quả</a:t>
                      </a:r>
                      <a:endParaRPr kumimoji="0" lang="en-US" altLang="en-US" sz="24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c>
                  <a:txBody>
                    <a:bodyPr/>
                    <a:lstStyle>
                      <a:lvl1pPr marL="3048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30480" marR="0" lvl="0" indent="0" algn="just" defTabSz="914400" rtl="0" eaLnBrk="1" fontAlgn="base" latinLnBrk="0" hangingPunct="1">
                        <a:lnSpc>
                          <a:spcPct val="115000"/>
                        </a:lnSpc>
                        <a:spcBef>
                          <a:spcPct val="0"/>
                        </a:spcBef>
                        <a:spcAft>
                          <a:spcPct val="0"/>
                        </a:spcAft>
                        <a:buClrTx/>
                        <a:buSzTx/>
                        <a:buFontTx/>
                        <a:buNone/>
                      </a:pP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060"/>
                    </a:solidFill>
                  </a:tcPr>
                </a:tc>
              </a:tr>
            </a:tbl>
          </a:graphicData>
        </a:graphic>
      </p:graphicFrame>
      <p:pic>
        <p:nvPicPr>
          <p:cNvPr id="18"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031875"/>
            <a:ext cx="563403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6763" y="966788"/>
            <a:ext cx="47053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8200" y="3111500"/>
            <a:ext cx="278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78738" y="3111500"/>
            <a:ext cx="2786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57325" y="4065588"/>
            <a:ext cx="5632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89775" y="3957638"/>
            <a:ext cx="4884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1675" y="2878138"/>
            <a:ext cx="8629650" cy="1325562"/>
          </a:xfrm>
        </p:spPr>
        <p:txBody>
          <a:bodyPr/>
          <a:lstStyle/>
          <a:p>
            <a:pPr eaLnBrk="1" hangingPunct="1"/>
            <a:r>
              <a:rPr lang="en-US" altLang="en-US" sz="2800" b="1"/>
              <a:t> </a:t>
            </a:r>
            <a:r>
              <a:rPr lang="en-US" altLang="en-US" sz="2800">
                <a:solidFill>
                  <a:schemeClr val="bg1"/>
                </a:solidFill>
                <a:latin typeface="Times New Roman" panose="02020603050405020304" pitchFamily="18" charset="0"/>
                <a:cs typeface="Times New Roman" panose="02020603050405020304" pitchFamily="18" charset="0"/>
              </a:rPr>
              <a:t>- Xung đột kéo dài giữa các tập đoàn phong kiến sẽ làm suy kiệt sức người, sức của. </a:t>
            </a:r>
            <a:endParaRPr lang="en-US" altLang="en-US" sz="2800" b="1">
              <a:solidFill>
                <a:schemeClr val="bg1"/>
              </a:solidFill>
              <a:latin typeface="Times New Roman" panose="02020603050405020304" pitchFamily="18" charset="0"/>
              <a:cs typeface="Times New Roman" panose="02020603050405020304" pitchFamily="18" charset="0"/>
            </a:endParaRPr>
          </a:p>
        </p:txBody>
      </p:sp>
      <p:sp>
        <p:nvSpPr>
          <p:cNvPr id="110595" name="Content Placeholder 2"/>
          <p:cNvSpPr>
            <a:spLocks noGrp="1"/>
          </p:cNvSpPr>
          <p:nvPr>
            <p:ph idx="1"/>
          </p:nvPr>
        </p:nvSpPr>
        <p:spPr>
          <a:xfrm>
            <a:off x="1843088" y="1368425"/>
            <a:ext cx="8629650" cy="1903413"/>
          </a:xfrm>
        </p:spPr>
        <p:txBody>
          <a:bodyPr/>
          <a:lstStyle/>
          <a:p>
            <a:pPr marL="0" indent="0" eaLnBrk="1" hangingPunct="1">
              <a:buFont typeface="Arial" panose="020B0604020202020204" pitchFamily="34" charset="0"/>
              <a:buNone/>
            </a:pPr>
            <a:r>
              <a:rPr lang="en-US" altLang="en-US" b="1">
                <a:solidFill>
                  <a:schemeClr val="bg1"/>
                </a:solidFill>
                <a:latin typeface="Times New Roman" panose="02020603050405020304" pitchFamily="18" charset="0"/>
                <a:cs typeface="Times New Roman" panose="02020603050405020304" pitchFamily="18" charset="0"/>
              </a:rPr>
              <a:t>       Giả sử là một người dân sống ở thế kỉ XVI – XVII, em hãy đưa ra ít nhất một lí do phản đối các cuộc xung đột Nam – Bắc triều và Trịnh – Nguyễn.</a:t>
            </a:r>
            <a:endParaRPr lang="en-US" altLang="en-US" b="1">
              <a:solidFill>
                <a:schemeClr val="bg1"/>
              </a:solidFill>
              <a:latin typeface="Times New Roman" panose="02020603050405020304" pitchFamily="18" charset="0"/>
              <a:cs typeface="Times New Roman" panose="02020603050405020304" pitchFamily="18" charset="0"/>
            </a:endParaRPr>
          </a:p>
        </p:txBody>
      </p:sp>
      <p:sp>
        <p:nvSpPr>
          <p:cNvPr id="4" name="Title 1"/>
          <p:cNvSpPr txBox="1"/>
          <p:nvPr/>
        </p:nvSpPr>
        <p:spPr bwMode="auto">
          <a:xfrm>
            <a:off x="4605338" y="174625"/>
            <a:ext cx="3105150" cy="1193800"/>
          </a:xfrm>
          <a:prstGeom prst="rect">
            <a:avLst/>
          </a:prstGeom>
          <a:noFill/>
          <a:ln>
            <a:noFill/>
          </a:ln>
        </p:spPr>
        <p:txBody>
          <a:bodyPr anchor="ct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defRPr/>
            </a:pPr>
            <a:r>
              <a:rPr lang="en-US" sz="4000" b="1" dirty="0">
                <a:solidFill>
                  <a:schemeClr val="accent4">
                    <a:lumMod val="60000"/>
                    <a:lumOff val="40000"/>
                  </a:schemeClr>
                </a:solidFill>
                <a:latin typeface="Times New Roman" panose="02020603050405020304" pitchFamily="18" charset="0"/>
                <a:cs typeface="Times New Roman" panose="02020603050405020304" pitchFamily="18" charset="0"/>
              </a:rPr>
              <a:t>VẬN DỤNG</a:t>
            </a:r>
            <a:endParaRPr lang="en-US" sz="40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5" name="Title 1"/>
          <p:cNvSpPr txBox="1"/>
          <p:nvPr/>
        </p:nvSpPr>
        <p:spPr bwMode="auto">
          <a:xfrm>
            <a:off x="1971675" y="4140200"/>
            <a:ext cx="850106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spcBef>
                <a:spcPct val="0"/>
              </a:spcBef>
              <a:buFontTx/>
              <a:buNone/>
            </a:pPr>
            <a:r>
              <a:rPr lang="en-US" altLang="en-US" b="1">
                <a:latin typeface="Calibri Light" panose="020F0302020204030204" pitchFamily="34" charset="0"/>
              </a:rPr>
              <a:t> </a:t>
            </a:r>
            <a:r>
              <a:rPr lang="en-US" altLang="en-US">
                <a:solidFill>
                  <a:schemeClr val="bg1"/>
                </a:solidFill>
                <a:latin typeface="Times New Roman" panose="02020603050405020304" pitchFamily="18" charset="0"/>
                <a:cs typeface="Times New Roman" panose="02020603050405020304" pitchFamily="18" charset="0"/>
              </a:rPr>
              <a:t>- Tàn phá đồng ruộng, xóm làng; giết hại nhiều người dân vô tội.</a:t>
            </a:r>
            <a:endParaRPr lang="en-US" altLang="en-US" b="1">
              <a:solidFill>
                <a:schemeClr val="bg1"/>
              </a:solidFill>
              <a:latin typeface="Times New Roman" panose="02020603050405020304" pitchFamily="18" charset="0"/>
              <a:cs typeface="Times New Roman" panose="02020603050405020304" pitchFamily="18" charset="0"/>
            </a:endParaRPr>
          </a:p>
        </p:txBody>
      </p:sp>
      <p:sp>
        <p:nvSpPr>
          <p:cNvPr id="6" name="Title 1"/>
          <p:cNvSpPr txBox="1"/>
          <p:nvPr/>
        </p:nvSpPr>
        <p:spPr bwMode="auto">
          <a:xfrm>
            <a:off x="2686050" y="5143500"/>
            <a:ext cx="69437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spcBef>
                <a:spcPct val="0"/>
              </a:spcBef>
              <a:buFontTx/>
              <a:buNone/>
            </a:pPr>
            <a:r>
              <a:rPr lang="en-US" altLang="en-US" b="1">
                <a:latin typeface="Calibri Light" panose="020F0302020204030204" pitchFamily="34" charset="0"/>
              </a:rPr>
              <a:t> </a:t>
            </a:r>
            <a:r>
              <a:rPr lang="en-US" altLang="en-US">
                <a:solidFill>
                  <a:schemeClr val="bg1"/>
                </a:solidFill>
                <a:latin typeface="Times New Roman" panose="02020603050405020304" pitchFamily="18" charset="0"/>
                <a:cs typeface="Times New Roman" panose="02020603050405020304" pitchFamily="18" charset="0"/>
              </a:rPr>
              <a:t>- Chia cắt đất nước và làm ảnh hưởng đến sự phát triển chung của quốc gia - dân tộc.</a:t>
            </a:r>
            <a:endParaRPr lang="en-US" altLang="en-US"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7363" y="1128713"/>
            <a:ext cx="9596437" cy="4351337"/>
          </a:xfrm>
        </p:spPr>
        <p:txBody>
          <a:bodyPr/>
          <a:lstStyle/>
          <a:p>
            <a:pPr marL="0" indent="0" algn="ctr" eaLnBrk="1" hangingPunct="1">
              <a:buFont typeface="Arial" panose="020B0604020202020204" pitchFamily="34" charset="0"/>
              <a:buNone/>
              <a:defRPr/>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Hướng d</a:t>
            </a:r>
            <a:r>
              <a:rPr lang="en-US" b="1" dirty="0">
                <a:latin typeface="Times New Roman" panose="02020603050405020304" pitchFamily="18" charset="0"/>
                <a:cs typeface="Times New Roman" panose="02020603050405020304" pitchFamily="18" charset="0"/>
              </a:rPr>
              <a:t>ẫ</a:t>
            </a:r>
            <a:r>
              <a:rPr lang="vi-VN" b="1" dirty="0">
                <a:latin typeface="Times New Roman" panose="02020603050405020304" pitchFamily="18" charset="0"/>
                <a:cs typeface="Times New Roman" panose="02020603050405020304" pitchFamily="18" charset="0"/>
              </a:rPr>
              <a:t>n học bài</a:t>
            </a:r>
            <a:endParaRPr lang="en-US" dirty="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vi-VN" dirty="0">
                <a:latin typeface="Times New Roman" panose="02020603050405020304" pitchFamily="18" charset="0"/>
                <a:cs typeface="Times New Roman" panose="02020603050405020304" pitchFamily="18" charset="0"/>
              </a:rPr>
              <a:t>- Học bài, trả lời câu hỏi ở phần vận dụng</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Soạn b</a:t>
            </a:r>
            <a:r>
              <a:rPr lang="en-US" dirty="0" err="1">
                <a:latin typeface="Times New Roman" panose="02020603050405020304" pitchFamily="18" charset="0"/>
                <a:cs typeface="Times New Roman" panose="02020603050405020304" pitchFamily="18" charset="0"/>
              </a:rPr>
              <a:t>ài</a:t>
            </a:r>
            <a:r>
              <a:rPr lang="en-US" dirty="0">
                <a:latin typeface="Times New Roman" panose="02020603050405020304" pitchFamily="18" charset="0"/>
                <a:cs typeface="Times New Roman" panose="02020603050405020304" pitchFamily="18" charset="0"/>
              </a:rPr>
              <a:t> 5</a:t>
            </a:r>
            <a:r>
              <a:rPr lang="en-US" b="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Quá</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trình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khai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phá</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của</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Đại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Việt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trong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các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thế</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kỉ</a:t>
            </a:r>
            <a:r>
              <a:rPr lang="en-US" b="1" i="1" dirty="0">
                <a:latin typeface="Times New Roman" panose="02020603050405020304" pitchFamily="18" charset="0"/>
                <a:cs typeface="Times New Roman" panose="02020603050405020304" pitchFamily="18" charset="0"/>
              </a:rPr>
              <a:t> XVI - XVIII.</a:t>
            </a:r>
            <a:endParaRPr lang="en-US" b="1" i="1" dirty="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XVI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XVIII.</a:t>
            </a:r>
            <a:endParaRPr lang="en-US" dirty="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Sa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Sa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Nguyễn</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eaLnBrk="1" hangingPunct="1">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081088"/>
            <a:ext cx="11811000" cy="1455737"/>
          </a:xfrm>
        </p:spPr>
        <p:txBody>
          <a:bodyPr>
            <a:noAutofit/>
          </a:bodyPr>
          <a:lstStyle/>
          <a:p>
            <a:pPr algn="ctr" eaLnBrk="1" fontAlgn="auto" hangingPunct="1">
              <a:spcAft>
                <a:spcPts val="0"/>
              </a:spcAft>
              <a:defRPr/>
            </a:pPr>
            <a:r>
              <a:rPr lang="en-US" b="1" dirty="0">
                <a:solidFill>
                  <a:srgbClr val="FFFF00"/>
                </a:solidFill>
                <a:latin typeface="Times New Roman" panose="02020603050405020304" pitchFamily="18" charset="0"/>
                <a:cs typeface="Times New Roman" panose="02020603050405020304" pitchFamily="18" charset="0"/>
              </a:rPr>
              <a:t>CHƯƠNG III</a:t>
            </a:r>
            <a:br>
              <a:rPr lang="en-US" dirty="0">
                <a:solidFill>
                  <a:srgbClr val="FFFF00"/>
                </a:solidFill>
                <a:latin typeface="Times New Roman" panose="02020603050405020304" pitchFamily="18" charset="0"/>
                <a:cs typeface="Times New Roman" panose="02020603050405020304" pitchFamily="18" charset="0"/>
              </a:rPr>
            </a:br>
            <a:r>
              <a:rPr lang="en-US" b="1" dirty="0">
                <a:solidFill>
                  <a:srgbClr val="FFFF00"/>
                </a:solidFill>
                <a:latin typeface="Times New Roman" panose="02020603050405020304" pitchFamily="18" charset="0"/>
                <a:cs typeface="Times New Roman" panose="02020603050405020304" pitchFamily="18" charset="0"/>
              </a:rPr>
              <a:t>     VIỆT NAM TỪ ĐẦU THẾ KỈ XVI ĐẾN THẾ KỈ XVIII  </a:t>
            </a:r>
            <a:br>
              <a:rPr lang="en-US" dirty="0">
                <a:solidFill>
                  <a:srgbClr val="FFFF00"/>
                </a:solidFill>
                <a:latin typeface="Times New Roman" panose="02020603050405020304" pitchFamily="18" charset="0"/>
                <a:cs typeface="Times New Roman" panose="02020603050405020304" pitchFamily="18" charset="0"/>
              </a:rPr>
            </a:b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3363" y="2587625"/>
            <a:ext cx="11811000" cy="2125663"/>
          </a:xfrm>
        </p:spPr>
        <p:txBody>
          <a:bodyPr rtlCol="0">
            <a:normAutofit/>
          </a:bodyPr>
          <a:lstStyle/>
          <a:p>
            <a:pPr marL="0" indent="0" algn="ctr" eaLnBrk="1" fontAlgn="auto" hangingPunct="1">
              <a:spcBef>
                <a:spcPts val="0"/>
              </a:spcBef>
              <a:buFont typeface="Arial" panose="020B0604020202020204"/>
              <a:buNone/>
              <a:defRPr/>
            </a:pPr>
            <a:r>
              <a:rPr lang="en-US" sz="3600" b="1">
                <a:latin typeface="Times New Roman" panose="02020603050405020304" pitchFamily="18" charset="0"/>
                <a:cs typeface="Times New Roman" panose="02020603050405020304" pitchFamily="18" charset="0"/>
              </a:rPr>
              <a:t>Tiết 8 Bài </a:t>
            </a:r>
            <a:r>
              <a:rPr lang="en-US" sz="3600" b="1" dirty="0">
                <a:latin typeface="Times New Roman" panose="02020603050405020304" pitchFamily="18" charset="0"/>
                <a:cs typeface="Times New Roman" panose="02020603050405020304" pitchFamily="18" charset="0"/>
              </a:rPr>
              <a:t>4</a:t>
            </a:r>
            <a:r>
              <a:rPr lang="en-US" sz="3600" b="1">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endParaRPr lang="en-US" sz="3600">
              <a:latin typeface="Times New Roman" panose="02020603050405020304" pitchFamily="18" charset="0"/>
              <a:cs typeface="Times New Roman" panose="02020603050405020304" pitchFamily="18" charset="0"/>
            </a:endParaRPr>
          </a:p>
          <a:p>
            <a:pPr marL="0" indent="0" algn="ctr" eaLnBrk="1" fontAlgn="auto" hangingPunct="1">
              <a:spcBef>
                <a:spcPts val="0"/>
              </a:spcBef>
              <a:buFont typeface="Arial" panose="020B0604020202020204"/>
              <a:buNone/>
              <a:defRPr/>
            </a:pPr>
            <a:r>
              <a:rPr lang="en-US" sz="3600" b="1">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XUNG ĐỘT NAM – BẮC TRIỀU, TRỊNH - NGUYỄN</a:t>
            </a:r>
            <a:endParaRPr lang="en-US" sz="3600" dirty="0">
              <a:latin typeface="Times New Roman" panose="02020603050405020304" pitchFamily="18" charset="0"/>
              <a:cs typeface="Times New Roman" panose="02020603050405020304" pitchFamily="18" charset="0"/>
            </a:endParaRPr>
          </a:p>
          <a:p>
            <a:pPr algn="ctr" eaLnBrk="1" fontAlgn="auto" hangingPunct="1">
              <a:spcBef>
                <a:spcPts val="0"/>
              </a:spcBef>
              <a:buFont typeface="Arial" panose="020B0604020202020204"/>
              <a:buChar char="•"/>
              <a:defRPr/>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988" y="422275"/>
            <a:ext cx="13165137" cy="422275"/>
          </a:xfrm>
        </p:spPr>
        <p:txBody>
          <a:bodyPr>
            <a:noAutofit/>
          </a:bodyPr>
          <a:lstStyle/>
          <a:p>
            <a:pPr eaLnBrk="1" fontAlgn="auto" hangingPunct="1">
              <a:spcAft>
                <a:spcPts val="0"/>
              </a:spcAft>
              <a:defRPr/>
            </a:pPr>
            <a:r>
              <a:rPr lang="en-US" sz="2800" b="1">
                <a:solidFill>
                  <a:srgbClr val="FF0000"/>
                </a:solidFill>
                <a:latin typeface="Times New Roman" panose="02020603050405020304" pitchFamily="18" charset="0"/>
                <a:cs typeface="Times New Roman" panose="02020603050405020304" pitchFamily="18" charset="0"/>
              </a:rPr>
              <a:t>Tiết 8 Bài </a:t>
            </a:r>
            <a:r>
              <a:rPr lang="en-US" sz="2800" b="1" dirty="0">
                <a:solidFill>
                  <a:srgbClr val="FF0000"/>
                </a:solidFill>
                <a:latin typeface="Times New Roman" panose="02020603050405020304" pitchFamily="18" charset="0"/>
                <a:cs typeface="Times New Roman" panose="02020603050405020304" pitchFamily="18" charset="0"/>
              </a:rPr>
              <a:t>4: XUNG ĐỘT NAM – BẮC TRIỀU VÀ TRỊNH - NGUYỄN</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endParaRPr>
          </a:p>
        </p:txBody>
      </p:sp>
      <p:sp>
        <p:nvSpPr>
          <p:cNvPr id="3" name="Content Placeholder 2"/>
          <p:cNvSpPr>
            <a:spLocks noGrp="1"/>
          </p:cNvSpPr>
          <p:nvPr>
            <p:ph idx="1"/>
          </p:nvPr>
        </p:nvSpPr>
        <p:spPr>
          <a:xfrm>
            <a:off x="920750" y="1003300"/>
            <a:ext cx="10131425" cy="1533525"/>
          </a:xfrm>
        </p:spPr>
        <p:txBody>
          <a:bodyPr rtlCol="0">
            <a:normAutofit/>
          </a:bodyPr>
          <a:lstStyle/>
          <a:p>
            <a:pPr marL="0" indent="0" eaLnBrk="1" fontAlgn="auto" hangingPunct="1">
              <a:spcBef>
                <a:spcPts val="0"/>
              </a:spcBef>
              <a:buFont typeface="Arial" panose="020B0604020202020204"/>
              <a:buNone/>
              <a:defRPr/>
            </a:pPr>
            <a:r>
              <a:rPr lang="en-US" sz="2800" b="1">
                <a:latin typeface="Times New Roman" panose="02020603050405020304" pitchFamily="18" charset="0"/>
                <a:cs typeface="Times New Roman" panose="02020603050405020304" pitchFamily="18" charset="0"/>
              </a:rPr>
              <a:t>1.</a:t>
            </a:r>
            <a:r>
              <a:rPr lang="vi-VN" sz="2800" b="1">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Mạc</a:t>
            </a:r>
            <a:endParaRPr lang="en-US" sz="2800" dirty="0">
              <a:latin typeface="Times New Roman" panose="02020603050405020304" pitchFamily="18" charset="0"/>
              <a:cs typeface="Times New Roman" panose="02020603050405020304" pitchFamily="18" charset="0"/>
            </a:endParaRPr>
          </a:p>
          <a:p>
            <a:pPr marL="0" indent="0" eaLnBrk="1" fontAlgn="auto" hangingPunct="1">
              <a:spcBef>
                <a:spcPts val="0"/>
              </a:spcBef>
              <a:buFont typeface="Arial" panose="020B0604020202020204"/>
              <a:buNone/>
              <a:defRPr/>
            </a:pPr>
            <a:endParaRPr lang="en-US" dirty="0">
              <a:latin typeface="Times New Roman" panose="02020603050405020304" pitchFamily="18" charset="0"/>
              <a:cs typeface="Times New Roman" panose="02020603050405020304" pitchFamily="18" charset="0"/>
            </a:endParaRPr>
          </a:p>
          <a:p>
            <a:pPr eaLnBrk="1" fontAlgn="auto" hangingPunct="1">
              <a:spcBef>
                <a:spcPts val="0"/>
              </a:spcBef>
              <a:buFont typeface="Arial" panose="020B0604020202020204"/>
              <a:buChar char="•"/>
              <a:defRPr/>
            </a:pPr>
            <a:endParaRPr lang="en-US" dirty="0"/>
          </a:p>
        </p:txBody>
      </p:sp>
      <p:sp>
        <p:nvSpPr>
          <p:cNvPr id="4" name="Cloud Callout 3"/>
          <p:cNvSpPr/>
          <p:nvPr/>
        </p:nvSpPr>
        <p:spPr>
          <a:xfrm>
            <a:off x="7839075" y="641349"/>
            <a:ext cx="3432175" cy="3003550"/>
          </a:xfrm>
          <a:prstGeom prst="cloudCallout">
            <a:avLst>
              <a:gd name="adj1" fmla="val -9335"/>
              <a:gd name="adj2" fmla="val 62500"/>
            </a:avLst>
          </a:prstGeom>
          <a:solidFill>
            <a:schemeClr val="accent4">
              <a:lumMod val="20000"/>
              <a:lumOff val="80000"/>
            </a:schemeClr>
          </a:solid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2863" y="1974454"/>
            <a:ext cx="11515724" cy="5693866"/>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 Đầu thế kỉ XVI, nhà Lê bắt đầu suy thoái:</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Sản xuất đình đốn, nạn mất mùa thường xuyên diễn ra.</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Ở nhiều nơi, dân chúng nổi dậy chống lại triều đình.</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Trong lúc tình hình đất nước bất ổn, Mạc Đăng Dung đã tiêu diệt các thế lực đối lập, dần dần thâu tóm mọi quyền hành.</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Năm 1527, Mạc Đăng Dung phế truất vua Lê Cung Hoàng, lên ngôi vua, lập ra nhà Mạc (sử gọi là Bắc triều).</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88" y="422275"/>
            <a:ext cx="13165137" cy="422275"/>
          </a:xfrm>
        </p:spPr>
        <p:txBody>
          <a:bodyPr>
            <a:noAutofit/>
          </a:bodyPr>
          <a:lstStyle/>
          <a:p>
            <a:pPr eaLnBrk="1" fontAlgn="auto" hangingPunct="1">
              <a:spcAft>
                <a:spcPts val="0"/>
              </a:spcAft>
              <a:defRPr/>
            </a:pPr>
            <a:r>
              <a:rPr lang="en-US" sz="2800" b="1">
                <a:solidFill>
                  <a:srgbClr val="FF0000"/>
                </a:solidFill>
                <a:latin typeface="Times New Roman" panose="02020603050405020304" pitchFamily="18" charset="0"/>
                <a:cs typeface="Times New Roman" panose="02020603050405020304" pitchFamily="18" charset="0"/>
              </a:rPr>
              <a:t>Tiết 8 Bài </a:t>
            </a:r>
            <a:r>
              <a:rPr lang="en-US" sz="2800" b="1" dirty="0">
                <a:solidFill>
                  <a:srgbClr val="FF0000"/>
                </a:solidFill>
                <a:latin typeface="Times New Roman" panose="02020603050405020304" pitchFamily="18" charset="0"/>
                <a:cs typeface="Times New Roman" panose="02020603050405020304" pitchFamily="18" charset="0"/>
              </a:rPr>
              <a:t>4: XUNG ĐỘT NAM – BẮC TRIỀU VÀ TRỊNH - NGUYỄN</a:t>
            </a:r>
            <a:br>
              <a:rPr lang="en-US" sz="2800" dirty="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endParaRPr>
          </a:p>
        </p:txBody>
      </p:sp>
      <p:sp>
        <p:nvSpPr>
          <p:cNvPr id="3" name="Content Placeholder 2"/>
          <p:cNvSpPr>
            <a:spLocks noGrp="1"/>
          </p:cNvSpPr>
          <p:nvPr>
            <p:ph idx="1"/>
          </p:nvPr>
        </p:nvSpPr>
        <p:spPr>
          <a:xfrm>
            <a:off x="449263" y="1471613"/>
            <a:ext cx="10131425" cy="882650"/>
          </a:xfrm>
        </p:spPr>
        <p:txBody>
          <a:bodyPr rtlCol="0">
            <a:normAutofit/>
          </a:bodyPr>
          <a:lstStyle/>
          <a:p>
            <a:pPr marL="0" indent="0" eaLnBrk="1" fontAlgn="auto" hangingPunct="1">
              <a:spcBef>
                <a:spcPts val="0"/>
              </a:spcBef>
              <a:buFont typeface="Arial" panose="020B0604020202020204"/>
              <a:buNone/>
              <a:defRPr/>
            </a:pPr>
            <a:r>
              <a:rPr lang="en-US" sz="2800" b="1" dirty="0">
                <a:latin typeface="Times New Roman" panose="02020603050405020304" pitchFamily="18" charset="0"/>
                <a:cs typeface="Times New Roman" panose="02020603050405020304" pitchFamily="18" charset="0"/>
              </a:rPr>
              <a:t>1</a:t>
            </a:r>
            <a:r>
              <a:rPr lang="vi-VN" sz="2800" b="1">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triều</a:t>
            </a:r>
            <a:r>
              <a:rPr lang="en-US" sz="2800" b="1">
                <a:latin typeface="Times New Roman" panose="02020603050405020304" pitchFamily="18" charset="0"/>
                <a:cs typeface="Times New Roman" panose="02020603050405020304" pitchFamily="18" charset="0"/>
              </a:rPr>
              <a:t> Mạc</a:t>
            </a:r>
            <a:endParaRPr lang="en-US" dirty="0">
              <a:latin typeface="Times New Roman" panose="02020603050405020304" pitchFamily="18" charset="0"/>
              <a:cs typeface="Times New Roman" panose="02020603050405020304" pitchFamily="18" charset="0"/>
            </a:endParaRPr>
          </a:p>
          <a:p>
            <a:pPr eaLnBrk="1" fontAlgn="auto" hangingPunct="1">
              <a:spcBef>
                <a:spcPts val="0"/>
              </a:spcBef>
              <a:buFont typeface="Arial" panose="020B0604020202020204"/>
              <a:buChar char="•"/>
              <a:defRPr/>
            </a:pPr>
            <a:endParaRPr lang="en-US" dirty="0"/>
          </a:p>
        </p:txBody>
      </p:sp>
      <p:sp>
        <p:nvSpPr>
          <p:cNvPr id="8" name="TextBox 7"/>
          <p:cNvSpPr txBox="1"/>
          <p:nvPr/>
        </p:nvSpPr>
        <p:spPr>
          <a:xfrm>
            <a:off x="228600" y="2688829"/>
            <a:ext cx="11515724" cy="353943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 Đầu thế kỉ XVI, nhà Lê bắt đầu suy thoái</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Mạc Đăng Dung dần thâu tóm mọi quyền hành.</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 Năm 1527, Mạc Đăng Dung phế truất vua Lê Cung Hoàng, lên ngôi vua, lập ra nhà Mạc (sử gọi là Bắc triều).</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05313" cy="11464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Để biết được cuộc sống nhân dân khổ cực như thế nào? Chúng ta cùng xem hình 4.1</a:t>
            </a:r>
            <a:endParaRPr lang="en-US" sz="36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rcRect l="47238" t="27850" r="36418" b="35515"/>
          <a:stretch>
            <a:fillRect/>
          </a:stretch>
        </p:blipFill>
        <p:spPr>
          <a:xfrm>
            <a:off x="2265528" y="1319627"/>
            <a:ext cx="7028598" cy="55383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025690"/>
            <a:ext cx="11928143" cy="6124754"/>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Về mặt lịch sử:</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 Đây là một sự kiện quan trọng, đánh dấu sự thay đổi của triều đại phong kiến Việt Nam.</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Về mặt chính trị: </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Đây là một hành động cướp ngôi, phi pháp, gây ra nhiều bất ổn cho đất nước.</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Về mặt đạo đức: </a:t>
            </a:r>
            <a:endParaRPr lang="vi-VN"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Đây là một hành vi bất nhân, khiến cho vua Lê và các quan lại trung thành phải chịu oan khuất.</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Tuy vậy nhưng lịch sử cũng cho thấy được những đóng góp của Mạc Đăng Dung </a:t>
            </a:r>
            <a:endParaRPr lang="vi-VN" sz="2800">
              <a:latin typeface="Times New Roman" panose="02020603050405020304" pitchFamily="18" charset="0"/>
              <a:cs typeface="Times New Roman" panose="02020603050405020304" pitchFamily="18" charset="0"/>
            </a:endParaRPr>
          </a:p>
          <a:p>
            <a:endParaRPr lang="vi-VN" sz="2800">
              <a:latin typeface="Times New Roman" panose="02020603050405020304" pitchFamily="18" charset="0"/>
              <a:cs typeface="Times New Roman" panose="02020603050405020304" pitchFamily="18" charset="0"/>
            </a:endParaRPr>
          </a:p>
        </p:txBody>
      </p:sp>
      <p:sp>
        <p:nvSpPr>
          <p:cNvPr id="8" name="TextBox 7"/>
          <p:cNvSpPr txBox="1"/>
          <p:nvPr/>
        </p:nvSpPr>
        <p:spPr>
          <a:xfrm>
            <a:off x="293426" y="0"/>
            <a:ext cx="11798489" cy="1077218"/>
          </a:xfrm>
          <a:prstGeom prst="rect">
            <a:avLst/>
          </a:prstGeom>
          <a:noFill/>
        </p:spPr>
        <p:txBody>
          <a:bodyPr wrap="square">
            <a:spAutoFit/>
          </a:bodyPr>
          <a:lstStyle/>
          <a:p>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Em suy nghĩ</a:t>
            </a:r>
            <a:r>
              <a:rPr kumimoji="0" lang="en-US" sz="32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gì về việc </a:t>
            </a:r>
            <a:r>
              <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Mạc Đăng Dung phế truất vua Lê Cung Hoàng, lên ngôi vua, lập ra nhà Mạc</a:t>
            </a: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66713"/>
            <a:ext cx="11058525" cy="1933575"/>
          </a:xfrm>
          <a:solidFill>
            <a:schemeClr val="accent3">
              <a:lumMod val="75000"/>
            </a:schemeClr>
          </a:solidFill>
        </p:spPr>
        <p:txBody>
          <a:bodyPr>
            <a:normAutofit fontScale="90000"/>
          </a:bodyPr>
          <a:lstStyle/>
          <a:p>
            <a:pPr algn="just" eaLnBrk="1" fontAlgn="auto" hangingPunct="1">
              <a:spcAft>
                <a:spcPts val="0"/>
              </a:spcAft>
              <a:defRPr/>
            </a:pPr>
            <a:r>
              <a:rPr lang="en-US" cap="none" dirty="0">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Triều</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Mạc</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có</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những</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đóng</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góp</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quan</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trọng</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như</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thế</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nào</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trong</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việc</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ổn</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định</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tình</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hình</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phát</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triển</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đất</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nước</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nhất</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là</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ở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thời</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điểm</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chiến</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tranh</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Nam –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Bắc</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triều</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diễn</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ra</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Chúng</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ta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hãy</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xem</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video </a:t>
            </a:r>
            <a:r>
              <a:rPr lang="en-US" cap="none" dirty="0" err="1">
                <a:solidFill>
                  <a:schemeClr val="accent4">
                    <a:lumMod val="20000"/>
                    <a:lumOff val="80000"/>
                  </a:schemeClr>
                </a:solidFill>
                <a:latin typeface="Times New Roman" panose="02020603050405020304" pitchFamily="18" charset="0"/>
                <a:cs typeface="Times New Roman" panose="02020603050405020304" pitchFamily="18" charset="0"/>
              </a:rPr>
              <a:t>sau</a:t>
            </a:r>
            <a:r>
              <a:rPr lang="en-US" cap="none" dirty="0">
                <a:solidFill>
                  <a:schemeClr val="accent4">
                    <a:lumMod val="20000"/>
                    <a:lumOff val="80000"/>
                  </a:schemeClr>
                </a:solidFill>
                <a:latin typeface="Times New Roman" panose="02020603050405020304" pitchFamily="18" charset="0"/>
                <a:cs typeface="Times New Roman" panose="02020603050405020304" pitchFamily="18" charset="0"/>
              </a:rPr>
              <a:t>. </a:t>
            </a:r>
            <a:endParaRPr lang="en-US" cap="none" dirty="0">
              <a:solidFill>
                <a:schemeClr val="accent4">
                  <a:lumMod val="20000"/>
                  <a:lumOff val="80000"/>
                </a:schemeClr>
              </a:solidFill>
              <a:latin typeface="Times New Roman" panose="02020603050405020304" pitchFamily="18" charset="0"/>
              <a:cs typeface="Times New Roman" panose="02020603050405020304" pitchFamily="18" charset="0"/>
            </a:endParaRPr>
          </a:p>
        </p:txBody>
      </p:sp>
      <p:pic>
        <p:nvPicPr>
          <p:cNvPr id="87043" name="Những đóng góp của vương triều Mạc trong việc ổn định đất nước">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96838"/>
            <a:ext cx="11444287"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0</TotalTime>
  <Words>7822</Words>
  <Application>WPS Presentation</Application>
  <PresentationFormat>Widescreen</PresentationFormat>
  <Paragraphs>327</Paragraphs>
  <Slides>33</Slides>
  <Notes>2</Notes>
  <HiddenSlides>0</HiddenSlides>
  <MMClips>0</MMClips>
  <ScaleCrop>false</ScaleCrop>
  <HeadingPairs>
    <vt:vector size="8" baseType="variant">
      <vt:variant>
        <vt:lpstr>已用的字体</vt:lpstr>
      </vt:variant>
      <vt:variant>
        <vt:i4>11</vt:i4>
      </vt:variant>
      <vt:variant>
        <vt:lpstr>主题</vt:lpstr>
      </vt:variant>
      <vt:variant>
        <vt:i4>6</vt:i4>
      </vt:variant>
      <vt:variant>
        <vt:lpstr>嵌入 OLE 服务器</vt:lpstr>
      </vt:variant>
      <vt:variant>
        <vt:i4>2</vt:i4>
      </vt:variant>
      <vt:variant>
        <vt:lpstr>幻灯片标题</vt:lpstr>
      </vt:variant>
      <vt:variant>
        <vt:i4>33</vt:i4>
      </vt:variant>
    </vt:vector>
  </HeadingPairs>
  <TitlesOfParts>
    <vt:vector size="52" baseType="lpstr">
      <vt:lpstr>Arial</vt:lpstr>
      <vt:lpstr>SimSun</vt:lpstr>
      <vt:lpstr>Wingdings</vt:lpstr>
      <vt:lpstr>Calibri</vt:lpstr>
      <vt:lpstr>Calibri Light</vt:lpstr>
      <vt:lpstr>Arial</vt:lpstr>
      <vt:lpstr>Times New Roman</vt:lpstr>
      <vt:lpstr>VNI-Fato</vt:lpstr>
      <vt:lpstr>Microsoft YaHei</vt:lpstr>
      <vt:lpstr>Arial Unicode MS</vt:lpstr>
      <vt:lpstr>VNI-Times</vt:lpstr>
      <vt:lpstr>Celestial</vt:lpstr>
      <vt:lpstr>3_Office Theme</vt:lpstr>
      <vt:lpstr>2_Office Theme</vt:lpstr>
      <vt:lpstr>4_Office Theme</vt:lpstr>
      <vt:lpstr>1_Default Design</vt:lpstr>
      <vt:lpstr>Default Design</vt:lpstr>
      <vt:lpstr>Word.Document.12</vt:lpstr>
      <vt:lpstr>Word.Document.12</vt:lpstr>
      <vt:lpstr>    ? Di tích thành nhà Mạc (Lạng Sơn), Lũy Thầy (Quảng Bình) gợi cho em nhớ đến những cuộc xung đột nào trong các thế kỉ XVI-XVII? </vt:lpstr>
      <vt:lpstr>PowerPoint 演示文稿</vt:lpstr>
      <vt:lpstr>PowerPoint 演示文稿</vt:lpstr>
      <vt:lpstr>CHƯƠNG III      VIỆT NAM TỪ ĐẦU THẾ KỈ XVI ĐẾN THẾ KỈ XVIII   </vt:lpstr>
      <vt:lpstr>Tiết 8 Bài 4: XUNG ĐỘT NAM – BẮC TRIỀU VÀ TRỊNH - NGUYỄN </vt:lpstr>
      <vt:lpstr>Tiết 8 Bài 4: XUNG ĐỘT NAM – BẮC TRIỀU VÀ TRỊNH - NGUYỄN </vt:lpstr>
      <vt:lpstr>PowerPoint 演示文稿</vt:lpstr>
      <vt:lpstr>PowerPoint 演示文稿</vt:lpstr>
      <vt:lpstr>    Triều Mạc có những đóng góp quan trọng như thế nào trong việc ổn định tình hình, phát triển đất nước, nhất là ở thời điểm chiến tranh Nam – Bắc triều diễn ra? Chúng ta hãy xem video sau.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hệ quả XUNG ĐỘT Nam- Bắc triều và trịnh nguyễn</vt:lpstr>
      <vt:lpstr>PowerPoint 演示文稿</vt:lpstr>
      <vt:lpstr>PowerPoint 演示文稿</vt:lpstr>
      <vt:lpstr>PowerPoint 演示文稿</vt:lpstr>
      <vt:lpstr>PowerPoint 演示文稿</vt:lpstr>
      <vt:lpstr>PowerPoint 演示文稿</vt:lpstr>
      <vt:lpstr>PowerPoint 演示文稿</vt:lpstr>
      <vt:lpstr>LUYỆN TẬP</vt:lpstr>
      <vt:lpstr>PowerPoint 演示文稿</vt:lpstr>
      <vt:lpstr>PowerPoint 演示文稿</vt:lpstr>
      <vt:lpstr>PowerPoint 演示文稿</vt:lpstr>
      <vt:lpstr>PowerPoint 演示文稿</vt:lpstr>
      <vt:lpstr>PowerPoint 演示文稿</vt:lpstr>
      <vt:lpstr>PowerPoint 演示文稿</vt:lpstr>
      <vt:lpstr> - Xung đột kéo dài giữa các tập đoàn phong kiến sẽ làm suy kiệt sức người, sức của. </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 tích thành nhà Mạc (Lạng Sơn), Lũy Thầy (Quảng Bình) gợi cho em nhớ đến những cuộc xung đột nào trong các thế kỉ XVI-XVII? Những cuộc xung đột đó đã để lại hệ quả như thế nào đối với lịch sử dân tộc?</dc:title>
  <dc:creator>Microsoft account</dc:creator>
  <cp:lastModifiedBy>Nang huong Trinh</cp:lastModifiedBy>
  <cp:revision>85</cp:revision>
  <dcterms:created xsi:type="dcterms:W3CDTF">2023-06-23T00:24:00Z</dcterms:created>
  <dcterms:modified xsi:type="dcterms:W3CDTF">2024-11-12T06:20:53Z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9ADE5F36378946BD92B49B75AA8F8E68_13</vt:lpwstr>
  </property>
  <property fmtid="{D5CDD505-2E9C-101B-9397-08002B2CF9AE}" pid="3" name="KSOProductBuildVer">
    <vt:lpwstr>1033-12.2.0.18607</vt:lpwstr>
  </property>
</Properties>
</file>