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7"/>
  </p:notesMasterIdLst>
  <p:sldIdLst>
    <p:sldId id="361" r:id="rId5"/>
    <p:sldId id="378" r:id="rId6"/>
    <p:sldId id="370" r:id="rId8"/>
    <p:sldId id="449" r:id="rId9"/>
    <p:sldId id="377" r:id="rId10"/>
    <p:sldId id="503" r:id="rId11"/>
    <p:sldId id="534" r:id="rId12"/>
    <p:sldId id="535" r:id="rId13"/>
    <p:sldId id="536" r:id="rId14"/>
    <p:sldId id="505" r:id="rId15"/>
    <p:sldId id="537" r:id="rId16"/>
    <p:sldId id="538" r:id="rId17"/>
    <p:sldId id="420" r:id="rId18"/>
    <p:sldId id="539" r:id="rId19"/>
    <p:sldId id="540" r:id="rId20"/>
    <p:sldId id="541" r:id="rId21"/>
    <p:sldId id="382" r:id="rId22"/>
    <p:sldId id="506" r:id="rId23"/>
    <p:sldId id="404" r:id="rId24"/>
    <p:sldId id="473" r:id="rId25"/>
    <p:sldId id="546" r:id="rId26"/>
    <p:sldId id="542" r:id="rId27"/>
    <p:sldId id="507" r:id="rId28"/>
    <p:sldId id="543" r:id="rId29"/>
    <p:sldId id="544" r:id="rId30"/>
    <p:sldId id="545" r:id="rId31"/>
    <p:sldId id="474" r:id="rId32"/>
    <p:sldId id="512" r:id="rId33"/>
    <p:sldId id="547" r:id="rId34"/>
    <p:sldId id="548" r:id="rId35"/>
    <p:sldId id="549" r:id="rId36"/>
    <p:sldId id="550" r:id="rId37"/>
    <p:sldId id="517" r:id="rId38"/>
    <p:sldId id="551" r:id="rId39"/>
    <p:sldId id="552" r:id="rId40"/>
    <p:sldId id="553" r:id="rId41"/>
    <p:sldId id="446" r:id="rId42"/>
    <p:sldId id="491" r:id="rId43"/>
    <p:sldId id="529" r:id="rId44"/>
    <p:sldId id="533" r:id="rId45"/>
    <p:sldId id="308" r:id="rId46"/>
  </p:sldIdLst>
  <p:sldSz cx="12192000" cy="6858000"/>
  <p:notesSz cx="6858000" cy="9144000"/>
  <p:defaultTex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FFCCCC"/>
    <a:srgbClr val="6600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985"/>
    <p:restoredTop sz="94660"/>
  </p:normalViewPr>
  <p:slideViewPr>
    <p:cSldViewPr snapToGrid="0" showGuides="1">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56F1DD6A-0BB8-47A0-A8C9-8878B0B72C1C}"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vi-VN" altLang="x-none" dirty="0"/>
              <a:t>Bấm để chỉnh sửa kiểu văn bản của Bản cái</a:t>
            </a:r>
            <a:endParaRPr lang="vi-VN" altLang="x-none" dirty="0"/>
          </a:p>
          <a:p>
            <a:pPr lvl="1"/>
            <a:r>
              <a:rPr lang="vi-VN" altLang="x-none" dirty="0"/>
              <a:t>Mức hai</a:t>
            </a:r>
            <a:endParaRPr lang="vi-VN" altLang="x-none" dirty="0"/>
          </a:p>
          <a:p>
            <a:pPr lvl="2"/>
            <a:r>
              <a:rPr lang="vi-VN" altLang="x-none" dirty="0"/>
              <a:t>Mức ba</a:t>
            </a:r>
            <a:endParaRPr lang="vi-VN" altLang="x-none" dirty="0"/>
          </a:p>
          <a:p>
            <a:pPr lvl="3"/>
            <a:r>
              <a:rPr lang="vi-VN" altLang="x-none" dirty="0"/>
              <a:t>Mức bốn</a:t>
            </a:r>
            <a:endParaRPr lang="vi-VN" altLang="x-none" dirty="0"/>
          </a:p>
          <a:p>
            <a:pPr lvl="4"/>
            <a:r>
              <a:rPr lang="vi-VN" altLang="x-none" dirty="0"/>
              <a:t>Mức năm</a:t>
            </a:r>
            <a:endParaRPr dirty="0"/>
          </a:p>
        </p:txBody>
      </p:sp>
      <p:sp>
        <p:nvSpPr>
          <p:cNvPr id="6" name="Chỗ dành sẵn cho Chân trang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Chỗ dành sẵn cho Số hiệu Bản chiếu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1203" name="Rectangle 2"/>
          <p:cNvSpPr>
            <a:spLocks noGrp="1" noRot="1" noChangeAspect="1" noTextEdit="1"/>
          </p:cNvSpPr>
          <p:nvPr>
            <p:ph type="sldImg"/>
          </p:nvPr>
        </p:nvSpPr>
        <p:spPr>
          <a:ln>
            <a:solidFill>
              <a:srgbClr val="000000">
                <a:alpha val="100000"/>
              </a:srgbClr>
            </a:solidFill>
            <a:miter lim="800000"/>
          </a:ln>
        </p:spPr>
      </p:sp>
      <p:sp>
        <p:nvSpPr>
          <p:cNvPr id="5120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2467" name="Rectangle 2"/>
          <p:cNvSpPr>
            <a:spLocks noGrp="1" noRot="1" noChangeAspect="1" noTextEdit="1"/>
          </p:cNvSpPr>
          <p:nvPr>
            <p:ph type="sldImg"/>
          </p:nvPr>
        </p:nvSpPr>
        <p:spPr>
          <a:ln>
            <a:solidFill>
              <a:srgbClr val="000000">
                <a:alpha val="100000"/>
              </a:srgbClr>
            </a:solidFill>
            <a:miter lim="800000"/>
          </a:ln>
        </p:spPr>
      </p:sp>
      <p:sp>
        <p:nvSpPr>
          <p:cNvPr id="6246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3491" name="Rectangle 2"/>
          <p:cNvSpPr>
            <a:spLocks noGrp="1" noRot="1" noChangeAspect="1" noTextEdit="1"/>
          </p:cNvSpPr>
          <p:nvPr>
            <p:ph type="sldImg"/>
          </p:nvPr>
        </p:nvSpPr>
        <p:spPr>
          <a:ln>
            <a:solidFill>
              <a:srgbClr val="000000">
                <a:alpha val="100000"/>
              </a:srgbClr>
            </a:solidFill>
            <a:miter lim="800000"/>
          </a:ln>
        </p:spPr>
      </p:sp>
      <p:sp>
        <p:nvSpPr>
          <p:cNvPr id="6349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4515" name="Rectangle 2"/>
          <p:cNvSpPr>
            <a:spLocks noGrp="1" noRot="1" noChangeAspect="1" noTextEdit="1"/>
          </p:cNvSpPr>
          <p:nvPr>
            <p:ph type="sldImg"/>
          </p:nvPr>
        </p:nvSpPr>
        <p:spPr>
          <a:ln>
            <a:solidFill>
              <a:srgbClr val="000000">
                <a:alpha val="100000"/>
              </a:srgbClr>
            </a:solidFill>
            <a:miter lim="800000"/>
          </a:ln>
        </p:spPr>
      </p:sp>
      <p:sp>
        <p:nvSpPr>
          <p:cNvPr id="6451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5539" name="Rectangle 2"/>
          <p:cNvSpPr>
            <a:spLocks noGrp="1" noRot="1" noChangeAspect="1" noTextEdit="1"/>
          </p:cNvSpPr>
          <p:nvPr>
            <p:ph type="sldImg"/>
          </p:nvPr>
        </p:nvSpPr>
        <p:spPr>
          <a:ln>
            <a:solidFill>
              <a:srgbClr val="000000">
                <a:alpha val="100000"/>
              </a:srgbClr>
            </a:solidFill>
            <a:miter lim="800000"/>
          </a:ln>
        </p:spPr>
      </p:sp>
      <p:sp>
        <p:nvSpPr>
          <p:cNvPr id="6554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6563" name="Rectangle 2"/>
          <p:cNvSpPr>
            <a:spLocks noGrp="1" noRot="1" noChangeAspect="1" noTextEdit="1"/>
          </p:cNvSpPr>
          <p:nvPr>
            <p:ph type="sldImg"/>
          </p:nvPr>
        </p:nvSpPr>
        <p:spPr>
          <a:ln>
            <a:solidFill>
              <a:srgbClr val="000000">
                <a:alpha val="100000"/>
              </a:srgbClr>
            </a:solidFill>
            <a:miter lim="800000"/>
          </a:ln>
        </p:spPr>
      </p:sp>
      <p:sp>
        <p:nvSpPr>
          <p:cNvPr id="6656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7587" name="Rectangle 2"/>
          <p:cNvSpPr>
            <a:spLocks noGrp="1" noRot="1" noChangeAspect="1" noTextEdit="1"/>
          </p:cNvSpPr>
          <p:nvPr>
            <p:ph type="sldImg"/>
          </p:nvPr>
        </p:nvSpPr>
        <p:spPr>
          <a:ln>
            <a:solidFill>
              <a:srgbClr val="000000">
                <a:alpha val="100000"/>
              </a:srgbClr>
            </a:solidFill>
            <a:miter lim="800000"/>
          </a:ln>
        </p:spPr>
      </p:sp>
      <p:sp>
        <p:nvSpPr>
          <p:cNvPr id="6758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8611" name="Rectangle 2"/>
          <p:cNvSpPr>
            <a:spLocks noGrp="1" noRot="1" noChangeAspect="1" noTextEdit="1"/>
          </p:cNvSpPr>
          <p:nvPr>
            <p:ph type="sldImg"/>
          </p:nvPr>
        </p:nvSpPr>
        <p:spPr>
          <a:ln>
            <a:solidFill>
              <a:srgbClr val="000000">
                <a:alpha val="100000"/>
              </a:srgbClr>
            </a:solidFill>
            <a:miter lim="800000"/>
          </a:ln>
        </p:spPr>
      </p:sp>
      <p:sp>
        <p:nvSpPr>
          <p:cNvPr id="6861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9635" name="Rectangle 2"/>
          <p:cNvSpPr>
            <a:spLocks noGrp="1" noRot="1" noChangeAspect="1" noTextEdit="1"/>
          </p:cNvSpPr>
          <p:nvPr>
            <p:ph type="sldImg"/>
          </p:nvPr>
        </p:nvSpPr>
        <p:spPr>
          <a:ln>
            <a:solidFill>
              <a:srgbClr val="000000">
                <a:alpha val="100000"/>
              </a:srgbClr>
            </a:solidFill>
            <a:miter lim="800000"/>
          </a:ln>
        </p:spPr>
      </p:sp>
      <p:sp>
        <p:nvSpPr>
          <p:cNvPr id="6963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0659" name="Rectangle 2"/>
          <p:cNvSpPr>
            <a:spLocks noGrp="1" noRot="1" noChangeAspect="1" noTextEdit="1"/>
          </p:cNvSpPr>
          <p:nvPr>
            <p:ph type="sldImg"/>
          </p:nvPr>
        </p:nvSpPr>
        <p:spPr>
          <a:ln>
            <a:solidFill>
              <a:srgbClr val="000000">
                <a:alpha val="100000"/>
              </a:srgbClr>
            </a:solidFill>
            <a:miter lim="800000"/>
          </a:ln>
        </p:spPr>
      </p:sp>
      <p:sp>
        <p:nvSpPr>
          <p:cNvPr id="7066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1683" name="Rectangle 2"/>
          <p:cNvSpPr>
            <a:spLocks noGrp="1" noRot="1" noChangeAspect="1" noTextEdit="1"/>
          </p:cNvSpPr>
          <p:nvPr>
            <p:ph type="sldImg"/>
          </p:nvPr>
        </p:nvSpPr>
        <p:spPr>
          <a:ln>
            <a:solidFill>
              <a:srgbClr val="000000">
                <a:alpha val="100000"/>
              </a:srgbClr>
            </a:solidFill>
            <a:miter lim="800000"/>
          </a:ln>
        </p:spPr>
      </p:sp>
      <p:sp>
        <p:nvSpPr>
          <p:cNvPr id="7168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2227" name="Rectangle 2"/>
          <p:cNvSpPr>
            <a:spLocks noGrp="1" noRot="1" noChangeAspect="1" noTextEdit="1"/>
          </p:cNvSpPr>
          <p:nvPr>
            <p:ph type="sldImg"/>
          </p:nvPr>
        </p:nvSpPr>
        <p:spPr>
          <a:ln>
            <a:solidFill>
              <a:srgbClr val="000000">
                <a:alpha val="100000"/>
              </a:srgbClr>
            </a:solidFill>
            <a:miter lim="800000"/>
          </a:ln>
        </p:spPr>
      </p:sp>
      <p:sp>
        <p:nvSpPr>
          <p:cNvPr id="5222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2707" name="Rectangle 2"/>
          <p:cNvSpPr>
            <a:spLocks noGrp="1" noRot="1" noChangeAspect="1" noTextEdit="1"/>
          </p:cNvSpPr>
          <p:nvPr>
            <p:ph type="sldImg"/>
          </p:nvPr>
        </p:nvSpPr>
        <p:spPr>
          <a:ln>
            <a:solidFill>
              <a:srgbClr val="000000">
                <a:alpha val="100000"/>
              </a:srgbClr>
            </a:solidFill>
            <a:miter lim="800000"/>
          </a:ln>
        </p:spPr>
      </p:sp>
      <p:sp>
        <p:nvSpPr>
          <p:cNvPr id="7270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3731" name="Rectangle 2"/>
          <p:cNvSpPr>
            <a:spLocks noGrp="1" noRot="1" noChangeAspect="1" noTextEdit="1"/>
          </p:cNvSpPr>
          <p:nvPr>
            <p:ph type="sldImg"/>
          </p:nvPr>
        </p:nvSpPr>
        <p:spPr>
          <a:ln>
            <a:solidFill>
              <a:srgbClr val="000000">
                <a:alpha val="100000"/>
              </a:srgbClr>
            </a:solidFill>
            <a:miter lim="800000"/>
          </a:ln>
        </p:spPr>
      </p:sp>
      <p:sp>
        <p:nvSpPr>
          <p:cNvPr id="7373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4755" name="Rectangle 2"/>
          <p:cNvSpPr>
            <a:spLocks noGrp="1" noRot="1" noChangeAspect="1" noTextEdit="1"/>
          </p:cNvSpPr>
          <p:nvPr>
            <p:ph type="sldImg"/>
          </p:nvPr>
        </p:nvSpPr>
        <p:spPr>
          <a:ln>
            <a:solidFill>
              <a:srgbClr val="000000">
                <a:alpha val="100000"/>
              </a:srgbClr>
            </a:solidFill>
            <a:miter lim="800000"/>
          </a:ln>
        </p:spPr>
      </p:sp>
      <p:sp>
        <p:nvSpPr>
          <p:cNvPr id="7475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5779" name="Rectangle 2"/>
          <p:cNvSpPr>
            <a:spLocks noGrp="1" noRot="1" noChangeAspect="1" noTextEdit="1"/>
          </p:cNvSpPr>
          <p:nvPr>
            <p:ph type="sldImg"/>
          </p:nvPr>
        </p:nvSpPr>
        <p:spPr>
          <a:ln>
            <a:solidFill>
              <a:srgbClr val="000000">
                <a:alpha val="100000"/>
              </a:srgbClr>
            </a:solidFill>
            <a:miter lim="800000"/>
          </a:ln>
        </p:spPr>
      </p:sp>
      <p:sp>
        <p:nvSpPr>
          <p:cNvPr id="7578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6803" name="Rectangle 2"/>
          <p:cNvSpPr>
            <a:spLocks noGrp="1" noRot="1" noChangeAspect="1" noTextEdit="1"/>
          </p:cNvSpPr>
          <p:nvPr>
            <p:ph type="sldImg"/>
          </p:nvPr>
        </p:nvSpPr>
        <p:spPr>
          <a:ln>
            <a:solidFill>
              <a:srgbClr val="000000">
                <a:alpha val="100000"/>
              </a:srgbClr>
            </a:solidFill>
            <a:miter lim="800000"/>
          </a:ln>
        </p:spPr>
      </p:sp>
      <p:sp>
        <p:nvSpPr>
          <p:cNvPr id="7680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7827" name="Rectangle 2"/>
          <p:cNvSpPr>
            <a:spLocks noGrp="1" noRot="1" noChangeAspect="1" noTextEdit="1"/>
          </p:cNvSpPr>
          <p:nvPr>
            <p:ph type="sldImg"/>
          </p:nvPr>
        </p:nvSpPr>
        <p:spPr>
          <a:ln>
            <a:solidFill>
              <a:srgbClr val="000000">
                <a:alpha val="100000"/>
              </a:srgbClr>
            </a:solidFill>
            <a:miter lim="800000"/>
          </a:ln>
        </p:spPr>
      </p:sp>
      <p:sp>
        <p:nvSpPr>
          <p:cNvPr id="7782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8851" name="Rectangle 2"/>
          <p:cNvSpPr>
            <a:spLocks noGrp="1" noRot="1" noChangeAspect="1" noTextEdit="1"/>
          </p:cNvSpPr>
          <p:nvPr>
            <p:ph type="sldImg"/>
          </p:nvPr>
        </p:nvSpPr>
        <p:spPr>
          <a:ln>
            <a:solidFill>
              <a:srgbClr val="000000">
                <a:alpha val="100000"/>
              </a:srgbClr>
            </a:solidFill>
            <a:miter lim="800000"/>
          </a:ln>
        </p:spPr>
      </p:sp>
      <p:sp>
        <p:nvSpPr>
          <p:cNvPr id="7885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9875" name="Rectangle 2"/>
          <p:cNvSpPr>
            <a:spLocks noGrp="1" noRot="1" noChangeAspect="1" noTextEdit="1"/>
          </p:cNvSpPr>
          <p:nvPr>
            <p:ph type="sldImg"/>
          </p:nvPr>
        </p:nvSpPr>
        <p:spPr>
          <a:ln>
            <a:solidFill>
              <a:srgbClr val="000000">
                <a:alpha val="100000"/>
              </a:srgbClr>
            </a:solidFill>
            <a:miter lim="800000"/>
          </a:ln>
        </p:spPr>
      </p:sp>
      <p:sp>
        <p:nvSpPr>
          <p:cNvPr id="7987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1923" name="Rectangle 2"/>
          <p:cNvSpPr>
            <a:spLocks noGrp="1" noRot="1" noChangeAspect="1" noTextEdit="1"/>
          </p:cNvSpPr>
          <p:nvPr>
            <p:ph type="sldImg"/>
          </p:nvPr>
        </p:nvSpPr>
        <p:spPr>
          <a:ln>
            <a:solidFill>
              <a:srgbClr val="000000">
                <a:alpha val="100000"/>
              </a:srgbClr>
            </a:solidFill>
            <a:miter lim="800000"/>
          </a:ln>
        </p:spPr>
      </p:sp>
      <p:sp>
        <p:nvSpPr>
          <p:cNvPr id="8192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2947" name="Rectangle 2"/>
          <p:cNvSpPr>
            <a:spLocks noGrp="1" noRot="1" noChangeAspect="1" noTextEdit="1"/>
          </p:cNvSpPr>
          <p:nvPr>
            <p:ph type="sldImg"/>
          </p:nvPr>
        </p:nvSpPr>
        <p:spPr>
          <a:ln>
            <a:solidFill>
              <a:srgbClr val="000000">
                <a:alpha val="100000"/>
              </a:srgbClr>
            </a:solidFill>
            <a:miter lim="800000"/>
          </a:ln>
        </p:spPr>
      </p:sp>
      <p:sp>
        <p:nvSpPr>
          <p:cNvPr id="8294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3251" name="Rectangle 2"/>
          <p:cNvSpPr>
            <a:spLocks noGrp="1" noRot="1" noChangeAspect="1" noTextEdit="1"/>
          </p:cNvSpPr>
          <p:nvPr>
            <p:ph type="sldImg"/>
          </p:nvPr>
        </p:nvSpPr>
        <p:spPr>
          <a:ln>
            <a:solidFill>
              <a:srgbClr val="000000">
                <a:alpha val="100000"/>
              </a:srgbClr>
            </a:solidFill>
            <a:miter lim="800000"/>
          </a:ln>
        </p:spPr>
      </p:sp>
      <p:sp>
        <p:nvSpPr>
          <p:cNvPr id="5325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3971" name="Rectangle 2"/>
          <p:cNvSpPr>
            <a:spLocks noGrp="1" noRot="1" noChangeAspect="1" noTextEdit="1"/>
          </p:cNvSpPr>
          <p:nvPr>
            <p:ph type="sldImg"/>
          </p:nvPr>
        </p:nvSpPr>
        <p:spPr>
          <a:ln>
            <a:solidFill>
              <a:srgbClr val="000000">
                <a:alpha val="100000"/>
              </a:srgbClr>
            </a:solidFill>
            <a:miter lim="800000"/>
          </a:ln>
        </p:spPr>
      </p:sp>
      <p:sp>
        <p:nvSpPr>
          <p:cNvPr id="8397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4995" name="Rectangle 2"/>
          <p:cNvSpPr>
            <a:spLocks noGrp="1" noRot="1" noChangeAspect="1" noTextEdit="1"/>
          </p:cNvSpPr>
          <p:nvPr>
            <p:ph type="sldImg"/>
          </p:nvPr>
        </p:nvSpPr>
        <p:spPr>
          <a:ln>
            <a:solidFill>
              <a:srgbClr val="000000">
                <a:alpha val="100000"/>
              </a:srgbClr>
            </a:solidFill>
            <a:miter lim="800000"/>
          </a:ln>
        </p:spPr>
      </p:sp>
      <p:sp>
        <p:nvSpPr>
          <p:cNvPr id="8499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6019" name="Rectangle 2"/>
          <p:cNvSpPr>
            <a:spLocks noGrp="1" noRot="1" noChangeAspect="1" noTextEdit="1"/>
          </p:cNvSpPr>
          <p:nvPr>
            <p:ph type="sldImg"/>
          </p:nvPr>
        </p:nvSpPr>
        <p:spPr>
          <a:ln>
            <a:solidFill>
              <a:srgbClr val="000000">
                <a:alpha val="100000"/>
              </a:srgbClr>
            </a:solidFill>
            <a:miter lim="800000"/>
          </a:ln>
        </p:spPr>
      </p:sp>
      <p:sp>
        <p:nvSpPr>
          <p:cNvPr id="8602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7043" name="Rectangle 2"/>
          <p:cNvSpPr>
            <a:spLocks noGrp="1" noRot="1" noChangeAspect="1" noTextEdit="1"/>
          </p:cNvSpPr>
          <p:nvPr>
            <p:ph type="sldImg"/>
          </p:nvPr>
        </p:nvSpPr>
        <p:spPr>
          <a:ln>
            <a:solidFill>
              <a:srgbClr val="000000">
                <a:alpha val="100000"/>
              </a:srgbClr>
            </a:solidFill>
            <a:miter lim="800000"/>
          </a:ln>
        </p:spPr>
      </p:sp>
      <p:sp>
        <p:nvSpPr>
          <p:cNvPr id="8704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8067" name="Rectangle 2"/>
          <p:cNvSpPr>
            <a:spLocks noGrp="1" noRot="1" noChangeAspect="1" noTextEdit="1"/>
          </p:cNvSpPr>
          <p:nvPr>
            <p:ph type="sldImg"/>
          </p:nvPr>
        </p:nvSpPr>
        <p:spPr>
          <a:ln>
            <a:solidFill>
              <a:srgbClr val="000000">
                <a:alpha val="100000"/>
              </a:srgbClr>
            </a:solidFill>
            <a:miter lim="800000"/>
          </a:ln>
        </p:spPr>
      </p:sp>
      <p:sp>
        <p:nvSpPr>
          <p:cNvPr id="8806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89091" name="Rectangle 2"/>
          <p:cNvSpPr>
            <a:spLocks noGrp="1" noRot="1" noChangeAspect="1" noTextEdit="1"/>
          </p:cNvSpPr>
          <p:nvPr>
            <p:ph type="sldImg"/>
          </p:nvPr>
        </p:nvSpPr>
        <p:spPr>
          <a:ln>
            <a:solidFill>
              <a:srgbClr val="000000">
                <a:alpha val="100000"/>
              </a:srgbClr>
            </a:solidFill>
            <a:miter lim="800000"/>
          </a:ln>
        </p:spPr>
      </p:sp>
      <p:sp>
        <p:nvSpPr>
          <p:cNvPr id="8909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0115" name="Rectangle 2"/>
          <p:cNvSpPr>
            <a:spLocks noGrp="1" noRot="1" noChangeAspect="1" noTextEdit="1"/>
          </p:cNvSpPr>
          <p:nvPr>
            <p:ph type="sldImg"/>
          </p:nvPr>
        </p:nvSpPr>
        <p:spPr>
          <a:ln>
            <a:solidFill>
              <a:srgbClr val="000000">
                <a:alpha val="100000"/>
              </a:srgbClr>
            </a:solidFill>
            <a:miter lim="800000"/>
          </a:ln>
        </p:spPr>
      </p:sp>
      <p:sp>
        <p:nvSpPr>
          <p:cNvPr id="9011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1139" name="Rectangle 2"/>
          <p:cNvSpPr>
            <a:spLocks noGrp="1" noRot="1" noChangeAspect="1" noTextEdit="1"/>
          </p:cNvSpPr>
          <p:nvPr>
            <p:ph type="sldImg"/>
          </p:nvPr>
        </p:nvSpPr>
        <p:spPr>
          <a:ln>
            <a:solidFill>
              <a:srgbClr val="000000">
                <a:alpha val="100000"/>
              </a:srgbClr>
            </a:solidFill>
            <a:miter lim="800000"/>
          </a:ln>
        </p:spPr>
      </p:sp>
      <p:sp>
        <p:nvSpPr>
          <p:cNvPr id="9114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92163" name="Rectangle 2"/>
          <p:cNvSpPr>
            <a:spLocks noGrp="1" noRot="1" noChangeAspect="1" noTextEdit="1"/>
          </p:cNvSpPr>
          <p:nvPr>
            <p:ph type="sldImg"/>
          </p:nvPr>
        </p:nvSpPr>
        <p:spPr>
          <a:ln>
            <a:solidFill>
              <a:srgbClr val="000000">
                <a:alpha val="100000"/>
              </a:srgbClr>
            </a:solidFill>
            <a:miter lim="800000"/>
          </a:ln>
        </p:spPr>
      </p:sp>
      <p:sp>
        <p:nvSpPr>
          <p:cNvPr id="9216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Slide Image Placeholder 1"/>
          <p:cNvSpPr>
            <a:spLocks noGrp="1" noRot="1" noChangeAspect="1" noTextEdit="1"/>
          </p:cNvSpPr>
          <p:nvPr>
            <p:ph type="sldImg"/>
          </p:nvPr>
        </p:nvSpPr>
        <p:spPr>
          <a:ln>
            <a:solidFill>
              <a:srgbClr val="000000">
                <a:alpha val="100000"/>
              </a:srgbClr>
            </a:solidFill>
            <a:miter lim="800000"/>
          </a:ln>
        </p:spPr>
      </p:sp>
      <p:sp>
        <p:nvSpPr>
          <p:cNvPr id="93187"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93188"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rPr>
            </a:fld>
            <a:endParaRPr lang="en-US" altLang="en-US" sz="1200"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5299" name="Rectangle 2"/>
          <p:cNvSpPr>
            <a:spLocks noGrp="1" noRot="1" noChangeAspect="1" noTextEdit="1"/>
          </p:cNvSpPr>
          <p:nvPr>
            <p:ph type="sldImg"/>
          </p:nvPr>
        </p:nvSpPr>
        <p:spPr>
          <a:ln>
            <a:solidFill>
              <a:srgbClr val="000000">
                <a:alpha val="100000"/>
              </a:srgbClr>
            </a:solidFill>
            <a:miter lim="800000"/>
          </a:ln>
        </p:spPr>
      </p:sp>
      <p:sp>
        <p:nvSpPr>
          <p:cNvPr id="5530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7347" name="Rectangle 2"/>
          <p:cNvSpPr>
            <a:spLocks noGrp="1" noRot="1" noChangeAspect="1" noTextEdit="1"/>
          </p:cNvSpPr>
          <p:nvPr>
            <p:ph type="sldImg"/>
          </p:nvPr>
        </p:nvSpPr>
        <p:spPr>
          <a:ln>
            <a:solidFill>
              <a:srgbClr val="000000">
                <a:alpha val="100000"/>
              </a:srgbClr>
            </a:solidFill>
            <a:miter lim="800000"/>
          </a:ln>
        </p:spPr>
      </p:sp>
      <p:sp>
        <p:nvSpPr>
          <p:cNvPr id="5734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8371" name="Rectangle 2"/>
          <p:cNvSpPr>
            <a:spLocks noGrp="1" noRot="1" noChangeAspect="1" noTextEdit="1"/>
          </p:cNvSpPr>
          <p:nvPr>
            <p:ph type="sldImg"/>
          </p:nvPr>
        </p:nvSpPr>
        <p:spPr>
          <a:ln>
            <a:solidFill>
              <a:srgbClr val="000000">
                <a:alpha val="100000"/>
              </a:srgbClr>
            </a:solidFill>
            <a:miter lim="800000"/>
          </a:ln>
        </p:spPr>
      </p:sp>
      <p:sp>
        <p:nvSpPr>
          <p:cNvPr id="5837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9395" name="Rectangle 2"/>
          <p:cNvSpPr>
            <a:spLocks noGrp="1" noRot="1" noChangeAspect="1" noTextEdit="1"/>
          </p:cNvSpPr>
          <p:nvPr>
            <p:ph type="sldImg"/>
          </p:nvPr>
        </p:nvSpPr>
        <p:spPr>
          <a:ln>
            <a:solidFill>
              <a:srgbClr val="000000">
                <a:alpha val="100000"/>
              </a:srgbClr>
            </a:solidFill>
            <a:miter lim="800000"/>
          </a:ln>
        </p:spPr>
      </p:sp>
      <p:sp>
        <p:nvSpPr>
          <p:cNvPr id="5939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0419" name="Rectangle 2"/>
          <p:cNvSpPr>
            <a:spLocks noGrp="1" noRot="1" noChangeAspect="1" noTextEdit="1"/>
          </p:cNvSpPr>
          <p:nvPr>
            <p:ph type="sldImg"/>
          </p:nvPr>
        </p:nvSpPr>
        <p:spPr>
          <a:ln>
            <a:solidFill>
              <a:srgbClr val="000000">
                <a:alpha val="100000"/>
              </a:srgbClr>
            </a:solidFill>
            <a:miter lim="800000"/>
          </a:ln>
        </p:spPr>
      </p:sp>
      <p:sp>
        <p:nvSpPr>
          <p:cNvPr id="6042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1443" name="Rectangle 2"/>
          <p:cNvSpPr>
            <a:spLocks noGrp="1" noRot="1" noChangeAspect="1" noTextEdit="1"/>
          </p:cNvSpPr>
          <p:nvPr>
            <p:ph type="sldImg"/>
          </p:nvPr>
        </p:nvSpPr>
        <p:spPr>
          <a:ln>
            <a:solidFill>
              <a:srgbClr val="000000">
                <a:alpha val="100000"/>
              </a:srgbClr>
            </a:solidFill>
            <a:miter lim="800000"/>
          </a:ln>
        </p:spPr>
      </p:sp>
      <p:sp>
        <p:nvSpPr>
          <p:cNvPr id="6144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1C6517A-CEF7-4E41-8165-C32CBC85972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1C6517A-CEF7-4E41-8165-C32CBC85972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1C6517A-CEF7-4E41-8165-C32CBC85972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6EA97C1-9090-421B-B6DC-1CA0B613EEC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6EA97C1-9090-421B-B6DC-1CA0B613EEC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6EA97C1-9090-421B-B6DC-1CA0B613EEC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6EA97C1-9090-421B-B6DC-1CA0B613EEC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6EA97C1-9090-421B-B6DC-1CA0B613EEC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6EA97C1-9090-421B-B6DC-1CA0B613EEC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6EA97C1-9090-421B-B6DC-1CA0B613EEC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6EA97C1-9090-421B-B6DC-1CA0B613EEC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1C6517A-CEF7-4E41-8165-C32CBC85972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6EA97C1-9090-421B-B6DC-1CA0B613EEC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6EA97C1-9090-421B-B6DC-1CA0B613EEC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46EA97C1-9090-421B-B6DC-1CA0B613EEC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42925" indent="0" algn="ctr">
              <a:buNone/>
              <a:defRPr/>
            </a:lvl2pPr>
            <a:lvl3pPr marL="1085215" indent="0" algn="ctr">
              <a:buNone/>
              <a:defRPr/>
            </a:lvl3pPr>
            <a:lvl4pPr marL="1628140" indent="0" algn="ctr">
              <a:buNone/>
              <a:defRPr/>
            </a:lvl4pPr>
            <a:lvl5pPr marL="2171065" indent="0" algn="ctr">
              <a:buNone/>
              <a:defRPr/>
            </a:lvl5pPr>
            <a:lvl6pPr marL="2713990" indent="0" algn="ctr">
              <a:buNone/>
              <a:defRPr/>
            </a:lvl6pPr>
            <a:lvl7pPr marL="3256280" indent="0" algn="ctr">
              <a:buNone/>
              <a:defRPr/>
            </a:lvl7pPr>
            <a:lvl8pPr marL="3799205" indent="0" algn="ctr">
              <a:buNone/>
              <a:defRPr/>
            </a:lvl8pPr>
            <a:lvl9pPr marL="434213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0"/>
            <a:ext cx="10363200" cy="1362075"/>
          </a:xfrm>
        </p:spPr>
        <p:txBody>
          <a:bodyPr anchor="t"/>
          <a:lstStyle>
            <a:lvl1pPr algn="l">
              <a:defRPr sz="4725" b="1" cap="all"/>
            </a:lvl1pPr>
          </a:lstStyle>
          <a:p>
            <a:r>
              <a:rPr lang="en-US"/>
              <a:t>Click to edit Master title style</a:t>
            </a:r>
            <a:endParaRPr lang="en-US"/>
          </a:p>
        </p:txBody>
      </p:sp>
      <p:sp>
        <p:nvSpPr>
          <p:cNvPr id="3" name="Text Placeholder 2"/>
          <p:cNvSpPr>
            <a:spLocks noGrp="1"/>
          </p:cNvSpPr>
          <p:nvPr>
            <p:ph type="body" idx="1"/>
          </p:nvPr>
        </p:nvSpPr>
        <p:spPr>
          <a:xfrm>
            <a:off x="963085" y="2906714"/>
            <a:ext cx="10363200" cy="1500187"/>
          </a:xfrm>
        </p:spPr>
        <p:txBody>
          <a:bodyPr anchor="b"/>
          <a:lstStyle>
            <a:lvl1pPr marL="0" indent="0">
              <a:buNone/>
              <a:defRPr sz="2400"/>
            </a:lvl1pPr>
            <a:lvl2pPr marL="542925" indent="0">
              <a:buNone/>
              <a:defRPr sz="2100"/>
            </a:lvl2pPr>
            <a:lvl3pPr marL="1085215" indent="0">
              <a:buNone/>
              <a:defRPr sz="1875"/>
            </a:lvl3pPr>
            <a:lvl4pPr marL="1628140" indent="0">
              <a:buNone/>
              <a:defRPr sz="1650"/>
            </a:lvl4pPr>
            <a:lvl5pPr marL="2171065" indent="0">
              <a:buNone/>
              <a:defRPr sz="1650"/>
            </a:lvl5pPr>
            <a:lvl6pPr marL="2713990" indent="0">
              <a:buNone/>
              <a:defRPr sz="1650"/>
            </a:lvl6pPr>
            <a:lvl7pPr marL="3256280" indent="0">
              <a:buNone/>
              <a:defRPr sz="1650"/>
            </a:lvl7pPr>
            <a:lvl8pPr marL="3799205" indent="0">
              <a:buNone/>
              <a:defRPr sz="1650"/>
            </a:lvl8pPr>
            <a:lvl9pPr marL="4342130" indent="0">
              <a:buNone/>
              <a:defRPr sz="165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50" b="1"/>
            </a:lvl1pPr>
            <a:lvl2pPr marL="542925" indent="0">
              <a:buNone/>
              <a:defRPr sz="2400" b="1"/>
            </a:lvl2pPr>
            <a:lvl3pPr marL="1085215" indent="0">
              <a:buNone/>
              <a:defRPr sz="2100" b="1"/>
            </a:lvl3pPr>
            <a:lvl4pPr marL="1628140" indent="0">
              <a:buNone/>
              <a:defRPr sz="1875" b="1"/>
            </a:lvl4pPr>
            <a:lvl5pPr marL="2171065" indent="0">
              <a:buNone/>
              <a:defRPr sz="1875" b="1"/>
            </a:lvl5pPr>
            <a:lvl6pPr marL="2713990" indent="0">
              <a:buNone/>
              <a:defRPr sz="1875" b="1"/>
            </a:lvl6pPr>
            <a:lvl7pPr marL="3256280" indent="0">
              <a:buNone/>
              <a:defRPr sz="1875" b="1"/>
            </a:lvl7pPr>
            <a:lvl8pPr marL="3799205" indent="0">
              <a:buNone/>
              <a:defRPr sz="1875" b="1"/>
            </a:lvl8pPr>
            <a:lvl9pPr marL="4342130" indent="0">
              <a:buNone/>
              <a:defRPr sz="1875"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8" cy="3951288"/>
          </a:xfrm>
        </p:spPr>
        <p:txBody>
          <a:bodyPr/>
          <a:lstStyle>
            <a:lvl1pPr>
              <a:defRPr sz="2850"/>
            </a:lvl1pPr>
            <a:lvl2pPr>
              <a:defRPr sz="2400"/>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50" b="1"/>
            </a:lvl1pPr>
            <a:lvl2pPr marL="542925" indent="0">
              <a:buNone/>
              <a:defRPr sz="2400" b="1"/>
            </a:lvl2pPr>
            <a:lvl3pPr marL="1085215" indent="0">
              <a:buNone/>
              <a:defRPr sz="2100" b="1"/>
            </a:lvl3pPr>
            <a:lvl4pPr marL="1628140" indent="0">
              <a:buNone/>
              <a:defRPr sz="1875" b="1"/>
            </a:lvl4pPr>
            <a:lvl5pPr marL="2171065" indent="0">
              <a:buNone/>
              <a:defRPr sz="1875" b="1"/>
            </a:lvl5pPr>
            <a:lvl6pPr marL="2713990" indent="0">
              <a:buNone/>
              <a:defRPr sz="1875" b="1"/>
            </a:lvl6pPr>
            <a:lvl7pPr marL="3256280" indent="0">
              <a:buNone/>
              <a:defRPr sz="1875" b="1"/>
            </a:lvl7pPr>
            <a:lvl8pPr marL="3799205" indent="0">
              <a:buNone/>
              <a:defRPr sz="1875" b="1"/>
            </a:lvl8pPr>
            <a:lvl9pPr marL="4342130" indent="0">
              <a:buNone/>
              <a:defRPr sz="1875" b="1"/>
            </a:lvl9pPr>
          </a:lstStyle>
          <a:p>
            <a:pPr lvl="0"/>
            <a:r>
              <a:rPr lang="en-US"/>
              <a:t>Click to edit Master text styles</a:t>
            </a:r>
            <a:endParaRPr lang="en-US"/>
          </a:p>
        </p:txBody>
      </p:sp>
      <p:sp>
        <p:nvSpPr>
          <p:cNvPr id="6" name="Content Placeholder 5"/>
          <p:cNvSpPr>
            <a:spLocks noGrp="1"/>
          </p:cNvSpPr>
          <p:nvPr>
            <p:ph sz="quarter" idx="4"/>
          </p:nvPr>
        </p:nvSpPr>
        <p:spPr>
          <a:xfrm>
            <a:off x="6193367" y="2174875"/>
            <a:ext cx="5389034" cy="3951288"/>
          </a:xfrm>
        </p:spPr>
        <p:txBody>
          <a:bodyPr/>
          <a:lstStyle>
            <a:lvl1pPr>
              <a:defRPr sz="2850"/>
            </a:lvl1pPr>
            <a:lvl2pPr>
              <a:defRPr sz="2400"/>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1C6517A-CEF7-4E41-8165-C32CBC85972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400" b="1"/>
            </a:lvl1pPr>
          </a:lstStyle>
          <a:p>
            <a:r>
              <a:rPr lang="en-US"/>
              <a:t>Click to edit Master title style</a:t>
            </a:r>
            <a:endParaRPr lang="en-US"/>
          </a:p>
        </p:txBody>
      </p:sp>
      <p:sp>
        <p:nvSpPr>
          <p:cNvPr id="3" name="Content Placeholder 2"/>
          <p:cNvSpPr>
            <a:spLocks noGrp="1"/>
          </p:cNvSpPr>
          <p:nvPr>
            <p:ph idx="1"/>
          </p:nvPr>
        </p:nvSpPr>
        <p:spPr>
          <a:xfrm>
            <a:off x="4766734" y="273051"/>
            <a:ext cx="6815666" cy="5853113"/>
          </a:xfrm>
        </p:spPr>
        <p:txBody>
          <a:bodyPr/>
          <a:lstStyle>
            <a:lvl1pPr>
              <a:defRPr sz="3825"/>
            </a:lvl1pPr>
            <a:lvl2pPr>
              <a:defRPr sz="3300"/>
            </a:lvl2pPr>
            <a:lvl3pPr>
              <a:defRPr sz="285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42925" indent="0">
              <a:buNone/>
              <a:defRPr sz="1425"/>
            </a:lvl2pPr>
            <a:lvl3pPr marL="1085215" indent="0">
              <a:buNone/>
              <a:defRPr sz="1200"/>
            </a:lvl3pPr>
            <a:lvl4pPr marL="1628140" indent="0">
              <a:buNone/>
              <a:defRPr sz="1050"/>
            </a:lvl4pPr>
            <a:lvl5pPr marL="2171065" indent="0">
              <a:buNone/>
              <a:defRPr sz="1050"/>
            </a:lvl5pPr>
            <a:lvl6pPr marL="2713990" indent="0">
              <a:buNone/>
              <a:defRPr sz="1050"/>
            </a:lvl6pPr>
            <a:lvl7pPr marL="3256280" indent="0">
              <a:buNone/>
              <a:defRPr sz="1050"/>
            </a:lvl7pPr>
            <a:lvl8pPr marL="3799205" indent="0">
              <a:buNone/>
              <a:defRPr sz="1050"/>
            </a:lvl8pPr>
            <a:lvl9pPr marL="4342130" indent="0">
              <a:buNone/>
              <a:defRPr sz="10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400" b="1"/>
            </a:lvl1pPr>
          </a:lstStyle>
          <a:p>
            <a:r>
              <a:rPr lang="en-US"/>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vert="horz" wrap="square" lIns="144731" tIns="72366" rIns="144731" bIns="72366" numCol="1" anchor="t" anchorCtr="0" compatLnSpc="1"/>
          <a:lstStyle>
            <a:lvl1pPr marL="0" indent="0">
              <a:buNone/>
              <a:defRPr sz="3825"/>
            </a:lvl1pPr>
            <a:lvl2pPr marL="542925" indent="0">
              <a:buNone/>
              <a:defRPr sz="3300"/>
            </a:lvl2pPr>
            <a:lvl3pPr marL="1085215" indent="0">
              <a:buNone/>
              <a:defRPr sz="2850"/>
            </a:lvl3pPr>
            <a:lvl4pPr marL="1628140" indent="0">
              <a:buNone/>
              <a:defRPr sz="2400"/>
            </a:lvl4pPr>
            <a:lvl5pPr marL="2171065" indent="0">
              <a:buNone/>
              <a:defRPr sz="2400"/>
            </a:lvl5pPr>
            <a:lvl6pPr marL="2713990" indent="0">
              <a:buNone/>
              <a:defRPr sz="2400"/>
            </a:lvl6pPr>
            <a:lvl7pPr marL="3256280" indent="0">
              <a:buNone/>
              <a:defRPr sz="2400"/>
            </a:lvl7pPr>
            <a:lvl8pPr marL="3799205" indent="0">
              <a:buNone/>
              <a:defRPr sz="2400"/>
            </a:lvl8pPr>
            <a:lvl9pPr marL="4342130" indent="0">
              <a:buNone/>
              <a:defRPr sz="24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825"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50"/>
            </a:lvl1pPr>
            <a:lvl2pPr marL="542925" indent="0">
              <a:buNone/>
              <a:defRPr sz="1425"/>
            </a:lvl2pPr>
            <a:lvl3pPr marL="1085215" indent="0">
              <a:buNone/>
              <a:defRPr sz="1200"/>
            </a:lvl3pPr>
            <a:lvl4pPr marL="1628140" indent="0">
              <a:buNone/>
              <a:defRPr sz="1050"/>
            </a:lvl4pPr>
            <a:lvl5pPr marL="2171065" indent="0">
              <a:buNone/>
              <a:defRPr sz="1050"/>
            </a:lvl5pPr>
            <a:lvl6pPr marL="2713990" indent="0">
              <a:buNone/>
              <a:defRPr sz="1050"/>
            </a:lvl6pPr>
            <a:lvl7pPr marL="3256280" indent="0">
              <a:buNone/>
              <a:defRPr sz="1050"/>
            </a:lvl7pPr>
            <a:lvl8pPr marL="3799205" indent="0">
              <a:buNone/>
              <a:defRPr sz="1050"/>
            </a:lvl8pPr>
            <a:lvl9pPr marL="4342130" indent="0">
              <a:buNone/>
              <a:defRPr sz="10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1C6517A-CEF7-4E41-8165-C32CBC85972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1C6517A-CEF7-4E41-8165-C32CBC85972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1C6517A-CEF7-4E41-8165-C32CBC85972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1C6517A-CEF7-4E41-8165-C32CBC85972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1C6517A-CEF7-4E41-8165-C32CBC85972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91C6517A-CEF7-4E41-8165-C32CBC85972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91C6517A-CEF7-4E41-8165-C32CBC85972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2pPr>
      <a:lvl3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3pPr>
      <a:lvl4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4pPr>
      <a:lvl5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46EA97C1-9090-421B-B6DC-1CA0B613EEC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3074" name="Rectangle 2"/>
          <p:cNvSpPr>
            <a:spLocks noGrp="1"/>
          </p:cNvSpPr>
          <p:nvPr>
            <p:ph type="title"/>
          </p:nvPr>
        </p:nvSpPr>
        <p:spPr>
          <a:xfrm>
            <a:off x="609600" y="274638"/>
            <a:ext cx="10972800" cy="1143000"/>
          </a:xfrm>
          <a:prstGeom prst="rect">
            <a:avLst/>
          </a:prstGeom>
          <a:noFill/>
          <a:ln w="9525">
            <a:noFill/>
          </a:ln>
        </p:spPr>
        <p:txBody>
          <a:bodyPr lIns="144731" tIns="72366" rIns="144731" bIns="72366" anchor="ctr" anchorCtr="0"/>
          <a:p>
            <a:pPr lvl="0"/>
            <a:r>
              <a:rPr lang="en-US" altLang="en-US" dirty="0"/>
              <a:t>Click to edit Master title style</a:t>
            </a:r>
            <a:endParaRPr lang="en-US" altLang="en-US" dirty="0"/>
          </a:p>
        </p:txBody>
      </p:sp>
      <p:sp>
        <p:nvSpPr>
          <p:cNvPr id="3075" name="Rectangle 3"/>
          <p:cNvSpPr>
            <a:spLocks noGrp="1"/>
          </p:cNvSpPr>
          <p:nvPr>
            <p:ph type="body" idx="1"/>
          </p:nvPr>
        </p:nvSpPr>
        <p:spPr>
          <a:xfrm>
            <a:off x="609600" y="1600200"/>
            <a:ext cx="10972800" cy="4525963"/>
          </a:xfrm>
          <a:prstGeom prst="rect">
            <a:avLst/>
          </a:prstGeom>
          <a:noFill/>
          <a:ln w="9525">
            <a:noFill/>
          </a:ln>
        </p:spPr>
        <p:txBody>
          <a:bodyPr lIns="144731" tIns="72366" rIns="144731" bIns="72366"/>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lstStyle>
            <a:lvl1pPr eaLnBrk="1" fontAlgn="auto" hangingPunct="1">
              <a:spcBef>
                <a:spcPts val="0"/>
              </a:spcBef>
              <a:spcAft>
                <a:spcPts val="0"/>
              </a:spcAft>
              <a:defRPr sz="1650" b="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lstStyle>
            <a:lvl1pPr algn="ctr" eaLnBrk="1" fontAlgn="auto" hangingPunct="1">
              <a:spcBef>
                <a:spcPts val="0"/>
              </a:spcBef>
              <a:spcAft>
                <a:spcPts val="0"/>
              </a:spcAft>
              <a:defRPr sz="1650" b="0">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lstStyle>
            <a:lvl1pPr algn="r">
              <a:defRPr sz="1600">
                <a:latin typeface="Arial" panose="020B0604020202020204" pitchFamily="34" charset="0"/>
              </a:defRPr>
            </a:lvl1pPr>
          </a:lstStyle>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5200">
          <a:solidFill>
            <a:schemeClr val="tx2"/>
          </a:solidFill>
          <a:latin typeface="+mj-lt"/>
          <a:ea typeface="+mj-ea"/>
          <a:cs typeface="+mj-cs"/>
        </a:defRPr>
      </a:lvl1pPr>
      <a:lvl2pPr algn="ctr" rtl="0" eaLnBrk="0" fontAlgn="base" hangingPunct="0">
        <a:spcBef>
          <a:spcPct val="0"/>
        </a:spcBef>
        <a:spcAft>
          <a:spcPct val="0"/>
        </a:spcAft>
        <a:defRPr sz="5200">
          <a:solidFill>
            <a:schemeClr val="tx2"/>
          </a:solidFill>
          <a:latin typeface="Arial" panose="020B0604020202020204" pitchFamily="34" charset="0"/>
        </a:defRPr>
      </a:lvl2pPr>
      <a:lvl3pPr algn="ctr" rtl="0" eaLnBrk="0" fontAlgn="base" hangingPunct="0">
        <a:spcBef>
          <a:spcPct val="0"/>
        </a:spcBef>
        <a:spcAft>
          <a:spcPct val="0"/>
        </a:spcAft>
        <a:defRPr sz="5200">
          <a:solidFill>
            <a:schemeClr val="tx2"/>
          </a:solidFill>
          <a:latin typeface="Arial" panose="020B0604020202020204" pitchFamily="34" charset="0"/>
        </a:defRPr>
      </a:lvl3pPr>
      <a:lvl4pPr algn="ctr" rtl="0" eaLnBrk="0" fontAlgn="base" hangingPunct="0">
        <a:spcBef>
          <a:spcPct val="0"/>
        </a:spcBef>
        <a:spcAft>
          <a:spcPct val="0"/>
        </a:spcAft>
        <a:defRPr sz="5200">
          <a:solidFill>
            <a:schemeClr val="tx2"/>
          </a:solidFill>
          <a:latin typeface="Arial" panose="020B0604020202020204" pitchFamily="34" charset="0"/>
        </a:defRPr>
      </a:lvl4pPr>
      <a:lvl5pPr algn="ctr" rtl="0" eaLnBrk="0" fontAlgn="base" hangingPunct="0">
        <a:spcBef>
          <a:spcPct val="0"/>
        </a:spcBef>
        <a:spcAft>
          <a:spcPct val="0"/>
        </a:spcAft>
        <a:defRPr sz="5200">
          <a:solidFill>
            <a:schemeClr val="tx2"/>
          </a:solidFill>
          <a:latin typeface="Arial" panose="020B0604020202020204" pitchFamily="34" charset="0"/>
        </a:defRPr>
      </a:lvl5pPr>
      <a:lvl6pPr marL="542925" algn="ctr" rtl="0" fontAlgn="base">
        <a:spcBef>
          <a:spcPct val="0"/>
        </a:spcBef>
        <a:spcAft>
          <a:spcPct val="0"/>
        </a:spcAft>
        <a:defRPr sz="5250">
          <a:solidFill>
            <a:schemeClr val="tx2"/>
          </a:solidFill>
          <a:latin typeface="Arial" panose="020B0604020202020204" pitchFamily="34" charset="0"/>
        </a:defRPr>
      </a:lvl6pPr>
      <a:lvl7pPr marL="1085215" algn="ctr" rtl="0" fontAlgn="base">
        <a:spcBef>
          <a:spcPct val="0"/>
        </a:spcBef>
        <a:spcAft>
          <a:spcPct val="0"/>
        </a:spcAft>
        <a:defRPr sz="5250">
          <a:solidFill>
            <a:schemeClr val="tx2"/>
          </a:solidFill>
          <a:latin typeface="Arial" panose="020B0604020202020204" pitchFamily="34" charset="0"/>
        </a:defRPr>
      </a:lvl7pPr>
      <a:lvl8pPr marL="1628140" algn="ctr" rtl="0" fontAlgn="base">
        <a:spcBef>
          <a:spcPct val="0"/>
        </a:spcBef>
        <a:spcAft>
          <a:spcPct val="0"/>
        </a:spcAft>
        <a:defRPr sz="5250">
          <a:solidFill>
            <a:schemeClr val="tx2"/>
          </a:solidFill>
          <a:latin typeface="Arial" panose="020B0604020202020204" pitchFamily="34" charset="0"/>
        </a:defRPr>
      </a:lvl8pPr>
      <a:lvl9pPr marL="2171065" algn="ctr" rtl="0" fontAlgn="base">
        <a:spcBef>
          <a:spcPct val="0"/>
        </a:spcBef>
        <a:spcAft>
          <a:spcPct val="0"/>
        </a:spcAft>
        <a:defRPr sz="5250">
          <a:solidFill>
            <a:schemeClr val="tx2"/>
          </a:solidFill>
          <a:latin typeface="Arial" panose="020B0604020202020204" pitchFamily="34" charset="0"/>
        </a:defRPr>
      </a:lvl9pPr>
    </p:titleStyle>
    <p:bodyStyle>
      <a:lvl1pPr marL="405130" indent="-405130" algn="l" rtl="0" eaLnBrk="0" fontAlgn="base" hangingPunct="0">
        <a:spcBef>
          <a:spcPct val="20000"/>
        </a:spcBef>
        <a:spcAft>
          <a:spcPct val="0"/>
        </a:spcAft>
        <a:buChar char="•"/>
        <a:defRPr sz="3800">
          <a:solidFill>
            <a:schemeClr val="tx1"/>
          </a:solidFill>
          <a:latin typeface="+mn-lt"/>
          <a:ea typeface="+mn-ea"/>
          <a:cs typeface="+mn-cs"/>
        </a:defRPr>
      </a:lvl1pPr>
      <a:lvl2pPr marL="881380" indent="-338455" algn="l" rtl="0" eaLnBrk="0" fontAlgn="base" hangingPunct="0">
        <a:spcBef>
          <a:spcPct val="20000"/>
        </a:spcBef>
        <a:spcAft>
          <a:spcPct val="0"/>
        </a:spcAft>
        <a:buChar char="–"/>
        <a:defRPr sz="3300">
          <a:solidFill>
            <a:schemeClr val="tx1"/>
          </a:solidFill>
          <a:latin typeface="+mn-lt"/>
        </a:defRPr>
      </a:lvl2pPr>
      <a:lvl3pPr marL="1355725" indent="-269875" algn="l" rtl="0" eaLnBrk="0" fontAlgn="base" hangingPunct="0">
        <a:spcBef>
          <a:spcPct val="20000"/>
        </a:spcBef>
        <a:spcAft>
          <a:spcPct val="0"/>
        </a:spcAft>
        <a:buChar char="•"/>
        <a:defRPr sz="2800">
          <a:solidFill>
            <a:schemeClr val="tx1"/>
          </a:solidFill>
          <a:latin typeface="+mn-lt"/>
        </a:defRPr>
      </a:lvl3pPr>
      <a:lvl4pPr marL="1898650" indent="-269875" algn="l" rtl="0" eaLnBrk="0" fontAlgn="base" hangingPunct="0">
        <a:spcBef>
          <a:spcPct val="20000"/>
        </a:spcBef>
        <a:spcAft>
          <a:spcPct val="0"/>
        </a:spcAft>
        <a:buChar char="–"/>
        <a:defRPr sz="2400">
          <a:solidFill>
            <a:schemeClr val="tx1"/>
          </a:solidFill>
          <a:latin typeface="+mn-lt"/>
        </a:defRPr>
      </a:lvl4pPr>
      <a:lvl5pPr marL="2441575" indent="-269875" algn="l" rtl="0" eaLnBrk="0" fontAlgn="base" hangingPunct="0">
        <a:spcBef>
          <a:spcPct val="20000"/>
        </a:spcBef>
        <a:spcAft>
          <a:spcPct val="0"/>
        </a:spcAft>
        <a:buChar char="»"/>
        <a:defRPr sz="2400">
          <a:solidFill>
            <a:schemeClr val="tx1"/>
          </a:solidFill>
          <a:latin typeface="+mn-lt"/>
        </a:defRPr>
      </a:lvl5pPr>
      <a:lvl6pPr marL="2985135" indent="-271145" algn="l" rtl="0" fontAlgn="base">
        <a:spcBef>
          <a:spcPct val="20000"/>
        </a:spcBef>
        <a:spcAft>
          <a:spcPct val="0"/>
        </a:spcAft>
        <a:buChar char="»"/>
        <a:defRPr sz="2400">
          <a:solidFill>
            <a:schemeClr val="tx1"/>
          </a:solidFill>
          <a:latin typeface="+mn-lt"/>
        </a:defRPr>
      </a:lvl6pPr>
      <a:lvl7pPr marL="3528060" indent="-271145" algn="l" rtl="0" fontAlgn="base">
        <a:spcBef>
          <a:spcPct val="20000"/>
        </a:spcBef>
        <a:spcAft>
          <a:spcPct val="0"/>
        </a:spcAft>
        <a:buChar char="»"/>
        <a:defRPr sz="2400">
          <a:solidFill>
            <a:schemeClr val="tx1"/>
          </a:solidFill>
          <a:latin typeface="+mn-lt"/>
        </a:defRPr>
      </a:lvl7pPr>
      <a:lvl8pPr marL="4070350" indent="-271145" algn="l" rtl="0" fontAlgn="base">
        <a:spcBef>
          <a:spcPct val="20000"/>
        </a:spcBef>
        <a:spcAft>
          <a:spcPct val="0"/>
        </a:spcAft>
        <a:buChar char="»"/>
        <a:defRPr sz="2400">
          <a:solidFill>
            <a:schemeClr val="tx1"/>
          </a:solidFill>
          <a:latin typeface="+mn-lt"/>
        </a:defRPr>
      </a:lvl8pPr>
      <a:lvl9pPr marL="4613275" indent="-271145" algn="l" rtl="0" fontAlgn="base">
        <a:spcBef>
          <a:spcPct val="20000"/>
        </a:spcBef>
        <a:spcAft>
          <a:spcPct val="0"/>
        </a:spcAft>
        <a:buChar char="»"/>
        <a:defRPr sz="2400">
          <a:solidFill>
            <a:schemeClr val="tx1"/>
          </a:solidFill>
          <a:latin typeface="+mn-lt"/>
        </a:defRPr>
      </a:lvl9pPr>
    </p:bodyStyle>
    <p:otherStyle>
      <a:defPPr>
        <a:defRPr lang="en-US"/>
      </a:defPPr>
      <a:lvl1pPr marL="0" algn="l" defTabSz="1085215" rtl="0" eaLnBrk="1" latinLnBrk="0" hangingPunct="1">
        <a:defRPr sz="2100" kern="1200">
          <a:solidFill>
            <a:schemeClr val="tx1"/>
          </a:solidFill>
          <a:latin typeface="+mn-lt"/>
          <a:ea typeface="+mn-ea"/>
          <a:cs typeface="+mn-cs"/>
        </a:defRPr>
      </a:lvl1pPr>
      <a:lvl2pPr marL="542925" algn="l" defTabSz="1085215" rtl="0" eaLnBrk="1" latinLnBrk="0" hangingPunct="1">
        <a:defRPr sz="2100" kern="1200">
          <a:solidFill>
            <a:schemeClr val="tx1"/>
          </a:solidFill>
          <a:latin typeface="+mn-lt"/>
          <a:ea typeface="+mn-ea"/>
          <a:cs typeface="+mn-cs"/>
        </a:defRPr>
      </a:lvl2pPr>
      <a:lvl3pPr marL="1085215" algn="l" defTabSz="1085215" rtl="0" eaLnBrk="1" latinLnBrk="0" hangingPunct="1">
        <a:defRPr sz="2100" kern="1200">
          <a:solidFill>
            <a:schemeClr val="tx1"/>
          </a:solidFill>
          <a:latin typeface="+mn-lt"/>
          <a:ea typeface="+mn-ea"/>
          <a:cs typeface="+mn-cs"/>
        </a:defRPr>
      </a:lvl3pPr>
      <a:lvl4pPr marL="1628140" algn="l" defTabSz="1085215" rtl="0" eaLnBrk="1" latinLnBrk="0" hangingPunct="1">
        <a:defRPr sz="2100" kern="1200">
          <a:solidFill>
            <a:schemeClr val="tx1"/>
          </a:solidFill>
          <a:latin typeface="+mn-lt"/>
          <a:ea typeface="+mn-ea"/>
          <a:cs typeface="+mn-cs"/>
        </a:defRPr>
      </a:lvl4pPr>
      <a:lvl5pPr marL="2171065" algn="l" defTabSz="1085215" rtl="0" eaLnBrk="1" latinLnBrk="0" hangingPunct="1">
        <a:defRPr sz="2100" kern="1200">
          <a:solidFill>
            <a:schemeClr val="tx1"/>
          </a:solidFill>
          <a:latin typeface="+mn-lt"/>
          <a:ea typeface="+mn-ea"/>
          <a:cs typeface="+mn-cs"/>
        </a:defRPr>
      </a:lvl5pPr>
      <a:lvl6pPr marL="2713990" algn="l" defTabSz="1085215" rtl="0" eaLnBrk="1" latinLnBrk="0" hangingPunct="1">
        <a:defRPr sz="2100" kern="1200">
          <a:solidFill>
            <a:schemeClr val="tx1"/>
          </a:solidFill>
          <a:latin typeface="+mn-lt"/>
          <a:ea typeface="+mn-ea"/>
          <a:cs typeface="+mn-cs"/>
        </a:defRPr>
      </a:lvl6pPr>
      <a:lvl7pPr marL="3256280" algn="l" defTabSz="1085215" rtl="0" eaLnBrk="1" latinLnBrk="0" hangingPunct="1">
        <a:defRPr sz="2100" kern="1200">
          <a:solidFill>
            <a:schemeClr val="tx1"/>
          </a:solidFill>
          <a:latin typeface="+mn-lt"/>
          <a:ea typeface="+mn-ea"/>
          <a:cs typeface="+mn-cs"/>
        </a:defRPr>
      </a:lvl7pPr>
      <a:lvl8pPr marL="3799205" algn="l" defTabSz="1085215" rtl="0" eaLnBrk="1" latinLnBrk="0" hangingPunct="1">
        <a:defRPr sz="2100" kern="1200">
          <a:solidFill>
            <a:schemeClr val="tx1"/>
          </a:solidFill>
          <a:latin typeface="+mn-lt"/>
          <a:ea typeface="+mn-ea"/>
          <a:cs typeface="+mn-cs"/>
        </a:defRPr>
      </a:lvl8pPr>
      <a:lvl9pPr marL="4342130" algn="l" defTabSz="108521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wmf"/><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4.xml"/><Relationship Id="rId2" Type="http://schemas.openxmlformats.org/officeDocument/2006/relationships/image" Target="../media/image12.jpeg"/><Relationship Id="rId1" Type="http://schemas.openxmlformats.org/officeDocument/2006/relationships/image" Target="../media/image3.wmf"/></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4.xml"/><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image" Target="../media/image3.wmf"/></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4.xml"/><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image" Target="../media/image3.wmf"/></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4.xml"/><Relationship Id="rId2" Type="http://schemas.openxmlformats.org/officeDocument/2006/relationships/image" Target="../media/image12.jpeg"/><Relationship Id="rId1" Type="http://schemas.openxmlformats.org/officeDocument/2006/relationships/image" Target="../media/image3.wmf"/></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4.xml"/><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image" Target="../media/image3.wmf"/></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4.xml"/><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image" Target="../media/image3.wmf"/></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4.xml"/><Relationship Id="rId2" Type="http://schemas.openxmlformats.org/officeDocument/2006/relationships/image" Target="../media/image12.jpeg"/><Relationship Id="rId1" Type="http://schemas.openxmlformats.org/officeDocument/2006/relationships/image" Target="../media/image3.wmf"/></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4.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image" Target="../media/image3.wmf"/></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24.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image" Target="../media/image3.wmf"/></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24.xml"/><Relationship Id="rId5" Type="http://schemas.openxmlformats.org/officeDocument/2006/relationships/image" Target="../media/image19.png"/><Relationship Id="rId4" Type="http://schemas.microsoft.com/office/2007/relationships/media" Target="file:///C:\Users\Admin\Desktop\N&#258;M%20H&#7884;C%202023%20-%202024\GI&#193;O%20&#193;N%20&#272;&#7882;A%206\VIDEO\C&#193;C%20M&#217;A%20TRONG%20N&#258;M.mp4" TargetMode="External"/><Relationship Id="rId3" Type="http://schemas.openxmlformats.org/officeDocument/2006/relationships/video" Target="file:///C:\Users\Admin\Desktop\N&#258;M%20H&#7884;C%202023%20-%202024\GI&#193;O%20&#193;N%20&#272;&#7882;A%206\VIDEO\C&#193;C%20M&#217;A%20TRONG%20N&#258;M.mp4" TargetMode="External"/><Relationship Id="rId2" Type="http://schemas.openxmlformats.org/officeDocument/2006/relationships/image" Target="../media/image12.jpeg"/><Relationship Id="rId1" Type="http://schemas.openxmlformats.org/officeDocument/2006/relationships/image" Target="../media/image3.wmf"/></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0" Type="http://schemas.openxmlformats.org/officeDocument/2006/relationships/notesSlide" Target="../notesSlides/notesSlide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4.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3.wmf"/></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24.xml"/><Relationship Id="rId5" Type="http://schemas.openxmlformats.org/officeDocument/2006/relationships/image" Target="../media/image23.png"/><Relationship Id="rId4" Type="http://schemas.microsoft.com/office/2007/relationships/media" Target="file:///C:\Users\Admin\Downloads\&#272;&#7891;ng%20h&#7891;%20&#273;&#7871;m%20ng&#432;&#7907;c%203%20ph&#250;t%20g&#226;y%20s&#7889;c%203%20Minutes%20(1).mp4" TargetMode="External"/><Relationship Id="rId3" Type="http://schemas.openxmlformats.org/officeDocument/2006/relationships/video" Target="file:///C:\Users\Admin\Downloads\&#272;&#7891;ng%20h&#7891;%20&#273;&#7871;m%20ng&#432;&#7907;c%203%20ph&#250;t%20g&#226;y%20s&#7889;c%203%20Minutes%20(1).mp4" TargetMode="External"/><Relationship Id="rId2" Type="http://schemas.openxmlformats.org/officeDocument/2006/relationships/image" Target="../media/image12.jpeg"/><Relationship Id="rId1" Type="http://schemas.openxmlformats.org/officeDocument/2006/relationships/image" Target="../media/image3.wmf"/></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4.xml"/><Relationship Id="rId2" Type="http://schemas.openxmlformats.org/officeDocument/2006/relationships/image" Target="../media/image12.jpeg"/><Relationship Id="rId1" Type="http://schemas.openxmlformats.org/officeDocument/2006/relationships/image" Target="../media/image3.wmf"/></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4.xml"/><Relationship Id="rId2" Type="http://schemas.openxmlformats.org/officeDocument/2006/relationships/image" Target="../media/image12.jpeg"/><Relationship Id="rId1" Type="http://schemas.openxmlformats.org/officeDocument/2006/relationships/image" Target="../media/image3.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4.xml"/><Relationship Id="rId2" Type="http://schemas.openxmlformats.org/officeDocument/2006/relationships/image" Target="../media/image12.jpeg"/><Relationship Id="rId1" Type="http://schemas.openxmlformats.org/officeDocument/2006/relationships/image" Target="../media/image3.wmf"/></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4.xml"/><Relationship Id="rId2" Type="http://schemas.openxmlformats.org/officeDocument/2006/relationships/image" Target="../media/image12.jpeg"/><Relationship Id="rId1" Type="http://schemas.openxmlformats.org/officeDocument/2006/relationships/image" Target="../media/image3.wmf"/></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4.xml"/><Relationship Id="rId2" Type="http://schemas.openxmlformats.org/officeDocument/2006/relationships/image" Target="../media/image12.jpeg"/><Relationship Id="rId1" Type="http://schemas.openxmlformats.org/officeDocument/2006/relationships/image" Target="../media/image3.wmf"/></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4.xml"/><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image" Target="../media/image3.wmf"/></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4.xml"/><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image" Target="../media/image3.wmf"/></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4.xml"/><Relationship Id="rId2" Type="http://schemas.openxmlformats.org/officeDocument/2006/relationships/image" Target="../media/image12.jpeg"/><Relationship Id="rId1" Type="http://schemas.openxmlformats.org/officeDocument/2006/relationships/image" Target="../media/image3.wmf"/></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4.xml"/><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image" Target="../media/image3.wmf"/></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4.xml"/><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image" Target="../media/image3.wmf"/></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4.xml"/><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image" Target="../media/image3.wmf"/></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4.xml"/><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image" Target="../media/image3.wmf"/></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24.xml"/><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image" Target="../media/image3.wmf"/></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24.xml"/><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image" Target="../media/image3.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4.xml"/><Relationship Id="rId2" Type="http://schemas.openxmlformats.org/officeDocument/2006/relationships/image" Target="../media/image12.jpeg"/><Relationship Id="rId1" Type="http://schemas.openxmlformats.org/officeDocument/2006/relationships/image" Target="../media/image3.wmf"/></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4.xml"/><Relationship Id="rId2" Type="http://schemas.openxmlformats.org/officeDocument/2006/relationships/image" Target="../media/image12.jpeg"/><Relationship Id="rId1" Type="http://schemas.openxmlformats.org/officeDocument/2006/relationships/image" Target="../media/image3.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image" Target="../media/image3.wmf"/></Relationships>
</file>

<file path=ppt/slides/_rels/slide40.xml.rels><?xml version="1.0" encoding="UTF-8" standalone="yes"?>
<Relationships xmlns="http://schemas.openxmlformats.org/package/2006/relationships"><Relationship Id="rId7" Type="http://schemas.openxmlformats.org/officeDocument/2006/relationships/notesSlide" Target="../notesSlides/notesSlide39.xml"/><Relationship Id="rId6" Type="http://schemas.openxmlformats.org/officeDocument/2006/relationships/slideLayout" Target="../slideLayouts/slideLayout23.xml"/><Relationship Id="rId5" Type="http://schemas.openxmlformats.org/officeDocument/2006/relationships/image" Target="../media/image12.jpeg"/><Relationship Id="rId4" Type="http://schemas.openxmlformats.org/officeDocument/2006/relationships/image" Target="../media/image3.wmf"/><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4.xml"/><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image" Target="../media/image3.wmf"/></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4.xml"/><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image" Target="../media/image3.wmf"/></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4.xml"/><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image" Target="../media/image3.wmf"/></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4.xml"/><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image" Target="../media/image3.wmf"/></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4.xml"/><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itle 1"/>
          <p:cNvSpPr>
            <a:spLocks noGrp="1"/>
          </p:cNvSpPr>
          <p:nvPr>
            <p:ph type="title"/>
          </p:nvPr>
        </p:nvSpPr>
        <p:spPr/>
        <p:txBody>
          <a:bodyPr vert="horz" wrap="square" lIns="91440" tIns="45720" rIns="91440" bIns="45720" anchor="ctr" anchorCtr="0"/>
          <a:p>
            <a:pPr eaLnBrk="1" hangingPunct="1"/>
            <a:endParaRPr lang="en-US" altLang="en-US" dirty="0"/>
          </a:p>
        </p:txBody>
      </p:sp>
      <p:sp>
        <p:nvSpPr>
          <p:cNvPr id="4099" name="Content Placeholder 2"/>
          <p:cNvSpPr>
            <a:spLocks noGrp="1"/>
          </p:cNvSpPr>
          <p:nvPr>
            <p:ph idx="1"/>
          </p:nvPr>
        </p:nvSpPr>
        <p:spPr/>
        <p:txBody>
          <a:bodyPr vert="horz" wrap="square" lIns="91440" tIns="45720" rIns="91440" bIns="45720" anchor="t" anchorCtr="0"/>
          <a:p>
            <a:pPr eaLnBrk="1" hangingPunct="1"/>
            <a:endParaRPr lang="en-US" altLang="en-US" dirty="0"/>
          </a:p>
        </p:txBody>
      </p:sp>
      <p:pic>
        <p:nvPicPr>
          <p:cNvPr id="4100" name="Picture 2" descr="Hình ảnh Powerpoint - - Tổng hợp hình ảnh dành cho Powerpoint đẹp nhất"/>
          <p:cNvPicPr>
            <a:picLocks noChangeAspect="1"/>
          </p:cNvPicPr>
          <p:nvPr/>
        </p:nvPicPr>
        <p:blipFill>
          <a:blip r:embed="rId1"/>
          <a:stretch>
            <a:fillRect/>
          </a:stretch>
        </p:blipFill>
        <p:spPr>
          <a:xfrm>
            <a:off x="-127000" y="-285750"/>
            <a:ext cx="12755563" cy="7143750"/>
          </a:xfrm>
          <a:prstGeom prst="rect">
            <a:avLst/>
          </a:prstGeom>
          <a:noFill/>
          <a:ln w="9525">
            <a:noFill/>
          </a:ln>
        </p:spPr>
      </p:pic>
      <p:sp>
        <p:nvSpPr>
          <p:cNvPr id="4101" name="TextBox 4"/>
          <p:cNvSpPr txBox="1"/>
          <p:nvPr/>
        </p:nvSpPr>
        <p:spPr>
          <a:xfrm>
            <a:off x="47625" y="84138"/>
            <a:ext cx="11811000" cy="1031875"/>
          </a:xfrm>
          <a:prstGeom prst="rect">
            <a:avLst/>
          </a:prstGeom>
          <a:noFill/>
          <a:ln w="9525">
            <a:noFill/>
          </a:ln>
        </p:spPr>
        <p:txBody>
          <a:bodyPr>
            <a:spAutoFit/>
          </a:bodyPr>
          <a:p>
            <a:pPr algn="ctr" eaLnBrk="1" hangingPunct="1">
              <a:lnSpc>
                <a:spcPct val="200000"/>
              </a:lnSpc>
            </a:pP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10" name="TextBox 9"/>
          <p:cNvSpPr txBox="1"/>
          <p:nvPr/>
        </p:nvSpPr>
        <p:spPr>
          <a:xfrm>
            <a:off x="2381250" y="2928938"/>
            <a:ext cx="8201025" cy="645160"/>
          </a:xfrm>
          <a:prstGeom prst="rect">
            <a:avLst/>
          </a:prstGeom>
          <a:noFill/>
          <a:ln w="9525">
            <a:noFill/>
          </a:ln>
        </p:spPr>
        <p:txBody>
          <a:bodyPr>
            <a:spAutoFit/>
          </a:bodyPr>
          <a:p>
            <a:pPr algn="ctr" eaLnBrk="1" hangingPunct="1"/>
            <a:r>
              <a:rPr lang="en-US" altLang="en-US" sz="3600" b="1" dirty="0">
                <a:solidFill>
                  <a:srgbClr val="6600CC"/>
                </a:solidFill>
                <a:latin typeface="Times New Roman" panose="02020603050405020304" pitchFamily="18" charset="0"/>
                <a:cs typeface="Times New Roman" panose="02020603050405020304" pitchFamily="18" charset="0"/>
              </a:rPr>
              <a:t> Giáo viên: Trịnh Thị Nàng Hương</a:t>
            </a:r>
            <a:endParaRPr lang="en-US" altLang="en-US" sz="3600" b="1" dirty="0">
              <a:solidFill>
                <a:srgbClr val="6600CC"/>
              </a:solidFill>
              <a:latin typeface="Times New Roman" panose="02020603050405020304" pitchFamily="18" charset="0"/>
              <a:ea typeface="Times New Roman" panose="02020603050405020304" pitchFamily="18" charset="0"/>
            </a:endParaRPr>
          </a:p>
        </p:txBody>
      </p:sp>
      <p:sp>
        <p:nvSpPr>
          <p:cNvPr id="7" name="Rectangle 6"/>
          <p:cNvSpPr/>
          <p:nvPr/>
        </p:nvSpPr>
        <p:spPr>
          <a:xfrm>
            <a:off x="2796208" y="883069"/>
            <a:ext cx="6599583" cy="1323439"/>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8000" b="1" i="0" u="none" strike="noStrike" kern="1200" cap="none" spc="0" normalizeH="0" baseline="0" noProof="0" dirty="0">
                <a:ln w="22225">
                  <a:solidFill>
                    <a:schemeClr val="accent2"/>
                  </a:solidFill>
                  <a:prstDash val="solid"/>
                </a:ln>
                <a:solidFill>
                  <a:srgbClr val="C00000"/>
                </a:solidFill>
                <a:effectLst/>
                <a:uLnTx/>
                <a:uFillTx/>
                <a:latin typeface="+mn-lt"/>
                <a:ea typeface="+mn-ea"/>
                <a:cs typeface="+mn-cs"/>
              </a:rPr>
              <a:t>ĐỊA LÍ 6</a:t>
            </a:r>
            <a:endParaRPr kumimoji="0" lang="en-US" sz="8000" b="1" i="0" u="none" strike="noStrike" kern="1200" cap="none" spc="0" normalizeH="0" baseline="0" noProof="0" dirty="0">
              <a:ln w="22225">
                <a:solidFill>
                  <a:schemeClr val="accent2"/>
                </a:solidFill>
                <a:prstDash val="solid"/>
              </a:ln>
              <a:solidFill>
                <a:srgbClr val="C00000"/>
              </a:solidFill>
              <a:effectLst/>
              <a:uLnTx/>
              <a:uFillTx/>
              <a:latin typeface="+mn-lt"/>
              <a:ea typeface="+mn-ea"/>
              <a:cs typeface="+mn-cs"/>
            </a:endParaRPr>
          </a:p>
        </p:txBody>
      </p:sp>
      <p:pic>
        <p:nvPicPr>
          <p:cNvPr id="4104" name="Picture 5" descr="POINSET2"/>
          <p:cNvPicPr>
            <a:picLocks noChangeAspect="1"/>
          </p:cNvPicPr>
          <p:nvPr/>
        </p:nvPicPr>
        <p:blipFill>
          <a:blip r:embed="rId2"/>
          <a:stretch>
            <a:fillRect/>
          </a:stretch>
        </p:blipFill>
        <p:spPr>
          <a:xfrm rot="5400000" flipV="1">
            <a:off x="166688" y="-514350"/>
            <a:ext cx="2262187" cy="2851150"/>
          </a:xfrm>
          <a:prstGeom prst="rect">
            <a:avLst/>
          </a:prstGeom>
          <a:noFill/>
          <a:ln w="9525">
            <a:noFill/>
          </a:ln>
        </p:spPr>
      </p:pic>
      <p:pic>
        <p:nvPicPr>
          <p:cNvPr id="4105" name="Picture 5" descr="POINSET2"/>
          <p:cNvPicPr>
            <a:picLocks noChangeAspect="1"/>
          </p:cNvPicPr>
          <p:nvPr/>
        </p:nvPicPr>
        <p:blipFill>
          <a:blip r:embed="rId2"/>
          <a:stretch>
            <a:fillRect/>
          </a:stretch>
        </p:blipFill>
        <p:spPr>
          <a:xfrm rot="5400000">
            <a:off x="10183813" y="-417512"/>
            <a:ext cx="2262187" cy="2625725"/>
          </a:xfrm>
          <a:prstGeom prst="rect">
            <a:avLst/>
          </a:prstGeom>
          <a:noFill/>
          <a:ln w="9525">
            <a:noFill/>
          </a:ln>
        </p:spPr>
      </p:pic>
      <p:pic>
        <p:nvPicPr>
          <p:cNvPr id="4106" name="Picture 5" descr="POINSET2"/>
          <p:cNvPicPr>
            <a:picLocks noChangeAspect="1"/>
          </p:cNvPicPr>
          <p:nvPr/>
        </p:nvPicPr>
        <p:blipFill>
          <a:blip r:embed="rId2"/>
          <a:stretch>
            <a:fillRect/>
          </a:stretch>
        </p:blipFill>
        <p:spPr>
          <a:xfrm rot="-5400000">
            <a:off x="53975" y="4413250"/>
            <a:ext cx="2262188" cy="2625725"/>
          </a:xfrm>
          <a:prstGeom prst="rect">
            <a:avLst/>
          </a:prstGeom>
          <a:noFill/>
          <a:ln w="9525">
            <a:noFill/>
          </a:ln>
        </p:spPr>
      </p:pic>
      <p:pic>
        <p:nvPicPr>
          <p:cNvPr id="4107" name="Picture 5" descr="POINSET2"/>
          <p:cNvPicPr>
            <a:picLocks noChangeAspect="1"/>
          </p:cNvPicPr>
          <p:nvPr/>
        </p:nvPicPr>
        <p:blipFill>
          <a:blip r:embed="rId2"/>
          <a:stretch>
            <a:fillRect/>
          </a:stretch>
        </p:blipFill>
        <p:spPr>
          <a:xfrm rot="-5400000" flipV="1">
            <a:off x="10072688" y="4418013"/>
            <a:ext cx="2260600" cy="28495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15363"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15364"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15365"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15366" name="Rectangle 1"/>
          <p:cNvSpPr/>
          <p:nvPr/>
        </p:nvSpPr>
        <p:spPr>
          <a:xfrm>
            <a:off x="1114425" y="1692275"/>
            <a:ext cx="9556750" cy="1753235"/>
          </a:xfrm>
          <a:prstGeom prst="rect">
            <a:avLst/>
          </a:prstGeom>
          <a:noFill/>
          <a:ln w="9525">
            <a:noFill/>
          </a:ln>
        </p:spPr>
        <p:txBody>
          <a:bodyPr>
            <a:spAutoFit/>
          </a:bodyPr>
          <a:p>
            <a:pPr algn="just">
              <a:lnSpc>
                <a:spcPct val="150000"/>
              </a:lnSpc>
            </a:pPr>
            <a:r>
              <a:rPr sz="3600" b="1" dirty="0">
                <a:latin typeface="Times New Roman" panose="02020603050405020304" pitchFamily="18" charset="0"/>
              </a:rPr>
              <a:t>- Trái Đất chuyển động quanh Mặt Trời theo hướng từ tây sang đông</a:t>
            </a:r>
            <a:r>
              <a:rPr lang="en-US" sz="3600" b="1" dirty="0">
                <a:latin typeface="Times New Roman" panose="02020603050405020304" pitchFamily="18" charset="0"/>
              </a:rPr>
              <a:t>.</a:t>
            </a:r>
            <a:endParaRPr lang="en-US" sz="3600" b="1" dirty="0">
              <a:latin typeface="Times New Roman" panose="02020603050405020304" pitchFamily="18"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16387"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16388"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16389" name="Picture 6" descr="Diagram&#10;&#10;Description automatically generated"/>
          <p:cNvPicPr>
            <a:picLocks noChangeAspect="1"/>
          </p:cNvPicPr>
          <p:nvPr/>
        </p:nvPicPr>
        <p:blipFill>
          <a:blip r:embed="rId2"/>
          <a:srcRect b="8304"/>
          <a:stretch>
            <a:fillRect/>
          </a:stretch>
        </p:blipFill>
        <p:spPr>
          <a:xfrm>
            <a:off x="10761663" y="5438775"/>
            <a:ext cx="1296987" cy="1282700"/>
          </a:xfrm>
          <a:prstGeom prst="rect">
            <a:avLst/>
          </a:prstGeom>
          <a:noFill/>
          <a:ln w="9525">
            <a:noFill/>
          </a:ln>
        </p:spPr>
      </p:pic>
      <p:sp>
        <p:nvSpPr>
          <p:cNvPr id="3" name="Rectangle 2"/>
          <p:cNvSpPr/>
          <p:nvPr/>
        </p:nvSpPr>
        <p:spPr>
          <a:xfrm>
            <a:off x="1430338" y="222250"/>
            <a:ext cx="9491662" cy="1753235"/>
          </a:xfrm>
          <a:prstGeom prst="rect">
            <a:avLst/>
          </a:prstGeom>
          <a:noFill/>
          <a:ln w="9525">
            <a:noFill/>
          </a:ln>
        </p:spPr>
        <p:txBody>
          <a:bodyPr>
            <a:spAutoFit/>
          </a:bodyPr>
          <a:p>
            <a:pPr algn="just">
              <a:lnSpc>
                <a:spcPct val="150000"/>
              </a:lnSpc>
            </a:pPr>
            <a:r>
              <a:rPr sz="3600" b="1" dirty="0">
                <a:solidFill>
                  <a:srgbClr val="0000FF"/>
                </a:solidFill>
                <a:latin typeface="Times New Roman" panose="02020603050405020304" pitchFamily="18" charset="0"/>
              </a:rPr>
              <a:t> </a:t>
            </a:r>
            <a:r>
              <a:rPr lang="en-US" sz="3600" b="1" dirty="0">
                <a:solidFill>
                  <a:srgbClr val="0000FF"/>
                </a:solidFill>
                <a:latin typeface="Times New Roman" panose="02020603050405020304" pitchFamily="18" charset="0"/>
              </a:rPr>
              <a:t>E</a:t>
            </a:r>
            <a:r>
              <a:rPr sz="3600" b="1" dirty="0">
                <a:solidFill>
                  <a:srgbClr val="0000FF"/>
                </a:solidFill>
                <a:latin typeface="Times New Roman" panose="02020603050405020304" pitchFamily="18" charset="0"/>
              </a:rPr>
              <a:t>m hãy cho biết: Thời gian Trái Đất quay quanh Mặt Trời một vòng là bao lâu?</a:t>
            </a:r>
            <a:endParaRPr sz="3600" b="1" dirty="0">
              <a:solidFill>
                <a:srgbClr val="0000FF"/>
              </a:solidFill>
              <a:latin typeface="Times New Roman" panose="02020603050405020304" pitchFamily="18" charset="0"/>
            </a:endParaRPr>
          </a:p>
        </p:txBody>
      </p:sp>
      <p:pic>
        <p:nvPicPr>
          <p:cNvPr id="10" name="Picture 319"/>
          <p:cNvPicPr>
            <a:picLocks noChangeAspect="1"/>
          </p:cNvPicPr>
          <p:nvPr/>
        </p:nvPicPr>
        <p:blipFill>
          <a:blip r:embed="rId3"/>
          <a:stretch>
            <a:fillRect/>
          </a:stretch>
        </p:blipFill>
        <p:spPr>
          <a:xfrm>
            <a:off x="1827213" y="2822575"/>
            <a:ext cx="8205787" cy="373856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17411"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17412"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17413" name="Picture 6" descr="Diagram&#10;&#10;Description automatically generated"/>
          <p:cNvPicPr>
            <a:picLocks noChangeAspect="1"/>
          </p:cNvPicPr>
          <p:nvPr/>
        </p:nvPicPr>
        <p:blipFill>
          <a:blip r:embed="rId2"/>
          <a:srcRect b="8304"/>
          <a:stretch>
            <a:fillRect/>
          </a:stretch>
        </p:blipFill>
        <p:spPr>
          <a:xfrm>
            <a:off x="10761663" y="5438775"/>
            <a:ext cx="1296987" cy="1282700"/>
          </a:xfrm>
          <a:prstGeom prst="rect">
            <a:avLst/>
          </a:prstGeom>
          <a:noFill/>
          <a:ln w="9525">
            <a:noFill/>
          </a:ln>
        </p:spPr>
      </p:pic>
      <p:sp>
        <p:nvSpPr>
          <p:cNvPr id="3" name="Rectangle 2"/>
          <p:cNvSpPr/>
          <p:nvPr/>
        </p:nvSpPr>
        <p:spPr>
          <a:xfrm>
            <a:off x="2408238" y="590550"/>
            <a:ext cx="7624762" cy="1654175"/>
          </a:xfrm>
          <a:prstGeom prst="rect">
            <a:avLst/>
          </a:prstGeom>
          <a:noFill/>
          <a:ln w="9525">
            <a:noFill/>
          </a:ln>
        </p:spPr>
        <p:txBody>
          <a:bodyPr>
            <a:spAutoFit/>
          </a:bodyPr>
          <a:p>
            <a:pPr algn="just">
              <a:lnSpc>
                <a:spcPct val="150000"/>
              </a:lnSpc>
            </a:pPr>
            <a:r>
              <a:rPr sz="3600" b="1" dirty="0">
                <a:solidFill>
                  <a:srgbClr val="00B050"/>
                </a:solidFill>
                <a:latin typeface="Times New Roman" panose="02020603050405020304" pitchFamily="18" charset="0"/>
              </a:rPr>
              <a:t>Trái Đất quay một vòng quanh Mặt Trời mất khoảng 365 ngày 6 giờ.</a:t>
            </a:r>
            <a:endParaRPr sz="3600" b="1" dirty="0">
              <a:solidFill>
                <a:srgbClr val="00B050"/>
              </a:solidFill>
              <a:latin typeface="Times New Roman" panose="02020603050405020304" pitchFamily="18" charset="0"/>
            </a:endParaRPr>
          </a:p>
        </p:txBody>
      </p:sp>
      <p:pic>
        <p:nvPicPr>
          <p:cNvPr id="10" name="Picture 319"/>
          <p:cNvPicPr>
            <a:picLocks noChangeAspect="1"/>
          </p:cNvPicPr>
          <p:nvPr/>
        </p:nvPicPr>
        <p:blipFill>
          <a:blip r:embed="rId3"/>
          <a:stretch>
            <a:fillRect/>
          </a:stretch>
        </p:blipFill>
        <p:spPr>
          <a:xfrm>
            <a:off x="1827213" y="2822575"/>
            <a:ext cx="8205787" cy="373856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18435"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18436"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18437"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18438" name="Rectangle 1"/>
          <p:cNvSpPr/>
          <p:nvPr/>
        </p:nvSpPr>
        <p:spPr>
          <a:xfrm>
            <a:off x="1790700" y="2246313"/>
            <a:ext cx="8731250" cy="1654175"/>
          </a:xfrm>
          <a:prstGeom prst="rect">
            <a:avLst/>
          </a:prstGeom>
          <a:noFill/>
          <a:ln w="9525">
            <a:noFill/>
          </a:ln>
        </p:spPr>
        <p:txBody>
          <a:bodyPr>
            <a:spAutoFit/>
          </a:bodyPr>
          <a:p>
            <a:pPr algn="just">
              <a:lnSpc>
                <a:spcPct val="150000"/>
              </a:lnSpc>
            </a:pPr>
            <a:r>
              <a:rPr sz="3600" b="1" dirty="0">
                <a:latin typeface="Times New Roman" panose="02020603050405020304" pitchFamily="18" charset="0"/>
              </a:rPr>
              <a:t>- Trái Đất quay một vòng quanh Mặt Trời mất khoảng 365 ngày 6 giờ.</a:t>
            </a:r>
            <a:endParaRPr sz="3600" b="1" dirty="0">
              <a:latin typeface="Times New Roman" panose="02020603050405020304"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19459"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19460"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19461" name="Picture 6" descr="Diagram&#10;&#10;Description automatically generated"/>
          <p:cNvPicPr>
            <a:picLocks noChangeAspect="1"/>
          </p:cNvPicPr>
          <p:nvPr/>
        </p:nvPicPr>
        <p:blipFill>
          <a:blip r:embed="rId2"/>
          <a:srcRect b="8304"/>
          <a:stretch>
            <a:fillRect/>
          </a:stretch>
        </p:blipFill>
        <p:spPr>
          <a:xfrm>
            <a:off x="10761663" y="5438775"/>
            <a:ext cx="1296987" cy="1282700"/>
          </a:xfrm>
          <a:prstGeom prst="rect">
            <a:avLst/>
          </a:prstGeom>
          <a:noFill/>
          <a:ln w="9525">
            <a:noFill/>
          </a:ln>
        </p:spPr>
      </p:pic>
      <p:sp>
        <p:nvSpPr>
          <p:cNvPr id="3" name="Rectangle 2"/>
          <p:cNvSpPr/>
          <p:nvPr/>
        </p:nvSpPr>
        <p:spPr>
          <a:xfrm>
            <a:off x="1430338" y="222250"/>
            <a:ext cx="9491662" cy="1753235"/>
          </a:xfrm>
          <a:prstGeom prst="rect">
            <a:avLst/>
          </a:prstGeom>
          <a:noFill/>
          <a:ln w="9525">
            <a:noFill/>
          </a:ln>
        </p:spPr>
        <p:txBody>
          <a:bodyPr>
            <a:spAutoFit/>
          </a:bodyPr>
          <a:p>
            <a:pPr algn="just"/>
            <a:r>
              <a:rPr sz="3600" b="1" dirty="0">
                <a:solidFill>
                  <a:srgbClr val="0000FF"/>
                </a:solidFill>
                <a:latin typeface="Times New Roman" panose="02020603050405020304" pitchFamily="18" charset="0"/>
              </a:rPr>
              <a:t> Nhận xét về độ nghiêng và hướng nghiêng của trục Trái Đất vào các ngày 21-3, 22-6, 23-9, 22-12.</a:t>
            </a:r>
            <a:endParaRPr sz="3600" b="1" dirty="0">
              <a:solidFill>
                <a:srgbClr val="0000FF"/>
              </a:solidFill>
              <a:latin typeface="Times New Roman" panose="02020603050405020304" pitchFamily="18" charset="0"/>
            </a:endParaRPr>
          </a:p>
        </p:txBody>
      </p:sp>
      <p:pic>
        <p:nvPicPr>
          <p:cNvPr id="10" name="Picture 319"/>
          <p:cNvPicPr>
            <a:picLocks noChangeAspect="1"/>
          </p:cNvPicPr>
          <p:nvPr/>
        </p:nvPicPr>
        <p:blipFill>
          <a:blip r:embed="rId3"/>
          <a:stretch>
            <a:fillRect/>
          </a:stretch>
        </p:blipFill>
        <p:spPr>
          <a:xfrm>
            <a:off x="1827213" y="2822575"/>
            <a:ext cx="8205787" cy="373856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20483"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20484"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20485" name="Picture 6" descr="Diagram&#10;&#10;Description automatically generated"/>
          <p:cNvPicPr>
            <a:picLocks noChangeAspect="1"/>
          </p:cNvPicPr>
          <p:nvPr/>
        </p:nvPicPr>
        <p:blipFill>
          <a:blip r:embed="rId2"/>
          <a:srcRect b="8304"/>
          <a:stretch>
            <a:fillRect/>
          </a:stretch>
        </p:blipFill>
        <p:spPr>
          <a:xfrm>
            <a:off x="10761663" y="5438775"/>
            <a:ext cx="1296987" cy="1282700"/>
          </a:xfrm>
          <a:prstGeom prst="rect">
            <a:avLst/>
          </a:prstGeom>
          <a:noFill/>
          <a:ln w="9525">
            <a:noFill/>
          </a:ln>
        </p:spPr>
      </p:pic>
      <p:sp>
        <p:nvSpPr>
          <p:cNvPr id="3" name="Rectangle 2"/>
          <p:cNvSpPr/>
          <p:nvPr/>
        </p:nvSpPr>
        <p:spPr>
          <a:xfrm>
            <a:off x="2408238" y="590550"/>
            <a:ext cx="7624762" cy="1654175"/>
          </a:xfrm>
          <a:prstGeom prst="rect">
            <a:avLst/>
          </a:prstGeom>
          <a:noFill/>
          <a:ln w="9525">
            <a:noFill/>
          </a:ln>
        </p:spPr>
        <p:txBody>
          <a:bodyPr>
            <a:spAutoFit/>
          </a:bodyPr>
          <a:p>
            <a:pPr algn="just">
              <a:lnSpc>
                <a:spcPct val="150000"/>
              </a:lnSpc>
            </a:pPr>
            <a:r>
              <a:rPr sz="3600" b="1" dirty="0">
                <a:solidFill>
                  <a:srgbClr val="00B050"/>
                </a:solidFill>
                <a:latin typeface="Times New Roman" panose="02020603050405020304" pitchFamily="18" charset="0"/>
              </a:rPr>
              <a:t>Trục Trái Đất nghiêng 66</a:t>
            </a:r>
            <a:r>
              <a:rPr sz="3600" b="1" baseline="30000" dirty="0">
                <a:solidFill>
                  <a:srgbClr val="00B050"/>
                </a:solidFill>
                <a:latin typeface="Times New Roman" panose="02020603050405020304" pitchFamily="18" charset="0"/>
              </a:rPr>
              <a:t>0</a:t>
            </a:r>
            <a:r>
              <a:rPr sz="3600" b="1" dirty="0">
                <a:solidFill>
                  <a:srgbClr val="00B050"/>
                </a:solidFill>
                <a:latin typeface="Times New Roman" panose="02020603050405020304" pitchFamily="18" charset="0"/>
              </a:rPr>
              <a:t>33' trên mặt phẳng quỹ đạo.</a:t>
            </a:r>
            <a:endParaRPr sz="3600" b="1" dirty="0">
              <a:solidFill>
                <a:srgbClr val="00B050"/>
              </a:solidFill>
              <a:latin typeface="Times New Roman" panose="02020603050405020304" pitchFamily="18" charset="0"/>
            </a:endParaRPr>
          </a:p>
        </p:txBody>
      </p:sp>
      <p:pic>
        <p:nvPicPr>
          <p:cNvPr id="10" name="Picture 319"/>
          <p:cNvPicPr>
            <a:picLocks noChangeAspect="1"/>
          </p:cNvPicPr>
          <p:nvPr/>
        </p:nvPicPr>
        <p:blipFill>
          <a:blip r:embed="rId3"/>
          <a:stretch>
            <a:fillRect/>
          </a:stretch>
        </p:blipFill>
        <p:spPr>
          <a:xfrm>
            <a:off x="1827213" y="2822575"/>
            <a:ext cx="8205787" cy="373856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21507"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21508"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21509"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21510" name="Rectangle 1"/>
          <p:cNvSpPr/>
          <p:nvPr/>
        </p:nvSpPr>
        <p:spPr>
          <a:xfrm>
            <a:off x="1790700" y="448310"/>
            <a:ext cx="8731250" cy="5213350"/>
          </a:xfrm>
          <a:prstGeom prst="rect">
            <a:avLst/>
          </a:prstGeom>
          <a:noFill/>
          <a:ln w="9525">
            <a:noFill/>
          </a:ln>
        </p:spPr>
        <p:txBody>
          <a:bodyPr>
            <a:noAutofit/>
          </a:bodyPr>
          <a:p>
            <a:pPr algn="just">
              <a:lnSpc>
                <a:spcPct val="150000"/>
              </a:lnSpc>
            </a:pPr>
            <a:r>
              <a:rPr sz="3600" b="1" dirty="0">
                <a:solidFill>
                  <a:schemeClr val="accent2"/>
                </a:solidFill>
                <a:latin typeface="Times New Roman" panose="02020603050405020304" pitchFamily="18" charset="0"/>
              </a:rPr>
              <a:t>- Trong khi chuyển động trên quỹ đạo, Trái Đất giữ nguyên độ nghiêng và hướng nghiêng của trục.</a:t>
            </a:r>
            <a:r>
              <a:rPr lang="en-US" sz="3600" b="1" dirty="0">
                <a:solidFill>
                  <a:schemeClr val="accent2"/>
                </a:solidFill>
                <a:latin typeface="Times New Roman" panose="02020603050405020304" pitchFamily="18" charset="0"/>
              </a:rPr>
              <a:t> Nên có hiện tượng mùa, ngày, đêm dài ngắn theo mùa.</a:t>
            </a:r>
            <a:endParaRPr lang="en-US" sz="3600" b="1" dirty="0">
              <a:solidFill>
                <a:schemeClr val="accent2"/>
              </a:solidFill>
              <a:latin typeface="Times New Roman" panose="02020603050405020304" pitchFamily="18" charset="0"/>
            </a:endParaRPr>
          </a:p>
          <a:p>
            <a:pPr algn="just">
              <a:lnSpc>
                <a:spcPct val="150000"/>
              </a:lnSpc>
            </a:pPr>
            <a:r>
              <a:rPr lang="en-US" sz="3600" b="1" dirty="0">
                <a:solidFill>
                  <a:schemeClr val="accent2"/>
                </a:solidFill>
                <a:latin typeface="Times New Roman" panose="02020603050405020304" pitchFamily="18" charset="0"/>
              </a:rPr>
              <a:t>‘Ngày tháng 10 chưa cười đã tối.</a:t>
            </a:r>
            <a:endParaRPr lang="en-US" sz="3600" b="1" dirty="0">
              <a:solidFill>
                <a:schemeClr val="accent2"/>
              </a:solidFill>
              <a:latin typeface="Times New Roman" panose="02020603050405020304" pitchFamily="18" charset="0"/>
            </a:endParaRPr>
          </a:p>
          <a:p>
            <a:pPr algn="just">
              <a:lnSpc>
                <a:spcPct val="150000"/>
              </a:lnSpc>
            </a:pPr>
            <a:r>
              <a:rPr lang="en-US" sz="3600" b="1" dirty="0">
                <a:solidFill>
                  <a:schemeClr val="accent2"/>
                </a:solidFill>
                <a:latin typeface="Times New Roman" panose="02020603050405020304" pitchFamily="18" charset="0"/>
              </a:rPr>
              <a:t>Đêm tháng 5 chưa nằm đã sáng’</a:t>
            </a:r>
            <a:endParaRPr lang="en-US" sz="3600" b="1" dirty="0">
              <a:solidFill>
                <a:schemeClr val="accent2"/>
              </a:solidFill>
              <a:latin typeface="Times New Roman" panose="02020603050405020304"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22531"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sp>
        <p:nvSpPr>
          <p:cNvPr id="7" name="Rectangle 6"/>
          <p:cNvSpPr/>
          <p:nvPr/>
        </p:nvSpPr>
        <p:spPr>
          <a:xfrm>
            <a:off x="980659" y="92156"/>
            <a:ext cx="10204174" cy="1754326"/>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II. HỆ QUẢ CHUYỂN ĐỘNG </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QUANH MẶT TRỜI </a:t>
            </a: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CỦA TRÁI ĐẤT</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22533"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22534"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22535" name="Picture 14"/>
          <p:cNvPicPr>
            <a:picLocks noChangeAspect="1"/>
          </p:cNvPicPr>
          <p:nvPr/>
        </p:nvPicPr>
        <p:blipFill>
          <a:blip r:embed="rId3"/>
          <a:stretch>
            <a:fillRect/>
          </a:stretch>
        </p:blipFill>
        <p:spPr>
          <a:xfrm>
            <a:off x="0" y="2684463"/>
            <a:ext cx="5795963" cy="2551112"/>
          </a:xfrm>
          <a:prstGeom prst="rect">
            <a:avLst/>
          </a:prstGeom>
          <a:noFill/>
          <a:ln w="9525">
            <a:noFill/>
          </a:ln>
        </p:spPr>
      </p:pic>
      <p:pic>
        <p:nvPicPr>
          <p:cNvPr id="22536" name="Picture 15"/>
          <p:cNvPicPr>
            <a:picLocks noChangeAspect="1"/>
          </p:cNvPicPr>
          <p:nvPr/>
        </p:nvPicPr>
        <p:blipFill>
          <a:blip r:embed="rId4"/>
          <a:stretch>
            <a:fillRect/>
          </a:stretch>
        </p:blipFill>
        <p:spPr>
          <a:xfrm>
            <a:off x="5788025" y="2684463"/>
            <a:ext cx="6113463" cy="2551112"/>
          </a:xfrm>
          <a:prstGeom prst="rect">
            <a:avLst/>
          </a:prstGeom>
          <a:noFill/>
          <a:ln w="9525">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23555"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sp>
        <p:nvSpPr>
          <p:cNvPr id="7" name="Rectangle 6"/>
          <p:cNvSpPr/>
          <p:nvPr/>
        </p:nvSpPr>
        <p:spPr>
          <a:xfrm>
            <a:off x="980659" y="92156"/>
            <a:ext cx="10204174" cy="905056"/>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4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1. </a:t>
            </a:r>
            <a:r>
              <a:rPr kumimoji="0" lang="en-US" sz="4000" b="1" i="0" u="none" strike="noStrike" kern="1200" cap="none" spc="0" normalizeH="0" baseline="0" noProof="0" dirty="0" err="1"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Hiện</a:t>
            </a:r>
            <a:r>
              <a:rPr kumimoji="0" lang="en-US" sz="40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tượng</a:t>
            </a:r>
            <a:r>
              <a:rPr kumimoji="0" lang="en-US" sz="40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mùa</a:t>
            </a:r>
            <a:endParaRPr kumimoji="0" lang="en-US" sz="4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23557"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23558"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grpSp>
        <p:nvGrpSpPr>
          <p:cNvPr id="23559" name="Group 7"/>
          <p:cNvGrpSpPr/>
          <p:nvPr/>
        </p:nvGrpSpPr>
        <p:grpSpPr>
          <a:xfrm>
            <a:off x="981075" y="1403350"/>
            <a:ext cx="10217150" cy="5105400"/>
            <a:chOff x="538318" y="1219200"/>
            <a:chExt cx="7919883" cy="5614219"/>
          </a:xfrm>
        </p:grpSpPr>
        <p:pic>
          <p:nvPicPr>
            <p:cNvPr id="23560" name="Picture 5" descr="bonmua2"/>
            <p:cNvPicPr>
              <a:picLocks noChangeAspect="1"/>
            </p:cNvPicPr>
            <p:nvPr/>
          </p:nvPicPr>
          <p:blipFill>
            <a:blip r:embed="rId3"/>
            <a:srcRect l="3369" t="5901" r="4652" b="4829"/>
            <a:stretch>
              <a:fillRect/>
            </a:stretch>
          </p:blipFill>
          <p:spPr>
            <a:xfrm>
              <a:off x="538318" y="1219200"/>
              <a:ext cx="7919883" cy="5614219"/>
            </a:xfrm>
            <a:prstGeom prst="rect">
              <a:avLst/>
            </a:prstGeom>
            <a:noFill/>
            <a:ln w="9525">
              <a:noFill/>
            </a:ln>
          </p:spPr>
        </p:pic>
        <p:sp>
          <p:nvSpPr>
            <p:cNvPr id="23561" name="Text Box 8" descr="Purple mesh"/>
            <p:cNvSpPr txBox="1"/>
            <p:nvPr/>
          </p:nvSpPr>
          <p:spPr>
            <a:xfrm>
              <a:off x="1570654" y="3473699"/>
              <a:ext cx="2927604" cy="473830"/>
            </a:xfrm>
            <a:prstGeom prst="rect">
              <a:avLst/>
            </a:prstGeom>
            <a:blipFill rotWithShape="1">
              <a:blip r:embed="rId4"/>
            </a:blipFill>
            <a:ln w="9525">
              <a:noFill/>
            </a:ln>
          </p:spPr>
          <p:txBody>
            <a:bodyPr>
              <a:spAutoFit/>
            </a:bodyPr>
            <a:p>
              <a:pPr algn="ctr">
                <a:spcBef>
                  <a:spcPct val="50000"/>
                </a:spcBef>
                <a:buNone/>
              </a:pPr>
              <a:r>
                <a:rPr sz="2200" b="1" dirty="0">
                  <a:solidFill>
                    <a:srgbClr val="FFFFCC"/>
                  </a:solidFill>
                  <a:latin typeface="Times New Roman" panose="02020603050405020304" pitchFamily="18" charset="0"/>
                </a:rPr>
                <a:t>Mùa xuân</a:t>
              </a:r>
              <a:endParaRPr sz="2200" b="1" dirty="0">
                <a:solidFill>
                  <a:srgbClr val="FFFFCC"/>
                </a:solidFill>
                <a:latin typeface="Times New Roman" panose="02020603050405020304" pitchFamily="18" charset="0"/>
              </a:endParaRPr>
            </a:p>
          </p:txBody>
        </p:sp>
        <p:sp>
          <p:nvSpPr>
            <p:cNvPr id="23562" name="Text Box 10" descr="Purple mesh"/>
            <p:cNvSpPr txBox="1"/>
            <p:nvPr/>
          </p:nvSpPr>
          <p:spPr>
            <a:xfrm>
              <a:off x="4606948" y="3473699"/>
              <a:ext cx="2927604" cy="473830"/>
            </a:xfrm>
            <a:prstGeom prst="rect">
              <a:avLst/>
            </a:prstGeom>
            <a:blipFill rotWithShape="1">
              <a:blip r:embed="rId4"/>
            </a:blipFill>
            <a:ln w="9525">
              <a:noFill/>
            </a:ln>
          </p:spPr>
          <p:txBody>
            <a:bodyPr>
              <a:spAutoFit/>
            </a:bodyPr>
            <a:p>
              <a:pPr algn="ctr">
                <a:spcBef>
                  <a:spcPct val="50000"/>
                </a:spcBef>
                <a:buNone/>
              </a:pPr>
              <a:r>
                <a:rPr sz="2200" b="1" dirty="0">
                  <a:solidFill>
                    <a:srgbClr val="FFFFCC"/>
                  </a:solidFill>
                  <a:latin typeface="Times New Roman" panose="02020603050405020304" pitchFamily="18" charset="0"/>
                </a:rPr>
                <a:t>Mùa hạ</a:t>
              </a:r>
              <a:endParaRPr sz="2200" b="1" dirty="0">
                <a:solidFill>
                  <a:srgbClr val="FFFFCC"/>
                </a:solidFill>
                <a:latin typeface="Times New Roman" panose="02020603050405020304" pitchFamily="18" charset="0"/>
              </a:endParaRPr>
            </a:p>
          </p:txBody>
        </p:sp>
        <p:sp>
          <p:nvSpPr>
            <p:cNvPr id="23563" name="Text Box 11" descr="Purple mesh"/>
            <p:cNvSpPr txBox="1"/>
            <p:nvPr/>
          </p:nvSpPr>
          <p:spPr>
            <a:xfrm>
              <a:off x="4601836" y="6226528"/>
              <a:ext cx="2927604" cy="473830"/>
            </a:xfrm>
            <a:prstGeom prst="rect">
              <a:avLst/>
            </a:prstGeom>
            <a:blipFill rotWithShape="1">
              <a:blip r:embed="rId4"/>
            </a:blipFill>
            <a:ln w="9525">
              <a:noFill/>
            </a:ln>
          </p:spPr>
          <p:txBody>
            <a:bodyPr>
              <a:spAutoFit/>
            </a:bodyPr>
            <a:p>
              <a:pPr algn="ctr">
                <a:spcBef>
                  <a:spcPct val="50000"/>
                </a:spcBef>
                <a:buNone/>
              </a:pPr>
              <a:r>
                <a:rPr sz="2200" b="1" dirty="0">
                  <a:solidFill>
                    <a:srgbClr val="FFFFCC"/>
                  </a:solidFill>
                  <a:latin typeface="Times New Roman" panose="02020603050405020304" pitchFamily="18" charset="0"/>
                </a:rPr>
                <a:t>Mùa thu</a:t>
              </a:r>
              <a:endParaRPr sz="2200" b="1" dirty="0">
                <a:solidFill>
                  <a:srgbClr val="FFFFCC"/>
                </a:solidFill>
                <a:latin typeface="Times New Roman" panose="02020603050405020304" pitchFamily="18" charset="0"/>
              </a:endParaRPr>
            </a:p>
          </p:txBody>
        </p:sp>
        <p:sp>
          <p:nvSpPr>
            <p:cNvPr id="23564" name="Text Box 12" descr="Purple mesh"/>
            <p:cNvSpPr txBox="1"/>
            <p:nvPr/>
          </p:nvSpPr>
          <p:spPr>
            <a:xfrm>
              <a:off x="1567197" y="6237087"/>
              <a:ext cx="2927604" cy="473830"/>
            </a:xfrm>
            <a:prstGeom prst="rect">
              <a:avLst/>
            </a:prstGeom>
            <a:blipFill rotWithShape="1">
              <a:blip r:embed="rId4"/>
            </a:blipFill>
            <a:ln w="9525">
              <a:noFill/>
            </a:ln>
          </p:spPr>
          <p:txBody>
            <a:bodyPr>
              <a:spAutoFit/>
            </a:bodyPr>
            <a:p>
              <a:pPr algn="ctr">
                <a:spcBef>
                  <a:spcPct val="50000"/>
                </a:spcBef>
                <a:buNone/>
              </a:pPr>
              <a:r>
                <a:rPr sz="2200" b="1" dirty="0">
                  <a:solidFill>
                    <a:srgbClr val="FFFFCC"/>
                  </a:solidFill>
                  <a:latin typeface="Times New Roman" panose="02020603050405020304" pitchFamily="18" charset="0"/>
                </a:rPr>
                <a:t>Mùa đông</a:t>
              </a:r>
              <a:endParaRPr sz="2200" b="1" dirty="0">
                <a:solidFill>
                  <a:srgbClr val="FFFFCC"/>
                </a:solidFill>
                <a:latin typeface="Times New Roman" panose="02020603050405020304" pitchFamily="18" charset="0"/>
              </a:endParaRPr>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24579"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24580"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24581"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2" name="CÁC MÙA TRONG NĂM.mp4">
            <a:hlinkClick r:id="" action="ppaction://media"/>
          </p:cNvPr>
          <p:cNvPicPr>
            <a:picLocks noRot="1" noChangeAspect="1"/>
          </p:cNvPicPr>
          <p:nvPr>
            <a:videoFile r:link="rId3"/>
            <p:extLst>
              <p:ext uri="{DAA4B4D4-6D71-4841-9C94-3DE7FCFB9230}">
                <p14:media xmlns:p14="http://schemas.microsoft.com/office/powerpoint/2010/main" r:link="rId4"/>
              </p:ext>
            </p:extLst>
          </p:nvPr>
        </p:nvPicPr>
        <p:blipFill>
          <a:blip r:embed="rId5"/>
          <a:stretch>
            <a:fillRect/>
          </a:stretch>
        </p:blipFill>
        <p:spPr>
          <a:xfrm>
            <a:off x="0" y="0"/>
            <a:ext cx="12192000" cy="6858000"/>
          </a:xfrm>
          <a:prstGeom prst="rect">
            <a:avLst/>
          </a:prstGeom>
          <a:noFill/>
          <a:ln w="9525">
            <a:noFill/>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73" name="Picture 9"/>
          <p:cNvPicPr>
            <a:picLocks noChangeAspect="1"/>
          </p:cNvPicPr>
          <p:nvPr/>
        </p:nvPicPr>
        <p:blipFill>
          <a:blip r:embed="rId1"/>
          <a:stretch>
            <a:fillRect/>
          </a:stretch>
        </p:blipFill>
        <p:spPr>
          <a:xfrm>
            <a:off x="276225" y="203200"/>
            <a:ext cx="3575050" cy="2089150"/>
          </a:xfrm>
          <a:prstGeom prst="rect">
            <a:avLst/>
          </a:prstGeom>
          <a:noFill/>
          <a:ln w="9525">
            <a:noFill/>
          </a:ln>
        </p:spPr>
      </p:pic>
      <p:pic>
        <p:nvPicPr>
          <p:cNvPr id="11275" name="Picture 11"/>
          <p:cNvPicPr>
            <a:picLocks noChangeAspect="1"/>
          </p:cNvPicPr>
          <p:nvPr/>
        </p:nvPicPr>
        <p:blipFill>
          <a:blip r:embed="rId2"/>
          <a:stretch>
            <a:fillRect/>
          </a:stretch>
        </p:blipFill>
        <p:spPr>
          <a:xfrm>
            <a:off x="4121150" y="241300"/>
            <a:ext cx="3833813" cy="2051050"/>
          </a:xfrm>
          <a:prstGeom prst="rect">
            <a:avLst/>
          </a:prstGeom>
          <a:noFill/>
          <a:ln w="9525">
            <a:noFill/>
          </a:ln>
        </p:spPr>
      </p:pic>
      <p:pic>
        <p:nvPicPr>
          <p:cNvPr id="11276" name="Picture 12"/>
          <p:cNvPicPr>
            <a:picLocks noChangeAspect="1"/>
          </p:cNvPicPr>
          <p:nvPr/>
        </p:nvPicPr>
        <p:blipFill>
          <a:blip r:embed="rId3"/>
          <a:stretch>
            <a:fillRect/>
          </a:stretch>
        </p:blipFill>
        <p:spPr>
          <a:xfrm>
            <a:off x="276225" y="2551113"/>
            <a:ext cx="3575050" cy="1995487"/>
          </a:xfrm>
          <a:prstGeom prst="rect">
            <a:avLst/>
          </a:prstGeom>
          <a:noFill/>
          <a:ln w="9525">
            <a:noFill/>
          </a:ln>
        </p:spPr>
      </p:pic>
      <p:pic>
        <p:nvPicPr>
          <p:cNvPr id="11277" name="Picture 13"/>
          <p:cNvPicPr>
            <a:picLocks noChangeAspect="1"/>
          </p:cNvPicPr>
          <p:nvPr/>
        </p:nvPicPr>
        <p:blipFill>
          <a:blip r:embed="rId4"/>
          <a:stretch>
            <a:fillRect/>
          </a:stretch>
        </p:blipFill>
        <p:spPr>
          <a:xfrm>
            <a:off x="276225" y="4705350"/>
            <a:ext cx="3575050" cy="2009775"/>
          </a:xfrm>
          <a:prstGeom prst="rect">
            <a:avLst/>
          </a:prstGeom>
          <a:noFill/>
          <a:ln w="9525">
            <a:noFill/>
          </a:ln>
        </p:spPr>
      </p:pic>
      <p:pic>
        <p:nvPicPr>
          <p:cNvPr id="11278" name="Picture 14"/>
          <p:cNvPicPr>
            <a:picLocks noChangeAspect="1"/>
          </p:cNvPicPr>
          <p:nvPr/>
        </p:nvPicPr>
        <p:blipFill>
          <a:blip r:embed="rId5"/>
          <a:stretch>
            <a:fillRect/>
          </a:stretch>
        </p:blipFill>
        <p:spPr>
          <a:xfrm>
            <a:off x="4121150" y="2551113"/>
            <a:ext cx="3833813" cy="1995487"/>
          </a:xfrm>
          <a:prstGeom prst="rect">
            <a:avLst/>
          </a:prstGeom>
          <a:noFill/>
          <a:ln w="9525">
            <a:noFill/>
          </a:ln>
        </p:spPr>
      </p:pic>
      <p:pic>
        <p:nvPicPr>
          <p:cNvPr id="11281" name="Picture 17" descr="Ngồi giữa mùa thu nhớ lá vàng - Tuỳ Bút/Ký Sự - THƯ VIỆN HOA SEN"/>
          <p:cNvPicPr>
            <a:picLocks noChangeAspect="1"/>
          </p:cNvPicPr>
          <p:nvPr/>
        </p:nvPicPr>
        <p:blipFill>
          <a:blip r:embed="rId6"/>
          <a:stretch>
            <a:fillRect/>
          </a:stretch>
        </p:blipFill>
        <p:spPr>
          <a:xfrm>
            <a:off x="4121150" y="4705350"/>
            <a:ext cx="3833813" cy="2009775"/>
          </a:xfrm>
          <a:prstGeom prst="rect">
            <a:avLst/>
          </a:prstGeom>
          <a:noFill/>
          <a:ln w="9525">
            <a:noFill/>
          </a:ln>
        </p:spPr>
      </p:pic>
      <p:pic>
        <p:nvPicPr>
          <p:cNvPr id="11282" name="Picture 18"/>
          <p:cNvPicPr>
            <a:picLocks noChangeAspect="1"/>
          </p:cNvPicPr>
          <p:nvPr/>
        </p:nvPicPr>
        <p:blipFill>
          <a:blip r:embed="rId7"/>
          <a:stretch>
            <a:fillRect/>
          </a:stretch>
        </p:blipFill>
        <p:spPr>
          <a:xfrm>
            <a:off x="8169275" y="2551113"/>
            <a:ext cx="3743325" cy="1995487"/>
          </a:xfrm>
          <a:prstGeom prst="rect">
            <a:avLst/>
          </a:prstGeom>
          <a:noFill/>
          <a:ln w="9525">
            <a:noFill/>
          </a:ln>
        </p:spPr>
      </p:pic>
      <p:pic>
        <p:nvPicPr>
          <p:cNvPr id="11283" name="Picture 19"/>
          <p:cNvPicPr>
            <a:picLocks noChangeAspect="1"/>
          </p:cNvPicPr>
          <p:nvPr/>
        </p:nvPicPr>
        <p:blipFill>
          <a:blip r:embed="rId8"/>
          <a:stretch>
            <a:fillRect/>
          </a:stretch>
        </p:blipFill>
        <p:spPr>
          <a:xfrm>
            <a:off x="8169275" y="4705350"/>
            <a:ext cx="3743325" cy="2009775"/>
          </a:xfrm>
          <a:prstGeom prst="rect">
            <a:avLst/>
          </a:prstGeom>
          <a:noFill/>
          <a:ln w="9525">
            <a:noFill/>
          </a:ln>
        </p:spPr>
      </p:pic>
      <p:sp>
        <p:nvSpPr>
          <p:cNvPr id="2" name="Rectangle 1"/>
          <p:cNvSpPr/>
          <p:nvPr/>
        </p:nvSpPr>
        <p:spPr>
          <a:xfrm>
            <a:off x="8062913" y="439738"/>
            <a:ext cx="4025900" cy="1654175"/>
          </a:xfrm>
          <a:prstGeom prst="rect">
            <a:avLst/>
          </a:prstGeom>
          <a:noFill/>
          <a:ln w="9525">
            <a:noFill/>
          </a:ln>
        </p:spPr>
        <p:txBody>
          <a:bodyPr>
            <a:spAutoFit/>
          </a:bodyPr>
          <a:p>
            <a:pPr algn="just">
              <a:lnSpc>
                <a:spcPct val="150000"/>
              </a:lnSpc>
              <a:buNone/>
            </a:pPr>
            <a:r>
              <a:rPr sz="3600" b="1" dirty="0">
                <a:solidFill>
                  <a:srgbClr val="0000FF"/>
                </a:solidFill>
                <a:latin typeface="Times New Roman" panose="02020603050405020304" pitchFamily="18" charset="0"/>
              </a:rPr>
              <a:t>Em hãy kể tên các mùa mà em biết.</a:t>
            </a:r>
            <a:endParaRPr sz="3600" b="1" dirty="0">
              <a:solidFill>
                <a:srgbClr val="0000FF"/>
              </a:solidFill>
              <a:latin typeface="Times New Roman" panose="02020603050405020304" pitchFamily="18" charset="0"/>
            </a:endParaRPr>
          </a:p>
        </p:txBody>
      </p:sp>
      <p:sp>
        <p:nvSpPr>
          <p:cNvPr id="20" name="Rectangle 19"/>
          <p:cNvSpPr/>
          <p:nvPr/>
        </p:nvSpPr>
        <p:spPr>
          <a:xfrm>
            <a:off x="2633663" y="214313"/>
            <a:ext cx="2976562" cy="823912"/>
          </a:xfrm>
          <a:prstGeom prst="rect">
            <a:avLst/>
          </a:prstGeom>
          <a:solidFill>
            <a:srgbClr val="FFCCCC"/>
          </a:solidFill>
          <a:ln w="9525">
            <a:noFill/>
          </a:ln>
        </p:spPr>
        <p:txBody>
          <a:bodyPr>
            <a:spAutoFit/>
          </a:bodyPr>
          <a:p>
            <a:pPr algn="just">
              <a:lnSpc>
                <a:spcPct val="150000"/>
              </a:lnSpc>
              <a:buNone/>
            </a:pPr>
            <a:r>
              <a:rPr sz="3600" b="1" dirty="0">
                <a:solidFill>
                  <a:srgbClr val="00B050"/>
                </a:solidFill>
                <a:latin typeface="Times New Roman" panose="02020603050405020304" pitchFamily="18" charset="0"/>
              </a:rPr>
              <a:t>MÙA XUÂN</a:t>
            </a:r>
            <a:endParaRPr sz="3600" b="1" dirty="0">
              <a:solidFill>
                <a:srgbClr val="00B050"/>
              </a:solidFill>
              <a:latin typeface="Times New Roman" panose="02020603050405020304" pitchFamily="18" charset="0"/>
            </a:endParaRPr>
          </a:p>
        </p:txBody>
      </p:sp>
      <p:sp>
        <p:nvSpPr>
          <p:cNvPr id="21" name="Rectangle 20"/>
          <p:cNvSpPr/>
          <p:nvPr/>
        </p:nvSpPr>
        <p:spPr>
          <a:xfrm>
            <a:off x="574675" y="4133850"/>
            <a:ext cx="2181225" cy="923925"/>
          </a:xfrm>
          <a:prstGeom prst="rect">
            <a:avLst/>
          </a:prstGeom>
          <a:solidFill>
            <a:srgbClr val="FFCCCC"/>
          </a:solidFill>
          <a:ln w="9525">
            <a:noFill/>
          </a:ln>
        </p:spPr>
        <p:txBody>
          <a:bodyPr>
            <a:spAutoFit/>
          </a:bodyPr>
          <a:p>
            <a:pPr algn="just">
              <a:lnSpc>
                <a:spcPct val="150000"/>
              </a:lnSpc>
              <a:buNone/>
            </a:pPr>
            <a:r>
              <a:rPr sz="3600" b="1" dirty="0">
                <a:solidFill>
                  <a:srgbClr val="00B050"/>
                </a:solidFill>
                <a:latin typeface="Times New Roman" panose="02020603050405020304" pitchFamily="18" charset="0"/>
              </a:rPr>
              <a:t>MÙA HẠ</a:t>
            </a:r>
            <a:endParaRPr sz="3600" b="1" dirty="0">
              <a:solidFill>
                <a:srgbClr val="00B050"/>
              </a:solidFill>
              <a:latin typeface="Times New Roman" panose="02020603050405020304" pitchFamily="18" charset="0"/>
            </a:endParaRPr>
          </a:p>
        </p:txBody>
      </p:sp>
      <p:sp>
        <p:nvSpPr>
          <p:cNvPr id="22" name="Rectangle 21"/>
          <p:cNvSpPr/>
          <p:nvPr/>
        </p:nvSpPr>
        <p:spPr>
          <a:xfrm>
            <a:off x="5041900" y="4286250"/>
            <a:ext cx="2466975" cy="923925"/>
          </a:xfrm>
          <a:prstGeom prst="rect">
            <a:avLst/>
          </a:prstGeom>
          <a:solidFill>
            <a:srgbClr val="FFCCCC"/>
          </a:solidFill>
          <a:ln w="9525">
            <a:noFill/>
          </a:ln>
        </p:spPr>
        <p:txBody>
          <a:bodyPr>
            <a:spAutoFit/>
          </a:bodyPr>
          <a:p>
            <a:pPr algn="just">
              <a:lnSpc>
                <a:spcPct val="150000"/>
              </a:lnSpc>
              <a:buNone/>
            </a:pPr>
            <a:r>
              <a:rPr sz="3600" b="1" dirty="0">
                <a:solidFill>
                  <a:srgbClr val="00B050"/>
                </a:solidFill>
                <a:latin typeface="Times New Roman" panose="02020603050405020304" pitchFamily="18" charset="0"/>
              </a:rPr>
              <a:t>MÙA THU</a:t>
            </a:r>
            <a:endParaRPr sz="3600" b="1" dirty="0">
              <a:solidFill>
                <a:srgbClr val="00B050"/>
              </a:solidFill>
              <a:latin typeface="Times New Roman" panose="02020603050405020304" pitchFamily="18" charset="0"/>
            </a:endParaRPr>
          </a:p>
        </p:txBody>
      </p:sp>
      <p:sp>
        <p:nvSpPr>
          <p:cNvPr id="23" name="Rectangle 22"/>
          <p:cNvSpPr/>
          <p:nvPr/>
        </p:nvSpPr>
        <p:spPr>
          <a:xfrm>
            <a:off x="8602663" y="4133850"/>
            <a:ext cx="2886075" cy="923925"/>
          </a:xfrm>
          <a:prstGeom prst="rect">
            <a:avLst/>
          </a:prstGeom>
          <a:solidFill>
            <a:srgbClr val="FFCCCC"/>
          </a:solidFill>
          <a:ln w="9525">
            <a:noFill/>
          </a:ln>
        </p:spPr>
        <p:txBody>
          <a:bodyPr>
            <a:spAutoFit/>
          </a:bodyPr>
          <a:p>
            <a:pPr algn="just">
              <a:lnSpc>
                <a:spcPct val="150000"/>
              </a:lnSpc>
              <a:buNone/>
            </a:pPr>
            <a:r>
              <a:rPr sz="3600" b="1" dirty="0">
                <a:solidFill>
                  <a:srgbClr val="00B050"/>
                </a:solidFill>
                <a:latin typeface="Times New Roman" panose="02020603050405020304" pitchFamily="18" charset="0"/>
              </a:rPr>
              <a:t>MÙA ĐÔNG</a:t>
            </a:r>
            <a:endParaRPr sz="3600" b="1" dirty="0">
              <a:solidFill>
                <a:srgbClr val="00B05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fade">
                                      <p:cBhvr>
                                        <p:cTn id="7" dur="1000"/>
                                        <p:tgtEl>
                                          <p:spTgt spid="11273"/>
                                        </p:tgtEl>
                                      </p:cBhvr>
                                    </p:animEffect>
                                    <p:anim calcmode="lin" valueType="num">
                                      <p:cBhvr>
                                        <p:cTn id="8" dur="1000" fill="hold"/>
                                        <p:tgtEl>
                                          <p:spTgt spid="11273"/>
                                        </p:tgtEl>
                                        <p:attrNameLst>
                                          <p:attrName>ppt_x</p:attrName>
                                        </p:attrNameLst>
                                      </p:cBhvr>
                                      <p:tavLst>
                                        <p:tav tm="0">
                                          <p:val>
                                            <p:strVal val="#ppt_x"/>
                                          </p:val>
                                        </p:tav>
                                        <p:tav tm="100000">
                                          <p:val>
                                            <p:strVal val="#ppt_x"/>
                                          </p:val>
                                        </p:tav>
                                      </p:tavLst>
                                    </p:anim>
                                    <p:anim calcmode="lin" valueType="num">
                                      <p:cBhvr>
                                        <p:cTn id="9" dur="1000" fill="hold"/>
                                        <p:tgtEl>
                                          <p:spTgt spid="1127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275"/>
                                        </p:tgtEl>
                                        <p:attrNameLst>
                                          <p:attrName>style.visibility</p:attrName>
                                        </p:attrNameLst>
                                      </p:cBhvr>
                                      <p:to>
                                        <p:strVal val="visible"/>
                                      </p:to>
                                    </p:set>
                                    <p:animEffect transition="in" filter="fade">
                                      <p:cBhvr>
                                        <p:cTn id="12" dur="1000"/>
                                        <p:tgtEl>
                                          <p:spTgt spid="11275"/>
                                        </p:tgtEl>
                                      </p:cBhvr>
                                    </p:animEffect>
                                    <p:anim calcmode="lin" valueType="num">
                                      <p:cBhvr>
                                        <p:cTn id="13" dur="1000" fill="hold"/>
                                        <p:tgtEl>
                                          <p:spTgt spid="11275"/>
                                        </p:tgtEl>
                                        <p:attrNameLst>
                                          <p:attrName>ppt_x</p:attrName>
                                        </p:attrNameLst>
                                      </p:cBhvr>
                                      <p:tavLst>
                                        <p:tav tm="0">
                                          <p:val>
                                            <p:strVal val="#ppt_x"/>
                                          </p:val>
                                        </p:tav>
                                        <p:tav tm="100000">
                                          <p:val>
                                            <p:strVal val="#ppt_x"/>
                                          </p:val>
                                        </p:tav>
                                      </p:tavLst>
                                    </p:anim>
                                    <p:anim calcmode="lin" valueType="num">
                                      <p:cBhvr>
                                        <p:cTn id="14" dur="1000" fill="hold"/>
                                        <p:tgtEl>
                                          <p:spTgt spid="1127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1276"/>
                                        </p:tgtEl>
                                        <p:attrNameLst>
                                          <p:attrName>style.visibility</p:attrName>
                                        </p:attrNameLst>
                                      </p:cBhvr>
                                      <p:to>
                                        <p:strVal val="visible"/>
                                      </p:to>
                                    </p:set>
                                    <p:animEffect transition="in" filter="circle(in)">
                                      <p:cBhvr>
                                        <p:cTn id="19" dur="2000"/>
                                        <p:tgtEl>
                                          <p:spTgt spid="11276"/>
                                        </p:tgtEl>
                                      </p:cBhvr>
                                    </p:animEffect>
                                  </p:childTnLst>
                                </p:cTn>
                              </p:par>
                              <p:par>
                                <p:cTn id="20" presetID="6" presetClass="entr" presetSubtype="16" fill="hold" nodeType="withEffect">
                                  <p:stCondLst>
                                    <p:cond delay="0"/>
                                  </p:stCondLst>
                                  <p:childTnLst>
                                    <p:set>
                                      <p:cBhvr>
                                        <p:cTn id="21" dur="1" fill="hold">
                                          <p:stCondLst>
                                            <p:cond delay="0"/>
                                          </p:stCondLst>
                                        </p:cTn>
                                        <p:tgtEl>
                                          <p:spTgt spid="11277"/>
                                        </p:tgtEl>
                                        <p:attrNameLst>
                                          <p:attrName>style.visibility</p:attrName>
                                        </p:attrNameLst>
                                      </p:cBhvr>
                                      <p:to>
                                        <p:strVal val="visible"/>
                                      </p:to>
                                    </p:set>
                                    <p:animEffect transition="in" filter="circle(in)">
                                      <p:cBhvr>
                                        <p:cTn id="22" dur="2000"/>
                                        <p:tgtEl>
                                          <p:spTgt spid="1127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1278"/>
                                        </p:tgtEl>
                                        <p:attrNameLst>
                                          <p:attrName>style.visibility</p:attrName>
                                        </p:attrNameLst>
                                      </p:cBhvr>
                                      <p:to>
                                        <p:strVal val="visible"/>
                                      </p:to>
                                    </p:set>
                                    <p:animEffect transition="in" filter="wheel(1)">
                                      <p:cBhvr>
                                        <p:cTn id="27" dur="2000"/>
                                        <p:tgtEl>
                                          <p:spTgt spid="11278"/>
                                        </p:tgtEl>
                                      </p:cBhvr>
                                    </p:animEffect>
                                  </p:childTnLst>
                                </p:cTn>
                              </p:par>
                              <p:par>
                                <p:cTn id="28" presetID="21" presetClass="entr" presetSubtype="1" fill="hold" nodeType="withEffect">
                                  <p:stCondLst>
                                    <p:cond delay="0"/>
                                  </p:stCondLst>
                                  <p:childTnLst>
                                    <p:set>
                                      <p:cBhvr>
                                        <p:cTn id="29" dur="1" fill="hold">
                                          <p:stCondLst>
                                            <p:cond delay="0"/>
                                          </p:stCondLst>
                                        </p:cTn>
                                        <p:tgtEl>
                                          <p:spTgt spid="11281"/>
                                        </p:tgtEl>
                                        <p:attrNameLst>
                                          <p:attrName>style.visibility</p:attrName>
                                        </p:attrNameLst>
                                      </p:cBhvr>
                                      <p:to>
                                        <p:strVal val="visible"/>
                                      </p:to>
                                    </p:set>
                                    <p:animEffect transition="in" filter="wheel(1)">
                                      <p:cBhvr>
                                        <p:cTn id="30" dur="2000"/>
                                        <p:tgtEl>
                                          <p:spTgt spid="1128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1282"/>
                                        </p:tgtEl>
                                        <p:attrNameLst>
                                          <p:attrName>style.visibility</p:attrName>
                                        </p:attrNameLst>
                                      </p:cBhvr>
                                      <p:to>
                                        <p:strVal val="visible"/>
                                      </p:to>
                                    </p:set>
                                    <p:animEffect transition="in" filter="circle(in)">
                                      <p:cBhvr>
                                        <p:cTn id="35" dur="2000"/>
                                        <p:tgtEl>
                                          <p:spTgt spid="11282"/>
                                        </p:tgtEl>
                                      </p:cBhvr>
                                    </p:animEffect>
                                  </p:childTnLst>
                                </p:cTn>
                              </p:par>
                              <p:par>
                                <p:cTn id="36" presetID="6" presetClass="entr" presetSubtype="16" fill="hold" nodeType="withEffect">
                                  <p:stCondLst>
                                    <p:cond delay="0"/>
                                  </p:stCondLst>
                                  <p:childTnLst>
                                    <p:set>
                                      <p:cBhvr>
                                        <p:cTn id="37" dur="1" fill="hold">
                                          <p:stCondLst>
                                            <p:cond delay="0"/>
                                          </p:stCondLst>
                                        </p:cTn>
                                        <p:tgtEl>
                                          <p:spTgt spid="11283"/>
                                        </p:tgtEl>
                                        <p:attrNameLst>
                                          <p:attrName>style.visibility</p:attrName>
                                        </p:attrNameLst>
                                      </p:cBhvr>
                                      <p:to>
                                        <p:strVal val="visible"/>
                                      </p:to>
                                    </p:set>
                                    <p:animEffect transition="in" filter="circle(in)">
                                      <p:cBhvr>
                                        <p:cTn id="38" dur="2000"/>
                                        <p:tgtEl>
                                          <p:spTgt spid="11283"/>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heel(1)">
                                      <p:cBhvr>
                                        <p:cTn id="43" dur="20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arn(inVertical)">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arn(inVertical)">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inVertical)">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21" grpId="0" animBg="1"/>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25603"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25604"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sp>
        <p:nvSpPr>
          <p:cNvPr id="25605" name="Rectangle 10"/>
          <p:cNvSpPr/>
          <p:nvPr/>
        </p:nvSpPr>
        <p:spPr>
          <a:xfrm>
            <a:off x="0" y="0"/>
            <a:ext cx="12192000" cy="457200"/>
          </a:xfrm>
          <a:prstGeom prst="rect">
            <a:avLst/>
          </a:prstGeom>
          <a:noFill/>
          <a:ln w="9525">
            <a:noFill/>
          </a:ln>
        </p:spPr>
        <p:txBody>
          <a:bodyPr wrap="none" anchor="ctr" anchorCtr="0">
            <a:spAutoFit/>
          </a:bodyPr>
          <a:p>
            <a:endParaRPr dirty="0">
              <a:latin typeface="Times New Roman" panose="02020603050405020304" pitchFamily="18" charset="0"/>
            </a:endParaRPr>
          </a:p>
        </p:txBody>
      </p:sp>
      <p:sp>
        <p:nvSpPr>
          <p:cNvPr id="4" name="Rectangle 3"/>
          <p:cNvSpPr/>
          <p:nvPr/>
        </p:nvSpPr>
        <p:spPr>
          <a:xfrm>
            <a:off x="2413000" y="25400"/>
            <a:ext cx="7040563" cy="823913"/>
          </a:xfrm>
          <a:prstGeom prst="rect">
            <a:avLst/>
          </a:prstGeom>
          <a:noFill/>
          <a:ln w="9525">
            <a:noFill/>
          </a:ln>
        </p:spPr>
        <p:txBody>
          <a:bodyPr>
            <a:spAutoFit/>
          </a:bodyPr>
          <a:p>
            <a:pPr algn="just">
              <a:lnSpc>
                <a:spcPct val="150000"/>
              </a:lnSpc>
            </a:pPr>
            <a:r>
              <a:rPr sz="3600" b="1" dirty="0">
                <a:solidFill>
                  <a:srgbClr val="7030A0"/>
                </a:solidFill>
                <a:latin typeface="Times New Roman" panose="02020603050405020304" pitchFamily="18" charset="0"/>
              </a:rPr>
              <a:t>THẢO LUẬN NHÓM ( 3 PHÚT )</a:t>
            </a:r>
            <a:endParaRPr sz="3500" b="1" dirty="0">
              <a:solidFill>
                <a:srgbClr val="7030A0"/>
              </a:solidFill>
              <a:latin typeface="Times New Roman" panose="02020603050405020304" pitchFamily="18" charset="0"/>
            </a:endParaRPr>
          </a:p>
        </p:txBody>
      </p:sp>
      <p:pic>
        <p:nvPicPr>
          <p:cNvPr id="25607" name="Picture 9"/>
          <p:cNvPicPr>
            <a:picLocks noChangeAspect="1"/>
          </p:cNvPicPr>
          <p:nvPr/>
        </p:nvPicPr>
        <p:blipFill>
          <a:blip r:embed="rId2"/>
          <a:stretch>
            <a:fillRect/>
          </a:stretch>
        </p:blipFill>
        <p:spPr>
          <a:xfrm>
            <a:off x="217488" y="1349375"/>
            <a:ext cx="7748587" cy="4033838"/>
          </a:xfrm>
          <a:prstGeom prst="rect">
            <a:avLst/>
          </a:prstGeom>
          <a:noFill/>
          <a:ln w="9525">
            <a:noFill/>
          </a:ln>
        </p:spPr>
      </p:pic>
      <p:pic>
        <p:nvPicPr>
          <p:cNvPr id="25608" name="Picture 10"/>
          <p:cNvPicPr>
            <a:picLocks noChangeAspect="1"/>
          </p:cNvPicPr>
          <p:nvPr/>
        </p:nvPicPr>
        <p:blipFill>
          <a:blip r:embed="rId3"/>
          <a:stretch>
            <a:fillRect/>
          </a:stretch>
        </p:blipFill>
        <p:spPr>
          <a:xfrm>
            <a:off x="8016875" y="849313"/>
            <a:ext cx="3181350" cy="2719387"/>
          </a:xfrm>
          <a:prstGeom prst="rect">
            <a:avLst/>
          </a:prstGeom>
          <a:noFill/>
          <a:ln w="9525">
            <a:noFill/>
          </a:ln>
        </p:spPr>
      </p:pic>
      <p:pic>
        <p:nvPicPr>
          <p:cNvPr id="25609" name="Picture 11"/>
          <p:cNvPicPr>
            <a:picLocks noChangeAspect="1"/>
          </p:cNvPicPr>
          <p:nvPr/>
        </p:nvPicPr>
        <p:blipFill>
          <a:blip r:embed="rId4"/>
          <a:stretch>
            <a:fillRect/>
          </a:stretch>
        </p:blipFill>
        <p:spPr>
          <a:xfrm>
            <a:off x="8429625" y="3894138"/>
            <a:ext cx="3181350" cy="25908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26627"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26628"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26629"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26630" name="Rectangle 10"/>
          <p:cNvSpPr/>
          <p:nvPr/>
        </p:nvSpPr>
        <p:spPr>
          <a:xfrm>
            <a:off x="0" y="0"/>
            <a:ext cx="12192000" cy="457200"/>
          </a:xfrm>
          <a:prstGeom prst="rect">
            <a:avLst/>
          </a:prstGeom>
          <a:noFill/>
          <a:ln w="9525">
            <a:noFill/>
          </a:ln>
        </p:spPr>
        <p:txBody>
          <a:bodyPr wrap="none" anchor="ctr" anchorCtr="0">
            <a:spAutoFit/>
          </a:bodyPr>
          <a:p>
            <a:endParaRPr dirty="0">
              <a:latin typeface="Times New Roman" panose="02020603050405020304" pitchFamily="18" charset="0"/>
            </a:endParaRPr>
          </a:p>
        </p:txBody>
      </p:sp>
      <p:sp>
        <p:nvSpPr>
          <p:cNvPr id="4" name="Rectangle 3"/>
          <p:cNvSpPr/>
          <p:nvPr/>
        </p:nvSpPr>
        <p:spPr>
          <a:xfrm>
            <a:off x="2413000" y="25400"/>
            <a:ext cx="7040563" cy="823913"/>
          </a:xfrm>
          <a:prstGeom prst="rect">
            <a:avLst/>
          </a:prstGeom>
          <a:noFill/>
          <a:ln w="9525">
            <a:noFill/>
          </a:ln>
        </p:spPr>
        <p:txBody>
          <a:bodyPr>
            <a:spAutoFit/>
          </a:bodyPr>
          <a:p>
            <a:pPr algn="just">
              <a:lnSpc>
                <a:spcPct val="150000"/>
              </a:lnSpc>
            </a:pPr>
            <a:r>
              <a:rPr sz="3600" b="1" dirty="0">
                <a:solidFill>
                  <a:srgbClr val="7030A0"/>
                </a:solidFill>
                <a:latin typeface="Times New Roman" panose="02020603050405020304" pitchFamily="18" charset="0"/>
              </a:rPr>
              <a:t>THẢO LUẬN NHÓM ( 3 PHÚT )</a:t>
            </a:r>
            <a:endParaRPr sz="3500" b="1" dirty="0">
              <a:solidFill>
                <a:srgbClr val="7030A0"/>
              </a:solidFill>
              <a:latin typeface="Times New Roman" panose="02020603050405020304" pitchFamily="18" charset="0"/>
            </a:endParaRPr>
          </a:p>
        </p:txBody>
      </p:sp>
      <p:sp>
        <p:nvSpPr>
          <p:cNvPr id="2" name="Rectangle 1"/>
          <p:cNvSpPr/>
          <p:nvPr/>
        </p:nvSpPr>
        <p:spPr>
          <a:xfrm>
            <a:off x="773113" y="1338263"/>
            <a:ext cx="10547350" cy="5016500"/>
          </a:xfrm>
          <a:prstGeom prst="rect">
            <a:avLst/>
          </a:prstGeom>
          <a:noFill/>
          <a:ln w="9525">
            <a:noFill/>
          </a:ln>
        </p:spPr>
        <p:txBody>
          <a:bodyPr>
            <a:spAutoFit/>
          </a:bodyPr>
          <a:p>
            <a:pPr algn="just"/>
            <a:r>
              <a:rPr sz="3200" b="1" dirty="0">
                <a:solidFill>
                  <a:srgbClr val="0000FF"/>
                </a:solidFill>
                <a:latin typeface="Times New Roman" panose="02020603050405020304" pitchFamily="18" charset="0"/>
              </a:rPr>
              <a:t>-  Nhóm 1, 2: </a:t>
            </a:r>
            <a:endParaRPr sz="3200" b="1" dirty="0">
              <a:solidFill>
                <a:srgbClr val="0000FF"/>
              </a:solidFill>
              <a:latin typeface="Times New Roman" panose="02020603050405020304" pitchFamily="18" charset="0"/>
            </a:endParaRPr>
          </a:p>
          <a:p>
            <a:pPr algn="just"/>
            <a:r>
              <a:rPr sz="3200" b="1" dirty="0">
                <a:solidFill>
                  <a:srgbClr val="0000FF"/>
                </a:solidFill>
                <a:latin typeface="Times New Roman" panose="02020603050405020304" pitchFamily="18" charset="0"/>
              </a:rPr>
              <a:t>+ Mùa là gì? Người ta chia 1 năm ra làm mấy mùa. Nguyên nhân nào sinh ra các mùa?</a:t>
            </a:r>
            <a:endParaRPr sz="3200" b="1" dirty="0">
              <a:solidFill>
                <a:srgbClr val="0000FF"/>
              </a:solidFill>
              <a:latin typeface="Times New Roman" panose="02020603050405020304" pitchFamily="18" charset="0"/>
            </a:endParaRPr>
          </a:p>
          <a:p>
            <a:pPr algn="just"/>
            <a:r>
              <a:rPr sz="3200" b="1" dirty="0">
                <a:solidFill>
                  <a:srgbClr val="0000FF"/>
                </a:solidFill>
                <a:latin typeface="Times New Roman" panose="02020603050405020304" pitchFamily="18" charset="0"/>
              </a:rPr>
              <a:t>+ Vào các ngày 22 – 6 và 22 – 12, bán cầu Bắc hay bán cầu Nam ngã về phía Mặt Trời nhiều hơn?</a:t>
            </a:r>
            <a:endParaRPr sz="3200" b="1" dirty="0">
              <a:solidFill>
                <a:srgbClr val="0000FF"/>
              </a:solidFill>
              <a:latin typeface="Times New Roman" panose="02020603050405020304" pitchFamily="18" charset="0"/>
            </a:endParaRPr>
          </a:p>
          <a:p>
            <a:pPr algn="just"/>
            <a:r>
              <a:rPr sz="3200" b="1" dirty="0">
                <a:solidFill>
                  <a:srgbClr val="0000FF"/>
                </a:solidFill>
                <a:latin typeface="Times New Roman" panose="02020603050405020304" pitchFamily="18" charset="0"/>
              </a:rPr>
              <a:t>- Nhóm 3, 4:  </a:t>
            </a:r>
            <a:endParaRPr sz="3200" b="1" dirty="0">
              <a:solidFill>
                <a:srgbClr val="0000FF"/>
              </a:solidFill>
              <a:latin typeface="Times New Roman" panose="02020603050405020304" pitchFamily="18" charset="0"/>
            </a:endParaRPr>
          </a:p>
          <a:p>
            <a:pPr algn="just"/>
            <a:r>
              <a:rPr sz="3200" b="1" dirty="0">
                <a:solidFill>
                  <a:srgbClr val="0000FF"/>
                </a:solidFill>
                <a:latin typeface="Times New Roman" panose="02020603050405020304" pitchFamily="18" charset="0"/>
              </a:rPr>
              <a:t>+ Ngày 22 – 6 ở bán cầu Bắc là mùa nóng hay lạnh? Vì sao?</a:t>
            </a:r>
            <a:endParaRPr sz="3200" b="1" dirty="0">
              <a:solidFill>
                <a:srgbClr val="0000FF"/>
              </a:solidFill>
              <a:latin typeface="Times New Roman" panose="02020603050405020304" pitchFamily="18" charset="0"/>
            </a:endParaRPr>
          </a:p>
          <a:p>
            <a:pPr algn="just"/>
            <a:r>
              <a:rPr sz="3200" b="1" dirty="0">
                <a:solidFill>
                  <a:srgbClr val="0000FF"/>
                </a:solidFill>
                <a:latin typeface="Times New Roman" panose="02020603050405020304" pitchFamily="18" charset="0"/>
              </a:rPr>
              <a:t>+ Ngày 22 – 12 ở bán cầu Nam là mùa nóng hay mùa lạnh? Vì sao?</a:t>
            </a:r>
            <a:endParaRPr sz="3200" b="1" dirty="0">
              <a:solidFill>
                <a:srgbClr val="0000FF"/>
              </a:solidFill>
              <a:latin typeface="Times New Roman" panose="02020603050405020304" pitchFamily="18" charset="0"/>
            </a:endParaRPr>
          </a:p>
          <a:p>
            <a:pPr algn="just"/>
            <a:r>
              <a:rPr sz="3200" b="1" dirty="0">
                <a:solidFill>
                  <a:srgbClr val="0000FF"/>
                </a:solidFill>
                <a:latin typeface="Times New Roman" panose="02020603050405020304" pitchFamily="18" charset="0"/>
              </a:rPr>
              <a:t>+ Sự phân hóa bốn mùa ở nước ta như thế nào?</a:t>
            </a:r>
            <a:endParaRPr sz="3200" b="1" dirty="0">
              <a:solidFill>
                <a:srgbClr val="0000FF"/>
              </a:solidFill>
              <a:latin typeface="Times New Roman" panose="02020603050405020304" pitchFamily="18" charset="0"/>
            </a:endParaRPr>
          </a:p>
        </p:txBody>
      </p:sp>
      <p:pic>
        <p:nvPicPr>
          <p:cNvPr id="3" name="Đồng hồ đếm ngược 3 phút gây sốc 3 Minutes (1).mp4">
            <a:hlinkClick r:id="" action="ppaction://media"/>
          </p:cNvPr>
          <p:cNvPicPr>
            <a:picLocks noRot="1" noChangeAspect="1"/>
          </p:cNvPicPr>
          <p:nvPr>
            <a:videoFile r:link="rId3"/>
            <p:extLst>
              <p:ext uri="{DAA4B4D4-6D71-4841-9C94-3DE7FCFB9230}">
                <p14:media xmlns:p14="http://schemas.microsoft.com/office/powerpoint/2010/main" r:link="rId4"/>
              </p:ext>
            </p:extLst>
          </p:nvPr>
        </p:nvPicPr>
        <p:blipFill>
          <a:blip r:embed="rId5"/>
          <a:stretch>
            <a:fillRect/>
          </a:stretch>
        </p:blipFill>
        <p:spPr>
          <a:xfrm>
            <a:off x="9655175" y="884238"/>
            <a:ext cx="1268413" cy="7143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3"/>
                </p:tgtEl>
              </p:cMediaNode>
            </p:video>
          </p:childTnLst>
        </p:cTn>
      </p:par>
    </p:tnLst>
    <p:bldLst>
      <p:bldP spid="4"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27651"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27652"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27653"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27654" name="Rectangle 10"/>
          <p:cNvSpPr/>
          <p:nvPr/>
        </p:nvSpPr>
        <p:spPr>
          <a:xfrm>
            <a:off x="0" y="0"/>
            <a:ext cx="12192000" cy="457200"/>
          </a:xfrm>
          <a:prstGeom prst="rect">
            <a:avLst/>
          </a:prstGeom>
          <a:noFill/>
          <a:ln w="9525">
            <a:noFill/>
          </a:ln>
        </p:spPr>
        <p:txBody>
          <a:bodyPr wrap="none" anchor="ctr" anchorCtr="0">
            <a:spAutoFit/>
          </a:bodyPr>
          <a:p>
            <a:endParaRPr dirty="0">
              <a:latin typeface="Times New Roman" panose="02020603050405020304" pitchFamily="18" charset="0"/>
            </a:endParaRPr>
          </a:p>
        </p:txBody>
      </p:sp>
      <p:sp>
        <p:nvSpPr>
          <p:cNvPr id="27655" name="Rectangle 1"/>
          <p:cNvSpPr/>
          <p:nvPr/>
        </p:nvSpPr>
        <p:spPr>
          <a:xfrm>
            <a:off x="1568450" y="915988"/>
            <a:ext cx="9102725" cy="5078412"/>
          </a:xfrm>
          <a:prstGeom prst="rect">
            <a:avLst/>
          </a:prstGeom>
          <a:noFill/>
          <a:ln w="9525">
            <a:noFill/>
          </a:ln>
        </p:spPr>
        <p:txBody>
          <a:bodyPr>
            <a:spAutoFit/>
          </a:bodyPr>
          <a:p>
            <a:pPr algn="just">
              <a:lnSpc>
                <a:spcPct val="150000"/>
              </a:lnSpc>
            </a:pPr>
            <a:r>
              <a:rPr sz="3600" b="1" dirty="0">
                <a:solidFill>
                  <a:srgbClr val="00B050"/>
                </a:solidFill>
                <a:latin typeface="Times New Roman" panose="02020603050405020304" pitchFamily="18" charset="0"/>
              </a:rPr>
              <a:t>Nhóm 2: </a:t>
            </a:r>
            <a:endParaRPr sz="3600" b="1" dirty="0">
              <a:solidFill>
                <a:srgbClr val="00B050"/>
              </a:solidFill>
              <a:latin typeface="Times New Roman" panose="02020603050405020304" pitchFamily="18" charset="0"/>
            </a:endParaRPr>
          </a:p>
          <a:p>
            <a:pPr algn="just">
              <a:lnSpc>
                <a:spcPct val="150000"/>
              </a:lnSpc>
            </a:pPr>
            <a:r>
              <a:rPr lang="nl-NL" altLang="x-none" sz="3600" b="1" dirty="0">
                <a:solidFill>
                  <a:srgbClr val="00B050"/>
                </a:solidFill>
                <a:latin typeface="Times New Roman" panose="02020603050405020304" pitchFamily="18" charset="0"/>
              </a:rPr>
              <a:t>- Mùa là một khoảng thời gian của năm, có những đặc điểm riêng về thời tiết và khí hậu.</a:t>
            </a:r>
            <a:endParaRPr sz="3600" b="1" dirty="0">
              <a:solidFill>
                <a:srgbClr val="00B050"/>
              </a:solidFill>
              <a:latin typeface="Times New Roman" panose="02020603050405020304" pitchFamily="18" charset="0"/>
            </a:endParaRPr>
          </a:p>
          <a:p>
            <a:pPr algn="just">
              <a:lnSpc>
                <a:spcPct val="150000"/>
              </a:lnSpc>
            </a:pPr>
            <a:r>
              <a:rPr lang="nl-NL" altLang="x-none" sz="3600" b="1" dirty="0">
                <a:solidFill>
                  <a:srgbClr val="00B050"/>
                </a:solidFill>
                <a:latin typeface="Times New Roman" panose="02020603050405020304" pitchFamily="18" charset="0"/>
              </a:rPr>
              <a:t>- Người ta có thể chia một năm gồm mùa nóng và mùa lạnh, mùa khô và mùa mưa hoặc bốn mùa xuân, hạ, thu, đông.</a:t>
            </a:r>
            <a:endParaRPr sz="3600" b="1" dirty="0">
              <a:solidFill>
                <a:srgbClr val="00B050"/>
              </a:solidFill>
              <a:latin typeface="Times New Roman" panose="02020603050405020304" pitchFamily="18"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28675"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28676"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28677"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28678" name="Rectangle 10"/>
          <p:cNvSpPr/>
          <p:nvPr/>
        </p:nvSpPr>
        <p:spPr>
          <a:xfrm>
            <a:off x="0" y="0"/>
            <a:ext cx="12192000" cy="457200"/>
          </a:xfrm>
          <a:prstGeom prst="rect">
            <a:avLst/>
          </a:prstGeom>
          <a:noFill/>
          <a:ln w="9525">
            <a:noFill/>
          </a:ln>
        </p:spPr>
        <p:txBody>
          <a:bodyPr wrap="none" anchor="ctr" anchorCtr="0">
            <a:spAutoFit/>
          </a:bodyPr>
          <a:p>
            <a:endParaRPr dirty="0">
              <a:latin typeface="Times New Roman" panose="02020603050405020304" pitchFamily="18" charset="0"/>
            </a:endParaRPr>
          </a:p>
        </p:txBody>
      </p:sp>
      <p:sp>
        <p:nvSpPr>
          <p:cNvPr id="28679" name="Rectangle 1"/>
          <p:cNvSpPr/>
          <p:nvPr/>
        </p:nvSpPr>
        <p:spPr>
          <a:xfrm>
            <a:off x="1220788" y="295275"/>
            <a:ext cx="9750425" cy="5908675"/>
          </a:xfrm>
          <a:prstGeom prst="rect">
            <a:avLst/>
          </a:prstGeom>
          <a:noFill/>
          <a:ln w="9525">
            <a:noFill/>
          </a:ln>
        </p:spPr>
        <p:txBody>
          <a:bodyPr>
            <a:spAutoFit/>
          </a:bodyPr>
          <a:p>
            <a:pPr algn="just">
              <a:lnSpc>
                <a:spcPct val="150000"/>
              </a:lnSpc>
            </a:pPr>
            <a:r>
              <a:rPr sz="3600" b="1" dirty="0">
                <a:solidFill>
                  <a:srgbClr val="00B050"/>
                </a:solidFill>
                <a:latin typeface="Times New Roman" panose="02020603050405020304" pitchFamily="18" charset="0"/>
              </a:rPr>
              <a:t>Nhóm 2: </a:t>
            </a:r>
            <a:endParaRPr sz="3600" b="1" dirty="0">
              <a:solidFill>
                <a:srgbClr val="00B050"/>
              </a:solidFill>
              <a:latin typeface="Times New Roman" panose="02020603050405020304" pitchFamily="18" charset="0"/>
            </a:endParaRPr>
          </a:p>
          <a:p>
            <a:pPr algn="just">
              <a:lnSpc>
                <a:spcPct val="150000"/>
              </a:lnSpc>
            </a:pPr>
            <a:r>
              <a:rPr lang="nl-NL" altLang="x-none" sz="3600" b="1" dirty="0">
                <a:solidFill>
                  <a:srgbClr val="00B050"/>
                </a:solidFill>
                <a:latin typeface="Times New Roman" panose="02020603050405020304" pitchFamily="18" charset="0"/>
              </a:rPr>
              <a:t>- Nguyên nhân: Khi chuyển động quanh Mặt Trời, do trục Trái Đất nghiêng và không đối hướng trên quỹ đạo nên bán cầu Bắc và bán cầu Nam lần lượt ngả về phía Mặt Trời. Điều này làm cho thời gian được chiếu sáng ở mỗi bán cầu thay đổi trong năm và sinh ra các mùa.</a:t>
            </a:r>
            <a:endParaRPr sz="3600" b="1" dirty="0">
              <a:solidFill>
                <a:srgbClr val="00B050"/>
              </a:solidFill>
              <a:latin typeface="Times New Roman" panose="02020603050405020304" pitchFamily="18"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10"/>
          <p:cNvSpPr/>
          <p:nvPr/>
        </p:nvSpPr>
        <p:spPr>
          <a:xfrm>
            <a:off x="0" y="0"/>
            <a:ext cx="12192000" cy="457200"/>
          </a:xfrm>
          <a:prstGeom prst="rect">
            <a:avLst/>
          </a:prstGeom>
          <a:noFill/>
          <a:ln w="9525">
            <a:noFill/>
          </a:ln>
        </p:spPr>
        <p:txBody>
          <a:bodyPr wrap="none" anchor="ctr" anchorCtr="0">
            <a:spAutoFit/>
          </a:bodyPr>
          <a:p>
            <a:endParaRPr dirty="0">
              <a:latin typeface="Times New Roman" panose="02020603050405020304" pitchFamily="18" charset="0"/>
            </a:endParaRPr>
          </a:p>
        </p:txBody>
      </p:sp>
      <p:sp>
        <p:nvSpPr>
          <p:cNvPr id="29699" name="Rectangle 1"/>
          <p:cNvSpPr/>
          <p:nvPr/>
        </p:nvSpPr>
        <p:spPr>
          <a:xfrm>
            <a:off x="269875" y="0"/>
            <a:ext cx="11552238" cy="6740525"/>
          </a:xfrm>
          <a:prstGeom prst="rect">
            <a:avLst/>
          </a:prstGeom>
          <a:noFill/>
          <a:ln w="9525">
            <a:noFill/>
          </a:ln>
        </p:spPr>
        <p:txBody>
          <a:bodyPr>
            <a:spAutoFit/>
          </a:bodyPr>
          <a:p>
            <a:pPr algn="just">
              <a:lnSpc>
                <a:spcPct val="150000"/>
              </a:lnSpc>
            </a:pPr>
            <a:r>
              <a:rPr sz="3200" b="1" dirty="0">
                <a:solidFill>
                  <a:srgbClr val="00B050"/>
                </a:solidFill>
                <a:latin typeface="Times New Roman" panose="02020603050405020304" pitchFamily="18" charset="0"/>
              </a:rPr>
              <a:t>Nhóm 2: </a:t>
            </a:r>
            <a:endParaRPr sz="3200" b="1" dirty="0">
              <a:solidFill>
                <a:srgbClr val="00B050"/>
              </a:solidFill>
              <a:latin typeface="Times New Roman" panose="02020603050405020304" pitchFamily="18" charset="0"/>
            </a:endParaRPr>
          </a:p>
          <a:p>
            <a:pPr algn="just">
              <a:lnSpc>
                <a:spcPct val="150000"/>
              </a:lnSpc>
            </a:pPr>
            <a:r>
              <a:rPr lang="nl-NL" altLang="x-none" sz="3200" b="1" dirty="0">
                <a:solidFill>
                  <a:srgbClr val="00B050"/>
                </a:solidFill>
                <a:latin typeface="Times New Roman" panose="02020603050405020304" pitchFamily="18" charset="0"/>
              </a:rPr>
              <a:t>- Biểu hiện:</a:t>
            </a:r>
            <a:endParaRPr sz="3200" b="1" dirty="0">
              <a:solidFill>
                <a:srgbClr val="00B050"/>
              </a:solidFill>
              <a:latin typeface="Times New Roman" panose="02020603050405020304" pitchFamily="18" charset="0"/>
            </a:endParaRPr>
          </a:p>
          <a:p>
            <a:pPr algn="just">
              <a:lnSpc>
                <a:spcPct val="150000"/>
              </a:lnSpc>
            </a:pPr>
            <a:r>
              <a:rPr lang="nl-NL" altLang="x-none" sz="3200" b="1" dirty="0">
                <a:solidFill>
                  <a:srgbClr val="00B050"/>
                </a:solidFill>
                <a:latin typeface="Times New Roman" panose="02020603050405020304" pitchFamily="18" charset="0"/>
              </a:rPr>
              <a:t>+ Bán cầu nào ngả về phía Mặt Trời nhiều hơn thì nhận được nhiều nhiệt và ánh sáng hơn, lúc này là mùa nóng. </a:t>
            </a:r>
            <a:endParaRPr sz="3200" b="1" dirty="0">
              <a:solidFill>
                <a:srgbClr val="00B050"/>
              </a:solidFill>
              <a:latin typeface="Times New Roman" panose="02020603050405020304" pitchFamily="18" charset="0"/>
            </a:endParaRPr>
          </a:p>
          <a:p>
            <a:pPr algn="just">
              <a:lnSpc>
                <a:spcPct val="150000"/>
              </a:lnSpc>
            </a:pPr>
            <a:r>
              <a:rPr lang="nl-NL" altLang="x-none" sz="3200" b="1" dirty="0">
                <a:solidFill>
                  <a:srgbClr val="00B050"/>
                </a:solidFill>
                <a:latin typeface="Times New Roman" panose="02020603050405020304" pitchFamily="18" charset="0"/>
              </a:rPr>
              <a:t>+ Ngược lại, bán cầu ngả về phía Mặt Trời ít hơn sẽ nhận được ít nhiệt và ánh sáng hơn, lúc này là mùa lạnh. Như vậy, trong cùng một thời điểm, mùa ở hai bán cầu trái ngược nhau.</a:t>
            </a:r>
            <a:endParaRPr sz="3200" b="1" dirty="0">
              <a:solidFill>
                <a:srgbClr val="00B050"/>
              </a:solidFill>
              <a:latin typeface="Times New Roman" panose="02020603050405020304" pitchFamily="18" charset="0"/>
            </a:endParaRPr>
          </a:p>
          <a:p>
            <a:pPr algn="just">
              <a:lnSpc>
                <a:spcPct val="150000"/>
              </a:lnSpc>
            </a:pPr>
            <a:r>
              <a:rPr sz="3200" b="1" dirty="0">
                <a:solidFill>
                  <a:srgbClr val="00B050"/>
                </a:solidFill>
                <a:latin typeface="Times New Roman" panose="02020603050405020304" pitchFamily="18" charset="0"/>
              </a:rPr>
              <a:t>+ Vào các ngày 22 – 6 bán cầu Bắc ngã về phía Mặt Trời nhiều hơn và 22 – 12 bán cầu Nam ngã về phía Mặt Trời nhiều hơn.</a:t>
            </a:r>
            <a:endParaRPr sz="3200" b="1" dirty="0">
              <a:solidFill>
                <a:srgbClr val="00B050"/>
              </a:solidFill>
              <a:latin typeface="Times New Roman" panose="02020603050405020304" pitchFamily="18"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30723"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30724"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30725"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30726" name="Rectangle 10"/>
          <p:cNvSpPr/>
          <p:nvPr/>
        </p:nvSpPr>
        <p:spPr>
          <a:xfrm>
            <a:off x="0" y="0"/>
            <a:ext cx="12192000" cy="457200"/>
          </a:xfrm>
          <a:prstGeom prst="rect">
            <a:avLst/>
          </a:prstGeom>
          <a:noFill/>
          <a:ln w="9525">
            <a:noFill/>
          </a:ln>
        </p:spPr>
        <p:txBody>
          <a:bodyPr wrap="none" anchor="ctr" anchorCtr="0">
            <a:spAutoFit/>
          </a:bodyPr>
          <a:p>
            <a:endParaRPr dirty="0">
              <a:latin typeface="Times New Roman" panose="02020603050405020304" pitchFamily="18" charset="0"/>
            </a:endParaRPr>
          </a:p>
        </p:txBody>
      </p:sp>
      <p:sp>
        <p:nvSpPr>
          <p:cNvPr id="30727" name="Rectangle 1"/>
          <p:cNvSpPr/>
          <p:nvPr/>
        </p:nvSpPr>
        <p:spPr>
          <a:xfrm>
            <a:off x="1568450" y="915988"/>
            <a:ext cx="9102725" cy="4148137"/>
          </a:xfrm>
          <a:prstGeom prst="rect">
            <a:avLst/>
          </a:prstGeom>
          <a:noFill/>
          <a:ln w="9525">
            <a:noFill/>
          </a:ln>
        </p:spPr>
        <p:txBody>
          <a:bodyPr>
            <a:spAutoFit/>
          </a:bodyPr>
          <a:p>
            <a:pPr algn="just">
              <a:lnSpc>
                <a:spcPct val="150000"/>
              </a:lnSpc>
            </a:pPr>
            <a:r>
              <a:rPr sz="3600" b="1" dirty="0">
                <a:solidFill>
                  <a:srgbClr val="00B050"/>
                </a:solidFill>
                <a:latin typeface="Times New Roman" panose="02020603050405020304" pitchFamily="18" charset="0"/>
              </a:rPr>
              <a:t>Nhóm 4: </a:t>
            </a:r>
            <a:endParaRPr sz="3600" b="1" dirty="0">
              <a:solidFill>
                <a:srgbClr val="00B050"/>
              </a:solidFill>
              <a:latin typeface="Times New Roman" panose="02020603050405020304" pitchFamily="18" charset="0"/>
            </a:endParaRPr>
          </a:p>
          <a:p>
            <a:pPr algn="just">
              <a:lnSpc>
                <a:spcPct val="150000"/>
              </a:lnSpc>
            </a:pPr>
            <a:r>
              <a:rPr sz="3600" b="1" dirty="0">
                <a:solidFill>
                  <a:srgbClr val="00B050"/>
                </a:solidFill>
                <a:latin typeface="Times New Roman" panose="02020603050405020304" pitchFamily="18" charset="0"/>
              </a:rPr>
              <a:t>+ Ngày 22 – 6 ở bán cầu Bắc là mùa nóng. Vì lúc này đang ngã về phía Mặt Trời.</a:t>
            </a:r>
            <a:endParaRPr sz="3600" b="1" dirty="0">
              <a:solidFill>
                <a:srgbClr val="00B050"/>
              </a:solidFill>
              <a:latin typeface="Times New Roman" panose="02020603050405020304" pitchFamily="18" charset="0"/>
            </a:endParaRPr>
          </a:p>
          <a:p>
            <a:pPr algn="just">
              <a:lnSpc>
                <a:spcPct val="150000"/>
              </a:lnSpc>
            </a:pPr>
            <a:r>
              <a:rPr sz="3600" b="1" dirty="0">
                <a:solidFill>
                  <a:srgbClr val="00B050"/>
                </a:solidFill>
                <a:latin typeface="Times New Roman" panose="02020603050405020304" pitchFamily="18" charset="0"/>
              </a:rPr>
              <a:t>+ Ngày 22 – 12 ở bán cầu Nam là mùa nóng. Vì lúc này đang ngã về phía Mặt Trời.</a:t>
            </a:r>
            <a:endParaRPr sz="3600" b="1" dirty="0">
              <a:solidFill>
                <a:srgbClr val="00B050"/>
              </a:solidFill>
              <a:latin typeface="Times New Roman" panose="02020603050405020304" pitchFamily="18"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31747"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31748"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31749"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31750" name="Rectangle 10"/>
          <p:cNvSpPr/>
          <p:nvPr/>
        </p:nvSpPr>
        <p:spPr>
          <a:xfrm>
            <a:off x="0" y="0"/>
            <a:ext cx="12192000" cy="457200"/>
          </a:xfrm>
          <a:prstGeom prst="rect">
            <a:avLst/>
          </a:prstGeom>
          <a:noFill/>
          <a:ln w="9525">
            <a:noFill/>
          </a:ln>
        </p:spPr>
        <p:txBody>
          <a:bodyPr wrap="none" anchor="ctr" anchorCtr="0">
            <a:spAutoFit/>
          </a:bodyPr>
          <a:p>
            <a:endParaRPr dirty="0">
              <a:latin typeface="Times New Roman" panose="02020603050405020304" pitchFamily="18" charset="0"/>
            </a:endParaRPr>
          </a:p>
        </p:txBody>
      </p:sp>
      <p:sp>
        <p:nvSpPr>
          <p:cNvPr id="31751" name="Rectangle 1"/>
          <p:cNvSpPr/>
          <p:nvPr/>
        </p:nvSpPr>
        <p:spPr>
          <a:xfrm>
            <a:off x="938213" y="496888"/>
            <a:ext cx="10150475" cy="5910262"/>
          </a:xfrm>
          <a:prstGeom prst="rect">
            <a:avLst/>
          </a:prstGeom>
          <a:noFill/>
          <a:ln w="9525">
            <a:noFill/>
          </a:ln>
        </p:spPr>
        <p:txBody>
          <a:bodyPr>
            <a:spAutoFit/>
          </a:bodyPr>
          <a:p>
            <a:pPr algn="just">
              <a:lnSpc>
                <a:spcPct val="150000"/>
              </a:lnSpc>
            </a:pPr>
            <a:r>
              <a:rPr sz="3600" b="1" dirty="0">
                <a:solidFill>
                  <a:srgbClr val="00B050"/>
                </a:solidFill>
                <a:latin typeface="Times New Roman" panose="02020603050405020304" pitchFamily="18" charset="0"/>
              </a:rPr>
              <a:t>Nhóm 4: </a:t>
            </a:r>
            <a:endParaRPr sz="3600" b="1" dirty="0">
              <a:solidFill>
                <a:srgbClr val="00B050"/>
              </a:solidFill>
              <a:latin typeface="Times New Roman" panose="02020603050405020304" pitchFamily="18" charset="0"/>
            </a:endParaRPr>
          </a:p>
          <a:p>
            <a:pPr algn="just">
              <a:lnSpc>
                <a:spcPct val="150000"/>
              </a:lnSpc>
            </a:pPr>
            <a:r>
              <a:rPr sz="3600" b="1" dirty="0">
                <a:solidFill>
                  <a:srgbClr val="00B050"/>
                </a:solidFill>
                <a:latin typeface="Times New Roman" panose="02020603050405020304" pitchFamily="18" charset="0"/>
              </a:rPr>
              <a:t>+ Sự phân hóa bốn mùa ở nước ta: Sự phân hoá bốn mùa Ở nước ta biểu hiện không rõ rệt lắm. Ở miền Bắc có đủ bốn mùa, tuy nhiên mùa xuân và mùa thu chỉ là những thời kì chuyển tiếp ngắn. Ở miền Nam hầu như nóng quanh năm, một năm phân làm hai mùa rõ rệt: mùa mưa và mùa khô.</a:t>
            </a:r>
            <a:endParaRPr sz="3600" b="1" dirty="0">
              <a:solidFill>
                <a:srgbClr val="00B050"/>
              </a:solidFill>
              <a:latin typeface="Times New Roman" panose="02020603050405020304" pitchFamily="18"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32771"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32772"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32773"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32774" name="Rectangle 2"/>
          <p:cNvSpPr/>
          <p:nvPr/>
        </p:nvSpPr>
        <p:spPr>
          <a:xfrm>
            <a:off x="823913" y="422275"/>
            <a:ext cx="10374312" cy="2306955"/>
          </a:xfrm>
          <a:prstGeom prst="rect">
            <a:avLst/>
          </a:prstGeom>
          <a:noFill/>
          <a:ln w="9525">
            <a:noFill/>
          </a:ln>
        </p:spPr>
        <p:txBody>
          <a:bodyPr>
            <a:spAutoFit/>
          </a:bodyPr>
          <a:p>
            <a:pPr algn="just"/>
            <a:r>
              <a:rPr lang="nl-NL" altLang="x-none" sz="3600" b="1" dirty="0">
                <a:latin typeface="Times New Roman" panose="02020603050405020304" pitchFamily="18" charset="0"/>
              </a:rPr>
              <a:t>- Mùa là một khoảng thời gian của năm, có những đặc điểm riêng về thời tiết và khí hậu.</a:t>
            </a:r>
            <a:r>
              <a:rPr lang="en-US" altLang="nl-NL" sz="3600" b="1" dirty="0">
                <a:latin typeface="Times New Roman" panose="02020603050405020304" pitchFamily="18" charset="0"/>
              </a:rPr>
              <a:t> Có 4 mùa : xuân, hạ, thu , đông.</a:t>
            </a:r>
            <a:endParaRPr sz="3600" b="1" dirty="0">
              <a:latin typeface="Times New Roman" panose="02020603050405020304" pitchFamily="18" charset="0"/>
            </a:endParaRPr>
          </a:p>
          <a:p>
            <a:pPr algn="just"/>
            <a:endParaRPr sz="3600" b="1" dirty="0">
              <a:latin typeface="Times New Roman" panose="02020603050405020304" pitchFamily="18"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33795"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sp>
        <p:nvSpPr>
          <p:cNvPr id="7" name="Rectangle 6"/>
          <p:cNvSpPr/>
          <p:nvPr/>
        </p:nvSpPr>
        <p:spPr>
          <a:xfrm>
            <a:off x="980659" y="92156"/>
            <a:ext cx="10204174" cy="1015663"/>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4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2. </a:t>
            </a:r>
            <a:r>
              <a:rPr kumimoji="0" lang="en-US" sz="4000" b="1" i="0" u="none" strike="noStrike" kern="1200" cap="none" spc="0" normalizeH="0" baseline="0" noProof="0" dirty="0" err="1"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Hiện</a:t>
            </a:r>
            <a:r>
              <a:rPr kumimoji="0" lang="en-US" sz="40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tượng</a:t>
            </a:r>
            <a:r>
              <a:rPr kumimoji="0" lang="en-US" sz="40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ngày</a:t>
            </a:r>
            <a:r>
              <a:rPr kumimoji="0" lang="en-US" sz="40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đêm</a:t>
            </a:r>
            <a:r>
              <a:rPr kumimoji="0" lang="en-US" sz="40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dài</a:t>
            </a:r>
            <a:r>
              <a:rPr kumimoji="0" lang="en-US" sz="40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ngắn</a:t>
            </a:r>
            <a:r>
              <a:rPr kumimoji="0" lang="en-US" sz="40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theo</a:t>
            </a:r>
            <a:r>
              <a:rPr kumimoji="0" lang="en-US" sz="40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mùa</a:t>
            </a:r>
            <a:r>
              <a:rPr kumimoji="0" lang="en-US" sz="40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en-US" sz="4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33797"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33798"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33799" name="Picture 14"/>
          <p:cNvPicPr>
            <a:picLocks noChangeAspect="1"/>
          </p:cNvPicPr>
          <p:nvPr/>
        </p:nvPicPr>
        <p:blipFill>
          <a:blip r:embed="rId3"/>
          <a:stretch>
            <a:fillRect/>
          </a:stretch>
        </p:blipFill>
        <p:spPr>
          <a:xfrm>
            <a:off x="2190750" y="2224088"/>
            <a:ext cx="7302500" cy="3214687"/>
          </a:xfrm>
          <a:prstGeom prst="rect">
            <a:avLst/>
          </a:prstGeom>
          <a:noFill/>
          <a:ln w="9525">
            <a:noFill/>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35843"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35844"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35845"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35846" name="Picture 14"/>
          <p:cNvPicPr>
            <a:picLocks noChangeAspect="1"/>
          </p:cNvPicPr>
          <p:nvPr/>
        </p:nvPicPr>
        <p:blipFill>
          <a:blip r:embed="rId3"/>
          <a:stretch>
            <a:fillRect/>
          </a:stretch>
        </p:blipFill>
        <p:spPr>
          <a:xfrm>
            <a:off x="1677988" y="2641600"/>
            <a:ext cx="9037637" cy="3979863"/>
          </a:xfrm>
          <a:prstGeom prst="rect">
            <a:avLst/>
          </a:prstGeom>
          <a:noFill/>
          <a:ln w="9525">
            <a:noFill/>
          </a:ln>
        </p:spPr>
      </p:pic>
      <p:sp>
        <p:nvSpPr>
          <p:cNvPr id="35847" name="Rectangle 1"/>
          <p:cNvSpPr/>
          <p:nvPr/>
        </p:nvSpPr>
        <p:spPr>
          <a:xfrm>
            <a:off x="1403350" y="57150"/>
            <a:ext cx="9402763" cy="2584450"/>
          </a:xfrm>
          <a:prstGeom prst="rect">
            <a:avLst/>
          </a:prstGeom>
          <a:noFill/>
          <a:ln w="9525">
            <a:noFill/>
          </a:ln>
        </p:spPr>
        <p:txBody>
          <a:bodyPr>
            <a:spAutoFit/>
          </a:bodyPr>
          <a:p>
            <a:pPr algn="just">
              <a:lnSpc>
                <a:spcPct val="150000"/>
              </a:lnSpc>
            </a:pPr>
            <a:r>
              <a:rPr sz="3600" b="1" dirty="0">
                <a:solidFill>
                  <a:srgbClr val="0000FF"/>
                </a:solidFill>
                <a:latin typeface="Times New Roman" panose="02020603050405020304" pitchFamily="18" charset="0"/>
              </a:rPr>
              <a:t>Ngày 22-6, Mặt Trời chiếu thẳng góc vào mặt đất ở vĩ tuyến nào? Thời điểm đó, ngày dài hơi đêm ở bán cầu Bắc hay bán cầu Nam?</a:t>
            </a:r>
            <a:endParaRPr sz="3600" b="1" dirty="0">
              <a:solidFill>
                <a:srgbClr val="0000FF"/>
              </a:solidFill>
              <a:latin typeface="Times New Roman" panose="02020603050405020304"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5" descr="POINSET2"/>
          <p:cNvPicPr>
            <a:picLocks noChangeAspect="1"/>
          </p:cNvPicPr>
          <p:nvPr/>
        </p:nvPicPr>
        <p:blipFill>
          <a:blip r:embed="rId1"/>
          <a:stretch>
            <a:fillRect/>
          </a:stretch>
        </p:blipFill>
        <p:spPr>
          <a:xfrm rot="5400000">
            <a:off x="10625138" y="92075"/>
            <a:ext cx="1241425" cy="1443038"/>
          </a:xfrm>
          <a:prstGeom prst="rect">
            <a:avLst/>
          </a:prstGeom>
          <a:noFill/>
          <a:ln w="9525">
            <a:noFill/>
          </a:ln>
        </p:spPr>
      </p:pic>
      <p:pic>
        <p:nvPicPr>
          <p:cNvPr id="6147" name="Picture 5" descr="POINSET2"/>
          <p:cNvPicPr>
            <a:picLocks noChangeAspect="1"/>
          </p:cNvPicPr>
          <p:nvPr/>
        </p:nvPicPr>
        <p:blipFill>
          <a:blip r:embed="rId1"/>
          <a:stretch>
            <a:fillRect/>
          </a:stretch>
        </p:blipFill>
        <p:spPr>
          <a:xfrm rot="5400000" flipV="1">
            <a:off x="342900" y="41275"/>
            <a:ext cx="1171575" cy="1476375"/>
          </a:xfrm>
          <a:prstGeom prst="rect">
            <a:avLst/>
          </a:prstGeom>
          <a:noFill/>
          <a:ln w="9525">
            <a:noFill/>
          </a:ln>
        </p:spPr>
      </p:pic>
      <p:pic>
        <p:nvPicPr>
          <p:cNvPr id="6148" name="Picture 5" descr="POINSET2"/>
          <p:cNvPicPr>
            <a:picLocks noChangeAspect="1"/>
          </p:cNvPicPr>
          <p:nvPr/>
        </p:nvPicPr>
        <p:blipFill>
          <a:blip r:embed="rId1"/>
          <a:stretch>
            <a:fillRect/>
          </a:stretch>
        </p:blipFill>
        <p:spPr>
          <a:xfrm rot="-5400000">
            <a:off x="323850" y="5337175"/>
            <a:ext cx="1241425" cy="1443038"/>
          </a:xfrm>
          <a:prstGeom prst="rect">
            <a:avLst/>
          </a:prstGeom>
          <a:noFill/>
          <a:ln w="9525">
            <a:noFill/>
          </a:ln>
        </p:spPr>
      </p:pic>
      <p:sp>
        <p:nvSpPr>
          <p:cNvPr id="11" name="Rectangle 10"/>
          <p:cNvSpPr/>
          <p:nvPr/>
        </p:nvSpPr>
        <p:spPr>
          <a:xfrm>
            <a:off x="944563" y="1660525"/>
            <a:ext cx="10109200" cy="3675063"/>
          </a:xfrm>
          <a:prstGeom prst="rect">
            <a:avLst/>
          </a:prstGeom>
          <a:noFill/>
          <a:ln w="9525">
            <a:noFill/>
          </a:ln>
        </p:spPr>
        <p:txBody>
          <a:bodyPr>
            <a:spAutoFit/>
          </a:bodyPr>
          <a:p>
            <a:pPr algn="just">
              <a:lnSpc>
                <a:spcPct val="150000"/>
              </a:lnSpc>
            </a:pPr>
            <a:r>
              <a:rPr sz="4000" b="1" dirty="0">
                <a:solidFill>
                  <a:srgbClr val="7030A0"/>
                </a:solidFill>
                <a:latin typeface="Times New Roman" panose="02020603050405020304" pitchFamily="18" charset="0"/>
              </a:rPr>
              <a:t>Vậy mùa là gì? Nguyên nhân nào sinh ra các mùa và sự phân hóa mùa ở nước ta như thế nào? Để biết được điều này, lớp chúng ta cùng tìm hiểu qua bài học hôm nay.</a:t>
            </a:r>
            <a:endParaRPr sz="4000" b="1" dirty="0">
              <a:solidFill>
                <a:srgbClr val="7030A0"/>
              </a:solidFill>
              <a:latin typeface="Times New Roman" panose="02020603050405020304" pitchFamily="18" charset="0"/>
            </a:endParaRPr>
          </a:p>
        </p:txBody>
      </p:sp>
      <p:pic>
        <p:nvPicPr>
          <p:cNvPr id="6150"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36867"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36868"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36869"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36870" name="Picture 14"/>
          <p:cNvPicPr>
            <a:picLocks noChangeAspect="1"/>
          </p:cNvPicPr>
          <p:nvPr/>
        </p:nvPicPr>
        <p:blipFill>
          <a:blip r:embed="rId3"/>
          <a:stretch>
            <a:fillRect/>
          </a:stretch>
        </p:blipFill>
        <p:spPr>
          <a:xfrm>
            <a:off x="1677988" y="2641600"/>
            <a:ext cx="9037637" cy="3979863"/>
          </a:xfrm>
          <a:prstGeom prst="rect">
            <a:avLst/>
          </a:prstGeom>
          <a:noFill/>
          <a:ln w="9525">
            <a:noFill/>
          </a:ln>
        </p:spPr>
      </p:pic>
      <p:sp>
        <p:nvSpPr>
          <p:cNvPr id="36871" name="Rectangle 1"/>
          <p:cNvSpPr/>
          <p:nvPr/>
        </p:nvSpPr>
        <p:spPr>
          <a:xfrm>
            <a:off x="1403350" y="57150"/>
            <a:ext cx="9402763" cy="2486025"/>
          </a:xfrm>
          <a:prstGeom prst="rect">
            <a:avLst/>
          </a:prstGeom>
          <a:noFill/>
          <a:ln w="9525">
            <a:noFill/>
          </a:ln>
        </p:spPr>
        <p:txBody>
          <a:bodyPr>
            <a:spAutoFit/>
          </a:bodyPr>
          <a:p>
            <a:pPr algn="just">
              <a:lnSpc>
                <a:spcPct val="150000"/>
              </a:lnSpc>
            </a:pPr>
            <a:r>
              <a:rPr sz="3600" b="1" dirty="0">
                <a:solidFill>
                  <a:srgbClr val="00B050"/>
                </a:solidFill>
                <a:latin typeface="Times New Roman" panose="02020603050405020304" pitchFamily="18" charset="0"/>
              </a:rPr>
              <a:t>Ngày 22-6, Mặt Trời chiếu thẳng góc vào mặt đất ở vĩ tuyến 23</a:t>
            </a:r>
            <a:r>
              <a:rPr sz="3600" b="1" baseline="30000" dirty="0">
                <a:solidFill>
                  <a:srgbClr val="00B050"/>
                </a:solidFill>
                <a:latin typeface="Times New Roman" panose="02020603050405020304" pitchFamily="18" charset="0"/>
              </a:rPr>
              <a:t>0</a:t>
            </a:r>
            <a:r>
              <a:rPr sz="3600" b="1" dirty="0">
                <a:solidFill>
                  <a:srgbClr val="00B050"/>
                </a:solidFill>
                <a:latin typeface="Times New Roman" panose="02020603050405020304" pitchFamily="18" charset="0"/>
              </a:rPr>
              <a:t>27’B. Thời điểm đó, ngày dài hơn đêm ở bán cầu Bắc.</a:t>
            </a:r>
            <a:endParaRPr sz="3600" b="1" dirty="0">
              <a:solidFill>
                <a:srgbClr val="00B050"/>
              </a:solidFill>
              <a:latin typeface="Times New Roman" panose="02020603050405020304" pitchFamily="18"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37891"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37892"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37893"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37894" name="Picture 14"/>
          <p:cNvPicPr>
            <a:picLocks noChangeAspect="1"/>
          </p:cNvPicPr>
          <p:nvPr/>
        </p:nvPicPr>
        <p:blipFill>
          <a:blip r:embed="rId3"/>
          <a:stretch>
            <a:fillRect/>
          </a:stretch>
        </p:blipFill>
        <p:spPr>
          <a:xfrm>
            <a:off x="1677988" y="2641600"/>
            <a:ext cx="9037637" cy="3979863"/>
          </a:xfrm>
          <a:prstGeom prst="rect">
            <a:avLst/>
          </a:prstGeom>
          <a:noFill/>
          <a:ln w="9525">
            <a:noFill/>
          </a:ln>
        </p:spPr>
      </p:pic>
      <p:sp>
        <p:nvSpPr>
          <p:cNvPr id="37895" name="Rectangle 1"/>
          <p:cNvSpPr/>
          <p:nvPr/>
        </p:nvSpPr>
        <p:spPr>
          <a:xfrm>
            <a:off x="1403350" y="57150"/>
            <a:ext cx="9402763" cy="2486025"/>
          </a:xfrm>
          <a:prstGeom prst="rect">
            <a:avLst/>
          </a:prstGeom>
          <a:noFill/>
          <a:ln w="9525">
            <a:noFill/>
          </a:ln>
        </p:spPr>
        <p:txBody>
          <a:bodyPr>
            <a:spAutoFit/>
          </a:bodyPr>
          <a:p>
            <a:pPr algn="just">
              <a:lnSpc>
                <a:spcPct val="150000"/>
              </a:lnSpc>
            </a:pPr>
            <a:r>
              <a:rPr sz="3600" b="1" dirty="0">
                <a:solidFill>
                  <a:srgbClr val="0000FF"/>
                </a:solidFill>
                <a:latin typeface="Times New Roman" panose="02020603050405020304" pitchFamily="18" charset="0"/>
              </a:rPr>
              <a:t>Ngày 22-12, Mặt Trời chiếu thẳng góc vào mặt đất ở vĩ tuyến nào? Thời điểm đó, ngày dài hơn đêm ở bán cầu Bắc hay bán cầu Nam?</a:t>
            </a:r>
            <a:endParaRPr sz="3600" b="1" dirty="0">
              <a:solidFill>
                <a:srgbClr val="0000FF"/>
              </a:solidFill>
              <a:latin typeface="Times New Roman" panose="02020603050405020304" pitchFamily="18"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38915"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38916"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38917"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38918" name="Picture 14"/>
          <p:cNvPicPr>
            <a:picLocks noChangeAspect="1"/>
          </p:cNvPicPr>
          <p:nvPr/>
        </p:nvPicPr>
        <p:blipFill>
          <a:blip r:embed="rId3"/>
          <a:stretch>
            <a:fillRect/>
          </a:stretch>
        </p:blipFill>
        <p:spPr>
          <a:xfrm>
            <a:off x="1677988" y="2641600"/>
            <a:ext cx="9037637" cy="3979863"/>
          </a:xfrm>
          <a:prstGeom prst="rect">
            <a:avLst/>
          </a:prstGeom>
          <a:noFill/>
          <a:ln w="9525">
            <a:noFill/>
          </a:ln>
        </p:spPr>
      </p:pic>
      <p:sp>
        <p:nvSpPr>
          <p:cNvPr id="38919" name="Rectangle 1"/>
          <p:cNvSpPr/>
          <p:nvPr/>
        </p:nvSpPr>
        <p:spPr>
          <a:xfrm>
            <a:off x="1403350" y="57150"/>
            <a:ext cx="9402763" cy="2486025"/>
          </a:xfrm>
          <a:prstGeom prst="rect">
            <a:avLst/>
          </a:prstGeom>
          <a:noFill/>
          <a:ln w="9525">
            <a:noFill/>
          </a:ln>
        </p:spPr>
        <p:txBody>
          <a:bodyPr>
            <a:spAutoFit/>
          </a:bodyPr>
          <a:p>
            <a:pPr algn="just">
              <a:lnSpc>
                <a:spcPct val="150000"/>
              </a:lnSpc>
            </a:pPr>
            <a:r>
              <a:rPr sz="3600" b="1" dirty="0">
                <a:solidFill>
                  <a:srgbClr val="00B050"/>
                </a:solidFill>
                <a:latin typeface="Times New Roman" panose="02020603050405020304" pitchFamily="18" charset="0"/>
              </a:rPr>
              <a:t>Ngày 22-12, Mặt Trời chiếu thẳng góc vào mặt đất ở vĩ tuyến: 23</a:t>
            </a:r>
            <a:r>
              <a:rPr sz="3600" b="1" baseline="30000" dirty="0">
                <a:solidFill>
                  <a:srgbClr val="00B050"/>
                </a:solidFill>
                <a:latin typeface="Times New Roman" panose="02020603050405020304" pitchFamily="18" charset="0"/>
              </a:rPr>
              <a:t>0</a:t>
            </a:r>
            <a:r>
              <a:rPr sz="3600" b="1" dirty="0">
                <a:solidFill>
                  <a:srgbClr val="00B050"/>
                </a:solidFill>
                <a:latin typeface="Times New Roman" panose="02020603050405020304" pitchFamily="18" charset="0"/>
              </a:rPr>
              <a:t>27’N. Thời điểm đó, ngày dài hơn đêm ở bán cầu Nam.</a:t>
            </a:r>
            <a:endParaRPr sz="3600" b="1" dirty="0">
              <a:solidFill>
                <a:srgbClr val="00B050"/>
              </a:solidFill>
              <a:latin typeface="Times New Roman" panose="02020603050405020304" pitchFamily="18"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8"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39939"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39940"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39941"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39942" name="Picture 15"/>
          <p:cNvPicPr>
            <a:picLocks noChangeAspect="1"/>
          </p:cNvPicPr>
          <p:nvPr/>
        </p:nvPicPr>
        <p:blipFill>
          <a:blip r:embed="rId3"/>
          <a:stretch>
            <a:fillRect/>
          </a:stretch>
        </p:blipFill>
        <p:spPr>
          <a:xfrm>
            <a:off x="1827213" y="3052763"/>
            <a:ext cx="8550275" cy="3568700"/>
          </a:xfrm>
          <a:prstGeom prst="rect">
            <a:avLst/>
          </a:prstGeom>
          <a:noFill/>
          <a:ln w="9525">
            <a:noFill/>
          </a:ln>
        </p:spPr>
      </p:pic>
      <p:sp>
        <p:nvSpPr>
          <p:cNvPr id="39943" name="Rectangle 1"/>
          <p:cNvSpPr/>
          <p:nvPr/>
        </p:nvSpPr>
        <p:spPr>
          <a:xfrm>
            <a:off x="1660525" y="752475"/>
            <a:ext cx="8450263" cy="1754188"/>
          </a:xfrm>
          <a:prstGeom prst="rect">
            <a:avLst/>
          </a:prstGeom>
          <a:noFill/>
          <a:ln w="9525">
            <a:noFill/>
          </a:ln>
        </p:spPr>
        <p:txBody>
          <a:bodyPr>
            <a:spAutoFit/>
          </a:bodyPr>
          <a:p>
            <a:pPr algn="just">
              <a:lnSpc>
                <a:spcPct val="150000"/>
              </a:lnSpc>
            </a:pPr>
            <a:r>
              <a:rPr sz="3600" b="1" dirty="0">
                <a:solidFill>
                  <a:srgbClr val="0000FF"/>
                </a:solidFill>
                <a:latin typeface="Times New Roman" panose="02020603050405020304" pitchFamily="18" charset="0"/>
              </a:rPr>
              <a:t>So sánh độ dài giữa ngày và đêm ở các điểm A, B, C vào ngày 22-6 và 22-12.</a:t>
            </a:r>
            <a:endParaRPr sz="3600" b="1" dirty="0">
              <a:solidFill>
                <a:srgbClr val="0000FF"/>
              </a:solidFill>
              <a:latin typeface="Times New Roman" panose="02020603050405020304" pitchFamily="18"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2"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40963"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40964"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40965"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40966" name="Picture 15"/>
          <p:cNvPicPr>
            <a:picLocks noChangeAspect="1"/>
          </p:cNvPicPr>
          <p:nvPr/>
        </p:nvPicPr>
        <p:blipFill>
          <a:blip r:embed="rId3"/>
          <a:stretch>
            <a:fillRect/>
          </a:stretch>
        </p:blipFill>
        <p:spPr>
          <a:xfrm>
            <a:off x="1827213" y="3351213"/>
            <a:ext cx="7832725" cy="3270250"/>
          </a:xfrm>
          <a:prstGeom prst="rect">
            <a:avLst/>
          </a:prstGeom>
          <a:noFill/>
          <a:ln w="9525">
            <a:noFill/>
          </a:ln>
        </p:spPr>
      </p:pic>
      <p:sp>
        <p:nvSpPr>
          <p:cNvPr id="40967" name="Rectangle 1"/>
          <p:cNvSpPr/>
          <p:nvPr/>
        </p:nvSpPr>
        <p:spPr>
          <a:xfrm>
            <a:off x="1262063" y="0"/>
            <a:ext cx="9409112" cy="3416300"/>
          </a:xfrm>
          <a:prstGeom prst="rect">
            <a:avLst/>
          </a:prstGeom>
          <a:noFill/>
          <a:ln w="9525">
            <a:noFill/>
          </a:ln>
        </p:spPr>
        <p:txBody>
          <a:bodyPr>
            <a:spAutoFit/>
          </a:bodyPr>
          <a:p>
            <a:pPr algn="just"/>
            <a:r>
              <a:rPr sz="3600" b="1" dirty="0">
                <a:solidFill>
                  <a:srgbClr val="00B050"/>
                </a:solidFill>
                <a:latin typeface="Times New Roman" panose="02020603050405020304" pitchFamily="18" charset="0"/>
              </a:rPr>
              <a:t>So sánh độ dài giữa ngày và đêm ở các điểm A, B, C vào ngày 22-6 và 22-12: điểm A có ngày và đêm dài bằng nhau. Điểm B có ngày dài hơn đêm vào ngày 22-6 và đêm dài hơn ngày vào ngày 22-12. Điểm C có ngày dài 24h vào ngày 22-6 và đêm dài 24h vào ngày 22-12.</a:t>
            </a:r>
            <a:endParaRPr sz="3600" b="1" dirty="0">
              <a:solidFill>
                <a:srgbClr val="00B050"/>
              </a:solidFill>
              <a:latin typeface="Times New Roman" panose="02020603050405020304" pitchFamily="18"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6"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41987"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41988"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41989"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41990" name="Picture 15"/>
          <p:cNvPicPr>
            <a:picLocks noChangeAspect="1"/>
          </p:cNvPicPr>
          <p:nvPr/>
        </p:nvPicPr>
        <p:blipFill>
          <a:blip r:embed="rId3"/>
          <a:stretch>
            <a:fillRect/>
          </a:stretch>
        </p:blipFill>
        <p:spPr>
          <a:xfrm>
            <a:off x="1827213" y="3052763"/>
            <a:ext cx="8550275" cy="3568700"/>
          </a:xfrm>
          <a:prstGeom prst="rect">
            <a:avLst/>
          </a:prstGeom>
          <a:noFill/>
          <a:ln w="9525">
            <a:noFill/>
          </a:ln>
        </p:spPr>
      </p:pic>
      <p:sp>
        <p:nvSpPr>
          <p:cNvPr id="41991" name="Rectangle 1"/>
          <p:cNvSpPr/>
          <p:nvPr/>
        </p:nvSpPr>
        <p:spPr>
          <a:xfrm>
            <a:off x="1660525" y="293688"/>
            <a:ext cx="8450263" cy="2486025"/>
          </a:xfrm>
          <a:prstGeom prst="rect">
            <a:avLst/>
          </a:prstGeom>
          <a:noFill/>
          <a:ln w="9525">
            <a:noFill/>
          </a:ln>
        </p:spPr>
        <p:txBody>
          <a:bodyPr>
            <a:spAutoFit/>
          </a:bodyPr>
          <a:p>
            <a:pPr algn="just">
              <a:lnSpc>
                <a:spcPct val="150000"/>
              </a:lnSpc>
            </a:pPr>
            <a:r>
              <a:rPr sz="3600" b="1" dirty="0">
                <a:solidFill>
                  <a:srgbClr val="0000FF"/>
                </a:solidFill>
                <a:latin typeface="Times New Roman" panose="02020603050405020304" pitchFamily="18" charset="0"/>
              </a:rPr>
              <a:t>Rút ra kết luận về sự chênh lệch ngày đêm theo mùa từ kết quả so sánh trên. Nêu nguyên nhân.</a:t>
            </a:r>
            <a:endParaRPr sz="3600" b="1" dirty="0">
              <a:solidFill>
                <a:srgbClr val="0000FF"/>
              </a:solidFill>
              <a:latin typeface="Times New Roman" panose="02020603050405020304" pitchFamily="18"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p:nvPr/>
        </p:nvSpPr>
        <p:spPr>
          <a:xfrm>
            <a:off x="476250" y="482600"/>
            <a:ext cx="11269663" cy="3784600"/>
          </a:xfrm>
          <a:prstGeom prst="rect">
            <a:avLst/>
          </a:prstGeom>
          <a:noFill/>
          <a:ln w="9525">
            <a:noFill/>
          </a:ln>
        </p:spPr>
        <p:txBody>
          <a:bodyPr>
            <a:spAutoFit/>
          </a:bodyPr>
          <a:p>
            <a:pPr algn="just">
              <a:lnSpc>
                <a:spcPct val="150000"/>
              </a:lnSpc>
            </a:pPr>
            <a:r>
              <a:rPr lang="nl-NL" altLang="x-none" sz="3200" b="1" dirty="0">
                <a:latin typeface="Times New Roman" panose="02020603050405020304" pitchFamily="18" charset="0"/>
              </a:rPr>
              <a:t>- </a:t>
            </a:r>
            <a:r>
              <a:rPr lang="en-US" altLang="nl-NL" sz="3200" b="1" dirty="0">
                <a:latin typeface="Times New Roman" panose="02020603050405020304" pitchFamily="18" charset="0"/>
              </a:rPr>
              <a:t>Đ</a:t>
            </a:r>
            <a:r>
              <a:rPr lang="nl-NL" altLang="x-none" sz="3200" b="1" dirty="0">
                <a:latin typeface="Times New Roman" panose="02020603050405020304" pitchFamily="18" charset="0"/>
              </a:rPr>
              <a:t>ường phân chia sáng tối không trùng với trục Trái Đất nên  có hiện tượng ngày, đêm dài ngắn khác nhau. </a:t>
            </a:r>
            <a:endParaRPr sz="3200" b="1" dirty="0">
              <a:latin typeface="Times New Roman" panose="02020603050405020304" pitchFamily="18" charset="0"/>
            </a:endParaRPr>
          </a:p>
          <a:p>
            <a:pPr algn="just">
              <a:lnSpc>
                <a:spcPct val="150000"/>
              </a:lnSpc>
            </a:pPr>
            <a:r>
              <a:rPr lang="nl-NL" altLang="x-none" sz="3200" b="1" dirty="0">
                <a:latin typeface="Times New Roman" panose="02020603050405020304" pitchFamily="18" charset="0"/>
              </a:rPr>
              <a:t>- Các địa điểm nằm trên đường Xích đạo quanh năm luôn có ngày, đêm dài bằng nhau. </a:t>
            </a:r>
            <a:endParaRPr sz="3200" b="1" dirty="0">
              <a:latin typeface="Times New Roman" panose="02020603050405020304" pitchFamily="18" charset="0"/>
            </a:endParaRPr>
          </a:p>
          <a:p>
            <a:pPr algn="just">
              <a:lnSpc>
                <a:spcPct val="150000"/>
              </a:lnSpc>
            </a:pPr>
            <a:endParaRPr sz="3200" b="1" dirty="0">
              <a:latin typeface="Times New Roman" panose="02020603050405020304" pitchFamily="18"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4"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44035"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44036"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sp>
        <p:nvSpPr>
          <p:cNvPr id="7" name="Rectangle 6"/>
          <p:cNvSpPr/>
          <p:nvPr/>
        </p:nvSpPr>
        <p:spPr>
          <a:xfrm>
            <a:off x="2770822" y="2357482"/>
            <a:ext cx="6720908" cy="1246495"/>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Luyện</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tập</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và</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vận</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dụng</a:t>
            </a:r>
            <a:endPar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44038"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8" name="Picture 5" descr="POINSET2"/>
          <p:cNvPicPr>
            <a:picLocks noChangeAspect="1"/>
          </p:cNvPicPr>
          <p:nvPr/>
        </p:nvPicPr>
        <p:blipFill>
          <a:blip r:embed="rId1"/>
          <a:stretch>
            <a:fillRect/>
          </a:stretch>
        </p:blipFill>
        <p:spPr>
          <a:xfrm rot="5400000">
            <a:off x="10626725" y="77788"/>
            <a:ext cx="1241425" cy="1441450"/>
          </a:xfrm>
          <a:prstGeom prst="rect">
            <a:avLst/>
          </a:prstGeom>
          <a:noFill/>
          <a:ln w="9525">
            <a:noFill/>
          </a:ln>
        </p:spPr>
      </p:pic>
      <p:pic>
        <p:nvPicPr>
          <p:cNvPr id="45059"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45060"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45061"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45062" name="Rectangle 1"/>
          <p:cNvSpPr/>
          <p:nvPr/>
        </p:nvSpPr>
        <p:spPr>
          <a:xfrm>
            <a:off x="1874838" y="1885950"/>
            <a:ext cx="8234362" cy="2584450"/>
          </a:xfrm>
          <a:prstGeom prst="rect">
            <a:avLst/>
          </a:prstGeom>
          <a:noFill/>
          <a:ln w="9525">
            <a:noFill/>
          </a:ln>
        </p:spPr>
        <p:txBody>
          <a:bodyPr>
            <a:spAutoFit/>
          </a:bodyPr>
          <a:p>
            <a:pPr algn="just">
              <a:lnSpc>
                <a:spcPct val="150000"/>
              </a:lnSpc>
            </a:pPr>
            <a:r>
              <a:rPr sz="3600" b="1" dirty="0">
                <a:solidFill>
                  <a:srgbClr val="0000FF"/>
                </a:solidFill>
                <a:latin typeface="Times New Roman" panose="02020603050405020304" pitchFamily="18" charset="0"/>
              </a:rPr>
              <a:t>Hãy giải thích câu tục ngữ Việt Nam: </a:t>
            </a:r>
            <a:endParaRPr sz="3600" b="1" dirty="0">
              <a:solidFill>
                <a:srgbClr val="0000FF"/>
              </a:solidFill>
              <a:latin typeface="Times New Roman" panose="02020603050405020304" pitchFamily="18" charset="0"/>
            </a:endParaRPr>
          </a:p>
          <a:p>
            <a:pPr algn="just">
              <a:lnSpc>
                <a:spcPct val="150000"/>
              </a:lnSpc>
            </a:pPr>
            <a:r>
              <a:rPr sz="3600" b="1" dirty="0">
                <a:solidFill>
                  <a:srgbClr val="0000FF"/>
                </a:solidFill>
                <a:latin typeface="Times New Roman" panose="02020603050405020304" pitchFamily="18" charset="0"/>
              </a:rPr>
              <a:t>“Đêm tháng năm chưa nằm đã sáng,</a:t>
            </a:r>
            <a:endParaRPr sz="3600" b="1" dirty="0">
              <a:solidFill>
                <a:srgbClr val="0000FF"/>
              </a:solidFill>
              <a:latin typeface="Times New Roman" panose="02020603050405020304" pitchFamily="18" charset="0"/>
            </a:endParaRPr>
          </a:p>
          <a:p>
            <a:pPr algn="just">
              <a:lnSpc>
                <a:spcPct val="150000"/>
              </a:lnSpc>
            </a:pPr>
            <a:r>
              <a:rPr sz="3600" b="1" dirty="0">
                <a:solidFill>
                  <a:srgbClr val="0000FF"/>
                </a:solidFill>
                <a:latin typeface="Times New Roman" panose="02020603050405020304" pitchFamily="18" charset="0"/>
              </a:rPr>
              <a:t>Ngày tháng mười chưa cười đã tối’’</a:t>
            </a:r>
            <a:endParaRPr sz="3600" b="1" dirty="0">
              <a:solidFill>
                <a:srgbClr val="0000FF"/>
              </a:solidFill>
              <a:latin typeface="Times New Roman" panose="02020603050405020304" pitchFamily="18"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1"/>
          <p:cNvSpPr/>
          <p:nvPr/>
        </p:nvSpPr>
        <p:spPr>
          <a:xfrm>
            <a:off x="347663" y="177800"/>
            <a:ext cx="11501437" cy="6556375"/>
          </a:xfrm>
          <a:prstGeom prst="rect">
            <a:avLst/>
          </a:prstGeom>
          <a:noFill/>
          <a:ln w="9525">
            <a:noFill/>
          </a:ln>
        </p:spPr>
        <p:txBody>
          <a:bodyPr>
            <a:spAutoFit/>
          </a:bodyPr>
          <a:p>
            <a:pPr algn="just"/>
            <a:r>
              <a:rPr sz="3500" b="1" dirty="0">
                <a:solidFill>
                  <a:srgbClr val="00B050"/>
                </a:solidFill>
                <a:latin typeface="Times New Roman" panose="02020603050405020304" pitchFamily="18" charset="0"/>
              </a:rPr>
              <a:t>- Trái Đất chuyển động quanh Mặt Trời, trục Trái Đất luôn nghiêng về một hướng không đổi nên lần lượt từng nửa cầu ngả về phía Mặt Trời còn nửa kia thì chếch xa.</a:t>
            </a:r>
            <a:endParaRPr sz="3500" b="1" dirty="0">
              <a:solidFill>
                <a:srgbClr val="00B050"/>
              </a:solidFill>
              <a:latin typeface="Times New Roman" panose="02020603050405020304" pitchFamily="18" charset="0"/>
            </a:endParaRPr>
          </a:p>
          <a:p>
            <a:pPr algn="just"/>
            <a:r>
              <a:rPr sz="3500" b="1" dirty="0">
                <a:solidFill>
                  <a:srgbClr val="00B050"/>
                </a:solidFill>
                <a:latin typeface="Times New Roman" panose="02020603050405020304" pitchFamily="18" charset="0"/>
              </a:rPr>
              <a:t>- Vào khoảng tháng 5 âm lịch (nhằm tháng 6 dương lịch) là thời gian bán cầu Bắc ngả về phía Mặt Trời nhiều nhất nên các vùng ở Bắc bán cầu nhận được nhiều nhiệt nhất, (là mùa hạ) đồng thời, thời gian ban ngày kéo dài, đêm ngắn hơn (Đêm tháng 5 chưa nằm đã sáng).</a:t>
            </a:r>
            <a:endParaRPr sz="3500" b="1" dirty="0">
              <a:solidFill>
                <a:srgbClr val="00B050"/>
              </a:solidFill>
              <a:latin typeface="Times New Roman" panose="02020603050405020304" pitchFamily="18" charset="0"/>
            </a:endParaRPr>
          </a:p>
          <a:p>
            <a:pPr algn="just"/>
            <a:r>
              <a:rPr sz="3500" b="1" dirty="0">
                <a:solidFill>
                  <a:srgbClr val="00B050"/>
                </a:solidFill>
                <a:latin typeface="Times New Roman" panose="02020603050405020304" pitchFamily="18" charset="0"/>
              </a:rPr>
              <a:t>- Vào khoảng tháng 10 âm lịch (nhằm tháng 11 dương lịch) là thời gian bán cầu Bắc chếch xa Mặt Trời nhất nên nhận được ít nhiệt (là mùa Đông), lúc này thời gian ban ngày rất ngắn, đêm kéo dài (Ngày tháng 10 chưa cười đã tối).</a:t>
            </a:r>
            <a:endParaRPr sz="3500" b="1" dirty="0">
              <a:solidFill>
                <a:srgbClr val="00B050"/>
              </a:solidFill>
              <a:latin typeface="Times New Roman" panose="02020603050405020304"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5" descr="POINSET2"/>
          <p:cNvPicPr>
            <a:picLocks noChangeAspect="1"/>
          </p:cNvPicPr>
          <p:nvPr/>
        </p:nvPicPr>
        <p:blipFill>
          <a:blip r:embed="rId1"/>
          <a:stretch>
            <a:fillRect/>
          </a:stretch>
        </p:blipFill>
        <p:spPr>
          <a:xfrm rot="5400000">
            <a:off x="10599738" y="-7937"/>
            <a:ext cx="1243012" cy="1443037"/>
          </a:xfrm>
          <a:prstGeom prst="rect">
            <a:avLst/>
          </a:prstGeom>
          <a:noFill/>
          <a:ln w="9525">
            <a:noFill/>
          </a:ln>
        </p:spPr>
      </p:pic>
      <p:pic>
        <p:nvPicPr>
          <p:cNvPr id="7171" name="Picture 6" descr="POINSET3"/>
          <p:cNvPicPr>
            <a:picLocks noChangeAspect="1"/>
          </p:cNvPicPr>
          <p:nvPr/>
        </p:nvPicPr>
        <p:blipFill>
          <a:blip r:embed="rId2"/>
          <a:stretch>
            <a:fillRect/>
          </a:stretch>
        </p:blipFill>
        <p:spPr>
          <a:xfrm>
            <a:off x="9983788" y="5260975"/>
            <a:ext cx="2139950" cy="1597025"/>
          </a:xfrm>
          <a:prstGeom prst="rect">
            <a:avLst/>
          </a:prstGeom>
          <a:noFill/>
          <a:ln w="9525">
            <a:noFill/>
          </a:ln>
        </p:spPr>
      </p:pic>
      <p:pic>
        <p:nvPicPr>
          <p:cNvPr id="7172" name="Picture 5" descr="POINSET2"/>
          <p:cNvPicPr>
            <a:picLocks noChangeAspect="1"/>
          </p:cNvPicPr>
          <p:nvPr/>
        </p:nvPicPr>
        <p:blipFill>
          <a:blip r:embed="rId1"/>
          <a:stretch>
            <a:fillRect/>
          </a:stretch>
        </p:blipFill>
        <p:spPr>
          <a:xfrm rot="5400000" flipV="1">
            <a:off x="393700" y="-60325"/>
            <a:ext cx="1171575" cy="1476375"/>
          </a:xfrm>
          <a:prstGeom prst="rect">
            <a:avLst/>
          </a:prstGeom>
          <a:noFill/>
          <a:ln w="9525">
            <a:noFill/>
          </a:ln>
        </p:spPr>
      </p:pic>
      <p:sp>
        <p:nvSpPr>
          <p:cNvPr id="9" name="Rectangle 8"/>
          <p:cNvSpPr/>
          <p:nvPr/>
        </p:nvSpPr>
        <p:spPr>
          <a:xfrm>
            <a:off x="1242274" y="0"/>
            <a:ext cx="9978887" cy="2584450"/>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Tiết 15,16     BÀI </a:t>
            </a:r>
            <a:r>
              <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7</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CHUYỂN ĐỘNG QUANH MẶT TRỜI CỦA TRÁI ĐẤT VÀ HỆ QUẢ</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7174" name="Picture 11" descr="POINSET2"/>
          <p:cNvPicPr>
            <a:picLocks noChangeAspect="1"/>
          </p:cNvPicPr>
          <p:nvPr/>
        </p:nvPicPr>
        <p:blipFill>
          <a:blip r:embed="rId1"/>
          <a:stretch>
            <a:fillRect/>
          </a:stretch>
        </p:blipFill>
        <p:spPr>
          <a:xfrm rot="-5400000">
            <a:off x="238125" y="5337175"/>
            <a:ext cx="1243013" cy="1443038"/>
          </a:xfrm>
          <a:prstGeom prst="rect">
            <a:avLst/>
          </a:prstGeom>
          <a:noFill/>
          <a:ln w="9525">
            <a:noFill/>
          </a:ln>
        </p:spPr>
      </p:pic>
      <p:sp>
        <p:nvSpPr>
          <p:cNvPr id="7175" name="Rectangle 9"/>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sp>
        <p:nvSpPr>
          <p:cNvPr id="7176" name="Rectangle 11"/>
          <p:cNvSpPr/>
          <p:nvPr/>
        </p:nvSpPr>
        <p:spPr>
          <a:xfrm>
            <a:off x="0" y="0"/>
            <a:ext cx="12192000" cy="457200"/>
          </a:xfrm>
          <a:prstGeom prst="rect">
            <a:avLst/>
          </a:prstGeom>
          <a:noFill/>
          <a:ln w="9525">
            <a:noFill/>
          </a:ln>
        </p:spPr>
        <p:txBody>
          <a:bodyPr wrap="none" anchor="ctr" anchorCtr="0">
            <a:spAutoFit/>
          </a:bodyPr>
          <a:p>
            <a:endParaRPr dirty="0">
              <a:latin typeface="Times New Roman" panose="02020603050405020304" pitchFamily="18" charset="0"/>
            </a:endParaRPr>
          </a:p>
        </p:txBody>
      </p:sp>
      <p:pic>
        <p:nvPicPr>
          <p:cNvPr id="7177" name="Picture 319"/>
          <p:cNvPicPr>
            <a:picLocks noChangeAspect="1"/>
          </p:cNvPicPr>
          <p:nvPr/>
        </p:nvPicPr>
        <p:blipFill>
          <a:blip r:embed="rId3"/>
          <a:stretch>
            <a:fillRect/>
          </a:stretch>
        </p:blipFill>
        <p:spPr>
          <a:xfrm>
            <a:off x="3619500" y="4768850"/>
            <a:ext cx="4443413" cy="2022475"/>
          </a:xfrm>
          <a:prstGeom prst="rect">
            <a:avLst/>
          </a:prstGeom>
          <a:noFill/>
          <a:ln w="9525">
            <a:noFill/>
          </a:ln>
        </p:spPr>
      </p:pic>
      <p:pic>
        <p:nvPicPr>
          <p:cNvPr id="7178" name="Picture 14"/>
          <p:cNvPicPr>
            <a:picLocks noChangeAspect="1"/>
          </p:cNvPicPr>
          <p:nvPr/>
        </p:nvPicPr>
        <p:blipFill>
          <a:blip r:embed="rId4"/>
          <a:stretch>
            <a:fillRect/>
          </a:stretch>
        </p:blipFill>
        <p:spPr>
          <a:xfrm>
            <a:off x="144463" y="2602548"/>
            <a:ext cx="4773612" cy="2101850"/>
          </a:xfrm>
          <a:prstGeom prst="rect">
            <a:avLst/>
          </a:prstGeom>
          <a:noFill/>
          <a:ln w="9525">
            <a:noFill/>
          </a:ln>
        </p:spPr>
      </p:pic>
      <p:pic>
        <p:nvPicPr>
          <p:cNvPr id="7179" name="Picture 15"/>
          <p:cNvPicPr>
            <a:picLocks noChangeAspect="1"/>
          </p:cNvPicPr>
          <p:nvPr/>
        </p:nvPicPr>
        <p:blipFill>
          <a:blip r:embed="rId5"/>
          <a:stretch>
            <a:fillRect/>
          </a:stretch>
        </p:blipFill>
        <p:spPr>
          <a:xfrm>
            <a:off x="6862763" y="2730500"/>
            <a:ext cx="4883150" cy="2038350"/>
          </a:xfrm>
          <a:prstGeom prst="rect">
            <a:avLst/>
          </a:prstGeom>
          <a:noFill/>
          <a:ln w="9525">
            <a:noFill/>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Title 1"/>
          <p:cNvSpPr>
            <a:spLocks noGrp="1"/>
          </p:cNvSpPr>
          <p:nvPr>
            <p:ph type="ctrTitle"/>
          </p:nvPr>
        </p:nvSpPr>
        <p:spPr>
          <a:xfrm>
            <a:off x="-133350" y="65088"/>
            <a:ext cx="12161838" cy="1057275"/>
          </a:xfrm>
        </p:spPr>
        <p:txBody>
          <a:bodyPr vert="horz" wrap="square" lIns="144731" tIns="72366" rIns="144731" bIns="72366" anchor="ctr" anchorCtr="0"/>
          <a:p>
            <a:pPr eaLnBrk="1" hangingPunct="1">
              <a:buClrTx/>
              <a:buSzTx/>
              <a:buFontTx/>
            </a:pPr>
            <a:r>
              <a:rPr lang="en-US" altLang="en-US" sz="5300" b="1" dirty="0">
                <a:solidFill>
                  <a:srgbClr val="00B050"/>
                </a:solidFill>
                <a:latin typeface="Times New Roman" panose="02020603050405020304" pitchFamily="18" charset="0"/>
                <a:cs typeface="Times New Roman" panose="02020603050405020304" pitchFamily="18" charset="0"/>
              </a:rPr>
              <a:t>THỬ THÁCH CHO EM</a:t>
            </a:r>
            <a:endParaRPr lang="en-US" altLang="en-US" sz="5300" b="1" dirty="0">
              <a:solidFill>
                <a:srgbClr val="00B050"/>
              </a:solidFill>
              <a:latin typeface="Times New Roman" panose="02020603050405020304" pitchFamily="18" charset="0"/>
              <a:ea typeface="Times New Roman" panose="02020603050405020304" pitchFamily="18" charset="0"/>
            </a:endParaRPr>
          </a:p>
        </p:txBody>
      </p:sp>
      <p:pic>
        <p:nvPicPr>
          <p:cNvPr id="1026" name="Picture 2" descr="Analog Alarm Clock Icon Image Vector Illustration Design Royalty Free  Cliparts, Vectors, And Stock Illustration. Image 82032642."/>
          <p:cNvPicPr>
            <a:picLocks noChangeAspect="1"/>
          </p:cNvPicPr>
          <p:nvPr/>
        </p:nvPicPr>
        <p:blipFill>
          <a:blip r:embed="rId1"/>
          <a:stretch>
            <a:fillRect/>
          </a:stretch>
        </p:blipFill>
        <p:spPr>
          <a:xfrm>
            <a:off x="2603500" y="4141788"/>
            <a:ext cx="1611313" cy="1611312"/>
          </a:xfrm>
          <a:prstGeom prst="rect">
            <a:avLst/>
          </a:prstGeom>
          <a:noFill/>
          <a:ln w="9525">
            <a:noFill/>
          </a:ln>
        </p:spPr>
      </p:pic>
      <p:pic>
        <p:nvPicPr>
          <p:cNvPr id="1028" name="Picture 4" descr="UPSC Notes Only Pack"/>
          <p:cNvPicPr>
            <a:picLocks noChangeAspect="1"/>
          </p:cNvPicPr>
          <p:nvPr/>
        </p:nvPicPr>
        <p:blipFill>
          <a:blip r:embed="rId2"/>
          <a:stretch>
            <a:fillRect/>
          </a:stretch>
        </p:blipFill>
        <p:spPr>
          <a:xfrm>
            <a:off x="947738" y="2932113"/>
            <a:ext cx="1454150" cy="1454150"/>
          </a:xfrm>
          <a:prstGeom prst="rect">
            <a:avLst/>
          </a:prstGeom>
          <a:noFill/>
          <a:ln w="9525">
            <a:noFill/>
          </a:ln>
        </p:spPr>
      </p:pic>
      <p:sp>
        <p:nvSpPr>
          <p:cNvPr id="10" name="Subtitle 2"/>
          <p:cNvSpPr txBox="1"/>
          <p:nvPr/>
        </p:nvSpPr>
        <p:spPr>
          <a:xfrm>
            <a:off x="1892300" y="3294063"/>
            <a:ext cx="10129838" cy="511175"/>
          </a:xfrm>
          <a:prstGeom prst="rect">
            <a:avLst/>
          </a:prstGeom>
          <a:noFill/>
          <a:ln w="9525">
            <a:noFill/>
          </a:ln>
        </p:spPr>
        <p:txBody>
          <a:bodyPr lIns="91438" tIns="45719" rIns="91438" bIns="45719"/>
          <a:p>
            <a:pPr marL="455930" indent="-455930" algn="ctr" eaLnBrk="1" hangingPunct="1">
              <a:lnSpc>
                <a:spcPct val="90000"/>
              </a:lnSpc>
              <a:spcBef>
                <a:spcPts val="1340"/>
              </a:spcBef>
              <a:buFont typeface="Wingdings" panose="05000000000000000000" pitchFamily="2" charset="2"/>
              <a:buChar char="ü"/>
            </a:pPr>
            <a:r>
              <a:rPr lang="en-US" altLang="en-US" sz="3500" b="1" dirty="0">
                <a:solidFill>
                  <a:srgbClr val="7030A0"/>
                </a:solidFill>
                <a:latin typeface="Times New Roman" panose="02020603050405020304" pitchFamily="18" charset="0"/>
                <a:cs typeface="Times New Roman" panose="02020603050405020304" pitchFamily="18" charset="0"/>
              </a:rPr>
              <a:t>Tìm kiếm thông tin trên sách, báo v</a:t>
            </a:r>
            <a:r>
              <a:rPr lang="en-US" altLang="en-US" sz="3500" b="1" dirty="0">
                <a:solidFill>
                  <a:srgbClr val="7030A0"/>
                </a:solidFill>
                <a:latin typeface="Times New Roman" panose="02020603050405020304" pitchFamily="18" charset="0"/>
                <a:ea typeface="Times New Roman" panose="02020603050405020304" pitchFamily="18" charset="0"/>
              </a:rPr>
              <a:t>à</a:t>
            </a:r>
            <a:r>
              <a:rPr lang="en-US" altLang="en-US" sz="3500" b="1" dirty="0">
                <a:solidFill>
                  <a:srgbClr val="7030A0"/>
                </a:solidFill>
                <a:latin typeface="Times New Roman" panose="02020603050405020304" pitchFamily="18" charset="0"/>
                <a:cs typeface="Times New Roman" panose="02020603050405020304" pitchFamily="18" charset="0"/>
              </a:rPr>
              <a:t> Internet </a:t>
            </a:r>
            <a:endParaRPr lang="en-US" altLang="en-US" sz="3500" b="1" dirty="0">
              <a:solidFill>
                <a:srgbClr val="7030A0"/>
              </a:solidFill>
              <a:latin typeface="Times New Roman" panose="02020603050405020304" pitchFamily="18" charset="0"/>
              <a:ea typeface="Tahoma" panose="020B0604030504040204" pitchFamily="34" charset="0"/>
            </a:endParaRPr>
          </a:p>
        </p:txBody>
      </p:sp>
      <p:sp>
        <p:nvSpPr>
          <p:cNvPr id="19" name="Frame 18"/>
          <p:cNvSpPr/>
          <p:nvPr/>
        </p:nvSpPr>
        <p:spPr>
          <a:xfrm>
            <a:off x="0" y="0"/>
            <a:ext cx="12192000" cy="6858000"/>
          </a:xfrm>
          <a:prstGeom prst="frame">
            <a:avLst>
              <a:gd name="adj1" fmla="val 2659"/>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7111" name="Rectangle 2"/>
          <p:cNvSpPr/>
          <p:nvPr/>
        </p:nvSpPr>
        <p:spPr>
          <a:xfrm>
            <a:off x="658813" y="1030288"/>
            <a:ext cx="10898187" cy="1738312"/>
          </a:xfrm>
          <a:prstGeom prst="rect">
            <a:avLst/>
          </a:prstGeom>
          <a:noFill/>
          <a:ln w="9525" cap="flat" cmpd="sng">
            <a:solidFill>
              <a:srgbClr val="00B0F0"/>
            </a:solidFill>
            <a:prstDash val="sysDash"/>
            <a:miter/>
            <a:headEnd type="none" w="med" len="med"/>
            <a:tailEnd type="none" w="med" len="med"/>
          </a:ln>
        </p:spPr>
        <p:txBody>
          <a:bodyPr lIns="121917" tIns="60958" rIns="121917" bIns="60958">
            <a:spAutoFit/>
          </a:bodyPr>
          <a:p>
            <a:pPr algn="just"/>
            <a:r>
              <a:rPr sz="3500" b="1" dirty="0">
                <a:solidFill>
                  <a:srgbClr val="0000FF"/>
                </a:solidFill>
                <a:latin typeface="Times New Roman" panose="02020603050405020304" pitchFamily="18" charset="0"/>
              </a:rPr>
              <a:t>Địa phương em đang sinh sống mỗi năm có mấy mùa? Đó là những mùa nào? Thời gian mỗi mùa thường kéo dài khoảng mấy tháng?</a:t>
            </a:r>
            <a:endParaRPr sz="3500" b="1" dirty="0">
              <a:solidFill>
                <a:srgbClr val="0000FF"/>
              </a:solidFill>
              <a:latin typeface="Times New Roman" panose="02020603050405020304" pitchFamily="18" charset="0"/>
            </a:endParaRPr>
          </a:p>
        </p:txBody>
      </p:sp>
      <p:sp>
        <p:nvSpPr>
          <p:cNvPr id="8" name="Subtitle 2"/>
          <p:cNvSpPr txBox="1"/>
          <p:nvPr/>
        </p:nvSpPr>
        <p:spPr>
          <a:xfrm>
            <a:off x="2927350" y="4870450"/>
            <a:ext cx="6183313" cy="512763"/>
          </a:xfrm>
          <a:prstGeom prst="rect">
            <a:avLst/>
          </a:prstGeom>
          <a:noFill/>
          <a:ln w="9525">
            <a:noFill/>
          </a:ln>
        </p:spPr>
        <p:txBody>
          <a:bodyPr lIns="91438" tIns="45719" rIns="91438" bIns="45719"/>
          <a:p>
            <a:pPr marL="455930" indent="-455930" algn="ctr" eaLnBrk="1" hangingPunct="1">
              <a:lnSpc>
                <a:spcPct val="90000"/>
              </a:lnSpc>
              <a:spcBef>
                <a:spcPts val="1340"/>
              </a:spcBef>
              <a:buFont typeface="Wingdings" panose="05000000000000000000" pitchFamily="2" charset="2"/>
              <a:buChar char="ü"/>
            </a:pPr>
            <a:r>
              <a:rPr lang="vi-VN" altLang="en-US" sz="3500" b="1" dirty="0">
                <a:solidFill>
                  <a:srgbClr val="7030A0"/>
                </a:solidFill>
                <a:latin typeface="Times New Roman" panose="02020603050405020304" pitchFamily="18" charset="0"/>
                <a:cs typeface="Times New Roman" panose="02020603050405020304" pitchFamily="18" charset="0"/>
              </a:rPr>
              <a:t>Thời gian 1 tuần</a:t>
            </a:r>
            <a:r>
              <a:rPr lang="en-US" altLang="en-US" sz="3500" b="1" dirty="0">
                <a:solidFill>
                  <a:srgbClr val="7030A0"/>
                </a:solidFill>
                <a:latin typeface="Times New Roman" panose="02020603050405020304" pitchFamily="18" charset="0"/>
                <a:cs typeface="Times New Roman" panose="02020603050405020304" pitchFamily="18" charset="0"/>
              </a:rPr>
              <a:t> </a:t>
            </a:r>
            <a:endParaRPr lang="en-US" altLang="en-US" sz="3500" b="1" dirty="0">
              <a:solidFill>
                <a:srgbClr val="7030A0"/>
              </a:solidFill>
              <a:latin typeface="Times New Roman" panose="02020603050405020304" pitchFamily="18" charset="0"/>
              <a:ea typeface="Tahoma" panose="020B0604030504040204" pitchFamily="34" charset="0"/>
            </a:endParaRPr>
          </a:p>
        </p:txBody>
      </p:sp>
      <p:sp>
        <p:nvSpPr>
          <p:cNvPr id="9" name="TextBox 8"/>
          <p:cNvSpPr txBox="1"/>
          <p:nvPr/>
        </p:nvSpPr>
        <p:spPr>
          <a:xfrm>
            <a:off x="8599488" y="5848350"/>
            <a:ext cx="5529262" cy="661988"/>
          </a:xfrm>
          <a:prstGeom prst="rect">
            <a:avLst/>
          </a:prstGeom>
          <a:noFill/>
          <a:ln w="9525">
            <a:noFill/>
          </a:ln>
        </p:spPr>
        <p:txBody>
          <a:bodyPr lIns="121917" tIns="60958" rIns="121917" bIns="60958">
            <a:spAutoFit/>
          </a:bodyPr>
          <a:p>
            <a:pPr marL="455930" indent="-455930" eaLnBrk="1" hangingPunct="1">
              <a:buFont typeface="Wingdings" panose="05000000000000000000" pitchFamily="2" charset="2"/>
              <a:buChar char="ü"/>
            </a:pPr>
            <a:r>
              <a:rPr lang="en-US" altLang="en-US" sz="3500" b="1" dirty="0">
                <a:solidFill>
                  <a:srgbClr val="7030A0"/>
                </a:solidFill>
                <a:latin typeface="Times New Roman" panose="02020603050405020304" pitchFamily="18" charset="0"/>
                <a:cs typeface="Times New Roman" panose="02020603050405020304" pitchFamily="18" charset="0"/>
              </a:rPr>
              <a:t> Cá nhân</a:t>
            </a:r>
            <a:endParaRPr lang="en-US" altLang="en-US" sz="3500" b="1" dirty="0">
              <a:solidFill>
                <a:srgbClr val="7030A0"/>
              </a:solidFill>
              <a:latin typeface="Times New Roman" panose="02020603050405020304" pitchFamily="18" charset="0"/>
              <a:ea typeface="Times New Roman" panose="02020603050405020304" pitchFamily="18" charset="0"/>
            </a:endParaRPr>
          </a:p>
        </p:txBody>
      </p:sp>
      <p:pic>
        <p:nvPicPr>
          <p:cNvPr id="11" name="Picture 4" descr="Chương trình đào tạo học sinh thi tuyển vào các đại học hàng đầu tại Mỹ"/>
          <p:cNvPicPr>
            <a:picLocks noChangeAspect="1"/>
          </p:cNvPicPr>
          <p:nvPr/>
        </p:nvPicPr>
        <p:blipFill>
          <a:blip r:embed="rId3"/>
          <a:srcRect l="20467" t="13295" r="14207" b="13728"/>
          <a:stretch>
            <a:fillRect/>
          </a:stretch>
        </p:blipFill>
        <p:spPr>
          <a:xfrm>
            <a:off x="7827963" y="5592763"/>
            <a:ext cx="831850" cy="928687"/>
          </a:xfrm>
          <a:prstGeom prst="rect">
            <a:avLst/>
          </a:prstGeom>
          <a:noFill/>
          <a:ln w="9525">
            <a:noFill/>
          </a:ln>
        </p:spPr>
      </p:pic>
      <p:pic>
        <p:nvPicPr>
          <p:cNvPr id="47115" name="Picture 5" descr="POINSET2"/>
          <p:cNvPicPr>
            <a:picLocks noChangeAspect="1"/>
          </p:cNvPicPr>
          <p:nvPr/>
        </p:nvPicPr>
        <p:blipFill>
          <a:blip r:embed="rId4"/>
          <a:stretch>
            <a:fillRect/>
          </a:stretch>
        </p:blipFill>
        <p:spPr>
          <a:xfrm rot="5400000" flipV="1">
            <a:off x="323850" y="53975"/>
            <a:ext cx="946150" cy="1193800"/>
          </a:xfrm>
          <a:prstGeom prst="rect">
            <a:avLst/>
          </a:prstGeom>
          <a:noFill/>
          <a:ln w="9525">
            <a:noFill/>
          </a:ln>
        </p:spPr>
      </p:pic>
      <p:pic>
        <p:nvPicPr>
          <p:cNvPr id="47116" name="Picture 5" descr="POINSET2"/>
          <p:cNvPicPr>
            <a:picLocks noChangeAspect="1"/>
          </p:cNvPicPr>
          <p:nvPr/>
        </p:nvPicPr>
        <p:blipFill>
          <a:blip r:embed="rId4"/>
          <a:stretch>
            <a:fillRect/>
          </a:stretch>
        </p:blipFill>
        <p:spPr>
          <a:xfrm rot="-5400000">
            <a:off x="298450" y="5670550"/>
            <a:ext cx="1012825" cy="1176338"/>
          </a:xfrm>
          <a:prstGeom prst="rect">
            <a:avLst/>
          </a:prstGeom>
          <a:noFill/>
          <a:ln w="9525">
            <a:noFill/>
          </a:ln>
        </p:spPr>
      </p:pic>
      <p:pic>
        <p:nvPicPr>
          <p:cNvPr id="47117" name="Picture 5" descr="POINSET2"/>
          <p:cNvPicPr>
            <a:picLocks noChangeAspect="1"/>
          </p:cNvPicPr>
          <p:nvPr/>
        </p:nvPicPr>
        <p:blipFill>
          <a:blip r:embed="rId4"/>
          <a:stretch>
            <a:fillRect/>
          </a:stretch>
        </p:blipFill>
        <p:spPr>
          <a:xfrm rot="5400000">
            <a:off x="10993438" y="104775"/>
            <a:ext cx="901700" cy="1046163"/>
          </a:xfrm>
          <a:prstGeom prst="rect">
            <a:avLst/>
          </a:prstGeom>
          <a:noFill/>
          <a:ln w="9525">
            <a:noFill/>
          </a:ln>
        </p:spPr>
      </p:pic>
      <p:pic>
        <p:nvPicPr>
          <p:cNvPr id="47118" name="Picture 6" descr="Diagram&#10;&#10;Description automatically generated"/>
          <p:cNvPicPr>
            <a:picLocks noChangeAspect="1"/>
          </p:cNvPicPr>
          <p:nvPr/>
        </p:nvPicPr>
        <p:blipFill>
          <a:blip r:embed="rId5"/>
          <a:srcRect b="8304"/>
          <a:stretch>
            <a:fillRect/>
          </a:stretch>
        </p:blipFill>
        <p:spPr>
          <a:xfrm>
            <a:off x="11320463" y="5980113"/>
            <a:ext cx="647700" cy="6413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left)">
                                      <p:cBhvr>
                                        <p:cTn id="7" dur="500"/>
                                        <p:tgtEl>
                                          <p:spTgt spid="10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left)">
                                      <p:cBhvr>
                                        <p:cTn id="15" dur="500"/>
                                        <p:tgtEl>
                                          <p:spTgt spid="102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4" name="Picture 4" descr="Tổng hợp 50 mẫu phông nền powerpoint chuyên nghiệp | ADV Solutions"/>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4" name="Rectangle 3"/>
          <p:cNvSpPr/>
          <p:nvPr/>
        </p:nvSpPr>
        <p:spPr>
          <a:xfrm>
            <a:off x="2060575" y="2135188"/>
            <a:ext cx="8070850" cy="1938338"/>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Chúc</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các</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em</a:t>
            </a:r>
            <a:endPar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chăm</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ngoan</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học</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giỏi</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a:t>
            </a:r>
            <a:endPar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endParaRPr>
          </a:p>
        </p:txBody>
      </p:sp>
    </p:spTree>
  </p:cSld>
  <p:clrMapOvr>
    <a:masterClrMapping/>
  </p:clrMapOvr>
  <p:transition spd="slow" advClick="0" advTm="30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9219" name="Picture 5" descr="POINSET2"/>
          <p:cNvPicPr>
            <a:picLocks noChangeAspect="1"/>
          </p:cNvPicPr>
          <p:nvPr/>
        </p:nvPicPr>
        <p:blipFill>
          <a:blip r:embed="rId1"/>
          <a:stretch>
            <a:fillRect/>
          </a:stretch>
        </p:blipFill>
        <p:spPr>
          <a:xfrm rot="5400000" flipV="1">
            <a:off x="425450" y="25400"/>
            <a:ext cx="1171575" cy="1476375"/>
          </a:xfrm>
          <a:prstGeom prst="rect">
            <a:avLst/>
          </a:prstGeom>
          <a:noFill/>
          <a:ln w="9525">
            <a:noFill/>
          </a:ln>
        </p:spPr>
      </p:pic>
      <p:sp>
        <p:nvSpPr>
          <p:cNvPr id="7" name="Rectangle 6"/>
          <p:cNvSpPr/>
          <p:nvPr/>
        </p:nvSpPr>
        <p:spPr>
          <a:xfrm>
            <a:off x="994050" y="38825"/>
            <a:ext cx="10204174" cy="1754326"/>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I. CHUYỂN ĐỘNG </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QUANH MẶT TRỜI CỦA TRÁI ĐẤT</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9221"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9222" name="Picture 6" descr="Diagram&#10;&#10;Description automatically generated"/>
          <p:cNvPicPr>
            <a:picLocks noChangeAspect="1"/>
          </p:cNvPicPr>
          <p:nvPr/>
        </p:nvPicPr>
        <p:blipFill>
          <a:blip r:embed="rId2"/>
          <a:srcRect b="8304"/>
          <a:stretch>
            <a:fillRect/>
          </a:stretch>
        </p:blipFill>
        <p:spPr>
          <a:xfrm>
            <a:off x="10761663" y="5438775"/>
            <a:ext cx="1296987" cy="1282700"/>
          </a:xfrm>
          <a:prstGeom prst="rect">
            <a:avLst/>
          </a:prstGeom>
          <a:noFill/>
          <a:ln w="9525">
            <a:noFill/>
          </a:ln>
        </p:spPr>
      </p:pic>
      <p:pic>
        <p:nvPicPr>
          <p:cNvPr id="9223" name="Picture 319"/>
          <p:cNvPicPr>
            <a:picLocks noChangeAspect="1"/>
          </p:cNvPicPr>
          <p:nvPr/>
        </p:nvPicPr>
        <p:blipFill>
          <a:blip r:embed="rId3"/>
          <a:stretch>
            <a:fillRect/>
          </a:stretch>
        </p:blipFill>
        <p:spPr>
          <a:xfrm>
            <a:off x="1993900" y="2320925"/>
            <a:ext cx="8205788" cy="3738563"/>
          </a:xfrm>
          <a:prstGeom prst="rect">
            <a:avLst/>
          </a:prstGeom>
          <a:noFill/>
          <a:ln w="9525">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11267"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11268"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11269" name="Picture 6" descr="Diagram&#10;&#10;Description automatically generated"/>
          <p:cNvPicPr>
            <a:picLocks noChangeAspect="1"/>
          </p:cNvPicPr>
          <p:nvPr/>
        </p:nvPicPr>
        <p:blipFill>
          <a:blip r:embed="rId2"/>
          <a:srcRect b="8304"/>
          <a:stretch>
            <a:fillRect/>
          </a:stretch>
        </p:blipFill>
        <p:spPr>
          <a:xfrm>
            <a:off x="10761663" y="5438775"/>
            <a:ext cx="1296987" cy="1282700"/>
          </a:xfrm>
          <a:prstGeom prst="rect">
            <a:avLst/>
          </a:prstGeom>
          <a:noFill/>
          <a:ln w="9525">
            <a:noFill/>
          </a:ln>
        </p:spPr>
      </p:pic>
      <p:sp>
        <p:nvSpPr>
          <p:cNvPr id="3" name="Rectangle 2"/>
          <p:cNvSpPr/>
          <p:nvPr/>
        </p:nvSpPr>
        <p:spPr>
          <a:xfrm>
            <a:off x="1430338" y="222250"/>
            <a:ext cx="9491662" cy="2306955"/>
          </a:xfrm>
          <a:prstGeom prst="rect">
            <a:avLst/>
          </a:prstGeom>
          <a:noFill/>
          <a:ln w="9525">
            <a:noFill/>
          </a:ln>
        </p:spPr>
        <p:txBody>
          <a:bodyPr>
            <a:spAutoFit/>
          </a:bodyPr>
          <a:p>
            <a:pPr algn="just"/>
            <a:r>
              <a:rPr sz="3600" b="1" dirty="0">
                <a:solidFill>
                  <a:srgbClr val="0000FF"/>
                </a:solidFill>
                <a:latin typeface="Times New Roman" panose="02020603050405020304" pitchFamily="18" charset="0"/>
              </a:rPr>
              <a:t>Qua </a:t>
            </a:r>
            <a:r>
              <a:rPr lang="en-US" sz="3600" b="1" dirty="0">
                <a:solidFill>
                  <a:srgbClr val="0000FF"/>
                </a:solidFill>
                <a:latin typeface="Times New Roman" panose="02020603050405020304" pitchFamily="18" charset="0"/>
              </a:rPr>
              <a:t>nội dung sgk</a:t>
            </a:r>
            <a:r>
              <a:rPr sz="3600" b="1" dirty="0">
                <a:solidFill>
                  <a:srgbClr val="0000FF"/>
                </a:solidFill>
                <a:latin typeface="Times New Roman" panose="02020603050405020304" pitchFamily="18" charset="0"/>
              </a:rPr>
              <a:t> kết hợp với hình 7.1, em hãy cho biết: Trái Đất chuyển động xung quanh Mặt Trời theo hướng cùng chiều hay ngược chiều quay của kim đồng hồ?</a:t>
            </a:r>
            <a:endParaRPr sz="3600" b="1" dirty="0">
              <a:solidFill>
                <a:srgbClr val="0000FF"/>
              </a:solidFill>
              <a:latin typeface="Times New Roman" panose="02020603050405020304" pitchFamily="18" charset="0"/>
            </a:endParaRPr>
          </a:p>
        </p:txBody>
      </p:sp>
      <p:pic>
        <p:nvPicPr>
          <p:cNvPr id="10" name="Picture 319"/>
          <p:cNvPicPr>
            <a:picLocks noChangeAspect="1"/>
          </p:cNvPicPr>
          <p:nvPr/>
        </p:nvPicPr>
        <p:blipFill>
          <a:blip r:embed="rId3"/>
          <a:stretch>
            <a:fillRect/>
          </a:stretch>
        </p:blipFill>
        <p:spPr>
          <a:xfrm>
            <a:off x="1827213" y="2822575"/>
            <a:ext cx="8205787" cy="373856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12291"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12292"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12293" name="Picture 6" descr="Diagram&#10;&#10;Description automatically generated"/>
          <p:cNvPicPr>
            <a:picLocks noChangeAspect="1"/>
          </p:cNvPicPr>
          <p:nvPr/>
        </p:nvPicPr>
        <p:blipFill>
          <a:blip r:embed="rId2"/>
          <a:srcRect b="8304"/>
          <a:stretch>
            <a:fillRect/>
          </a:stretch>
        </p:blipFill>
        <p:spPr>
          <a:xfrm>
            <a:off x="10761663" y="5438775"/>
            <a:ext cx="1296987" cy="1282700"/>
          </a:xfrm>
          <a:prstGeom prst="rect">
            <a:avLst/>
          </a:prstGeom>
          <a:noFill/>
          <a:ln w="9525">
            <a:noFill/>
          </a:ln>
        </p:spPr>
      </p:pic>
      <p:sp>
        <p:nvSpPr>
          <p:cNvPr id="3" name="Rectangle 2"/>
          <p:cNvSpPr/>
          <p:nvPr/>
        </p:nvSpPr>
        <p:spPr>
          <a:xfrm>
            <a:off x="1430338" y="222250"/>
            <a:ext cx="9491662" cy="1654175"/>
          </a:xfrm>
          <a:prstGeom prst="rect">
            <a:avLst/>
          </a:prstGeom>
          <a:noFill/>
          <a:ln w="9525">
            <a:noFill/>
          </a:ln>
        </p:spPr>
        <p:txBody>
          <a:bodyPr>
            <a:spAutoFit/>
          </a:bodyPr>
          <a:p>
            <a:pPr algn="just">
              <a:lnSpc>
                <a:spcPct val="150000"/>
              </a:lnSpc>
            </a:pPr>
            <a:r>
              <a:rPr sz="3600" b="1" dirty="0">
                <a:solidFill>
                  <a:srgbClr val="00B050"/>
                </a:solidFill>
                <a:latin typeface="Times New Roman" panose="02020603050405020304" pitchFamily="18" charset="0"/>
              </a:rPr>
              <a:t>Trái Đất chuyển động xung quanh Mặt Trời theo hướng ngược chiều quay của kim đồng hồ.</a:t>
            </a:r>
            <a:endParaRPr sz="3600" b="1" dirty="0">
              <a:solidFill>
                <a:srgbClr val="00B050"/>
              </a:solidFill>
              <a:latin typeface="Times New Roman" panose="02020603050405020304" pitchFamily="18" charset="0"/>
            </a:endParaRPr>
          </a:p>
        </p:txBody>
      </p:sp>
      <p:pic>
        <p:nvPicPr>
          <p:cNvPr id="10" name="Picture 319"/>
          <p:cNvPicPr>
            <a:picLocks noChangeAspect="1"/>
          </p:cNvPicPr>
          <p:nvPr/>
        </p:nvPicPr>
        <p:blipFill>
          <a:blip r:embed="rId3"/>
          <a:stretch>
            <a:fillRect/>
          </a:stretch>
        </p:blipFill>
        <p:spPr>
          <a:xfrm>
            <a:off x="1827213" y="2630488"/>
            <a:ext cx="8205787" cy="3738562"/>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13315"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13316"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13317" name="Picture 6" descr="Diagram&#10;&#10;Description automatically generated"/>
          <p:cNvPicPr>
            <a:picLocks noChangeAspect="1"/>
          </p:cNvPicPr>
          <p:nvPr/>
        </p:nvPicPr>
        <p:blipFill>
          <a:blip r:embed="rId2"/>
          <a:srcRect b="8304"/>
          <a:stretch>
            <a:fillRect/>
          </a:stretch>
        </p:blipFill>
        <p:spPr>
          <a:xfrm>
            <a:off x="10761663" y="5438775"/>
            <a:ext cx="1296987" cy="1282700"/>
          </a:xfrm>
          <a:prstGeom prst="rect">
            <a:avLst/>
          </a:prstGeom>
          <a:noFill/>
          <a:ln w="9525">
            <a:noFill/>
          </a:ln>
        </p:spPr>
      </p:pic>
      <p:sp>
        <p:nvSpPr>
          <p:cNvPr id="3" name="Rectangle 2"/>
          <p:cNvSpPr/>
          <p:nvPr/>
        </p:nvSpPr>
        <p:spPr>
          <a:xfrm>
            <a:off x="1430338" y="222250"/>
            <a:ext cx="9491662" cy="1753235"/>
          </a:xfrm>
          <a:prstGeom prst="rect">
            <a:avLst/>
          </a:prstGeom>
          <a:noFill/>
          <a:ln w="9525">
            <a:noFill/>
          </a:ln>
        </p:spPr>
        <p:txBody>
          <a:bodyPr>
            <a:spAutoFit/>
          </a:bodyPr>
          <a:p>
            <a:pPr algn="just">
              <a:lnSpc>
                <a:spcPct val="150000"/>
              </a:lnSpc>
            </a:pPr>
            <a:r>
              <a:rPr sz="3600" b="1" dirty="0">
                <a:solidFill>
                  <a:srgbClr val="0000FF"/>
                </a:solidFill>
                <a:latin typeface="Times New Roman" panose="02020603050405020304" pitchFamily="18" charset="0"/>
              </a:rPr>
              <a:t> </a:t>
            </a:r>
            <a:r>
              <a:rPr lang="en-US" sz="3600" b="1" dirty="0">
                <a:solidFill>
                  <a:srgbClr val="0000FF"/>
                </a:solidFill>
                <a:latin typeface="Times New Roman" panose="02020603050405020304" pitchFamily="18" charset="0"/>
              </a:rPr>
              <a:t>E</a:t>
            </a:r>
            <a:r>
              <a:rPr sz="3600" b="1" dirty="0">
                <a:solidFill>
                  <a:srgbClr val="0000FF"/>
                </a:solidFill>
                <a:latin typeface="Times New Roman" panose="02020603050405020304" pitchFamily="18" charset="0"/>
              </a:rPr>
              <a:t>m hãy cho biết: Hình dạng quỹ đạo quanh Mặt Trời của Trái Đất.</a:t>
            </a:r>
            <a:endParaRPr sz="3600" b="1" dirty="0">
              <a:solidFill>
                <a:srgbClr val="0000FF"/>
              </a:solidFill>
              <a:latin typeface="Times New Roman" panose="02020603050405020304" pitchFamily="18" charset="0"/>
            </a:endParaRPr>
          </a:p>
        </p:txBody>
      </p:sp>
      <p:pic>
        <p:nvPicPr>
          <p:cNvPr id="10" name="Picture 319"/>
          <p:cNvPicPr>
            <a:picLocks noChangeAspect="1"/>
          </p:cNvPicPr>
          <p:nvPr/>
        </p:nvPicPr>
        <p:blipFill>
          <a:blip r:embed="rId3"/>
          <a:stretch>
            <a:fillRect/>
          </a:stretch>
        </p:blipFill>
        <p:spPr>
          <a:xfrm>
            <a:off x="1827213" y="2822575"/>
            <a:ext cx="8205787" cy="373856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5" descr="POINSET2"/>
          <p:cNvPicPr>
            <a:picLocks noChangeAspect="1"/>
          </p:cNvPicPr>
          <p:nvPr/>
        </p:nvPicPr>
        <p:blipFill>
          <a:blip r:embed="rId1"/>
          <a:stretch>
            <a:fillRect/>
          </a:stretch>
        </p:blipFill>
        <p:spPr>
          <a:xfrm rot="5400000">
            <a:off x="10721975" y="74613"/>
            <a:ext cx="1241425" cy="1443037"/>
          </a:xfrm>
          <a:prstGeom prst="rect">
            <a:avLst/>
          </a:prstGeom>
          <a:noFill/>
          <a:ln w="9525">
            <a:noFill/>
          </a:ln>
        </p:spPr>
      </p:pic>
      <p:pic>
        <p:nvPicPr>
          <p:cNvPr id="14339" name="Picture 5" descr="POINSET2"/>
          <p:cNvPicPr>
            <a:picLocks noChangeAspect="1"/>
          </p:cNvPicPr>
          <p:nvPr/>
        </p:nvPicPr>
        <p:blipFill>
          <a:blip r:embed="rId1"/>
          <a:stretch>
            <a:fillRect/>
          </a:stretch>
        </p:blipFill>
        <p:spPr>
          <a:xfrm rot="5400000" flipV="1">
            <a:off x="311150" y="57150"/>
            <a:ext cx="1171575" cy="1477963"/>
          </a:xfrm>
          <a:prstGeom prst="rect">
            <a:avLst/>
          </a:prstGeom>
          <a:noFill/>
          <a:ln w="9525">
            <a:noFill/>
          </a:ln>
        </p:spPr>
      </p:pic>
      <p:pic>
        <p:nvPicPr>
          <p:cNvPr id="14340"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14341" name="Picture 6" descr="Diagram&#10;&#10;Description automatically generated"/>
          <p:cNvPicPr>
            <a:picLocks noChangeAspect="1"/>
          </p:cNvPicPr>
          <p:nvPr/>
        </p:nvPicPr>
        <p:blipFill>
          <a:blip r:embed="rId2"/>
          <a:srcRect b="8304"/>
          <a:stretch>
            <a:fillRect/>
          </a:stretch>
        </p:blipFill>
        <p:spPr>
          <a:xfrm>
            <a:off x="10761663" y="5438775"/>
            <a:ext cx="1296987" cy="1282700"/>
          </a:xfrm>
          <a:prstGeom prst="rect">
            <a:avLst/>
          </a:prstGeom>
          <a:noFill/>
          <a:ln w="9525">
            <a:noFill/>
          </a:ln>
        </p:spPr>
      </p:pic>
      <p:sp>
        <p:nvSpPr>
          <p:cNvPr id="3" name="Rectangle 2"/>
          <p:cNvSpPr/>
          <p:nvPr/>
        </p:nvSpPr>
        <p:spPr>
          <a:xfrm>
            <a:off x="2408238" y="920750"/>
            <a:ext cx="7624762" cy="923925"/>
          </a:xfrm>
          <a:prstGeom prst="rect">
            <a:avLst/>
          </a:prstGeom>
          <a:noFill/>
          <a:ln w="9525">
            <a:noFill/>
          </a:ln>
        </p:spPr>
        <p:txBody>
          <a:bodyPr>
            <a:spAutoFit/>
          </a:bodyPr>
          <a:p>
            <a:pPr algn="just">
              <a:lnSpc>
                <a:spcPct val="150000"/>
              </a:lnSpc>
            </a:pPr>
            <a:r>
              <a:rPr sz="3600" b="1" dirty="0">
                <a:solidFill>
                  <a:srgbClr val="00B050"/>
                </a:solidFill>
                <a:latin typeface="Times New Roman" panose="02020603050405020304" pitchFamily="18" charset="0"/>
              </a:rPr>
              <a:t>Hình dạng quỹ đạo: elip gần tròn.</a:t>
            </a:r>
            <a:endParaRPr sz="3600" b="1" dirty="0">
              <a:solidFill>
                <a:srgbClr val="00B050"/>
              </a:solidFill>
              <a:latin typeface="Times New Roman" panose="02020603050405020304" pitchFamily="18" charset="0"/>
            </a:endParaRPr>
          </a:p>
        </p:txBody>
      </p:sp>
      <p:pic>
        <p:nvPicPr>
          <p:cNvPr id="10" name="Picture 319"/>
          <p:cNvPicPr>
            <a:picLocks noChangeAspect="1"/>
          </p:cNvPicPr>
          <p:nvPr/>
        </p:nvPicPr>
        <p:blipFill>
          <a:blip r:embed="rId3"/>
          <a:stretch>
            <a:fillRect/>
          </a:stretch>
        </p:blipFill>
        <p:spPr>
          <a:xfrm>
            <a:off x="1827213" y="2822575"/>
            <a:ext cx="8205787" cy="373856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5459</Words>
  <Application>WPS Presentation</Application>
  <PresentationFormat/>
  <Paragraphs>137</Paragraphs>
  <Slides>41</Slides>
  <Notes>42</Notes>
  <HiddenSlides>0</HiddenSlides>
  <MMClips>4</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41</vt:i4>
      </vt:variant>
    </vt:vector>
  </HeadingPairs>
  <TitlesOfParts>
    <vt:vector size="53" baseType="lpstr">
      <vt:lpstr>Arial</vt:lpstr>
      <vt:lpstr>SimSun</vt:lpstr>
      <vt:lpstr>Wingdings</vt:lpstr>
      <vt:lpstr>Times New Roman</vt:lpstr>
      <vt:lpstr>Calibri</vt:lpstr>
      <vt:lpstr>Calibri Light</vt:lpstr>
      <vt:lpstr>Tahoma</vt:lpstr>
      <vt:lpstr>Microsoft YaHei</vt:lpstr>
      <vt:lpstr>Arial Unicode MS</vt:lpstr>
      <vt:lpstr>Office Theme</vt:lpstr>
      <vt:lpstr>Custom Design</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THỬ THÁCH CHO EM</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Nang huong Trinh</cp:lastModifiedBy>
  <cp:revision>362</cp:revision>
  <dcterms:created xsi:type="dcterms:W3CDTF">2020-12-14T06:54:00Z</dcterms:created>
  <dcterms:modified xsi:type="dcterms:W3CDTF">2024-10-23T07:04:00Z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ED815982DB2241A39D21B57343EA4701_13</vt:lpwstr>
  </property>
  <property fmtid="{D5CDD505-2E9C-101B-9397-08002B2CF9AE}" pid="3" name="KSOProductBuildVer">
    <vt:lpwstr>1033-12.2.0.18607</vt:lpwstr>
  </property>
</Properties>
</file>