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6"/>
  </p:notesMasterIdLst>
  <p:sldIdLst>
    <p:sldId id="369" r:id="rId5"/>
    <p:sldId id="370" r:id="rId7"/>
    <p:sldId id="449" r:id="rId8"/>
    <p:sldId id="327" r:id="rId9"/>
    <p:sldId id="377" r:id="rId10"/>
    <p:sldId id="502" r:id="rId11"/>
    <p:sldId id="378" r:id="rId12"/>
    <p:sldId id="503" r:id="rId13"/>
    <p:sldId id="505" r:id="rId14"/>
    <p:sldId id="504" r:id="rId15"/>
    <p:sldId id="420" r:id="rId16"/>
    <p:sldId id="382" r:id="rId17"/>
    <p:sldId id="506" r:id="rId18"/>
    <p:sldId id="404" r:id="rId19"/>
    <p:sldId id="473" r:id="rId20"/>
    <p:sldId id="507" r:id="rId21"/>
    <p:sldId id="508" r:id="rId22"/>
    <p:sldId id="509" r:id="rId23"/>
    <p:sldId id="510" r:id="rId24"/>
    <p:sldId id="474" r:id="rId25"/>
    <p:sldId id="511" r:id="rId26"/>
    <p:sldId id="512" r:id="rId27"/>
    <p:sldId id="478" r:id="rId28"/>
    <p:sldId id="468" r:id="rId29"/>
    <p:sldId id="517" r:id="rId30"/>
    <p:sldId id="513" r:id="rId31"/>
    <p:sldId id="515" r:id="rId32"/>
    <p:sldId id="518" r:id="rId33"/>
    <p:sldId id="516" r:id="rId34"/>
    <p:sldId id="514" r:id="rId35"/>
    <p:sldId id="470" r:id="rId36"/>
    <p:sldId id="519" r:id="rId37"/>
    <p:sldId id="471" r:id="rId38"/>
    <p:sldId id="520" r:id="rId39"/>
    <p:sldId id="434" r:id="rId40"/>
    <p:sldId id="521" r:id="rId41"/>
    <p:sldId id="522" r:id="rId42"/>
    <p:sldId id="523" r:id="rId43"/>
    <p:sldId id="524" r:id="rId44"/>
    <p:sldId id="525" r:id="rId45"/>
    <p:sldId id="526" r:id="rId46"/>
    <p:sldId id="527" r:id="rId47"/>
    <p:sldId id="528" r:id="rId48"/>
    <p:sldId id="446" r:id="rId49"/>
    <p:sldId id="491" r:id="rId50"/>
    <p:sldId id="529" r:id="rId51"/>
    <p:sldId id="532" r:id="rId52"/>
    <p:sldId id="531" r:id="rId53"/>
    <p:sldId id="533" r:id="rId54"/>
    <p:sldId id="282" r:id="rId55"/>
    <p:sldId id="308" r:id="rId56"/>
  </p:sldIdLst>
  <p:sldSz cx="12192000" cy="6858000"/>
  <p:notesSz cx="6858000" cy="9144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68"/>
    <p:restoredTop sz="94660"/>
  </p:normalViewPr>
  <p:slideViewPr>
    <p:cSldViewPr snapToGrid="0" showGuides="1">
      <p:cViewPr varScale="1">
        <p:scale>
          <a:sx n="111" d="100"/>
          <a:sy n="111" d="100"/>
        </p:scale>
        <p:origin x="552"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197DE4B9-5503-E241-824E-26B3538C9ABE}" type="datetimeFigureOut">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vi-VN" altLang="x-none"/>
              <a:t>Bấm để chỉnh sửa kiểu văn bản của Bản cái</a:t>
            </a:r>
            <a:endParaRPr lang="vi-VN" altLang="x-none"/>
          </a:p>
          <a:p>
            <a:pPr lvl="1"/>
            <a:r>
              <a:rPr lang="vi-VN" altLang="x-none"/>
              <a:t>Mức hai</a:t>
            </a:r>
            <a:endParaRPr lang="vi-VN" altLang="x-none"/>
          </a:p>
          <a:p>
            <a:pPr lvl="2"/>
            <a:r>
              <a:rPr lang="vi-VN" altLang="x-none"/>
              <a:t>Mức ba</a:t>
            </a:r>
            <a:endParaRPr lang="vi-VN" altLang="x-none"/>
          </a:p>
          <a:p>
            <a:pPr lvl="3"/>
            <a:r>
              <a:rPr lang="vi-VN" altLang="x-none"/>
              <a:t>Mức bốn</a:t>
            </a:r>
            <a:endParaRPr lang="vi-VN" altLang="x-none"/>
          </a:p>
          <a:p>
            <a:pPr lvl="4"/>
            <a:r>
              <a:rPr lang="vi-VN" altLang="x-none"/>
              <a:t>Mức năm</a:t>
            </a:r>
            <a:endParaRPr lang="vi-VN" altLang="x-none"/>
          </a:p>
        </p:txBody>
      </p:sp>
      <p:sp>
        <p:nvSpPr>
          <p:cNvPr id="6" name="Chỗ dành sẵn cho Chân trang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Chỗ dành sẵn cho Số hiệu Bản chiếu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fld id="{9A0DB2DC-4C9A-4742-B13C-FB6460FD3503}" type="slidenum">
              <a:rPr lang="en-US" altLang="en-US" sz="1200">
                <a:latin typeface="Calibri" panose="020F0502020204030204" charset="0"/>
              </a:rPr>
            </a:fld>
            <a:endParaRPr lang="en-US" altLang="en-US" sz="1200">
              <a:latin typeface="Calibri" panose="020F050202020403020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0962" name="Rectangle 2"/>
          <p:cNvSpPr>
            <a:spLocks noGrp="1" noRot="1" noChangeAspect="1" noTextEdit="1"/>
          </p:cNvSpPr>
          <p:nvPr>
            <p:ph type="sldImg"/>
          </p:nvPr>
        </p:nvSpPr>
        <p:spPr>
          <a:ln>
            <a:solidFill>
              <a:srgbClr val="000000">
                <a:alpha val="100000"/>
              </a:srgbClr>
            </a:solidFill>
            <a:miter lim="800000"/>
          </a:ln>
        </p:spPr>
      </p:sp>
      <p:sp>
        <p:nvSpPr>
          <p:cNvPr id="4096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9394" name="Rectangle 2"/>
          <p:cNvSpPr>
            <a:spLocks noGrp="1" noRot="1" noChangeAspect="1" noTextEdit="1"/>
          </p:cNvSpPr>
          <p:nvPr>
            <p:ph type="sldImg"/>
          </p:nvPr>
        </p:nvSpPr>
        <p:spPr>
          <a:ln>
            <a:solidFill>
              <a:srgbClr val="000000">
                <a:alpha val="100000"/>
              </a:srgbClr>
            </a:solidFill>
            <a:miter lim="800000"/>
          </a:ln>
        </p:spPr>
      </p:sp>
      <p:sp>
        <p:nvSpPr>
          <p:cNvPr id="5939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1442" name="Rectangle 2"/>
          <p:cNvSpPr>
            <a:spLocks noGrp="1" noRot="1" noChangeAspect="1" noTextEdit="1"/>
          </p:cNvSpPr>
          <p:nvPr>
            <p:ph type="sldImg"/>
          </p:nvPr>
        </p:nvSpPr>
        <p:spPr>
          <a:ln>
            <a:solidFill>
              <a:srgbClr val="000000">
                <a:alpha val="100000"/>
              </a:srgbClr>
            </a:solidFill>
            <a:miter lim="800000"/>
          </a:ln>
        </p:spPr>
      </p:sp>
      <p:sp>
        <p:nvSpPr>
          <p:cNvPr id="6144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3490" name="Rectangle 2"/>
          <p:cNvSpPr>
            <a:spLocks noGrp="1" noRot="1" noChangeAspect="1" noTextEdit="1"/>
          </p:cNvSpPr>
          <p:nvPr>
            <p:ph type="sldImg"/>
          </p:nvPr>
        </p:nvSpPr>
        <p:spPr>
          <a:ln>
            <a:solidFill>
              <a:srgbClr val="000000">
                <a:alpha val="100000"/>
              </a:srgbClr>
            </a:solidFill>
            <a:miter lim="800000"/>
          </a:ln>
        </p:spPr>
      </p:sp>
      <p:sp>
        <p:nvSpPr>
          <p:cNvPr id="6349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5538" name="Rectangle 2"/>
          <p:cNvSpPr>
            <a:spLocks noGrp="1" noRot="1" noChangeAspect="1" noTextEdit="1"/>
          </p:cNvSpPr>
          <p:nvPr>
            <p:ph type="sldImg"/>
          </p:nvPr>
        </p:nvSpPr>
        <p:spPr>
          <a:ln>
            <a:solidFill>
              <a:srgbClr val="000000">
                <a:alpha val="100000"/>
              </a:srgbClr>
            </a:solidFill>
            <a:miter lim="800000"/>
          </a:ln>
        </p:spPr>
      </p:sp>
      <p:sp>
        <p:nvSpPr>
          <p:cNvPr id="6553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7586" name="Rectangle 2"/>
          <p:cNvSpPr>
            <a:spLocks noGrp="1" noRot="1" noChangeAspect="1" noTextEdit="1"/>
          </p:cNvSpPr>
          <p:nvPr>
            <p:ph type="sldImg"/>
          </p:nvPr>
        </p:nvSpPr>
        <p:spPr>
          <a:ln>
            <a:solidFill>
              <a:srgbClr val="000000">
                <a:alpha val="100000"/>
              </a:srgbClr>
            </a:solidFill>
            <a:miter lim="800000"/>
          </a:ln>
        </p:spPr>
      </p:sp>
      <p:sp>
        <p:nvSpPr>
          <p:cNvPr id="6758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9634" name="Rectangle 2"/>
          <p:cNvSpPr>
            <a:spLocks noGrp="1" noRot="1" noChangeAspect="1" noTextEdit="1"/>
          </p:cNvSpPr>
          <p:nvPr>
            <p:ph type="sldImg"/>
          </p:nvPr>
        </p:nvSpPr>
        <p:spPr>
          <a:ln>
            <a:solidFill>
              <a:srgbClr val="000000">
                <a:alpha val="100000"/>
              </a:srgbClr>
            </a:solidFill>
            <a:miter lim="800000"/>
          </a:ln>
        </p:spPr>
      </p:sp>
      <p:sp>
        <p:nvSpPr>
          <p:cNvPr id="6963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1682" name="Rectangle 2"/>
          <p:cNvSpPr>
            <a:spLocks noGrp="1" noRot="1" noChangeAspect="1" noTextEdit="1"/>
          </p:cNvSpPr>
          <p:nvPr>
            <p:ph type="sldImg"/>
          </p:nvPr>
        </p:nvSpPr>
        <p:spPr>
          <a:ln>
            <a:solidFill>
              <a:srgbClr val="000000">
                <a:alpha val="100000"/>
              </a:srgbClr>
            </a:solidFill>
            <a:miter lim="800000"/>
          </a:ln>
        </p:spPr>
      </p:sp>
      <p:sp>
        <p:nvSpPr>
          <p:cNvPr id="7168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3730" name="Rectangle 2"/>
          <p:cNvSpPr>
            <a:spLocks noGrp="1" noRot="1" noChangeAspect="1" noTextEdit="1"/>
          </p:cNvSpPr>
          <p:nvPr>
            <p:ph type="sldImg"/>
          </p:nvPr>
        </p:nvSpPr>
        <p:spPr>
          <a:ln>
            <a:solidFill>
              <a:srgbClr val="000000">
                <a:alpha val="100000"/>
              </a:srgbClr>
            </a:solidFill>
            <a:miter lim="800000"/>
          </a:ln>
        </p:spPr>
      </p:sp>
      <p:sp>
        <p:nvSpPr>
          <p:cNvPr id="7373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5778" name="Rectangle 2"/>
          <p:cNvSpPr>
            <a:spLocks noGrp="1" noRot="1" noChangeAspect="1" noTextEdit="1"/>
          </p:cNvSpPr>
          <p:nvPr>
            <p:ph type="sldImg"/>
          </p:nvPr>
        </p:nvSpPr>
        <p:spPr>
          <a:ln>
            <a:solidFill>
              <a:srgbClr val="000000">
                <a:alpha val="100000"/>
              </a:srgbClr>
            </a:solidFill>
            <a:miter lim="800000"/>
          </a:ln>
        </p:spPr>
      </p:sp>
      <p:sp>
        <p:nvSpPr>
          <p:cNvPr id="7577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7826" name="Rectangle 2"/>
          <p:cNvSpPr>
            <a:spLocks noGrp="1" noRot="1" noChangeAspect="1" noTextEdit="1"/>
          </p:cNvSpPr>
          <p:nvPr>
            <p:ph type="sldImg"/>
          </p:nvPr>
        </p:nvSpPr>
        <p:spPr>
          <a:ln>
            <a:solidFill>
              <a:srgbClr val="000000">
                <a:alpha val="100000"/>
              </a:srgbClr>
            </a:solidFill>
            <a:miter lim="800000"/>
          </a:ln>
        </p:spPr>
      </p:sp>
      <p:sp>
        <p:nvSpPr>
          <p:cNvPr id="7782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3010" name="Rectangle 2"/>
          <p:cNvSpPr>
            <a:spLocks noGrp="1" noRot="1" noChangeAspect="1" noTextEdit="1"/>
          </p:cNvSpPr>
          <p:nvPr>
            <p:ph type="sldImg"/>
          </p:nvPr>
        </p:nvSpPr>
        <p:spPr>
          <a:ln>
            <a:solidFill>
              <a:srgbClr val="000000">
                <a:alpha val="100000"/>
              </a:srgbClr>
            </a:solidFill>
            <a:miter lim="800000"/>
          </a:ln>
        </p:spPr>
      </p:sp>
      <p:sp>
        <p:nvSpPr>
          <p:cNvPr id="4301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9874" name="Rectangle 2"/>
          <p:cNvSpPr>
            <a:spLocks noGrp="1" noRot="1" noChangeAspect="1" noTextEdit="1"/>
          </p:cNvSpPr>
          <p:nvPr>
            <p:ph type="sldImg"/>
          </p:nvPr>
        </p:nvSpPr>
        <p:spPr>
          <a:ln>
            <a:solidFill>
              <a:srgbClr val="000000">
                <a:alpha val="100000"/>
              </a:srgbClr>
            </a:solidFill>
            <a:miter lim="800000"/>
          </a:ln>
        </p:spPr>
      </p:sp>
      <p:sp>
        <p:nvSpPr>
          <p:cNvPr id="7987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1922" name="Rectangle 2"/>
          <p:cNvSpPr>
            <a:spLocks noGrp="1" noRot="1" noChangeAspect="1" noTextEdit="1"/>
          </p:cNvSpPr>
          <p:nvPr>
            <p:ph type="sldImg"/>
          </p:nvPr>
        </p:nvSpPr>
        <p:spPr>
          <a:ln>
            <a:solidFill>
              <a:srgbClr val="000000">
                <a:alpha val="100000"/>
              </a:srgbClr>
            </a:solidFill>
            <a:miter lim="800000"/>
          </a:ln>
        </p:spPr>
      </p:sp>
      <p:sp>
        <p:nvSpPr>
          <p:cNvPr id="8192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3970" name="Rectangle 2"/>
          <p:cNvSpPr>
            <a:spLocks noGrp="1" noRot="1" noChangeAspect="1" noTextEdit="1"/>
          </p:cNvSpPr>
          <p:nvPr>
            <p:ph type="sldImg"/>
          </p:nvPr>
        </p:nvSpPr>
        <p:spPr>
          <a:ln>
            <a:solidFill>
              <a:srgbClr val="000000">
                <a:alpha val="100000"/>
              </a:srgbClr>
            </a:solidFill>
            <a:miter lim="800000"/>
          </a:ln>
        </p:spPr>
      </p:sp>
      <p:sp>
        <p:nvSpPr>
          <p:cNvPr id="8397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6018" name="Rectangle 2"/>
          <p:cNvSpPr>
            <a:spLocks noGrp="1" noRot="1" noChangeAspect="1" noTextEdit="1"/>
          </p:cNvSpPr>
          <p:nvPr>
            <p:ph type="sldImg"/>
          </p:nvPr>
        </p:nvSpPr>
        <p:spPr>
          <a:ln>
            <a:solidFill>
              <a:srgbClr val="000000">
                <a:alpha val="100000"/>
              </a:srgbClr>
            </a:solidFill>
            <a:miter lim="800000"/>
          </a:ln>
        </p:spPr>
      </p:sp>
      <p:sp>
        <p:nvSpPr>
          <p:cNvPr id="8601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8066" name="Rectangle 2"/>
          <p:cNvSpPr>
            <a:spLocks noGrp="1" noRot="1" noChangeAspect="1" noTextEdit="1"/>
          </p:cNvSpPr>
          <p:nvPr>
            <p:ph type="sldImg"/>
          </p:nvPr>
        </p:nvSpPr>
        <p:spPr>
          <a:ln>
            <a:solidFill>
              <a:srgbClr val="000000">
                <a:alpha val="100000"/>
              </a:srgbClr>
            </a:solidFill>
            <a:miter lim="800000"/>
          </a:ln>
        </p:spPr>
      </p:sp>
      <p:sp>
        <p:nvSpPr>
          <p:cNvPr id="8806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0114" name="Rectangle 2"/>
          <p:cNvSpPr>
            <a:spLocks noGrp="1" noRot="1" noChangeAspect="1" noTextEdit="1"/>
          </p:cNvSpPr>
          <p:nvPr>
            <p:ph type="sldImg"/>
          </p:nvPr>
        </p:nvSpPr>
        <p:spPr>
          <a:ln>
            <a:solidFill>
              <a:srgbClr val="000000">
                <a:alpha val="100000"/>
              </a:srgbClr>
            </a:solidFill>
            <a:miter lim="800000"/>
          </a:ln>
        </p:spPr>
      </p:sp>
      <p:sp>
        <p:nvSpPr>
          <p:cNvPr id="9011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2162" name="Rectangle 2"/>
          <p:cNvSpPr>
            <a:spLocks noGrp="1" noRot="1" noChangeAspect="1" noTextEdit="1"/>
          </p:cNvSpPr>
          <p:nvPr>
            <p:ph type="sldImg"/>
          </p:nvPr>
        </p:nvSpPr>
        <p:spPr>
          <a:ln>
            <a:solidFill>
              <a:srgbClr val="000000">
                <a:alpha val="100000"/>
              </a:srgbClr>
            </a:solidFill>
            <a:miter lim="800000"/>
          </a:ln>
        </p:spPr>
      </p:sp>
      <p:sp>
        <p:nvSpPr>
          <p:cNvPr id="9216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4210" name="Rectangle 2"/>
          <p:cNvSpPr>
            <a:spLocks noGrp="1" noRot="1" noChangeAspect="1" noTextEdit="1"/>
          </p:cNvSpPr>
          <p:nvPr>
            <p:ph type="sldImg"/>
          </p:nvPr>
        </p:nvSpPr>
        <p:spPr>
          <a:ln>
            <a:solidFill>
              <a:srgbClr val="000000">
                <a:alpha val="100000"/>
              </a:srgbClr>
            </a:solidFill>
            <a:miter lim="800000"/>
          </a:ln>
        </p:spPr>
      </p:sp>
      <p:sp>
        <p:nvSpPr>
          <p:cNvPr id="9421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6258" name="Rectangle 2"/>
          <p:cNvSpPr>
            <a:spLocks noGrp="1" noRot="1" noChangeAspect="1" noTextEdit="1"/>
          </p:cNvSpPr>
          <p:nvPr>
            <p:ph type="sldImg"/>
          </p:nvPr>
        </p:nvSpPr>
        <p:spPr>
          <a:ln>
            <a:solidFill>
              <a:srgbClr val="000000">
                <a:alpha val="100000"/>
              </a:srgbClr>
            </a:solidFill>
            <a:miter lim="800000"/>
          </a:ln>
        </p:spPr>
      </p:sp>
      <p:sp>
        <p:nvSpPr>
          <p:cNvPr id="9625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8306" name="Rectangle 2"/>
          <p:cNvSpPr>
            <a:spLocks noGrp="1" noRot="1" noChangeAspect="1" noTextEdit="1"/>
          </p:cNvSpPr>
          <p:nvPr>
            <p:ph type="sldImg"/>
          </p:nvPr>
        </p:nvSpPr>
        <p:spPr>
          <a:ln>
            <a:solidFill>
              <a:srgbClr val="000000">
                <a:alpha val="100000"/>
              </a:srgbClr>
            </a:solidFill>
            <a:miter lim="800000"/>
          </a:ln>
        </p:spPr>
      </p:sp>
      <p:sp>
        <p:nvSpPr>
          <p:cNvPr id="9830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5058" name="Rectangle 2"/>
          <p:cNvSpPr>
            <a:spLocks noGrp="1" noRot="1" noChangeAspect="1" noTextEdit="1"/>
          </p:cNvSpPr>
          <p:nvPr>
            <p:ph type="sldImg"/>
          </p:nvPr>
        </p:nvSpPr>
        <p:spPr>
          <a:ln>
            <a:solidFill>
              <a:srgbClr val="000000">
                <a:alpha val="100000"/>
              </a:srgbClr>
            </a:solidFill>
            <a:miter lim="800000"/>
          </a:ln>
        </p:spPr>
      </p:sp>
      <p:sp>
        <p:nvSpPr>
          <p:cNvPr id="4505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0354" name="Rectangle 2"/>
          <p:cNvSpPr>
            <a:spLocks noGrp="1" noRot="1" noChangeAspect="1" noTextEdit="1"/>
          </p:cNvSpPr>
          <p:nvPr>
            <p:ph type="sldImg"/>
          </p:nvPr>
        </p:nvSpPr>
        <p:spPr>
          <a:ln>
            <a:solidFill>
              <a:srgbClr val="000000">
                <a:alpha val="100000"/>
              </a:srgbClr>
            </a:solidFill>
            <a:miter lim="800000"/>
          </a:ln>
        </p:spPr>
      </p:sp>
      <p:sp>
        <p:nvSpPr>
          <p:cNvPr id="10035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2402" name="Rectangle 2"/>
          <p:cNvSpPr>
            <a:spLocks noGrp="1" noRot="1" noChangeAspect="1" noTextEdit="1"/>
          </p:cNvSpPr>
          <p:nvPr>
            <p:ph type="sldImg"/>
          </p:nvPr>
        </p:nvSpPr>
        <p:spPr>
          <a:ln>
            <a:solidFill>
              <a:srgbClr val="000000">
                <a:alpha val="100000"/>
              </a:srgbClr>
            </a:solidFill>
            <a:miter lim="800000"/>
          </a:ln>
        </p:spPr>
      </p:sp>
      <p:sp>
        <p:nvSpPr>
          <p:cNvPr id="10240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4450" name="Rectangle 2"/>
          <p:cNvSpPr>
            <a:spLocks noGrp="1" noRot="1" noChangeAspect="1" noTextEdit="1"/>
          </p:cNvSpPr>
          <p:nvPr>
            <p:ph type="sldImg"/>
          </p:nvPr>
        </p:nvSpPr>
        <p:spPr>
          <a:ln>
            <a:solidFill>
              <a:srgbClr val="000000">
                <a:alpha val="100000"/>
              </a:srgbClr>
            </a:solidFill>
            <a:miter lim="800000"/>
          </a:ln>
        </p:spPr>
      </p:sp>
      <p:sp>
        <p:nvSpPr>
          <p:cNvPr id="10445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6498" name="Rectangle 2"/>
          <p:cNvSpPr>
            <a:spLocks noGrp="1" noRot="1" noChangeAspect="1" noTextEdit="1"/>
          </p:cNvSpPr>
          <p:nvPr>
            <p:ph type="sldImg"/>
          </p:nvPr>
        </p:nvSpPr>
        <p:spPr>
          <a:ln>
            <a:solidFill>
              <a:srgbClr val="000000">
                <a:alpha val="100000"/>
              </a:srgbClr>
            </a:solidFill>
            <a:miter lim="800000"/>
          </a:ln>
        </p:spPr>
      </p:sp>
      <p:sp>
        <p:nvSpPr>
          <p:cNvPr id="10649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8546" name="Rectangle 2"/>
          <p:cNvSpPr>
            <a:spLocks noGrp="1" noRot="1" noChangeAspect="1" noTextEdit="1"/>
          </p:cNvSpPr>
          <p:nvPr>
            <p:ph type="sldImg"/>
          </p:nvPr>
        </p:nvSpPr>
        <p:spPr>
          <a:ln>
            <a:solidFill>
              <a:srgbClr val="000000">
                <a:alpha val="100000"/>
              </a:srgbClr>
            </a:solidFill>
            <a:miter lim="800000"/>
          </a:ln>
        </p:spPr>
      </p:sp>
      <p:sp>
        <p:nvSpPr>
          <p:cNvPr id="10854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0594" name="Rectangle 2"/>
          <p:cNvSpPr>
            <a:spLocks noGrp="1" noRot="1" noChangeAspect="1" noTextEdit="1"/>
          </p:cNvSpPr>
          <p:nvPr>
            <p:ph type="sldImg"/>
          </p:nvPr>
        </p:nvSpPr>
        <p:spPr>
          <a:ln>
            <a:solidFill>
              <a:srgbClr val="000000">
                <a:alpha val="100000"/>
              </a:srgbClr>
            </a:solidFill>
            <a:miter lim="800000"/>
          </a:ln>
        </p:spPr>
      </p:sp>
      <p:sp>
        <p:nvSpPr>
          <p:cNvPr id="11059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2642" name="Rectangle 2"/>
          <p:cNvSpPr>
            <a:spLocks noGrp="1" noRot="1" noChangeAspect="1" noTextEdit="1"/>
          </p:cNvSpPr>
          <p:nvPr>
            <p:ph type="sldImg"/>
          </p:nvPr>
        </p:nvSpPr>
        <p:spPr>
          <a:ln>
            <a:solidFill>
              <a:srgbClr val="000000">
                <a:alpha val="100000"/>
              </a:srgbClr>
            </a:solidFill>
            <a:miter lim="800000"/>
          </a:ln>
        </p:spPr>
      </p:sp>
      <p:sp>
        <p:nvSpPr>
          <p:cNvPr id="11264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8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4690" name="Rectangle 2"/>
          <p:cNvSpPr>
            <a:spLocks noGrp="1" noRot="1" noChangeAspect="1" noTextEdit="1"/>
          </p:cNvSpPr>
          <p:nvPr>
            <p:ph type="sldImg"/>
          </p:nvPr>
        </p:nvSpPr>
        <p:spPr>
          <a:ln>
            <a:solidFill>
              <a:srgbClr val="000000">
                <a:alpha val="100000"/>
              </a:srgbClr>
            </a:solidFill>
            <a:miter lim="800000"/>
          </a:ln>
        </p:spPr>
      </p:sp>
      <p:sp>
        <p:nvSpPr>
          <p:cNvPr id="11469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6738" name="Rectangle 2"/>
          <p:cNvSpPr>
            <a:spLocks noGrp="1" noRot="1" noChangeAspect="1" noTextEdit="1"/>
          </p:cNvSpPr>
          <p:nvPr>
            <p:ph type="sldImg"/>
          </p:nvPr>
        </p:nvSpPr>
        <p:spPr>
          <a:ln>
            <a:solidFill>
              <a:srgbClr val="000000">
                <a:alpha val="100000"/>
              </a:srgbClr>
            </a:solidFill>
            <a:miter lim="800000"/>
          </a:ln>
        </p:spPr>
      </p:sp>
      <p:sp>
        <p:nvSpPr>
          <p:cNvPr id="11673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8786" name="Rectangle 2"/>
          <p:cNvSpPr>
            <a:spLocks noGrp="1" noRot="1" noChangeAspect="1" noTextEdit="1"/>
          </p:cNvSpPr>
          <p:nvPr>
            <p:ph type="sldImg"/>
          </p:nvPr>
        </p:nvSpPr>
        <p:spPr>
          <a:ln>
            <a:solidFill>
              <a:srgbClr val="000000">
                <a:alpha val="100000"/>
              </a:srgbClr>
            </a:solidFill>
            <a:miter lim="800000"/>
          </a:ln>
        </p:spPr>
      </p:sp>
      <p:sp>
        <p:nvSpPr>
          <p:cNvPr id="11878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7106" name="Rectangle 2"/>
          <p:cNvSpPr>
            <a:spLocks noGrp="1" noRot="1" noChangeAspect="1" noTextEdit="1"/>
          </p:cNvSpPr>
          <p:nvPr>
            <p:ph type="sldImg"/>
          </p:nvPr>
        </p:nvSpPr>
        <p:spPr>
          <a:ln>
            <a:solidFill>
              <a:srgbClr val="000000">
                <a:alpha val="100000"/>
              </a:srgbClr>
            </a:solidFill>
            <a:miter lim="800000"/>
          </a:ln>
        </p:spPr>
      </p:sp>
      <p:sp>
        <p:nvSpPr>
          <p:cNvPr id="4710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0834" name="Rectangle 2"/>
          <p:cNvSpPr>
            <a:spLocks noGrp="1" noRot="1" noChangeAspect="1" noTextEdit="1"/>
          </p:cNvSpPr>
          <p:nvPr>
            <p:ph type="sldImg"/>
          </p:nvPr>
        </p:nvSpPr>
        <p:spPr>
          <a:ln>
            <a:solidFill>
              <a:srgbClr val="000000">
                <a:alpha val="100000"/>
              </a:srgbClr>
            </a:solidFill>
            <a:miter lim="800000"/>
          </a:ln>
        </p:spPr>
      </p:sp>
      <p:sp>
        <p:nvSpPr>
          <p:cNvPr id="12083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2882" name="Rectangle 2"/>
          <p:cNvSpPr>
            <a:spLocks noGrp="1" noRot="1" noChangeAspect="1" noTextEdit="1"/>
          </p:cNvSpPr>
          <p:nvPr>
            <p:ph type="sldImg"/>
          </p:nvPr>
        </p:nvSpPr>
        <p:spPr>
          <a:ln>
            <a:solidFill>
              <a:srgbClr val="000000">
                <a:alpha val="100000"/>
              </a:srgbClr>
            </a:solidFill>
            <a:miter lim="800000"/>
          </a:ln>
        </p:spPr>
      </p:sp>
      <p:sp>
        <p:nvSpPr>
          <p:cNvPr id="12288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2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4930" name="Rectangle 2"/>
          <p:cNvSpPr>
            <a:spLocks noGrp="1" noRot="1" noChangeAspect="1" noTextEdit="1"/>
          </p:cNvSpPr>
          <p:nvPr>
            <p:ph type="sldImg"/>
          </p:nvPr>
        </p:nvSpPr>
        <p:spPr>
          <a:ln>
            <a:solidFill>
              <a:srgbClr val="000000">
                <a:alpha val="100000"/>
              </a:srgbClr>
            </a:solidFill>
            <a:miter lim="800000"/>
          </a:ln>
        </p:spPr>
      </p:sp>
      <p:sp>
        <p:nvSpPr>
          <p:cNvPr id="12493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6978" name="Rectangle 2"/>
          <p:cNvSpPr>
            <a:spLocks noGrp="1" noRot="1" noChangeAspect="1" noTextEdit="1"/>
          </p:cNvSpPr>
          <p:nvPr>
            <p:ph type="sldImg"/>
          </p:nvPr>
        </p:nvSpPr>
        <p:spPr>
          <a:ln>
            <a:solidFill>
              <a:srgbClr val="000000">
                <a:alpha val="100000"/>
              </a:srgbClr>
            </a:solidFill>
            <a:miter lim="800000"/>
          </a:ln>
        </p:spPr>
      </p:sp>
      <p:sp>
        <p:nvSpPr>
          <p:cNvPr id="12697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9026" name="Rectangle 2"/>
          <p:cNvSpPr>
            <a:spLocks noGrp="1" noRot="1" noChangeAspect="1" noTextEdit="1"/>
          </p:cNvSpPr>
          <p:nvPr>
            <p:ph type="sldImg"/>
          </p:nvPr>
        </p:nvSpPr>
        <p:spPr>
          <a:ln>
            <a:solidFill>
              <a:srgbClr val="000000">
                <a:alpha val="100000"/>
              </a:srgbClr>
            </a:solidFill>
            <a:miter lim="800000"/>
          </a:ln>
        </p:spPr>
      </p:sp>
      <p:sp>
        <p:nvSpPr>
          <p:cNvPr id="12902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1074" name="Rectangle 2"/>
          <p:cNvSpPr>
            <a:spLocks noGrp="1" noRot="1" noChangeAspect="1" noTextEdit="1"/>
          </p:cNvSpPr>
          <p:nvPr>
            <p:ph type="sldImg"/>
          </p:nvPr>
        </p:nvSpPr>
        <p:spPr>
          <a:ln>
            <a:solidFill>
              <a:srgbClr val="000000">
                <a:alpha val="100000"/>
              </a:srgbClr>
            </a:solidFill>
            <a:miter lim="800000"/>
          </a:ln>
        </p:spPr>
      </p:sp>
      <p:sp>
        <p:nvSpPr>
          <p:cNvPr id="13107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3122" name="Rectangle 2"/>
          <p:cNvSpPr>
            <a:spLocks noGrp="1" noRot="1" noChangeAspect="1" noTextEdit="1"/>
          </p:cNvSpPr>
          <p:nvPr>
            <p:ph type="sldImg"/>
          </p:nvPr>
        </p:nvSpPr>
        <p:spPr>
          <a:ln>
            <a:solidFill>
              <a:srgbClr val="000000">
                <a:alpha val="100000"/>
              </a:srgbClr>
            </a:solidFill>
            <a:miter lim="800000"/>
          </a:ln>
        </p:spPr>
      </p:sp>
      <p:sp>
        <p:nvSpPr>
          <p:cNvPr id="13312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6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5170" name="Rectangle 2"/>
          <p:cNvSpPr>
            <a:spLocks noGrp="1" noRot="1" noChangeAspect="1" noTextEdit="1"/>
          </p:cNvSpPr>
          <p:nvPr>
            <p:ph type="sldImg"/>
          </p:nvPr>
        </p:nvSpPr>
        <p:spPr>
          <a:ln>
            <a:solidFill>
              <a:srgbClr val="000000">
                <a:alpha val="100000"/>
              </a:srgbClr>
            </a:solidFill>
            <a:miter lim="800000"/>
          </a:ln>
        </p:spPr>
      </p:sp>
      <p:sp>
        <p:nvSpPr>
          <p:cNvPr id="13517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7218" name="Rectangle 2"/>
          <p:cNvSpPr>
            <a:spLocks noGrp="1" noRot="1" noChangeAspect="1" noTextEdit="1"/>
          </p:cNvSpPr>
          <p:nvPr>
            <p:ph type="sldImg"/>
          </p:nvPr>
        </p:nvSpPr>
        <p:spPr>
          <a:ln>
            <a:solidFill>
              <a:srgbClr val="000000">
                <a:alpha val="100000"/>
              </a:srgbClr>
            </a:solidFill>
            <a:miter lim="800000"/>
          </a:ln>
        </p:spPr>
      </p:sp>
      <p:sp>
        <p:nvSpPr>
          <p:cNvPr id="13721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5" name="Slide Image Placeholder 1"/>
          <p:cNvSpPr>
            <a:spLocks noGrp="1" noRot="1" noChangeAspect="1" noTextEdit="1"/>
          </p:cNvSpPr>
          <p:nvPr>
            <p:ph type="sldImg"/>
          </p:nvPr>
        </p:nvSpPr>
        <p:spPr>
          <a:ln>
            <a:solidFill>
              <a:srgbClr val="000000">
                <a:alpha val="100000"/>
              </a:srgbClr>
            </a:solidFill>
            <a:miter lim="800000"/>
          </a:ln>
        </p:spPr>
      </p:sp>
      <p:sp>
        <p:nvSpPr>
          <p:cNvPr id="139266"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
        <p:nvSpPr>
          <p:cNvPr id="139267"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altLang="en-US" sz="1200">
                <a:latin typeface="Calibri" panose="020F0502020204030204" charset="0"/>
              </a:rPr>
            </a:fld>
            <a:endParaRPr lang="en-US" altLang="en-US" sz="1200">
              <a:latin typeface="Calibri" panose="020F050202020403020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154" name="Rectangle 2"/>
          <p:cNvSpPr>
            <a:spLocks noGrp="1" noRot="1" noChangeAspect="1" noTextEdit="1"/>
          </p:cNvSpPr>
          <p:nvPr>
            <p:ph type="sldImg"/>
          </p:nvPr>
        </p:nvSpPr>
        <p:spPr>
          <a:ln>
            <a:solidFill>
              <a:srgbClr val="000000">
                <a:alpha val="100000"/>
              </a:srgbClr>
            </a:solidFill>
            <a:miter lim="800000"/>
          </a:ln>
        </p:spPr>
      </p:sp>
      <p:sp>
        <p:nvSpPr>
          <p:cNvPr id="4915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1202" name="Rectangle 2"/>
          <p:cNvSpPr>
            <a:spLocks noGrp="1" noRot="1" noChangeAspect="1" noTextEdit="1"/>
          </p:cNvSpPr>
          <p:nvPr>
            <p:ph type="sldImg"/>
          </p:nvPr>
        </p:nvSpPr>
        <p:spPr>
          <a:ln>
            <a:solidFill>
              <a:srgbClr val="000000">
                <a:alpha val="100000"/>
              </a:srgbClr>
            </a:solidFill>
            <a:miter lim="800000"/>
          </a:ln>
        </p:spPr>
      </p:sp>
      <p:sp>
        <p:nvSpPr>
          <p:cNvPr id="5120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3250" name="Rectangle 2"/>
          <p:cNvSpPr>
            <a:spLocks noGrp="1" noRot="1" noChangeAspect="1" noTextEdit="1"/>
          </p:cNvSpPr>
          <p:nvPr>
            <p:ph type="sldImg"/>
          </p:nvPr>
        </p:nvSpPr>
        <p:spPr>
          <a:ln>
            <a:solidFill>
              <a:srgbClr val="000000">
                <a:alpha val="100000"/>
              </a:srgbClr>
            </a:solidFill>
            <a:miter lim="800000"/>
          </a:ln>
        </p:spPr>
      </p:sp>
      <p:sp>
        <p:nvSpPr>
          <p:cNvPr id="5325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5298" name="Rectangle 2"/>
          <p:cNvSpPr>
            <a:spLocks noGrp="1" noRot="1" noChangeAspect="1" noTextEdit="1"/>
          </p:cNvSpPr>
          <p:nvPr>
            <p:ph type="sldImg"/>
          </p:nvPr>
        </p:nvSpPr>
        <p:spPr>
          <a:ln>
            <a:solidFill>
              <a:srgbClr val="000000">
                <a:alpha val="100000"/>
              </a:srgbClr>
            </a:solidFill>
            <a:miter lim="800000"/>
          </a:ln>
        </p:spPr>
      </p:sp>
      <p:sp>
        <p:nvSpPr>
          <p:cNvPr id="5529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7346" name="Rectangle 2"/>
          <p:cNvSpPr>
            <a:spLocks noGrp="1" noRot="1" noChangeAspect="1" noTextEdit="1"/>
          </p:cNvSpPr>
          <p:nvPr>
            <p:ph type="sldImg"/>
          </p:nvPr>
        </p:nvSpPr>
        <p:spPr>
          <a:ln>
            <a:solidFill>
              <a:srgbClr val="000000">
                <a:alpha val="100000"/>
              </a:srgbClr>
            </a:solidFill>
            <a:miter lim="800000"/>
          </a:ln>
        </p:spPr>
      </p:sp>
      <p:sp>
        <p:nvSpPr>
          <p:cNvPr id="5734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925" indent="0" algn="ctr">
              <a:buNone/>
              <a:defRPr/>
            </a:lvl2pPr>
            <a:lvl3pPr marL="1085215" indent="0" algn="ctr">
              <a:buNone/>
              <a:defRPr/>
            </a:lvl3pPr>
            <a:lvl4pPr marL="1628140" indent="0" algn="ctr">
              <a:buNone/>
              <a:defRPr/>
            </a:lvl4pPr>
            <a:lvl5pPr marL="2171065" indent="0" algn="ctr">
              <a:buNone/>
              <a:defRPr/>
            </a:lvl5pPr>
            <a:lvl6pPr marL="2713990" indent="0" algn="ctr">
              <a:buNone/>
              <a:defRPr/>
            </a:lvl6pPr>
            <a:lvl7pPr marL="3256280" indent="0" algn="ctr">
              <a:buNone/>
              <a:defRPr/>
            </a:lvl7pPr>
            <a:lvl8pPr marL="3799205" indent="0" algn="ctr">
              <a:buNone/>
              <a:defRPr/>
            </a:lvl8pPr>
            <a:lvl9pPr marL="434213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endParaRPr lang="en-US"/>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925" indent="0">
              <a:buNone/>
              <a:defRPr sz="2100"/>
            </a:lvl2pPr>
            <a:lvl3pPr marL="1085215" indent="0">
              <a:buNone/>
              <a:defRPr sz="1875"/>
            </a:lvl3pPr>
            <a:lvl4pPr marL="1628140" indent="0">
              <a:buNone/>
              <a:defRPr sz="1650"/>
            </a:lvl4pPr>
            <a:lvl5pPr marL="2171065" indent="0">
              <a:buNone/>
              <a:defRPr sz="1650"/>
            </a:lvl5pPr>
            <a:lvl6pPr marL="2713990" indent="0">
              <a:buNone/>
              <a:defRPr sz="1650"/>
            </a:lvl6pPr>
            <a:lvl7pPr marL="3256280" indent="0">
              <a:buNone/>
              <a:defRPr sz="1650"/>
            </a:lvl7pPr>
            <a:lvl8pPr marL="3799205" indent="0">
              <a:buNone/>
              <a:defRPr sz="1650"/>
            </a:lvl8pPr>
            <a:lvl9pPr marL="4342130" indent="0">
              <a:buNone/>
              <a:defRPr sz="165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endParaRPr lang="en-US"/>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vert="horz" wrap="square" lIns="144731" tIns="72366" rIns="144731" bIns="72366" numCol="1" anchor="t" anchorCtr="0" compatLnSpc="1"/>
          <a:lstStyle>
            <a:lvl1pPr marL="0" indent="0">
              <a:buNone/>
              <a:defRPr sz="3825"/>
            </a:lvl1pPr>
            <a:lvl2pPr marL="542925" indent="0">
              <a:buNone/>
              <a:defRPr sz="3300"/>
            </a:lvl2pPr>
            <a:lvl3pPr marL="1085215" indent="0">
              <a:buNone/>
              <a:defRPr sz="2850"/>
            </a:lvl3pPr>
            <a:lvl4pPr marL="1628140" indent="0">
              <a:buNone/>
              <a:defRPr sz="2400"/>
            </a:lvl4pPr>
            <a:lvl5pPr marL="2171065" indent="0">
              <a:buNone/>
              <a:defRPr sz="2400"/>
            </a:lvl5pPr>
            <a:lvl6pPr marL="2713990" indent="0">
              <a:buNone/>
              <a:defRPr sz="2400"/>
            </a:lvl6pPr>
            <a:lvl7pPr marL="3256280" indent="0">
              <a:buNone/>
              <a:defRPr sz="2400"/>
            </a:lvl7pPr>
            <a:lvl8pPr marL="3799205" indent="0">
              <a:buNone/>
              <a:defRPr sz="2400"/>
            </a:lvl8pPr>
            <a:lvl9pPr marL="4342130" indent="0">
              <a:buNone/>
              <a:defRPr sz="24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825"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a:t>Click to edit Master title style</a:t>
            </a:r>
            <a:endParaRPr lang="en-US" altLang="en-US"/>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35C65900-71BD-B849-BCBD-E27BC22B2B16}"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3314"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a:t>Click to edit Master title style</a:t>
            </a:r>
            <a:endParaRPr lang="en-US" altLang="en-US"/>
          </a:p>
        </p:txBody>
      </p:sp>
      <p:sp>
        <p:nvSpPr>
          <p:cNvPr id="13315"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C8380025-9F34-1E4C-A0EC-B933AC0380A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charset="0"/>
              </a:defRPr>
            </a:lvl1pPr>
          </a:lstStyle>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5602" name="Rectangle 2"/>
          <p:cNvSpPr>
            <a:spLocks noGrp="1"/>
          </p:cNvSpPr>
          <p:nvPr>
            <p:ph type="title"/>
          </p:nvPr>
        </p:nvSpPr>
        <p:spPr>
          <a:xfrm>
            <a:off x="609600" y="274638"/>
            <a:ext cx="10972800" cy="1143000"/>
          </a:xfrm>
          <a:prstGeom prst="rect">
            <a:avLst/>
          </a:prstGeom>
          <a:noFill/>
          <a:ln w="9525">
            <a:noFill/>
          </a:ln>
        </p:spPr>
        <p:txBody>
          <a:bodyPr lIns="144731" tIns="72366" rIns="144731" bIns="72366" anchor="ctr" anchorCtr="0"/>
          <a:p>
            <a:pPr lvl="0"/>
            <a:r>
              <a:rPr lang="en-US" altLang="en-US"/>
              <a:t>Click to edit Master title style</a:t>
            </a:r>
            <a:endParaRPr lang="en-US" altLang="en-US"/>
          </a:p>
        </p:txBody>
      </p:sp>
      <p:sp>
        <p:nvSpPr>
          <p:cNvPr id="25603" name="Rectangle 3"/>
          <p:cNvSpPr>
            <a:spLocks noGrp="1"/>
          </p:cNvSpPr>
          <p:nvPr>
            <p:ph type="body" idx="1"/>
          </p:nvPr>
        </p:nvSpPr>
        <p:spPr>
          <a:xfrm>
            <a:off x="609600" y="1600200"/>
            <a:ext cx="10972800" cy="4525963"/>
          </a:xfrm>
          <a:prstGeom prst="rect">
            <a:avLst/>
          </a:prstGeom>
          <a:noFill/>
          <a:ln w="9525">
            <a:noFill/>
          </a:ln>
        </p:spPr>
        <p:txBody>
          <a:bodyPr lIns="144731" tIns="72366" rIns="144731" bIns="72366"/>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44731" tIns="72366" rIns="144731" bIns="72366" numCol="1" anchor="t" anchorCtr="0" compatLnSpc="1"/>
          <a:lstStyle>
            <a:lvl1pPr eaLnBrk="1" fontAlgn="auto" hangingPunct="1">
              <a:spcBef>
                <a:spcPts val="0"/>
              </a:spcBef>
              <a:spcAft>
                <a:spcPts val="0"/>
              </a:spcAft>
              <a:defRPr sz="1650" b="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44731" tIns="72366" rIns="144731" bIns="72366" numCol="1" anchor="t" anchorCtr="0" compatLnSpc="1"/>
          <a:lstStyle>
            <a:lvl1pPr algn="ctr" eaLnBrk="1" fontAlgn="auto" hangingPunct="1">
              <a:spcBef>
                <a:spcPts val="0"/>
              </a:spcBef>
              <a:spcAft>
                <a:spcPts val="0"/>
              </a:spcAft>
              <a:defRPr sz="1650" b="0">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44731" tIns="72366" rIns="144731" bIns="72366" numCol="1" anchor="t" anchorCtr="0" compatLnSpc="1"/>
          <a:lstStyle>
            <a:lvl1pPr algn="r">
              <a:defRPr sz="1600">
                <a:latin typeface="Arial" panose="020B0604020202020204" pitchFamily="34" charset="0"/>
              </a:defRPr>
            </a:lvl1pPr>
          </a:lstStyle>
          <a:p>
            <a:pPr lvl="0" eaLnBrk="1" hangingPunct="1"/>
            <a:fld id="{9A0DB2DC-4C9A-4742-B13C-FB6460FD3503}" type="slidenum">
              <a:rPr lang="en-US" altLang="en-US"/>
            </a:fld>
            <a:endParaRPr lang="en-US" alt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panose="020B0604020202020204" pitchFamily="34" charset="0"/>
        </a:defRPr>
      </a:lvl2pPr>
      <a:lvl3pPr algn="ctr" rtl="0" eaLnBrk="0" fontAlgn="base" hangingPunct="0">
        <a:spcBef>
          <a:spcPct val="0"/>
        </a:spcBef>
        <a:spcAft>
          <a:spcPct val="0"/>
        </a:spcAft>
        <a:defRPr sz="5200">
          <a:solidFill>
            <a:schemeClr val="tx2"/>
          </a:solidFill>
          <a:latin typeface="Arial" panose="020B0604020202020204" pitchFamily="34" charset="0"/>
        </a:defRPr>
      </a:lvl3pPr>
      <a:lvl4pPr algn="ctr" rtl="0" eaLnBrk="0" fontAlgn="base" hangingPunct="0">
        <a:spcBef>
          <a:spcPct val="0"/>
        </a:spcBef>
        <a:spcAft>
          <a:spcPct val="0"/>
        </a:spcAft>
        <a:defRPr sz="5200">
          <a:solidFill>
            <a:schemeClr val="tx2"/>
          </a:solidFill>
          <a:latin typeface="Arial" panose="020B0604020202020204" pitchFamily="34" charset="0"/>
        </a:defRPr>
      </a:lvl4pPr>
      <a:lvl5pPr algn="ctr" rtl="0" eaLnBrk="0" fontAlgn="base" hangingPunct="0">
        <a:spcBef>
          <a:spcPct val="0"/>
        </a:spcBef>
        <a:spcAft>
          <a:spcPct val="0"/>
        </a:spcAft>
        <a:defRPr sz="5200">
          <a:solidFill>
            <a:schemeClr val="tx2"/>
          </a:solidFill>
          <a:latin typeface="Arial" panose="020B0604020202020204" pitchFamily="34" charset="0"/>
        </a:defRPr>
      </a:lvl5pPr>
      <a:lvl6pPr marL="542925" algn="ctr" rtl="0" fontAlgn="base">
        <a:spcBef>
          <a:spcPct val="0"/>
        </a:spcBef>
        <a:spcAft>
          <a:spcPct val="0"/>
        </a:spcAft>
        <a:defRPr sz="5250">
          <a:solidFill>
            <a:schemeClr val="tx2"/>
          </a:solidFill>
          <a:latin typeface="Arial" panose="020B0604020202020204" pitchFamily="34" charset="0"/>
        </a:defRPr>
      </a:lvl6pPr>
      <a:lvl7pPr marL="1085215" algn="ctr" rtl="0" fontAlgn="base">
        <a:spcBef>
          <a:spcPct val="0"/>
        </a:spcBef>
        <a:spcAft>
          <a:spcPct val="0"/>
        </a:spcAft>
        <a:defRPr sz="5250">
          <a:solidFill>
            <a:schemeClr val="tx2"/>
          </a:solidFill>
          <a:latin typeface="Arial" panose="020B0604020202020204" pitchFamily="34" charset="0"/>
        </a:defRPr>
      </a:lvl7pPr>
      <a:lvl8pPr marL="1628140" algn="ctr" rtl="0" fontAlgn="base">
        <a:spcBef>
          <a:spcPct val="0"/>
        </a:spcBef>
        <a:spcAft>
          <a:spcPct val="0"/>
        </a:spcAft>
        <a:defRPr sz="5250">
          <a:solidFill>
            <a:schemeClr val="tx2"/>
          </a:solidFill>
          <a:latin typeface="Arial" panose="020B0604020202020204" pitchFamily="34" charset="0"/>
        </a:defRPr>
      </a:lvl8pPr>
      <a:lvl9pPr marL="2171065" algn="ctr" rtl="0" fontAlgn="base">
        <a:spcBef>
          <a:spcPct val="0"/>
        </a:spcBef>
        <a:spcAft>
          <a:spcPct val="0"/>
        </a:spcAft>
        <a:defRPr sz="5250">
          <a:solidFill>
            <a:schemeClr val="tx2"/>
          </a:solidFill>
          <a:latin typeface="Arial" panose="020B0604020202020204" pitchFamily="34" charset="0"/>
        </a:defRPr>
      </a:lvl9pPr>
    </p:titleStyle>
    <p:bodyStyle>
      <a:lvl1pPr marL="405130" indent="-405130" algn="l" rtl="0" eaLnBrk="0" fontAlgn="base" hangingPunct="0">
        <a:spcBef>
          <a:spcPct val="20000"/>
        </a:spcBef>
        <a:spcAft>
          <a:spcPct val="0"/>
        </a:spcAft>
        <a:buChar char="•"/>
        <a:defRPr sz="3800">
          <a:solidFill>
            <a:schemeClr val="tx1"/>
          </a:solidFill>
          <a:latin typeface="+mn-lt"/>
          <a:ea typeface="+mn-ea"/>
          <a:cs typeface="+mn-cs"/>
        </a:defRPr>
      </a:lvl1pPr>
      <a:lvl2pPr marL="881380" indent="-338455"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135" indent="-271145" algn="l" rtl="0" fontAlgn="base">
        <a:spcBef>
          <a:spcPct val="20000"/>
        </a:spcBef>
        <a:spcAft>
          <a:spcPct val="0"/>
        </a:spcAft>
        <a:buChar char="»"/>
        <a:defRPr sz="2400">
          <a:solidFill>
            <a:schemeClr val="tx1"/>
          </a:solidFill>
          <a:latin typeface="+mn-lt"/>
        </a:defRPr>
      </a:lvl6pPr>
      <a:lvl7pPr marL="3528060" indent="-271145" algn="l" rtl="0" fontAlgn="base">
        <a:spcBef>
          <a:spcPct val="20000"/>
        </a:spcBef>
        <a:spcAft>
          <a:spcPct val="0"/>
        </a:spcAft>
        <a:buChar char="»"/>
        <a:defRPr sz="2400">
          <a:solidFill>
            <a:schemeClr val="tx1"/>
          </a:solidFill>
          <a:latin typeface="+mn-lt"/>
        </a:defRPr>
      </a:lvl7pPr>
      <a:lvl8pPr marL="4070350" indent="-271145" algn="l" rtl="0" fontAlgn="base">
        <a:spcBef>
          <a:spcPct val="20000"/>
        </a:spcBef>
        <a:spcAft>
          <a:spcPct val="0"/>
        </a:spcAft>
        <a:buChar char="»"/>
        <a:defRPr sz="2400">
          <a:solidFill>
            <a:schemeClr val="tx1"/>
          </a:solidFill>
          <a:latin typeface="+mn-lt"/>
        </a:defRPr>
      </a:lvl8pPr>
      <a:lvl9pPr marL="4613275" indent="-27114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215" rtl="0" eaLnBrk="1" latinLnBrk="0" hangingPunct="1">
        <a:defRPr sz="2100" kern="1200">
          <a:solidFill>
            <a:schemeClr val="tx1"/>
          </a:solidFill>
          <a:latin typeface="+mn-lt"/>
          <a:ea typeface="+mn-ea"/>
          <a:cs typeface="+mn-cs"/>
        </a:defRPr>
      </a:lvl1pPr>
      <a:lvl2pPr marL="542925" algn="l" defTabSz="1085215" rtl="0" eaLnBrk="1" latinLnBrk="0" hangingPunct="1">
        <a:defRPr sz="2100" kern="1200">
          <a:solidFill>
            <a:schemeClr val="tx1"/>
          </a:solidFill>
          <a:latin typeface="+mn-lt"/>
          <a:ea typeface="+mn-ea"/>
          <a:cs typeface="+mn-cs"/>
        </a:defRPr>
      </a:lvl2pPr>
      <a:lvl3pPr marL="1085215" algn="l" defTabSz="1085215" rtl="0" eaLnBrk="1" latinLnBrk="0" hangingPunct="1">
        <a:defRPr sz="2100" kern="1200">
          <a:solidFill>
            <a:schemeClr val="tx1"/>
          </a:solidFill>
          <a:latin typeface="+mn-lt"/>
          <a:ea typeface="+mn-ea"/>
          <a:cs typeface="+mn-cs"/>
        </a:defRPr>
      </a:lvl3pPr>
      <a:lvl4pPr marL="1628140" algn="l" defTabSz="1085215" rtl="0" eaLnBrk="1" latinLnBrk="0" hangingPunct="1">
        <a:defRPr sz="2100" kern="1200">
          <a:solidFill>
            <a:schemeClr val="tx1"/>
          </a:solidFill>
          <a:latin typeface="+mn-lt"/>
          <a:ea typeface="+mn-ea"/>
          <a:cs typeface="+mn-cs"/>
        </a:defRPr>
      </a:lvl4pPr>
      <a:lvl5pPr marL="2171065" algn="l" defTabSz="1085215" rtl="0" eaLnBrk="1" latinLnBrk="0" hangingPunct="1">
        <a:defRPr sz="2100" kern="1200">
          <a:solidFill>
            <a:schemeClr val="tx1"/>
          </a:solidFill>
          <a:latin typeface="+mn-lt"/>
          <a:ea typeface="+mn-ea"/>
          <a:cs typeface="+mn-cs"/>
        </a:defRPr>
      </a:lvl5pPr>
      <a:lvl6pPr marL="2713990" algn="l" defTabSz="1085215" rtl="0" eaLnBrk="1" latinLnBrk="0" hangingPunct="1">
        <a:defRPr sz="2100" kern="1200">
          <a:solidFill>
            <a:schemeClr val="tx1"/>
          </a:solidFill>
          <a:latin typeface="+mn-lt"/>
          <a:ea typeface="+mn-ea"/>
          <a:cs typeface="+mn-cs"/>
        </a:defRPr>
      </a:lvl6pPr>
      <a:lvl7pPr marL="3256280" algn="l" defTabSz="1085215" rtl="0" eaLnBrk="1" latinLnBrk="0" hangingPunct="1">
        <a:defRPr sz="2100" kern="1200">
          <a:solidFill>
            <a:schemeClr val="tx1"/>
          </a:solidFill>
          <a:latin typeface="+mn-lt"/>
          <a:ea typeface="+mn-ea"/>
          <a:cs typeface="+mn-cs"/>
        </a:defRPr>
      </a:lvl7pPr>
      <a:lvl8pPr marL="3799205" algn="l" defTabSz="1085215" rtl="0" eaLnBrk="1" latinLnBrk="0" hangingPunct="1">
        <a:defRPr sz="2100" kern="1200">
          <a:solidFill>
            <a:schemeClr val="tx1"/>
          </a:solidFill>
          <a:latin typeface="+mn-lt"/>
          <a:ea typeface="+mn-ea"/>
          <a:cs typeface="+mn-cs"/>
        </a:defRPr>
      </a:lvl8pPr>
      <a:lvl9pPr marL="4342130" algn="l" defTabSz="1085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4.xml"/><Relationship Id="rId5" Type="http://schemas.openxmlformats.org/officeDocument/2006/relationships/image" Target="../media/image4.png"/><Relationship Id="rId4" Type="http://schemas.microsoft.com/office/2007/relationships/media" Target="file:///C:\Users\Admin\Desktop\N&#258;M%20H&#7884;C%202023%20-%202024\GI&#193;O%20&#193;N%20&#272;&#7882;A%206\VIDEO\M&#7902;%20B&#192;I%20B&#192;I%206.mp4" TargetMode="External"/><Relationship Id="rId3" Type="http://schemas.openxmlformats.org/officeDocument/2006/relationships/video" Target="file:///C:\Users\Admin\Desktop\N&#258;M%20H&#7884;C%202023%20-%202024\GI&#193;O%20&#193;N%20&#272;&#7882;A%206\VIDEO\M&#7902;%20B&#192;I%20B&#192;I%206.mp4" TargetMode="External"/><Relationship Id="rId2" Type="http://schemas.openxmlformats.org/officeDocument/2006/relationships/image" Target="../media/image3.jpeg"/><Relationship Id="rId1" Type="http://schemas.openxmlformats.org/officeDocument/2006/relationships/image" Target="../media/image2.wmf"/></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4.xml"/><Relationship Id="rId4" Type="http://schemas.openxmlformats.org/officeDocument/2006/relationships/image" Target="../media/image13.jpeg"/><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image" Target="../media/image2.wmf"/></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image" Target="../media/image2.wmf"/></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4.xml"/><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image" Target="../media/image2.wmf"/></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4.xml"/><Relationship Id="rId5" Type="http://schemas.openxmlformats.org/officeDocument/2006/relationships/image" Target="../media/image17.png"/><Relationship Id="rId4" Type="http://schemas.microsoft.com/office/2007/relationships/media" Target="file:///C:\Users\Admin\Desktop\N&#258;M%20H&#7884;C%202023%20-%202024\GI&#193;O%20&#193;N%20&#272;&#7882;A%206\VIDEO\HI&#7878;N%20T&#431;&#7906;NG%20NG&#192;Y%20-%20&#272;&#202;M.mp4" TargetMode="External"/><Relationship Id="rId3" Type="http://schemas.openxmlformats.org/officeDocument/2006/relationships/video" Target="file:///C:\Users\Admin\Desktop\N&#258;M%20H&#7884;C%202023%20-%202024\GI&#193;O%20&#193;N%20&#272;&#7882;A%206\VIDEO\HI&#7878;N%20T&#431;&#7906;NG%20NG&#192;Y%20-%20&#272;&#202;M.mp4" TargetMode="External"/><Relationship Id="rId2" Type="http://schemas.openxmlformats.org/officeDocument/2006/relationships/image" Target="../media/image3.jpeg"/><Relationship Id="rId1" Type="http://schemas.openxmlformats.org/officeDocument/2006/relationships/image" Target="../media/image2.wmf"/></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4.xml"/><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image" Target="../media/image2.wmf"/></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4.xml"/><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image" Target="../media/image2.wmf"/></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4.xml"/><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image" Target="../media/image2.wmf"/></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4.xml"/><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image" Target="../media/image2.wmf"/></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4.xml"/><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image" Target="../media/image2.wmf"/></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4.xml"/><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image" Target="../media/image2.wmf"/></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4.xml"/><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image" Target="../media/image2.wmf"/></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4.xml"/><Relationship Id="rId5" Type="http://schemas.openxmlformats.org/officeDocument/2006/relationships/image" Target="../media/image19.png"/><Relationship Id="rId4" Type="http://schemas.microsoft.com/office/2007/relationships/media" Target="file:///C:\Users\Admin\Desktop\N&#258;M%20H&#7884;C%202023%20-%202024\GI&#193;O%20&#193;N%20&#272;&#7882;A%206\VIDEO\GI&#7900;%20TR&#202;N%20TR&#193;I%20&#272;&#7844;T.mp4" TargetMode="External"/><Relationship Id="rId3" Type="http://schemas.openxmlformats.org/officeDocument/2006/relationships/video" Target="file:///C:\Users\Admin\Desktop\N&#258;M%20H&#7884;C%202023%20-%202024\GI&#193;O%20&#193;N%20&#272;&#7882;A%206\VIDEO\GI&#7900;%20TR&#202;N%20TR&#193;I%20&#272;&#7844;T.mp4" TargetMode="External"/><Relationship Id="rId2" Type="http://schemas.openxmlformats.org/officeDocument/2006/relationships/image" Target="../media/image3.jpeg"/><Relationship Id="rId1" Type="http://schemas.openxmlformats.org/officeDocument/2006/relationships/image" Target="../media/image2.wmf"/></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4.xml"/><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image" Target="../media/image2.wmf"/></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4.xml"/><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image" Target="../media/image2.wmf"/></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4.xml"/><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image" Target="../media/image2.wmf"/></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4.xml"/><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image" Target="../media/image2.wmf"/></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image" Target="../media/image2.wmf"/></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4.xml"/><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image" Target="../media/image2.wmf"/></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24.xml"/><Relationship Id="rId5" Type="http://schemas.openxmlformats.org/officeDocument/2006/relationships/image" Target="../media/image21.png"/><Relationship Id="rId4" Type="http://schemas.microsoft.com/office/2007/relationships/media" Target="file:///C:\Users\Admin\Downloads\&#272;&#7891;ng%20h&#7891;%20&#273;&#7871;m%20ng&#432;&#7907;c%203%20ph&#250;t%20g&#226;y%20s&#7889;c%203%20Minutes%20(1).mp4" TargetMode="External"/><Relationship Id="rId3" Type="http://schemas.openxmlformats.org/officeDocument/2006/relationships/video" Target="file:///C:\Users\Admin\Downloads\&#272;&#7891;ng%20h&#7891;%20&#273;&#7871;m%20ng&#432;&#7907;c%203%20ph&#250;t%20g&#226;y%20s&#7889;c%203%20Minutes%20(1).mp4" TargetMode="External"/><Relationship Id="rId2" Type="http://schemas.openxmlformats.org/officeDocument/2006/relationships/image" Target="../media/image3.jpeg"/><Relationship Id="rId1" Type="http://schemas.openxmlformats.org/officeDocument/2006/relationships/image" Target="../media/image2.wmf"/></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24.xml"/><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image" Target="../media/image2.wmf"/></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slideLayout" Target="../slideLayouts/slideLayout24.xml"/><Relationship Id="rId5" Type="http://schemas.openxmlformats.org/officeDocument/2006/relationships/image" Target="../media/image22.png"/><Relationship Id="rId4" Type="http://schemas.microsoft.com/office/2007/relationships/media" Target="file:///C:\Users\Admin\Downloads\S&#7921;%20l&#7879;ch%20h&#432;&#7899;ng%20chuy&#7875;n%20&#273;&#7897;ng%20c&#7911;a%20v&#7853;t%20th&#7875;%20BINGCLASS%20COM.mp4" TargetMode="External"/><Relationship Id="rId3" Type="http://schemas.openxmlformats.org/officeDocument/2006/relationships/video" Target="file:///C:\Users\Admin\Downloads\S&#7921;%20l&#7879;ch%20h&#432;&#7899;ng%20chuy&#7875;n%20&#273;&#7897;ng%20c&#7911;a%20v&#7853;t%20th&#7875;%20BINGCLASS%20COM.mp4" TargetMode="External"/><Relationship Id="rId2" Type="http://schemas.openxmlformats.org/officeDocument/2006/relationships/image" Target="../media/image3.jpeg"/><Relationship Id="rId1" Type="http://schemas.openxmlformats.org/officeDocument/2006/relationships/image" Target="../media/image2.wmf"/></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4.xml"/><Relationship Id="rId3" Type="http://schemas.openxmlformats.org/officeDocument/2006/relationships/image" Target="../media/image5.wmf"/><Relationship Id="rId2" Type="http://schemas.openxmlformats.org/officeDocument/2006/relationships/image" Target="../media/image2.wmf"/><Relationship Id="rId1" Type="http://schemas.openxmlformats.org/officeDocument/2006/relationships/image" Target="../media/image10.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4.xml"/><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image" Target="../media/image2.wmf"/></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4.xml"/><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image" Target="../media/image2.wmf"/></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49.xml"/><Relationship Id="rId6" Type="http://schemas.openxmlformats.org/officeDocument/2006/relationships/slideLayout" Target="../slideLayouts/slideLayout23.xml"/><Relationship Id="rId5" Type="http://schemas.openxmlformats.org/officeDocument/2006/relationships/image" Target="../media/image3.jpeg"/><Relationship Id="rId4" Type="http://schemas.openxmlformats.org/officeDocument/2006/relationships/image" Target="../media/image2.wmf"/><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4.xml"/><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image" Target="../media/image2.w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wmf"/><Relationship Id="rId1" Type="http://schemas.openxmlformats.org/officeDocument/2006/relationships/image" Target="../media/image26.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4.xml"/><Relationship Id="rId5" Type="http://schemas.openxmlformats.org/officeDocument/2006/relationships/image" Target="../media/image12.png"/><Relationship Id="rId4" Type="http://schemas.microsoft.com/office/2007/relationships/media" Target="file:///C:\Users\Admin\Downloads\CHUY&#7874;N%20&#272;&#7896;NG%20T&#7920;%20QUAY%20QUANH%20TR&#7908;C.mp4" TargetMode="External"/><Relationship Id="rId3" Type="http://schemas.openxmlformats.org/officeDocument/2006/relationships/video" Target="file:///C:\Users\Admin\Downloads\CHUY&#7874;N%20&#272;&#7896;NG%20T&#7920;%20QUAY%20QUANH%20TR&#7908;C.mp4" TargetMode="External"/><Relationship Id="rId2" Type="http://schemas.openxmlformats.org/officeDocument/2006/relationships/image" Target="../media/image3.jpeg"/><Relationship Id="rId1" Type="http://schemas.openxmlformats.org/officeDocument/2006/relationships/image" Target="../media/image2.wmf"/></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4.xml"/><Relationship Id="rId4" Type="http://schemas.openxmlformats.org/officeDocument/2006/relationships/image" Target="../media/image13.jpeg"/><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image" Target="../media/image2.wmf"/></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4.xml"/><Relationship Id="rId4" Type="http://schemas.openxmlformats.org/officeDocument/2006/relationships/image" Target="../media/image13.jpeg"/><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image" Target="../media/image2.wmf"/></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7"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39938"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39939"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pic>
        <p:nvPicPr>
          <p:cNvPr id="39940" name="Picture 6" descr="Diagram&#10;&#10;Description automatically generated"/>
          <p:cNvPicPr>
            <a:picLocks noChangeAspect="1"/>
          </p:cNvPicPr>
          <p:nvPr/>
        </p:nvPicPr>
        <p:blipFill>
          <a:blip r:embed="rId2"/>
          <a:srcRect b="8304"/>
          <a:stretch>
            <a:fillRect/>
          </a:stretch>
        </p:blipFill>
        <p:spPr>
          <a:xfrm>
            <a:off x="10336213" y="5010150"/>
            <a:ext cx="1631950" cy="1611313"/>
          </a:xfrm>
          <a:prstGeom prst="rect">
            <a:avLst/>
          </a:prstGeom>
          <a:noFill/>
          <a:ln w="9525">
            <a:noFill/>
          </a:ln>
        </p:spPr>
      </p:pic>
      <p:pic>
        <p:nvPicPr>
          <p:cNvPr id="3" name="MỞ BÀI BÀI 6.mp4">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190500" y="193040"/>
            <a:ext cx="11777345" cy="6195695"/>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69"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58370"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58371"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58372"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58373" name="Picture 8"/>
          <p:cNvPicPr>
            <a:picLocks noChangeAspect="1"/>
          </p:cNvPicPr>
          <p:nvPr/>
        </p:nvPicPr>
        <p:blipFill>
          <a:blip r:embed="rId3"/>
          <a:stretch>
            <a:fillRect/>
          </a:stretch>
        </p:blipFill>
        <p:spPr>
          <a:xfrm>
            <a:off x="393700" y="1417638"/>
            <a:ext cx="5092700" cy="4270375"/>
          </a:xfrm>
          <a:prstGeom prst="rect">
            <a:avLst/>
          </a:prstGeom>
          <a:noFill/>
          <a:ln w="9525">
            <a:noFill/>
          </a:ln>
        </p:spPr>
      </p:pic>
      <p:pic>
        <p:nvPicPr>
          <p:cNvPr id="58374" name="Picture 8" descr="Bán Quả địa cầu hành chính phi 30 chỉ 96.000₫ | Hàng Đồ Chơi"/>
          <p:cNvPicPr>
            <a:picLocks noChangeAspect="1"/>
          </p:cNvPicPr>
          <p:nvPr/>
        </p:nvPicPr>
        <p:blipFill>
          <a:blip r:embed="rId4"/>
          <a:stretch>
            <a:fillRect/>
          </a:stretch>
        </p:blipFill>
        <p:spPr>
          <a:xfrm>
            <a:off x="6700838" y="1417638"/>
            <a:ext cx="4403725" cy="4403725"/>
          </a:xfrm>
          <a:prstGeom prst="rect">
            <a:avLst/>
          </a:prstGeom>
          <a:noFill/>
          <a:ln w="9525">
            <a:noFill/>
          </a:ln>
        </p:spPr>
      </p:pic>
      <p:sp>
        <p:nvSpPr>
          <p:cNvPr id="3" name="Rectangle 2"/>
          <p:cNvSpPr/>
          <p:nvPr/>
        </p:nvSpPr>
        <p:spPr>
          <a:xfrm>
            <a:off x="3070225" y="0"/>
            <a:ext cx="6604000" cy="1200150"/>
          </a:xfrm>
          <a:prstGeom prst="rect">
            <a:avLst/>
          </a:prstGeom>
          <a:noFill/>
          <a:ln w="9525">
            <a:noFill/>
          </a:ln>
        </p:spPr>
        <p:txBody>
          <a:bodyPr wrap="none">
            <a:spAutoFit/>
          </a:bodyPr>
          <a:p>
            <a:r>
              <a:rPr lang="en-US" altLang="en-US" sz="3600" b="1">
                <a:solidFill>
                  <a:srgbClr val="0000FF"/>
                </a:solidFill>
                <a:latin typeface="Times New Roman" panose="02020603050405020304" pitchFamily="18" charset="0"/>
              </a:rPr>
              <a:t>Cho biết thời gian Trái Đất quay</a:t>
            </a:r>
            <a:endParaRPr lang="en-US" altLang="en-US" sz="3600" b="1">
              <a:solidFill>
                <a:srgbClr val="0000FF"/>
              </a:solidFill>
              <a:latin typeface="Times New Roman" panose="02020603050405020304" pitchFamily="18" charset="0"/>
            </a:endParaRPr>
          </a:p>
          <a:p>
            <a:r>
              <a:rPr lang="en-US" altLang="en-US" sz="3600" b="1">
                <a:solidFill>
                  <a:srgbClr val="0000FF"/>
                </a:solidFill>
                <a:latin typeface="Times New Roman" panose="02020603050405020304" pitchFamily="18" charset="0"/>
              </a:rPr>
              <a:t> một vòng quanh trục.</a:t>
            </a:r>
            <a:endParaRPr lang="en-US" altLang="en-US" sz="3500" b="1">
              <a:solidFill>
                <a:srgbClr val="0000FF"/>
              </a:solidFill>
              <a:latin typeface="Times New Roman" panose="02020603050405020304" pitchFamily="18" charset="0"/>
            </a:endParaRPr>
          </a:p>
        </p:txBody>
      </p:sp>
      <p:sp>
        <p:nvSpPr>
          <p:cNvPr id="2" name="Rectangle 1"/>
          <p:cNvSpPr/>
          <p:nvPr/>
        </p:nvSpPr>
        <p:spPr>
          <a:xfrm>
            <a:off x="2133600" y="5688013"/>
            <a:ext cx="7570788" cy="1169987"/>
          </a:xfrm>
          <a:prstGeom prst="rect">
            <a:avLst/>
          </a:prstGeom>
          <a:noFill/>
          <a:ln w="9525">
            <a:noFill/>
          </a:ln>
        </p:spPr>
        <p:txBody>
          <a:bodyPr>
            <a:spAutoFit/>
          </a:bodyPr>
          <a:p>
            <a:pPr algn="just"/>
            <a:r>
              <a:rPr lang="en-US" altLang="en-US" sz="3500" b="1">
                <a:solidFill>
                  <a:srgbClr val="00B050"/>
                </a:solidFill>
                <a:latin typeface="Times New Roman" panose="02020603050405020304" pitchFamily="18" charset="0"/>
              </a:rPr>
              <a:t>Thời gian Trái Đất tự quay một vòng quanh trục là 24 giờ ( một ngày, đêm) </a:t>
            </a:r>
            <a:endParaRPr lang="en-US" altLang="en-US" sz="3500" b="1">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7"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60418"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60419"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60420"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60421" name="Rectangle 1"/>
          <p:cNvSpPr/>
          <p:nvPr/>
        </p:nvSpPr>
        <p:spPr>
          <a:xfrm>
            <a:off x="1790700" y="2246313"/>
            <a:ext cx="8731250" cy="1754187"/>
          </a:xfrm>
          <a:prstGeom prst="rect">
            <a:avLst/>
          </a:prstGeom>
          <a:noFill/>
          <a:ln w="9525">
            <a:noFill/>
          </a:ln>
        </p:spPr>
        <p:txBody>
          <a:bodyPr>
            <a:spAutoFit/>
          </a:bodyPr>
          <a:p>
            <a:pPr algn="just">
              <a:lnSpc>
                <a:spcPct val="150000"/>
              </a:lnSpc>
            </a:pPr>
            <a:r>
              <a:rPr lang="en-US" altLang="en-US" sz="3600" b="1">
                <a:latin typeface="Times New Roman" panose="02020603050405020304" pitchFamily="18" charset="0"/>
              </a:rPr>
              <a:t>- Thời gian Trái Đất quay một vòng quanh trục là khoảng 24 giờ (một ngày, đêm).</a:t>
            </a:r>
            <a:endParaRPr lang="en-US" altLang="en-US" sz="3600" b="1">
              <a:latin typeface="Times New Roman" panose="02020603050405020304" pitchFamily="18"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5"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2466"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980659" y="92156"/>
            <a:ext cx="10204174" cy="1654748"/>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II. HỆ QUẢ CHUYỂN ĐỘNG </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TỰ QUAY QUANH TRỤC CỦA TRÁI ĐẤT</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6246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6246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2470" name="Picture 8"/>
          <p:cNvPicPr>
            <a:picLocks noChangeAspect="1"/>
          </p:cNvPicPr>
          <p:nvPr/>
        </p:nvPicPr>
        <p:blipFill>
          <a:blip r:embed="rId3"/>
          <a:stretch>
            <a:fillRect/>
          </a:stretch>
        </p:blipFill>
        <p:spPr>
          <a:xfrm>
            <a:off x="200025" y="2330450"/>
            <a:ext cx="4170363" cy="2447925"/>
          </a:xfrm>
          <a:prstGeom prst="rect">
            <a:avLst/>
          </a:prstGeom>
          <a:noFill/>
          <a:ln w="9525">
            <a:noFill/>
          </a:ln>
        </p:spPr>
      </p:pic>
      <p:pic>
        <p:nvPicPr>
          <p:cNvPr id="62471" name="Picture 9"/>
          <p:cNvPicPr>
            <a:picLocks noChangeAspect="1"/>
          </p:cNvPicPr>
          <p:nvPr/>
        </p:nvPicPr>
        <p:blipFill>
          <a:blip r:embed="rId4"/>
          <a:stretch>
            <a:fillRect/>
          </a:stretch>
        </p:blipFill>
        <p:spPr>
          <a:xfrm>
            <a:off x="4881563" y="3554413"/>
            <a:ext cx="3489325" cy="2740025"/>
          </a:xfrm>
          <a:prstGeom prst="rect">
            <a:avLst/>
          </a:prstGeom>
          <a:noFill/>
          <a:ln w="9525">
            <a:noFill/>
          </a:ln>
        </p:spPr>
      </p:pic>
      <p:pic>
        <p:nvPicPr>
          <p:cNvPr id="62472" name="Picture 11"/>
          <p:cNvPicPr>
            <a:picLocks noChangeAspect="1"/>
          </p:cNvPicPr>
          <p:nvPr/>
        </p:nvPicPr>
        <p:blipFill>
          <a:blip r:embed="rId5"/>
          <a:stretch>
            <a:fillRect/>
          </a:stretch>
        </p:blipFill>
        <p:spPr>
          <a:xfrm>
            <a:off x="8818563" y="1995488"/>
            <a:ext cx="2944812" cy="3267075"/>
          </a:xfrm>
          <a:prstGeom prst="rect">
            <a:avLst/>
          </a:prstGeom>
          <a:noFill/>
          <a:ln w="9525">
            <a:no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3"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4514"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980659" y="92156"/>
            <a:ext cx="10204174" cy="905056"/>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luân</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phiên</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ngày</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đêm</a:t>
            </a:r>
            <a:endPar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6451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6451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64518" name="Picture 8"/>
          <p:cNvPicPr>
            <a:picLocks noChangeAspect="1"/>
          </p:cNvPicPr>
          <p:nvPr/>
        </p:nvPicPr>
        <p:blipFill>
          <a:blip r:embed="rId3"/>
          <a:stretch>
            <a:fillRect/>
          </a:stretch>
        </p:blipFill>
        <p:spPr>
          <a:xfrm>
            <a:off x="2386013" y="2098675"/>
            <a:ext cx="7210425" cy="3786188"/>
          </a:xfrm>
          <a:prstGeom prst="rect">
            <a:avLst/>
          </a:prstGeom>
          <a:noFill/>
          <a:ln w="9525">
            <a:no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1"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6562"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6563"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6564"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3" name="HIỆN TƯỢNG NGÀY - ĐÊM.mp4">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0" y="0"/>
            <a:ext cx="12192000"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09"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8610"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8611"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8612"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68613" name="Rectangle 10"/>
          <p:cNvSpPr/>
          <p:nvPr/>
        </p:nvSpPr>
        <p:spPr>
          <a:xfrm>
            <a:off x="0" y="0"/>
            <a:ext cx="12192000" cy="457200"/>
          </a:xfrm>
          <a:prstGeom prst="rect">
            <a:avLst/>
          </a:prstGeom>
          <a:noFill/>
          <a:ln w="9525">
            <a:noFill/>
          </a:ln>
        </p:spPr>
        <p:txBody>
          <a:bodyPr wrap="none" anchor="ctr" anchorCtr="0">
            <a:spAutoFit/>
          </a:bodyPr>
          <a:p>
            <a:endParaRPr lang="en-US" altLang="en-US">
              <a:latin typeface="Times New Roman" panose="02020603050405020304" pitchFamily="18" charset="0"/>
            </a:endParaRPr>
          </a:p>
        </p:txBody>
      </p:sp>
      <p:pic>
        <p:nvPicPr>
          <p:cNvPr id="44041" name="Picture 9"/>
          <p:cNvPicPr>
            <a:picLocks noChangeAspect="1"/>
          </p:cNvPicPr>
          <p:nvPr/>
        </p:nvPicPr>
        <p:blipFill>
          <a:blip r:embed="rId3"/>
          <a:stretch>
            <a:fillRect/>
          </a:stretch>
        </p:blipFill>
        <p:spPr>
          <a:xfrm>
            <a:off x="939800" y="177800"/>
            <a:ext cx="10258425" cy="4227513"/>
          </a:xfrm>
          <a:prstGeom prst="rect">
            <a:avLst/>
          </a:prstGeom>
          <a:noFill/>
          <a:ln w="9525">
            <a:noFill/>
          </a:ln>
        </p:spPr>
      </p:pic>
      <p:sp>
        <p:nvSpPr>
          <p:cNvPr id="4" name="Rectangle 3"/>
          <p:cNvSpPr/>
          <p:nvPr/>
        </p:nvSpPr>
        <p:spPr>
          <a:xfrm>
            <a:off x="1292225" y="4687888"/>
            <a:ext cx="9185275" cy="1611312"/>
          </a:xfrm>
          <a:prstGeom prst="rect">
            <a:avLst/>
          </a:prstGeom>
          <a:noFill/>
          <a:ln w="9525">
            <a:noFill/>
          </a:ln>
        </p:spPr>
        <p:txBody>
          <a:bodyPr>
            <a:spAutoFit/>
          </a:bodyPr>
          <a:p>
            <a:pPr algn="just">
              <a:lnSpc>
                <a:spcPct val="150000"/>
              </a:lnSpc>
            </a:pPr>
            <a:r>
              <a:rPr lang="en-US" altLang="en-US" sz="3500" b="1">
                <a:solidFill>
                  <a:srgbClr val="0000FF"/>
                </a:solidFill>
                <a:latin typeface="Times New Roman" panose="02020603050405020304" pitchFamily="18" charset="0"/>
              </a:rPr>
              <a:t>Cho biết vị trí điểm A có luôn là ban ngày, vị trí điểm B có luôn là ban đêm không? Tại sao?</a:t>
            </a:r>
            <a:endParaRPr lang="en-US" altLang="en-US" sz="3500" b="1">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fade">
                                      <p:cBhvr>
                                        <p:cTn id="7" dur="1000"/>
                                        <p:tgtEl>
                                          <p:spTgt spid="44041"/>
                                        </p:tgtEl>
                                      </p:cBhvr>
                                    </p:animEffect>
                                    <p:anim calcmode="lin" valueType="num">
                                      <p:cBhvr>
                                        <p:cTn id="8" dur="1000" fill="hold"/>
                                        <p:tgtEl>
                                          <p:spTgt spid="44041"/>
                                        </p:tgtEl>
                                        <p:attrNameLst>
                                          <p:attrName>ppt_x</p:attrName>
                                        </p:attrNameLst>
                                      </p:cBhvr>
                                      <p:tavLst>
                                        <p:tav tm="0">
                                          <p:val>
                                            <p:strVal val="#ppt_x"/>
                                          </p:val>
                                        </p:tav>
                                        <p:tav tm="100000">
                                          <p:val>
                                            <p:strVal val="#ppt_x"/>
                                          </p:val>
                                        </p:tav>
                                      </p:tavLst>
                                    </p:anim>
                                    <p:anim calcmode="lin" valueType="num">
                                      <p:cBhvr>
                                        <p:cTn id="9" dur="1000" fill="hold"/>
                                        <p:tgtEl>
                                          <p:spTgt spid="440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0657"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0658"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0659"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0660"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70661" name="Rectangle 10"/>
          <p:cNvSpPr/>
          <p:nvPr/>
        </p:nvSpPr>
        <p:spPr>
          <a:xfrm>
            <a:off x="0" y="0"/>
            <a:ext cx="12192000" cy="457200"/>
          </a:xfrm>
          <a:prstGeom prst="rect">
            <a:avLst/>
          </a:prstGeom>
          <a:noFill/>
          <a:ln w="9525">
            <a:noFill/>
          </a:ln>
        </p:spPr>
        <p:txBody>
          <a:bodyPr wrap="none" anchor="ctr" anchorCtr="0">
            <a:spAutoFit/>
          </a:bodyPr>
          <a:p>
            <a:endParaRPr lang="en-US" altLang="en-US">
              <a:latin typeface="Times New Roman" panose="02020603050405020304" pitchFamily="18" charset="0"/>
            </a:endParaRPr>
          </a:p>
        </p:txBody>
      </p:sp>
      <p:pic>
        <p:nvPicPr>
          <p:cNvPr id="44041" name="Picture 9"/>
          <p:cNvPicPr>
            <a:picLocks noChangeAspect="1"/>
          </p:cNvPicPr>
          <p:nvPr/>
        </p:nvPicPr>
        <p:blipFill>
          <a:blip r:embed="rId3"/>
          <a:stretch>
            <a:fillRect/>
          </a:stretch>
        </p:blipFill>
        <p:spPr>
          <a:xfrm>
            <a:off x="1408113" y="177800"/>
            <a:ext cx="9375775" cy="3863975"/>
          </a:xfrm>
          <a:prstGeom prst="rect">
            <a:avLst/>
          </a:prstGeom>
          <a:noFill/>
          <a:ln w="9525">
            <a:noFill/>
          </a:ln>
        </p:spPr>
      </p:pic>
      <p:sp>
        <p:nvSpPr>
          <p:cNvPr id="4" name="Rectangle 3"/>
          <p:cNvSpPr/>
          <p:nvPr/>
        </p:nvSpPr>
        <p:spPr>
          <a:xfrm>
            <a:off x="720725" y="4397375"/>
            <a:ext cx="10477500" cy="1754188"/>
          </a:xfrm>
          <a:prstGeom prst="rect">
            <a:avLst/>
          </a:prstGeom>
          <a:noFill/>
          <a:ln w="9525">
            <a:noFill/>
          </a:ln>
        </p:spPr>
        <p:txBody>
          <a:bodyPr>
            <a:spAutoFit/>
          </a:bodyPr>
          <a:p>
            <a:pPr algn="just">
              <a:lnSpc>
                <a:spcPct val="150000"/>
              </a:lnSpc>
            </a:pPr>
            <a:r>
              <a:rPr lang="en-US" altLang="en-US" sz="3600" b="1">
                <a:solidFill>
                  <a:srgbClr val="00B050"/>
                </a:solidFill>
                <a:latin typeface="Times New Roman" panose="02020603050405020304" pitchFamily="18" charset="0"/>
              </a:rPr>
              <a:t>Vị trí điểm A không phải lúc nào cũng là ban ngày, vị trí điểm B không phải lúc nào cũng là ban đêm.</a:t>
            </a:r>
            <a:endParaRPr lang="en-US" altLang="en-US" sz="3600" b="1">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fade">
                                      <p:cBhvr>
                                        <p:cTn id="7" dur="1000"/>
                                        <p:tgtEl>
                                          <p:spTgt spid="44041"/>
                                        </p:tgtEl>
                                      </p:cBhvr>
                                    </p:animEffect>
                                    <p:anim calcmode="lin" valueType="num">
                                      <p:cBhvr>
                                        <p:cTn id="8" dur="1000" fill="hold"/>
                                        <p:tgtEl>
                                          <p:spTgt spid="44041"/>
                                        </p:tgtEl>
                                        <p:attrNameLst>
                                          <p:attrName>ppt_x</p:attrName>
                                        </p:attrNameLst>
                                      </p:cBhvr>
                                      <p:tavLst>
                                        <p:tav tm="0">
                                          <p:val>
                                            <p:strVal val="#ppt_x"/>
                                          </p:val>
                                        </p:tav>
                                        <p:tav tm="100000">
                                          <p:val>
                                            <p:strVal val="#ppt_x"/>
                                          </p:val>
                                        </p:tav>
                                      </p:tavLst>
                                    </p:anim>
                                    <p:anim calcmode="lin" valueType="num">
                                      <p:cBhvr>
                                        <p:cTn id="9" dur="1000" fill="hold"/>
                                        <p:tgtEl>
                                          <p:spTgt spid="440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2705"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2706"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2707" name="Picture 5" descr="POINSET2"/>
          <p:cNvPicPr>
            <a:picLocks noChangeAspect="1"/>
          </p:cNvPicPr>
          <p:nvPr/>
        </p:nvPicPr>
        <p:blipFill>
          <a:blip r:embed="rId1"/>
          <a:stretch>
            <a:fillRect/>
          </a:stretch>
        </p:blipFill>
        <p:spPr>
          <a:xfrm rot="-5400000">
            <a:off x="280988" y="5897563"/>
            <a:ext cx="803275" cy="931862"/>
          </a:xfrm>
          <a:prstGeom prst="rect">
            <a:avLst/>
          </a:prstGeom>
          <a:noFill/>
          <a:ln w="9525">
            <a:noFill/>
          </a:ln>
        </p:spPr>
      </p:pic>
      <p:pic>
        <p:nvPicPr>
          <p:cNvPr id="72708" name="Picture 6" descr="Diagram&#10;&#10;Description automatically generated"/>
          <p:cNvPicPr>
            <a:picLocks noChangeAspect="1"/>
          </p:cNvPicPr>
          <p:nvPr/>
        </p:nvPicPr>
        <p:blipFill>
          <a:blip r:embed="rId2"/>
          <a:srcRect b="8304"/>
          <a:stretch>
            <a:fillRect/>
          </a:stretch>
        </p:blipFill>
        <p:spPr>
          <a:xfrm>
            <a:off x="10988675" y="5653088"/>
            <a:ext cx="979488" cy="968375"/>
          </a:xfrm>
          <a:prstGeom prst="rect">
            <a:avLst/>
          </a:prstGeom>
          <a:noFill/>
          <a:ln w="9525">
            <a:noFill/>
          </a:ln>
        </p:spPr>
      </p:pic>
      <p:sp>
        <p:nvSpPr>
          <p:cNvPr id="72709" name="Rectangle 10"/>
          <p:cNvSpPr/>
          <p:nvPr/>
        </p:nvSpPr>
        <p:spPr>
          <a:xfrm>
            <a:off x="0" y="0"/>
            <a:ext cx="12192000" cy="457200"/>
          </a:xfrm>
          <a:prstGeom prst="rect">
            <a:avLst/>
          </a:prstGeom>
          <a:noFill/>
          <a:ln w="9525">
            <a:noFill/>
          </a:ln>
        </p:spPr>
        <p:txBody>
          <a:bodyPr wrap="none" anchor="ctr" anchorCtr="0">
            <a:spAutoFit/>
          </a:bodyPr>
          <a:p>
            <a:endParaRPr lang="en-US" altLang="en-US">
              <a:latin typeface="Times New Roman" panose="02020603050405020304" pitchFamily="18" charset="0"/>
            </a:endParaRPr>
          </a:p>
        </p:txBody>
      </p:sp>
      <p:pic>
        <p:nvPicPr>
          <p:cNvPr id="44041" name="Picture 9"/>
          <p:cNvPicPr>
            <a:picLocks noChangeAspect="1"/>
          </p:cNvPicPr>
          <p:nvPr/>
        </p:nvPicPr>
        <p:blipFill>
          <a:blip r:embed="rId3"/>
          <a:stretch>
            <a:fillRect/>
          </a:stretch>
        </p:blipFill>
        <p:spPr>
          <a:xfrm>
            <a:off x="1408113" y="177800"/>
            <a:ext cx="9375775" cy="3863975"/>
          </a:xfrm>
          <a:prstGeom prst="rect">
            <a:avLst/>
          </a:prstGeom>
          <a:noFill/>
          <a:ln w="9525">
            <a:noFill/>
          </a:ln>
        </p:spPr>
      </p:pic>
      <p:sp>
        <p:nvSpPr>
          <p:cNvPr id="4" name="Rectangle 3"/>
          <p:cNvSpPr/>
          <p:nvPr/>
        </p:nvSpPr>
        <p:spPr>
          <a:xfrm>
            <a:off x="720725" y="4086225"/>
            <a:ext cx="10477500" cy="2554288"/>
          </a:xfrm>
          <a:prstGeom prst="rect">
            <a:avLst/>
          </a:prstGeom>
          <a:noFill/>
          <a:ln w="9525">
            <a:noFill/>
          </a:ln>
        </p:spPr>
        <p:txBody>
          <a:bodyPr>
            <a:spAutoFit/>
          </a:bodyPr>
          <a:p>
            <a:pPr algn="just"/>
            <a:r>
              <a:rPr lang="en-US" altLang="en-US" sz="3200" b="1">
                <a:solidFill>
                  <a:srgbClr val="00B050"/>
                </a:solidFill>
                <a:latin typeface="Times New Roman" panose="02020603050405020304" pitchFamily="18" charset="0"/>
              </a:rPr>
              <a:t>Nguyên nhân: Do Trái Đất có dạng hình cầu nên Mặt Trời bao giờ cũng chỉ chiếu sáng được một nửa. Nửa được chiếu sáng là ngày, nửa nằm trong bóng tối là đêm. Do Trái Đất tự quay quanh trục từ tây sang đông nên ở khắp mọi nơi trên bề mặt Trái Đất đều lần lượt có ngày và đêm.</a:t>
            </a:r>
            <a:endParaRPr lang="en-US" altLang="en-US" sz="3200" b="1">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fade">
                                      <p:cBhvr>
                                        <p:cTn id="7" dur="1000"/>
                                        <p:tgtEl>
                                          <p:spTgt spid="44041"/>
                                        </p:tgtEl>
                                      </p:cBhvr>
                                    </p:animEffect>
                                    <p:anim calcmode="lin" valueType="num">
                                      <p:cBhvr>
                                        <p:cTn id="8" dur="1000" fill="hold"/>
                                        <p:tgtEl>
                                          <p:spTgt spid="44041"/>
                                        </p:tgtEl>
                                        <p:attrNameLst>
                                          <p:attrName>ppt_x</p:attrName>
                                        </p:attrNameLst>
                                      </p:cBhvr>
                                      <p:tavLst>
                                        <p:tav tm="0">
                                          <p:val>
                                            <p:strVal val="#ppt_x"/>
                                          </p:val>
                                        </p:tav>
                                        <p:tav tm="100000">
                                          <p:val>
                                            <p:strVal val="#ppt_x"/>
                                          </p:val>
                                        </p:tav>
                                      </p:tavLst>
                                    </p:anim>
                                    <p:anim calcmode="lin" valueType="num">
                                      <p:cBhvr>
                                        <p:cTn id="9" dur="1000" fill="hold"/>
                                        <p:tgtEl>
                                          <p:spTgt spid="440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3"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4754"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4755"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4756"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74757" name="Rectangle 10"/>
          <p:cNvSpPr/>
          <p:nvPr/>
        </p:nvSpPr>
        <p:spPr>
          <a:xfrm>
            <a:off x="0" y="0"/>
            <a:ext cx="12192000" cy="457200"/>
          </a:xfrm>
          <a:prstGeom prst="rect">
            <a:avLst/>
          </a:prstGeom>
          <a:noFill/>
          <a:ln w="9525">
            <a:noFill/>
          </a:ln>
        </p:spPr>
        <p:txBody>
          <a:bodyPr wrap="none" anchor="ctr" anchorCtr="0">
            <a:spAutoFit/>
          </a:bodyPr>
          <a:p>
            <a:endParaRPr lang="en-US" altLang="en-US">
              <a:latin typeface="Times New Roman" panose="02020603050405020304" pitchFamily="18" charset="0"/>
            </a:endParaRPr>
          </a:p>
        </p:txBody>
      </p:sp>
      <p:pic>
        <p:nvPicPr>
          <p:cNvPr id="44041" name="Picture 9"/>
          <p:cNvPicPr>
            <a:picLocks noChangeAspect="1"/>
          </p:cNvPicPr>
          <p:nvPr/>
        </p:nvPicPr>
        <p:blipFill>
          <a:blip r:embed="rId3"/>
          <a:stretch>
            <a:fillRect/>
          </a:stretch>
        </p:blipFill>
        <p:spPr>
          <a:xfrm>
            <a:off x="939800" y="177800"/>
            <a:ext cx="10258425" cy="4227513"/>
          </a:xfrm>
          <a:prstGeom prst="rect">
            <a:avLst/>
          </a:prstGeom>
          <a:noFill/>
          <a:ln w="9525">
            <a:noFill/>
          </a:ln>
        </p:spPr>
      </p:pic>
      <p:sp>
        <p:nvSpPr>
          <p:cNvPr id="4" name="Rectangle 3"/>
          <p:cNvSpPr/>
          <p:nvPr/>
        </p:nvSpPr>
        <p:spPr>
          <a:xfrm>
            <a:off x="2549525" y="4725988"/>
            <a:ext cx="7092950" cy="1754187"/>
          </a:xfrm>
          <a:prstGeom prst="rect">
            <a:avLst/>
          </a:prstGeom>
          <a:noFill/>
          <a:ln w="9525">
            <a:noFill/>
          </a:ln>
        </p:spPr>
        <p:txBody>
          <a:bodyPr>
            <a:spAutoFit/>
          </a:bodyPr>
          <a:p>
            <a:pPr algn="just">
              <a:lnSpc>
                <a:spcPct val="150000"/>
              </a:lnSpc>
            </a:pPr>
            <a:r>
              <a:rPr lang="en-US" altLang="en-US" sz="3600" b="1">
                <a:solidFill>
                  <a:srgbClr val="0000FF"/>
                </a:solidFill>
                <a:latin typeface="Times New Roman" panose="02020603050405020304" pitchFamily="18" charset="0"/>
              </a:rPr>
              <a:t>Trình bày hiện tượng ngày đêm luân phiên nhau trên Trái Đất.</a:t>
            </a:r>
            <a:endParaRPr lang="en-US" altLang="en-US" sz="3600" b="1">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fade">
                                      <p:cBhvr>
                                        <p:cTn id="7" dur="1000"/>
                                        <p:tgtEl>
                                          <p:spTgt spid="44041"/>
                                        </p:tgtEl>
                                      </p:cBhvr>
                                    </p:animEffect>
                                    <p:anim calcmode="lin" valueType="num">
                                      <p:cBhvr>
                                        <p:cTn id="8" dur="1000" fill="hold"/>
                                        <p:tgtEl>
                                          <p:spTgt spid="44041"/>
                                        </p:tgtEl>
                                        <p:attrNameLst>
                                          <p:attrName>ppt_x</p:attrName>
                                        </p:attrNameLst>
                                      </p:cBhvr>
                                      <p:tavLst>
                                        <p:tav tm="0">
                                          <p:val>
                                            <p:strVal val="#ppt_x"/>
                                          </p:val>
                                        </p:tav>
                                        <p:tav tm="100000">
                                          <p:val>
                                            <p:strVal val="#ppt_x"/>
                                          </p:val>
                                        </p:tav>
                                      </p:tavLst>
                                    </p:anim>
                                    <p:anim calcmode="lin" valueType="num">
                                      <p:cBhvr>
                                        <p:cTn id="9" dur="1000" fill="hold"/>
                                        <p:tgtEl>
                                          <p:spTgt spid="440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1"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6802"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6803" name="Picture 5" descr="POINSET2"/>
          <p:cNvPicPr>
            <a:picLocks noChangeAspect="1"/>
          </p:cNvPicPr>
          <p:nvPr/>
        </p:nvPicPr>
        <p:blipFill>
          <a:blip r:embed="rId1"/>
          <a:stretch>
            <a:fillRect/>
          </a:stretch>
        </p:blipFill>
        <p:spPr>
          <a:xfrm rot="-5400000">
            <a:off x="280988" y="5897563"/>
            <a:ext cx="803275" cy="931862"/>
          </a:xfrm>
          <a:prstGeom prst="rect">
            <a:avLst/>
          </a:prstGeom>
          <a:noFill/>
          <a:ln w="9525">
            <a:noFill/>
          </a:ln>
        </p:spPr>
      </p:pic>
      <p:pic>
        <p:nvPicPr>
          <p:cNvPr id="76804" name="Picture 6" descr="Diagram&#10;&#10;Description automatically generated"/>
          <p:cNvPicPr>
            <a:picLocks noChangeAspect="1"/>
          </p:cNvPicPr>
          <p:nvPr/>
        </p:nvPicPr>
        <p:blipFill>
          <a:blip r:embed="rId2"/>
          <a:srcRect b="8304"/>
          <a:stretch>
            <a:fillRect/>
          </a:stretch>
        </p:blipFill>
        <p:spPr>
          <a:xfrm>
            <a:off x="10988675" y="5653088"/>
            <a:ext cx="979488" cy="968375"/>
          </a:xfrm>
          <a:prstGeom prst="rect">
            <a:avLst/>
          </a:prstGeom>
          <a:noFill/>
          <a:ln w="9525">
            <a:noFill/>
          </a:ln>
        </p:spPr>
      </p:pic>
      <p:sp>
        <p:nvSpPr>
          <p:cNvPr id="76805" name="Rectangle 10"/>
          <p:cNvSpPr/>
          <p:nvPr/>
        </p:nvSpPr>
        <p:spPr>
          <a:xfrm>
            <a:off x="0" y="0"/>
            <a:ext cx="12192000" cy="457200"/>
          </a:xfrm>
          <a:prstGeom prst="rect">
            <a:avLst/>
          </a:prstGeom>
          <a:noFill/>
          <a:ln w="9525">
            <a:noFill/>
          </a:ln>
        </p:spPr>
        <p:txBody>
          <a:bodyPr wrap="none" anchor="ctr" anchorCtr="0">
            <a:spAutoFit/>
          </a:bodyPr>
          <a:p>
            <a:endParaRPr lang="en-US" altLang="en-US">
              <a:latin typeface="Times New Roman" panose="02020603050405020304" pitchFamily="18" charset="0"/>
            </a:endParaRPr>
          </a:p>
        </p:txBody>
      </p:sp>
      <p:pic>
        <p:nvPicPr>
          <p:cNvPr id="44041" name="Picture 9"/>
          <p:cNvPicPr>
            <a:picLocks noChangeAspect="1"/>
          </p:cNvPicPr>
          <p:nvPr/>
        </p:nvPicPr>
        <p:blipFill>
          <a:blip r:embed="rId3"/>
          <a:stretch>
            <a:fillRect/>
          </a:stretch>
        </p:blipFill>
        <p:spPr>
          <a:xfrm>
            <a:off x="1408113" y="177800"/>
            <a:ext cx="9375775" cy="3863975"/>
          </a:xfrm>
          <a:prstGeom prst="rect">
            <a:avLst/>
          </a:prstGeom>
          <a:noFill/>
          <a:ln w="9525">
            <a:noFill/>
          </a:ln>
        </p:spPr>
      </p:pic>
      <p:sp>
        <p:nvSpPr>
          <p:cNvPr id="4" name="Rectangle 3"/>
          <p:cNvSpPr/>
          <p:nvPr/>
        </p:nvSpPr>
        <p:spPr>
          <a:xfrm>
            <a:off x="720725" y="4086225"/>
            <a:ext cx="10477500" cy="2308225"/>
          </a:xfrm>
          <a:prstGeom prst="rect">
            <a:avLst/>
          </a:prstGeom>
          <a:noFill/>
          <a:ln w="9525">
            <a:noFill/>
          </a:ln>
        </p:spPr>
        <p:txBody>
          <a:bodyPr>
            <a:spAutoFit/>
          </a:bodyPr>
          <a:p>
            <a:pPr algn="just">
              <a:lnSpc>
                <a:spcPct val="150000"/>
              </a:lnSpc>
            </a:pPr>
            <a:r>
              <a:rPr lang="en-US" altLang="en-US" sz="3200" b="1">
                <a:solidFill>
                  <a:srgbClr val="00B050"/>
                </a:solidFill>
                <a:latin typeface="Times New Roman" panose="02020603050405020304" pitchFamily="18" charset="0"/>
              </a:rPr>
              <a:t>Tại một thời điểm xác định, trên Trái Đất có nơi đang là ngày, nơi khác lại là đêm. Nửa được chiếu sáng là ngày, nửa nằm trong bóng tối là đêm.</a:t>
            </a:r>
            <a:endParaRPr lang="en-US" altLang="en-US" sz="3200" b="1">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fade">
                                      <p:cBhvr>
                                        <p:cTn id="7" dur="1000"/>
                                        <p:tgtEl>
                                          <p:spTgt spid="44041"/>
                                        </p:tgtEl>
                                      </p:cBhvr>
                                    </p:animEffect>
                                    <p:anim calcmode="lin" valueType="num">
                                      <p:cBhvr>
                                        <p:cTn id="8" dur="1000" fill="hold"/>
                                        <p:tgtEl>
                                          <p:spTgt spid="44041"/>
                                        </p:tgtEl>
                                        <p:attrNameLst>
                                          <p:attrName>ppt_x</p:attrName>
                                        </p:attrNameLst>
                                      </p:cBhvr>
                                      <p:tavLst>
                                        <p:tav tm="0">
                                          <p:val>
                                            <p:strVal val="#ppt_x"/>
                                          </p:val>
                                        </p:tav>
                                        <p:tav tm="100000">
                                          <p:val>
                                            <p:strVal val="#ppt_x"/>
                                          </p:val>
                                        </p:tav>
                                      </p:tavLst>
                                    </p:anim>
                                    <p:anim calcmode="lin" valueType="num">
                                      <p:cBhvr>
                                        <p:cTn id="9" dur="1000" fill="hold"/>
                                        <p:tgtEl>
                                          <p:spTgt spid="440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5"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41986"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41987"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sp>
        <p:nvSpPr>
          <p:cNvPr id="11" name="Rectangle 10"/>
          <p:cNvSpPr/>
          <p:nvPr/>
        </p:nvSpPr>
        <p:spPr>
          <a:xfrm>
            <a:off x="944563" y="942975"/>
            <a:ext cx="10109200" cy="4978400"/>
          </a:xfrm>
          <a:prstGeom prst="rect">
            <a:avLst/>
          </a:prstGeom>
          <a:noFill/>
          <a:ln w="9525">
            <a:noFill/>
          </a:ln>
        </p:spPr>
        <p:txBody>
          <a:bodyPr>
            <a:spAutoFit/>
          </a:bodyPr>
          <a:p>
            <a:pPr algn="just">
              <a:lnSpc>
                <a:spcPct val="150000"/>
              </a:lnSpc>
            </a:pPr>
            <a:r>
              <a:rPr lang="en-US" altLang="en-US" sz="3600" b="1">
                <a:solidFill>
                  <a:srgbClr val="7030A0"/>
                </a:solidFill>
                <a:latin typeface="Times New Roman" panose="02020603050405020304" pitchFamily="18" charset="0"/>
              </a:rPr>
              <a:t>Qua đoạn video các em thấy Trái Đất luôn vận động không ngừng. Sự vật động của Trái Đất đã sinh ra nhiều hiện tượng địa lí có ảnh hưởng sâu sắc đến cuộc sống của con người. Để biết được tất cả những điều này, lớp chúng ta cùng tìm hiểu qua bài học hôm nay.</a:t>
            </a:r>
            <a:endParaRPr lang="en-US" altLang="en-US" sz="3600" b="1">
              <a:solidFill>
                <a:srgbClr val="7030A0"/>
              </a:solidFill>
              <a:latin typeface="Times New Roman" panose="02020603050405020304" pitchFamily="18" charset="0"/>
            </a:endParaRPr>
          </a:p>
        </p:txBody>
      </p:sp>
      <p:pic>
        <p:nvPicPr>
          <p:cNvPr id="4198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49"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8850"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8851"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8852"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78853" name="Rectangle 2"/>
          <p:cNvSpPr/>
          <p:nvPr/>
        </p:nvSpPr>
        <p:spPr>
          <a:xfrm>
            <a:off x="1095375" y="422275"/>
            <a:ext cx="9942513" cy="4246245"/>
          </a:xfrm>
          <a:prstGeom prst="rect">
            <a:avLst/>
          </a:prstGeom>
          <a:noFill/>
          <a:ln w="9525">
            <a:noFill/>
          </a:ln>
        </p:spPr>
        <p:txBody>
          <a:bodyPr>
            <a:spAutoFit/>
          </a:bodyPr>
          <a:p>
            <a:pPr algn="just">
              <a:lnSpc>
                <a:spcPct val="150000"/>
              </a:lnSpc>
            </a:pPr>
            <a:r>
              <a:rPr lang="en-US" altLang="en-US" sz="3600" b="1">
                <a:latin typeface="Times New Roman" panose="02020603050405020304" pitchFamily="18" charset="0"/>
              </a:rPr>
              <a:t>-Trái Đất có dạng hình cầu . Nửa được MẶT  TRỜI chiếu sáng là ngày, nửa nằm trong bóng tối là đêm. </a:t>
            </a:r>
            <a:endParaRPr lang="en-US" altLang="en-US" sz="3600" b="1">
              <a:latin typeface="Times New Roman" panose="02020603050405020304" pitchFamily="18" charset="0"/>
            </a:endParaRPr>
          </a:p>
          <a:p>
            <a:pPr algn="just">
              <a:lnSpc>
                <a:spcPct val="150000"/>
              </a:lnSpc>
            </a:pPr>
            <a:r>
              <a:rPr lang="en-US" altLang="en-US" sz="3600" b="1">
                <a:latin typeface="Times New Roman" panose="02020603050405020304" pitchFamily="18" charset="0"/>
              </a:rPr>
              <a:t>- Trái Đất tự quay quanh trục  khắp mọi nơi trên  Trái Đất đều lần lượt có ngày và đêm.</a:t>
            </a:r>
            <a:endParaRPr lang="en-US" altLang="en-US" sz="3600" b="1">
              <a:latin typeface="Times New Roman" panose="02020603050405020304" pitchFamily="18"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0897"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80898"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80899"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80900"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80901" name="Rectangle 2"/>
          <p:cNvSpPr/>
          <p:nvPr/>
        </p:nvSpPr>
        <p:spPr>
          <a:xfrm>
            <a:off x="939800" y="177800"/>
            <a:ext cx="10098088" cy="1754188"/>
          </a:xfrm>
          <a:prstGeom prst="rect">
            <a:avLst/>
          </a:prstGeom>
          <a:noFill/>
          <a:ln w="9525">
            <a:noFill/>
          </a:ln>
        </p:spPr>
        <p:txBody>
          <a:bodyPr>
            <a:spAutoFit/>
          </a:bodyPr>
          <a:p>
            <a:pPr algn="ctr">
              <a:lnSpc>
                <a:spcPct val="150000"/>
              </a:lnSpc>
            </a:pPr>
            <a:r>
              <a:rPr lang="en-US" altLang="en-US" sz="3600" b="1">
                <a:solidFill>
                  <a:srgbClr val="00B050"/>
                </a:solidFill>
                <a:latin typeface="Times New Roman" panose="02020603050405020304" pitchFamily="18" charset="0"/>
              </a:rPr>
              <a:t>Học sinh thực hành: </a:t>
            </a:r>
            <a:endParaRPr lang="en-US" altLang="en-US" sz="3600" b="1">
              <a:solidFill>
                <a:srgbClr val="00B050"/>
              </a:solidFill>
              <a:latin typeface="Times New Roman" panose="02020603050405020304" pitchFamily="18" charset="0"/>
            </a:endParaRPr>
          </a:p>
          <a:p>
            <a:pPr algn="ctr">
              <a:lnSpc>
                <a:spcPct val="150000"/>
              </a:lnSpc>
            </a:pPr>
            <a:r>
              <a:rPr lang="en-US" altLang="en-US" sz="3600" b="1">
                <a:solidFill>
                  <a:srgbClr val="00B050"/>
                </a:solidFill>
                <a:latin typeface="Times New Roman" panose="02020603050405020304" pitchFamily="18" charset="0"/>
              </a:rPr>
              <a:t>Hiện tượng ngày, đêm trên quả địa cầu và đèn.</a:t>
            </a:r>
            <a:endParaRPr lang="en-US" altLang="en-US" sz="3600" b="1">
              <a:solidFill>
                <a:srgbClr val="00B050"/>
              </a:solidFill>
              <a:latin typeface="Times New Roman" panose="02020603050405020304" pitchFamily="18" charset="0"/>
            </a:endParaRPr>
          </a:p>
        </p:txBody>
      </p:sp>
      <p:pic>
        <p:nvPicPr>
          <p:cNvPr id="80902" name="Picture 2"/>
          <p:cNvPicPr>
            <a:picLocks noChangeAspect="1"/>
          </p:cNvPicPr>
          <p:nvPr/>
        </p:nvPicPr>
        <p:blipFill>
          <a:blip r:embed="rId3"/>
          <a:stretch>
            <a:fillRect/>
          </a:stretch>
        </p:blipFill>
        <p:spPr>
          <a:xfrm>
            <a:off x="3244850" y="2894013"/>
            <a:ext cx="5513388" cy="3438525"/>
          </a:xfrm>
          <a:prstGeom prst="rect">
            <a:avLst/>
          </a:prstGeom>
          <a:noFill/>
          <a:ln w="9525">
            <a:noFill/>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2945"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82946"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980659" y="92156"/>
            <a:ext cx="10204174" cy="1015663"/>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Giờ</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Trái</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Đất</a:t>
            </a:r>
            <a:endPar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8294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8294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82950" name="Picture 9"/>
          <p:cNvPicPr>
            <a:picLocks noChangeAspect="1"/>
          </p:cNvPicPr>
          <p:nvPr/>
        </p:nvPicPr>
        <p:blipFill>
          <a:blip r:embed="rId3"/>
          <a:stretch>
            <a:fillRect/>
          </a:stretch>
        </p:blipFill>
        <p:spPr>
          <a:xfrm>
            <a:off x="2743200" y="2184400"/>
            <a:ext cx="6194425" cy="4146550"/>
          </a:xfrm>
          <a:prstGeom prst="rect">
            <a:avLst/>
          </a:prstGeom>
          <a:noFill/>
          <a:ln w="9525">
            <a:noFill/>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4993"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84994"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84995"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84996"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4" name="GIỜ TRÊN TRÁI ĐẤT.mp4">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617537" y="-373062"/>
            <a:ext cx="13419137" cy="7572375"/>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7041" name="Picture 5" descr="POINSET2"/>
          <p:cNvPicPr>
            <a:picLocks noChangeAspect="1"/>
          </p:cNvPicPr>
          <p:nvPr/>
        </p:nvPicPr>
        <p:blipFill>
          <a:blip r:embed="rId1"/>
          <a:stretch>
            <a:fillRect/>
          </a:stretch>
        </p:blipFill>
        <p:spPr>
          <a:xfrm rot="5400000">
            <a:off x="10906125" y="219075"/>
            <a:ext cx="936625" cy="1089025"/>
          </a:xfrm>
          <a:prstGeom prst="rect">
            <a:avLst/>
          </a:prstGeom>
          <a:noFill/>
          <a:ln w="9525">
            <a:noFill/>
          </a:ln>
        </p:spPr>
      </p:pic>
      <p:pic>
        <p:nvPicPr>
          <p:cNvPr id="87042" name="Picture 5" descr="POINSET2"/>
          <p:cNvPicPr>
            <a:picLocks noChangeAspect="1"/>
          </p:cNvPicPr>
          <p:nvPr/>
        </p:nvPicPr>
        <p:blipFill>
          <a:blip r:embed="rId1"/>
          <a:stretch>
            <a:fillRect/>
          </a:stretch>
        </p:blipFill>
        <p:spPr>
          <a:xfrm rot="5400000" flipV="1">
            <a:off x="325438" y="52388"/>
            <a:ext cx="965200" cy="1216025"/>
          </a:xfrm>
          <a:prstGeom prst="rect">
            <a:avLst/>
          </a:prstGeom>
          <a:noFill/>
          <a:ln w="9525">
            <a:noFill/>
          </a:ln>
        </p:spPr>
      </p:pic>
      <p:pic>
        <p:nvPicPr>
          <p:cNvPr id="87043"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87044"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 name="Rectangle 3"/>
          <p:cNvSpPr/>
          <p:nvPr/>
        </p:nvSpPr>
        <p:spPr>
          <a:xfrm>
            <a:off x="838200" y="31750"/>
            <a:ext cx="10536238" cy="1198880"/>
          </a:xfrm>
          <a:prstGeom prst="rect">
            <a:avLst/>
          </a:prstGeom>
          <a:noFill/>
          <a:ln w="9525">
            <a:noFill/>
          </a:ln>
        </p:spPr>
        <p:txBody>
          <a:bodyPr>
            <a:spAutoFit/>
          </a:bodyPr>
          <a:p>
            <a:pPr algn="just"/>
            <a:r>
              <a:rPr lang="en-US" altLang="en-US" sz="3600" b="1">
                <a:solidFill>
                  <a:srgbClr val="0000FF"/>
                </a:solidFill>
                <a:latin typeface="Times New Roman" panose="02020603050405020304" pitchFamily="18" charset="0"/>
              </a:rPr>
              <a:t>Qua hình 6.4, em hãy cho biết: Bề mặt Trái Đất được chia làm bao nhiêu khu vực giờ?</a:t>
            </a:r>
            <a:endParaRPr lang="en-US" altLang="en-US" sz="3600" b="1">
              <a:solidFill>
                <a:srgbClr val="0000FF"/>
              </a:solidFill>
              <a:latin typeface="Times New Roman" panose="02020603050405020304" pitchFamily="18" charset="0"/>
            </a:endParaRPr>
          </a:p>
        </p:txBody>
      </p:sp>
      <p:sp>
        <p:nvSpPr>
          <p:cNvPr id="5" name="Rectangle 4"/>
          <p:cNvSpPr/>
          <p:nvPr/>
        </p:nvSpPr>
        <p:spPr>
          <a:xfrm>
            <a:off x="7910513" y="2765425"/>
            <a:ext cx="4008437" cy="2308225"/>
          </a:xfrm>
          <a:prstGeom prst="rect">
            <a:avLst/>
          </a:prstGeom>
          <a:noFill/>
          <a:ln w="9525">
            <a:noFill/>
          </a:ln>
        </p:spPr>
        <p:txBody>
          <a:bodyPr>
            <a:spAutoFit/>
          </a:bodyPr>
          <a:p>
            <a:pPr algn="just"/>
            <a:r>
              <a:rPr lang="nl-NL" altLang="en-US" sz="3600" b="1">
                <a:solidFill>
                  <a:srgbClr val="00B050"/>
                </a:solidFill>
                <a:latin typeface="Times New Roman" panose="02020603050405020304" pitchFamily="18" charset="0"/>
              </a:rPr>
              <a:t>Bề mặt Trái Đất được chia ra làm 24 khu vực giờ khác nhau.</a:t>
            </a:r>
            <a:endParaRPr lang="en-US" altLang="en-US" sz="3600" b="1">
              <a:solidFill>
                <a:srgbClr val="00B050"/>
              </a:solidFill>
              <a:latin typeface="Times New Roman" panose="02020603050405020304" pitchFamily="18" charset="0"/>
            </a:endParaRPr>
          </a:p>
        </p:txBody>
      </p:sp>
      <p:pic>
        <p:nvPicPr>
          <p:cNvPr id="50185" name="Picture 9"/>
          <p:cNvPicPr>
            <a:picLocks noChangeAspect="1"/>
          </p:cNvPicPr>
          <p:nvPr/>
        </p:nvPicPr>
        <p:blipFill>
          <a:blip r:embed="rId3"/>
          <a:stretch>
            <a:fillRect/>
          </a:stretch>
        </p:blipFill>
        <p:spPr>
          <a:xfrm>
            <a:off x="217488" y="1231900"/>
            <a:ext cx="7693025" cy="50530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fade">
                                      <p:cBhvr>
                                        <p:cTn id="7" dur="1000"/>
                                        <p:tgtEl>
                                          <p:spTgt spid="50185"/>
                                        </p:tgtEl>
                                      </p:cBhvr>
                                    </p:animEffect>
                                    <p:anim calcmode="lin" valueType="num">
                                      <p:cBhvr>
                                        <p:cTn id="8" dur="1000" fill="hold"/>
                                        <p:tgtEl>
                                          <p:spTgt spid="50185"/>
                                        </p:tgtEl>
                                        <p:attrNameLst>
                                          <p:attrName>ppt_x</p:attrName>
                                        </p:attrNameLst>
                                      </p:cBhvr>
                                      <p:tavLst>
                                        <p:tav tm="0">
                                          <p:val>
                                            <p:strVal val="#ppt_x"/>
                                          </p:val>
                                        </p:tav>
                                        <p:tav tm="100000">
                                          <p:val>
                                            <p:strVal val="#ppt_x"/>
                                          </p:val>
                                        </p:tav>
                                      </p:tavLst>
                                    </p:anim>
                                    <p:anim calcmode="lin" valueType="num">
                                      <p:cBhvr>
                                        <p:cTn id="9" dur="1000" fill="hold"/>
                                        <p:tgtEl>
                                          <p:spTgt spid="501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9089"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89090"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89091"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89092"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89093" name="Rectangle 1"/>
          <p:cNvSpPr/>
          <p:nvPr/>
        </p:nvSpPr>
        <p:spPr>
          <a:xfrm>
            <a:off x="2355850" y="2497138"/>
            <a:ext cx="7173913" cy="1939925"/>
          </a:xfrm>
          <a:prstGeom prst="rect">
            <a:avLst/>
          </a:prstGeom>
          <a:noFill/>
          <a:ln w="9525">
            <a:noFill/>
          </a:ln>
        </p:spPr>
        <p:txBody>
          <a:bodyPr>
            <a:spAutoFit/>
          </a:bodyPr>
          <a:p>
            <a:pPr algn="just">
              <a:lnSpc>
                <a:spcPct val="150000"/>
              </a:lnSpc>
            </a:pPr>
            <a:r>
              <a:rPr lang="nl-NL" altLang="en-US" sz="4000" b="1">
                <a:latin typeface="Times New Roman" panose="02020603050405020304" pitchFamily="18" charset="0"/>
              </a:rPr>
              <a:t>- Bề mặt Trái Đất được chia ra làm 24 khu vực giờ khác nhau.</a:t>
            </a:r>
            <a:endParaRPr lang="en-US" altLang="en-US" sz="4000" b="1">
              <a:latin typeface="Times New Roman" panose="02020603050405020304" pitchFamily="18"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1137"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91138"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91139"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91140"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 name="Rectangle 3"/>
          <p:cNvSpPr/>
          <p:nvPr/>
        </p:nvSpPr>
        <p:spPr>
          <a:xfrm>
            <a:off x="3059113" y="177800"/>
            <a:ext cx="6084887" cy="646113"/>
          </a:xfrm>
          <a:prstGeom prst="rect">
            <a:avLst/>
          </a:prstGeom>
          <a:noFill/>
          <a:ln w="9525">
            <a:noFill/>
          </a:ln>
        </p:spPr>
        <p:txBody>
          <a:bodyPr>
            <a:spAutoFit/>
          </a:bodyPr>
          <a:p>
            <a:pPr algn="just"/>
            <a:r>
              <a:rPr lang="en-US" altLang="en-US" sz="3600" b="1">
                <a:solidFill>
                  <a:srgbClr val="0000FF"/>
                </a:solidFill>
                <a:latin typeface="Times New Roman" panose="02020603050405020304" pitchFamily="18" charset="0"/>
              </a:rPr>
              <a:t>Thế nào là giờ địa phương?</a:t>
            </a:r>
            <a:endParaRPr lang="en-US" altLang="en-US" sz="3600" b="1">
              <a:solidFill>
                <a:srgbClr val="0000FF"/>
              </a:solidFill>
              <a:latin typeface="Times New Roman" panose="02020603050405020304" pitchFamily="18" charset="0"/>
            </a:endParaRPr>
          </a:p>
        </p:txBody>
      </p:sp>
      <p:sp>
        <p:nvSpPr>
          <p:cNvPr id="5" name="Rectangle 4"/>
          <p:cNvSpPr/>
          <p:nvPr/>
        </p:nvSpPr>
        <p:spPr>
          <a:xfrm>
            <a:off x="7910513" y="1720850"/>
            <a:ext cx="4008437" cy="3416300"/>
          </a:xfrm>
          <a:prstGeom prst="rect">
            <a:avLst/>
          </a:prstGeom>
          <a:noFill/>
          <a:ln w="9525">
            <a:noFill/>
          </a:ln>
        </p:spPr>
        <p:txBody>
          <a:bodyPr>
            <a:spAutoFit/>
          </a:bodyPr>
          <a:p>
            <a:pPr algn="just"/>
            <a:r>
              <a:rPr lang="nl-NL" altLang="en-US" sz="3600" b="1">
                <a:solidFill>
                  <a:srgbClr val="00B050"/>
                </a:solidFill>
                <a:latin typeface="Times New Roman" panose="02020603050405020304" pitchFamily="18" charset="0"/>
              </a:rPr>
              <a:t>Các địa điểm nằm trên cùng một kinh tuyến sẽ có cùng một giờ, đó là giờ địa phương hay giờ Mặt Trời. </a:t>
            </a:r>
            <a:endParaRPr lang="en-US" altLang="en-US" sz="3600" b="1">
              <a:solidFill>
                <a:srgbClr val="00B050"/>
              </a:solidFill>
              <a:latin typeface="Times New Roman" panose="02020603050405020304" pitchFamily="18" charset="0"/>
            </a:endParaRPr>
          </a:p>
        </p:txBody>
      </p:sp>
      <p:pic>
        <p:nvPicPr>
          <p:cNvPr id="50185" name="Picture 9"/>
          <p:cNvPicPr>
            <a:picLocks noChangeAspect="1"/>
          </p:cNvPicPr>
          <p:nvPr/>
        </p:nvPicPr>
        <p:blipFill>
          <a:blip r:embed="rId3"/>
          <a:stretch>
            <a:fillRect/>
          </a:stretch>
        </p:blipFill>
        <p:spPr>
          <a:xfrm>
            <a:off x="217488" y="1231900"/>
            <a:ext cx="7693025" cy="50530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fade">
                                      <p:cBhvr>
                                        <p:cTn id="7" dur="1000"/>
                                        <p:tgtEl>
                                          <p:spTgt spid="50185"/>
                                        </p:tgtEl>
                                      </p:cBhvr>
                                    </p:animEffect>
                                    <p:anim calcmode="lin" valueType="num">
                                      <p:cBhvr>
                                        <p:cTn id="8" dur="1000" fill="hold"/>
                                        <p:tgtEl>
                                          <p:spTgt spid="50185"/>
                                        </p:tgtEl>
                                        <p:attrNameLst>
                                          <p:attrName>ppt_x</p:attrName>
                                        </p:attrNameLst>
                                      </p:cBhvr>
                                      <p:tavLst>
                                        <p:tav tm="0">
                                          <p:val>
                                            <p:strVal val="#ppt_x"/>
                                          </p:val>
                                        </p:tav>
                                        <p:tav tm="100000">
                                          <p:val>
                                            <p:strVal val="#ppt_x"/>
                                          </p:val>
                                        </p:tav>
                                      </p:tavLst>
                                    </p:anim>
                                    <p:anim calcmode="lin" valueType="num">
                                      <p:cBhvr>
                                        <p:cTn id="9" dur="1000" fill="hold"/>
                                        <p:tgtEl>
                                          <p:spTgt spid="501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3185" name="Picture 5" descr="POINSET2"/>
          <p:cNvPicPr>
            <a:picLocks noChangeAspect="1"/>
          </p:cNvPicPr>
          <p:nvPr/>
        </p:nvPicPr>
        <p:blipFill>
          <a:blip r:embed="rId1"/>
          <a:stretch>
            <a:fillRect/>
          </a:stretch>
        </p:blipFill>
        <p:spPr>
          <a:xfrm rot="5400000">
            <a:off x="10756900" y="207963"/>
            <a:ext cx="1074738" cy="1247775"/>
          </a:xfrm>
          <a:prstGeom prst="rect">
            <a:avLst/>
          </a:prstGeom>
          <a:noFill/>
          <a:ln w="9525">
            <a:noFill/>
          </a:ln>
        </p:spPr>
      </p:pic>
      <p:pic>
        <p:nvPicPr>
          <p:cNvPr id="93186"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93187"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93188"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 name="Rectangle 3"/>
          <p:cNvSpPr/>
          <p:nvPr/>
        </p:nvSpPr>
        <p:spPr>
          <a:xfrm>
            <a:off x="3059113" y="177800"/>
            <a:ext cx="6084887" cy="646113"/>
          </a:xfrm>
          <a:prstGeom prst="rect">
            <a:avLst/>
          </a:prstGeom>
          <a:noFill/>
          <a:ln w="9525">
            <a:noFill/>
          </a:ln>
        </p:spPr>
        <p:txBody>
          <a:bodyPr>
            <a:spAutoFit/>
          </a:bodyPr>
          <a:p>
            <a:pPr algn="just"/>
            <a:r>
              <a:rPr lang="en-US" altLang="en-US" sz="3600" b="1">
                <a:solidFill>
                  <a:srgbClr val="0000FF"/>
                </a:solidFill>
                <a:latin typeface="Times New Roman" panose="02020603050405020304" pitchFamily="18" charset="0"/>
              </a:rPr>
              <a:t>Thế nào là giờ khu vực?</a:t>
            </a:r>
            <a:endParaRPr lang="en-US" altLang="en-US" sz="3600" b="1">
              <a:solidFill>
                <a:srgbClr val="0000FF"/>
              </a:solidFill>
              <a:latin typeface="Times New Roman" panose="02020603050405020304" pitchFamily="18" charset="0"/>
            </a:endParaRPr>
          </a:p>
        </p:txBody>
      </p:sp>
      <p:sp>
        <p:nvSpPr>
          <p:cNvPr id="5" name="Rectangle 4"/>
          <p:cNvSpPr/>
          <p:nvPr/>
        </p:nvSpPr>
        <p:spPr>
          <a:xfrm>
            <a:off x="7910513" y="963613"/>
            <a:ext cx="4008437" cy="5016500"/>
          </a:xfrm>
          <a:prstGeom prst="rect">
            <a:avLst/>
          </a:prstGeom>
          <a:noFill/>
          <a:ln w="9525">
            <a:noFill/>
          </a:ln>
        </p:spPr>
        <p:txBody>
          <a:bodyPr>
            <a:spAutoFit/>
          </a:bodyPr>
          <a:p>
            <a:pPr algn="just"/>
            <a:r>
              <a:rPr lang="nl-NL" altLang="en-US" sz="3200" b="1">
                <a:solidFill>
                  <a:srgbClr val="00B050"/>
                </a:solidFill>
                <a:latin typeface="Times New Roman" panose="02020603050405020304" pitchFamily="18" charset="0"/>
              </a:rPr>
              <a:t>Để tiện cho việc tính giờ và giao dịch quốc tế, người ta quy định giờ thống nhất cho từng khu vực. Giờ đó được gọi là giờ khu vực. Mỗi khu vực giờ là một múi giờ, tương ứng với 15° kinh tuyến.</a:t>
            </a:r>
            <a:endParaRPr lang="en-US" altLang="en-US" sz="3200" b="1">
              <a:solidFill>
                <a:srgbClr val="00B050"/>
              </a:solidFill>
              <a:latin typeface="Times New Roman" panose="02020603050405020304" pitchFamily="18" charset="0"/>
            </a:endParaRPr>
          </a:p>
        </p:txBody>
      </p:sp>
      <p:pic>
        <p:nvPicPr>
          <p:cNvPr id="50185" name="Picture 9"/>
          <p:cNvPicPr>
            <a:picLocks noChangeAspect="1"/>
          </p:cNvPicPr>
          <p:nvPr/>
        </p:nvPicPr>
        <p:blipFill>
          <a:blip r:embed="rId3"/>
          <a:stretch>
            <a:fillRect/>
          </a:stretch>
        </p:blipFill>
        <p:spPr>
          <a:xfrm>
            <a:off x="217488" y="1231900"/>
            <a:ext cx="7693025" cy="50530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fade">
                                      <p:cBhvr>
                                        <p:cTn id="7" dur="1000"/>
                                        <p:tgtEl>
                                          <p:spTgt spid="50185"/>
                                        </p:tgtEl>
                                      </p:cBhvr>
                                    </p:animEffect>
                                    <p:anim calcmode="lin" valueType="num">
                                      <p:cBhvr>
                                        <p:cTn id="8" dur="1000" fill="hold"/>
                                        <p:tgtEl>
                                          <p:spTgt spid="50185"/>
                                        </p:tgtEl>
                                        <p:attrNameLst>
                                          <p:attrName>ppt_x</p:attrName>
                                        </p:attrNameLst>
                                      </p:cBhvr>
                                      <p:tavLst>
                                        <p:tav tm="0">
                                          <p:val>
                                            <p:strVal val="#ppt_x"/>
                                          </p:val>
                                        </p:tav>
                                        <p:tav tm="100000">
                                          <p:val>
                                            <p:strVal val="#ppt_x"/>
                                          </p:val>
                                        </p:tav>
                                      </p:tavLst>
                                    </p:anim>
                                    <p:anim calcmode="lin" valueType="num">
                                      <p:cBhvr>
                                        <p:cTn id="9" dur="1000" fill="hold"/>
                                        <p:tgtEl>
                                          <p:spTgt spid="501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5233"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95234"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95235"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95236"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95237" name="Rectangle 1"/>
          <p:cNvSpPr/>
          <p:nvPr/>
        </p:nvSpPr>
        <p:spPr>
          <a:xfrm>
            <a:off x="1906588" y="512763"/>
            <a:ext cx="7623175" cy="5630862"/>
          </a:xfrm>
          <a:prstGeom prst="rect">
            <a:avLst/>
          </a:prstGeom>
          <a:noFill/>
          <a:ln w="9525">
            <a:noFill/>
          </a:ln>
        </p:spPr>
        <p:txBody>
          <a:bodyPr>
            <a:spAutoFit/>
          </a:bodyPr>
          <a:p>
            <a:pPr algn="just">
              <a:lnSpc>
                <a:spcPct val="150000"/>
              </a:lnSpc>
            </a:pPr>
            <a:r>
              <a:rPr lang="nl-NL" altLang="en-US" sz="4000" b="1">
                <a:latin typeface="Times New Roman" panose="02020603050405020304" pitchFamily="18" charset="0"/>
              </a:rPr>
              <a:t>- Để tiện cho việc tính giờ và giao dịch quốc tế, người ta quy định giờ thống nhất cho từng khu vực. Giờ đó được gọi là giờ khu vực. </a:t>
            </a:r>
            <a:endParaRPr lang="nl-NL" altLang="en-US" sz="4000" b="1">
              <a:latin typeface="Times New Roman" panose="02020603050405020304" pitchFamily="18" charset="0"/>
            </a:endParaRPr>
          </a:p>
          <a:p>
            <a:pPr algn="just">
              <a:lnSpc>
                <a:spcPct val="150000"/>
              </a:lnSpc>
            </a:pPr>
            <a:r>
              <a:rPr lang="en-US" altLang="en-US" sz="4000" b="1">
                <a:latin typeface="Times New Roman" panose="02020603050405020304" pitchFamily="18" charset="0"/>
              </a:rPr>
              <a:t>- </a:t>
            </a:r>
            <a:r>
              <a:rPr lang="nl-NL" altLang="en-US" sz="4000" b="1">
                <a:latin typeface="Times New Roman" panose="02020603050405020304" pitchFamily="18" charset="0"/>
              </a:rPr>
              <a:t>Mỗi khu vực giờ là một múi giờ, tương ứng với 15 kinh tuyến. </a:t>
            </a:r>
            <a:endParaRPr lang="en-US" altLang="en-US" sz="4000" b="1">
              <a:latin typeface="Times New Roman" panose="02020603050405020304" pitchFamily="18"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7281" name="Picture 5" descr="POINSET2"/>
          <p:cNvPicPr>
            <a:picLocks noChangeAspect="1"/>
          </p:cNvPicPr>
          <p:nvPr/>
        </p:nvPicPr>
        <p:blipFill>
          <a:blip r:embed="rId1"/>
          <a:stretch>
            <a:fillRect/>
          </a:stretch>
        </p:blipFill>
        <p:spPr>
          <a:xfrm rot="5400000">
            <a:off x="10756900" y="207963"/>
            <a:ext cx="1074738" cy="1247775"/>
          </a:xfrm>
          <a:prstGeom prst="rect">
            <a:avLst/>
          </a:prstGeom>
          <a:noFill/>
          <a:ln w="9525">
            <a:noFill/>
          </a:ln>
        </p:spPr>
      </p:pic>
      <p:pic>
        <p:nvPicPr>
          <p:cNvPr id="97282"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97283"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97284" name="Picture 6" descr="Diagram&#10;&#10;Description automatically generated"/>
          <p:cNvPicPr>
            <a:picLocks noChangeAspect="1"/>
          </p:cNvPicPr>
          <p:nvPr/>
        </p:nvPicPr>
        <p:blipFill>
          <a:blip r:embed="rId2"/>
          <a:srcRect b="8304"/>
          <a:stretch>
            <a:fillRect/>
          </a:stretch>
        </p:blipFill>
        <p:spPr>
          <a:xfrm>
            <a:off x="10934700" y="5600700"/>
            <a:ext cx="1033463" cy="1020763"/>
          </a:xfrm>
          <a:prstGeom prst="rect">
            <a:avLst/>
          </a:prstGeom>
          <a:noFill/>
          <a:ln w="9525">
            <a:noFill/>
          </a:ln>
        </p:spPr>
      </p:pic>
      <p:sp>
        <p:nvSpPr>
          <p:cNvPr id="4" name="Rectangle 3"/>
          <p:cNvSpPr/>
          <p:nvPr/>
        </p:nvSpPr>
        <p:spPr>
          <a:xfrm>
            <a:off x="3470275" y="117475"/>
            <a:ext cx="5222875" cy="646113"/>
          </a:xfrm>
          <a:prstGeom prst="rect">
            <a:avLst/>
          </a:prstGeom>
          <a:noFill/>
          <a:ln w="9525">
            <a:noFill/>
          </a:ln>
        </p:spPr>
        <p:txBody>
          <a:bodyPr>
            <a:spAutoFit/>
          </a:bodyPr>
          <a:p>
            <a:pPr algn="just"/>
            <a:r>
              <a:rPr lang="en-US" altLang="en-US" sz="3600" b="1">
                <a:solidFill>
                  <a:srgbClr val="0000FF"/>
                </a:solidFill>
                <a:latin typeface="Times New Roman" panose="02020603050405020304" pitchFamily="18" charset="0"/>
              </a:rPr>
              <a:t>Thế nào là giờ quốc tế?</a:t>
            </a:r>
            <a:endParaRPr lang="en-US" altLang="en-US" sz="3600" b="1">
              <a:solidFill>
                <a:srgbClr val="0000FF"/>
              </a:solidFill>
              <a:latin typeface="Times New Roman" panose="02020603050405020304" pitchFamily="18" charset="0"/>
            </a:endParaRPr>
          </a:p>
        </p:txBody>
      </p:sp>
      <p:sp>
        <p:nvSpPr>
          <p:cNvPr id="5" name="Rectangle 4"/>
          <p:cNvSpPr/>
          <p:nvPr/>
        </p:nvSpPr>
        <p:spPr>
          <a:xfrm>
            <a:off x="7910513" y="963613"/>
            <a:ext cx="4008437" cy="5170487"/>
          </a:xfrm>
          <a:prstGeom prst="rect">
            <a:avLst/>
          </a:prstGeom>
          <a:noFill/>
          <a:ln w="9525">
            <a:noFill/>
          </a:ln>
        </p:spPr>
        <p:txBody>
          <a:bodyPr>
            <a:spAutoFit/>
          </a:bodyPr>
          <a:p>
            <a:pPr algn="just"/>
            <a:r>
              <a:rPr lang="nl-NL" altLang="en-US" sz="3000" b="1">
                <a:solidFill>
                  <a:srgbClr val="00B050"/>
                </a:solidFill>
                <a:latin typeface="Times New Roman" panose="02020603050405020304" pitchFamily="18" charset="0"/>
              </a:rPr>
              <a:t>Múi giờ có đường kinh tuyến gốc đi qua đài thiên văn Grin - uých (Anh) được chọn làm múi giờ gốc, đó là múi giờ số 0. Giờ được tính theo múi giờ gốc làm giờ giao dịch chung trên thế giới gọi là giờ quốc tế, viết tắt là giờ GMT.</a:t>
            </a:r>
            <a:endParaRPr lang="en-US" altLang="en-US" sz="3000" b="1">
              <a:solidFill>
                <a:srgbClr val="00B050"/>
              </a:solidFill>
              <a:latin typeface="Times New Roman" panose="02020603050405020304" pitchFamily="18" charset="0"/>
            </a:endParaRPr>
          </a:p>
        </p:txBody>
      </p:sp>
      <p:pic>
        <p:nvPicPr>
          <p:cNvPr id="50185" name="Picture 9"/>
          <p:cNvPicPr>
            <a:picLocks noChangeAspect="1"/>
          </p:cNvPicPr>
          <p:nvPr/>
        </p:nvPicPr>
        <p:blipFill>
          <a:blip r:embed="rId3"/>
          <a:stretch>
            <a:fillRect/>
          </a:stretch>
        </p:blipFill>
        <p:spPr>
          <a:xfrm>
            <a:off x="217488" y="1231900"/>
            <a:ext cx="7693025" cy="50530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fade">
                                      <p:cBhvr>
                                        <p:cTn id="7" dur="1000"/>
                                        <p:tgtEl>
                                          <p:spTgt spid="50185"/>
                                        </p:tgtEl>
                                      </p:cBhvr>
                                    </p:animEffect>
                                    <p:anim calcmode="lin" valueType="num">
                                      <p:cBhvr>
                                        <p:cTn id="8" dur="1000" fill="hold"/>
                                        <p:tgtEl>
                                          <p:spTgt spid="50185"/>
                                        </p:tgtEl>
                                        <p:attrNameLst>
                                          <p:attrName>ppt_x</p:attrName>
                                        </p:attrNameLst>
                                      </p:cBhvr>
                                      <p:tavLst>
                                        <p:tav tm="0">
                                          <p:val>
                                            <p:strVal val="#ppt_x"/>
                                          </p:val>
                                        </p:tav>
                                        <p:tav tm="100000">
                                          <p:val>
                                            <p:strVal val="#ppt_x"/>
                                          </p:val>
                                        </p:tav>
                                      </p:tavLst>
                                    </p:anim>
                                    <p:anim calcmode="lin" valueType="num">
                                      <p:cBhvr>
                                        <p:cTn id="9" dur="1000" fill="hold"/>
                                        <p:tgtEl>
                                          <p:spTgt spid="501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3" name="Picture 5" descr="POINSET2"/>
          <p:cNvPicPr>
            <a:picLocks noChangeAspect="1"/>
          </p:cNvPicPr>
          <p:nvPr/>
        </p:nvPicPr>
        <p:blipFill>
          <a:blip r:embed="rId1"/>
          <a:stretch>
            <a:fillRect/>
          </a:stretch>
        </p:blipFill>
        <p:spPr>
          <a:xfrm rot="5400000">
            <a:off x="10599738" y="-7937"/>
            <a:ext cx="1243012" cy="1443037"/>
          </a:xfrm>
          <a:prstGeom prst="rect">
            <a:avLst/>
          </a:prstGeom>
          <a:noFill/>
          <a:ln w="9525">
            <a:noFill/>
          </a:ln>
        </p:spPr>
      </p:pic>
      <p:pic>
        <p:nvPicPr>
          <p:cNvPr id="44034" name="Picture 6" descr="POINSET3"/>
          <p:cNvPicPr>
            <a:picLocks noChangeAspect="1"/>
          </p:cNvPicPr>
          <p:nvPr/>
        </p:nvPicPr>
        <p:blipFill>
          <a:blip r:embed="rId2"/>
          <a:stretch>
            <a:fillRect/>
          </a:stretch>
        </p:blipFill>
        <p:spPr>
          <a:xfrm>
            <a:off x="9983788" y="5260975"/>
            <a:ext cx="2139950" cy="1597025"/>
          </a:xfrm>
          <a:prstGeom prst="rect">
            <a:avLst/>
          </a:prstGeom>
          <a:noFill/>
          <a:ln w="9525">
            <a:noFill/>
          </a:ln>
        </p:spPr>
      </p:pic>
      <p:pic>
        <p:nvPicPr>
          <p:cNvPr id="44035" name="Picture 5" descr="POINSET2"/>
          <p:cNvPicPr>
            <a:picLocks noChangeAspect="1"/>
          </p:cNvPicPr>
          <p:nvPr/>
        </p:nvPicPr>
        <p:blipFill>
          <a:blip r:embed="rId1"/>
          <a:stretch>
            <a:fillRect/>
          </a:stretch>
        </p:blipFill>
        <p:spPr>
          <a:xfrm rot="5400000" flipV="1">
            <a:off x="393700" y="-60325"/>
            <a:ext cx="1171575" cy="1476375"/>
          </a:xfrm>
          <a:prstGeom prst="rect">
            <a:avLst/>
          </a:prstGeom>
          <a:noFill/>
          <a:ln w="9525">
            <a:noFill/>
          </a:ln>
        </p:spPr>
      </p:pic>
      <p:sp>
        <p:nvSpPr>
          <p:cNvPr id="9" name="Rectangle 8"/>
          <p:cNvSpPr/>
          <p:nvPr/>
        </p:nvSpPr>
        <p:spPr>
          <a:xfrm>
            <a:off x="1242274" y="0"/>
            <a:ext cx="9978887" cy="2585323"/>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BÀI  6</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CHUYỂN ĐỘNG TỰ QUAY QUANH TRỤC CỦA TRÁI ĐẤT VÀ HỆ QUẢ</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44037" name="Picture 11" descr="POINSET2"/>
          <p:cNvPicPr>
            <a:picLocks noChangeAspect="1"/>
          </p:cNvPicPr>
          <p:nvPr/>
        </p:nvPicPr>
        <p:blipFill>
          <a:blip r:embed="rId1"/>
          <a:stretch>
            <a:fillRect/>
          </a:stretch>
        </p:blipFill>
        <p:spPr>
          <a:xfrm rot="-5400000">
            <a:off x="238125" y="5337175"/>
            <a:ext cx="1243013" cy="1443038"/>
          </a:xfrm>
          <a:prstGeom prst="rect">
            <a:avLst/>
          </a:prstGeom>
          <a:noFill/>
          <a:ln w="9525">
            <a:noFill/>
          </a:ln>
        </p:spPr>
      </p:pic>
      <p:sp>
        <p:nvSpPr>
          <p:cNvPr id="44038" name="Rectangle 9"/>
          <p:cNvSpPr/>
          <p:nvPr/>
        </p:nvSpPr>
        <p:spPr>
          <a:xfrm>
            <a:off x="0" y="0"/>
            <a:ext cx="12192000" cy="0"/>
          </a:xfrm>
          <a:prstGeom prst="rect">
            <a:avLst/>
          </a:prstGeom>
          <a:noFill/>
          <a:ln w="9525">
            <a:noFill/>
          </a:ln>
        </p:spPr>
        <p:txBody>
          <a:bodyPr wrap="none" anchor="ctr" anchorCtr="0">
            <a:spAutoFit/>
          </a:bodyPr>
          <a:p>
            <a:endParaRPr lang="en-US" altLang="en-US">
              <a:latin typeface="Times New Roman" panose="02020603050405020304" pitchFamily="18" charset="0"/>
            </a:endParaRPr>
          </a:p>
        </p:txBody>
      </p:sp>
      <p:pic>
        <p:nvPicPr>
          <p:cNvPr id="44039" name="Picture 8"/>
          <p:cNvPicPr>
            <a:picLocks noChangeAspect="1"/>
          </p:cNvPicPr>
          <p:nvPr/>
        </p:nvPicPr>
        <p:blipFill>
          <a:blip r:embed="rId3"/>
          <a:stretch>
            <a:fillRect/>
          </a:stretch>
        </p:blipFill>
        <p:spPr>
          <a:xfrm>
            <a:off x="241300" y="2909888"/>
            <a:ext cx="2806700" cy="2351087"/>
          </a:xfrm>
          <a:prstGeom prst="rect">
            <a:avLst/>
          </a:prstGeom>
          <a:noFill/>
          <a:ln w="9525">
            <a:noFill/>
          </a:ln>
        </p:spPr>
      </p:pic>
      <p:sp>
        <p:nvSpPr>
          <p:cNvPr id="44040" name="Rectangle 11"/>
          <p:cNvSpPr/>
          <p:nvPr/>
        </p:nvSpPr>
        <p:spPr>
          <a:xfrm>
            <a:off x="0" y="0"/>
            <a:ext cx="12192000" cy="457200"/>
          </a:xfrm>
          <a:prstGeom prst="rect">
            <a:avLst/>
          </a:prstGeom>
          <a:noFill/>
          <a:ln w="9525">
            <a:noFill/>
          </a:ln>
        </p:spPr>
        <p:txBody>
          <a:bodyPr wrap="none" anchor="ctr" anchorCtr="0">
            <a:spAutoFit/>
          </a:bodyPr>
          <a:p>
            <a:endParaRPr lang="en-US" altLang="en-US">
              <a:latin typeface="Times New Roman" panose="02020603050405020304" pitchFamily="18" charset="0"/>
            </a:endParaRPr>
          </a:p>
        </p:txBody>
      </p:sp>
      <p:pic>
        <p:nvPicPr>
          <p:cNvPr id="44041" name="Picture 10"/>
          <p:cNvPicPr>
            <a:picLocks noChangeAspect="1"/>
          </p:cNvPicPr>
          <p:nvPr/>
        </p:nvPicPr>
        <p:blipFill>
          <a:blip r:embed="rId4"/>
          <a:stretch>
            <a:fillRect/>
          </a:stretch>
        </p:blipFill>
        <p:spPr>
          <a:xfrm>
            <a:off x="3765550" y="2684463"/>
            <a:ext cx="5522913" cy="2081212"/>
          </a:xfrm>
          <a:prstGeom prst="rect">
            <a:avLst/>
          </a:prstGeom>
          <a:noFill/>
          <a:ln w="9525">
            <a:noFill/>
          </a:ln>
        </p:spPr>
      </p:pic>
      <p:pic>
        <p:nvPicPr>
          <p:cNvPr id="44042" name="Picture 318"/>
          <p:cNvPicPr>
            <a:picLocks noChangeAspect="1"/>
          </p:cNvPicPr>
          <p:nvPr/>
        </p:nvPicPr>
        <p:blipFill>
          <a:blip r:embed="rId5"/>
          <a:stretch>
            <a:fillRect/>
          </a:stretch>
        </p:blipFill>
        <p:spPr>
          <a:xfrm>
            <a:off x="9740900" y="2586038"/>
            <a:ext cx="1971675" cy="2751137"/>
          </a:xfrm>
          <a:prstGeom prst="rect">
            <a:avLst/>
          </a:prstGeom>
          <a:noFill/>
          <a:ln w="9525">
            <a:noFill/>
          </a:ln>
        </p:spPr>
      </p:pic>
      <p:pic>
        <p:nvPicPr>
          <p:cNvPr id="44043" name="Picture 13"/>
          <p:cNvPicPr>
            <a:picLocks noChangeAspect="1"/>
          </p:cNvPicPr>
          <p:nvPr/>
        </p:nvPicPr>
        <p:blipFill>
          <a:blip r:embed="rId6"/>
          <a:stretch>
            <a:fillRect/>
          </a:stretch>
        </p:blipFill>
        <p:spPr>
          <a:xfrm>
            <a:off x="4462463" y="4976813"/>
            <a:ext cx="3267075" cy="1881187"/>
          </a:xfrm>
          <a:prstGeom prst="rect">
            <a:avLst/>
          </a:prstGeom>
          <a:noFill/>
          <a:ln w="9525">
            <a:noFill/>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9329"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99330"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99331"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99332"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99333" name="Rectangle 1"/>
          <p:cNvSpPr/>
          <p:nvPr/>
        </p:nvSpPr>
        <p:spPr>
          <a:xfrm>
            <a:off x="1312863" y="536575"/>
            <a:ext cx="9750425" cy="5632450"/>
          </a:xfrm>
          <a:prstGeom prst="rect">
            <a:avLst/>
          </a:prstGeom>
          <a:noFill/>
          <a:ln w="9525">
            <a:noFill/>
          </a:ln>
        </p:spPr>
        <p:txBody>
          <a:bodyPr>
            <a:spAutoFit/>
          </a:bodyPr>
          <a:p>
            <a:pPr algn="just">
              <a:lnSpc>
                <a:spcPct val="150000"/>
              </a:lnSpc>
            </a:pPr>
            <a:r>
              <a:rPr lang="nl-NL" altLang="en-US" sz="4000" b="1">
                <a:latin typeface="Times New Roman" panose="02020603050405020304" pitchFamily="18" charset="0"/>
              </a:rPr>
              <a:t>- Múi giờ có đường kinh tuyến gốc đi qua đài thiên văn Grin - uých ở thủ đô Luân Đôn (Anh) được chọn làm múi giờ gốc, đó là múi giờ số 0. Giờ được tính theo múi giờ gốc làm giờ giao dịch chung trên thế giới gọi là giờ quốc tế, viết tắt là giờ GMT.</a:t>
            </a:r>
            <a:endParaRPr lang="en-US" altLang="en-US" sz="4000" b="1">
              <a:latin typeface="Times New Roman" panose="02020603050405020304" pitchFamily="18"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377" name="Picture 5" descr="POINSET2"/>
          <p:cNvPicPr>
            <a:picLocks noChangeAspect="1"/>
          </p:cNvPicPr>
          <p:nvPr/>
        </p:nvPicPr>
        <p:blipFill>
          <a:blip r:embed="rId1"/>
          <a:stretch>
            <a:fillRect/>
          </a:stretch>
        </p:blipFill>
        <p:spPr>
          <a:xfrm rot="5400000">
            <a:off x="10442575" y="185738"/>
            <a:ext cx="1366838" cy="1585912"/>
          </a:xfrm>
          <a:prstGeom prst="rect">
            <a:avLst/>
          </a:prstGeom>
          <a:noFill/>
          <a:ln w="9525">
            <a:noFill/>
          </a:ln>
        </p:spPr>
      </p:pic>
      <p:pic>
        <p:nvPicPr>
          <p:cNvPr id="101378" name="Picture 5" descr="POINSET2"/>
          <p:cNvPicPr>
            <a:picLocks noChangeAspect="1"/>
          </p:cNvPicPr>
          <p:nvPr/>
        </p:nvPicPr>
        <p:blipFill>
          <a:blip r:embed="rId1"/>
          <a:stretch>
            <a:fillRect/>
          </a:stretch>
        </p:blipFill>
        <p:spPr>
          <a:xfrm rot="5400000" flipV="1">
            <a:off x="355600" y="22225"/>
            <a:ext cx="1187450" cy="1498600"/>
          </a:xfrm>
          <a:prstGeom prst="rect">
            <a:avLst/>
          </a:prstGeom>
          <a:noFill/>
          <a:ln w="9525">
            <a:noFill/>
          </a:ln>
        </p:spPr>
      </p:pic>
      <p:pic>
        <p:nvPicPr>
          <p:cNvPr id="101379" name="Picture 5" descr="POINSET2"/>
          <p:cNvPicPr>
            <a:picLocks noChangeAspect="1"/>
          </p:cNvPicPr>
          <p:nvPr/>
        </p:nvPicPr>
        <p:blipFill>
          <a:blip r:embed="rId1"/>
          <a:stretch>
            <a:fillRect/>
          </a:stretch>
        </p:blipFill>
        <p:spPr>
          <a:xfrm rot="-5400000">
            <a:off x="320675" y="5387975"/>
            <a:ext cx="1274763" cy="1481138"/>
          </a:xfrm>
          <a:prstGeom prst="rect">
            <a:avLst/>
          </a:prstGeom>
          <a:noFill/>
          <a:ln w="9525">
            <a:noFill/>
          </a:ln>
        </p:spPr>
      </p:pic>
      <p:pic>
        <p:nvPicPr>
          <p:cNvPr id="101380" name="Picture 6" descr="Diagram&#10;&#10;Description automatically generated"/>
          <p:cNvPicPr>
            <a:picLocks noChangeAspect="1"/>
          </p:cNvPicPr>
          <p:nvPr/>
        </p:nvPicPr>
        <p:blipFill>
          <a:blip r:embed="rId2"/>
          <a:srcRect b="8304"/>
          <a:stretch>
            <a:fillRect/>
          </a:stretch>
        </p:blipFill>
        <p:spPr>
          <a:xfrm>
            <a:off x="10791825" y="5459413"/>
            <a:ext cx="1176338" cy="1162050"/>
          </a:xfrm>
          <a:prstGeom prst="rect">
            <a:avLst/>
          </a:prstGeom>
          <a:noFill/>
          <a:ln w="9525">
            <a:noFill/>
          </a:ln>
        </p:spPr>
      </p:pic>
      <p:sp>
        <p:nvSpPr>
          <p:cNvPr id="101381" name="Rectangle 1"/>
          <p:cNvSpPr/>
          <p:nvPr/>
        </p:nvSpPr>
        <p:spPr>
          <a:xfrm>
            <a:off x="1558925" y="754063"/>
            <a:ext cx="9232900" cy="4940300"/>
          </a:xfrm>
          <a:prstGeom prst="rect">
            <a:avLst/>
          </a:prstGeom>
          <a:noFill/>
          <a:ln w="9525">
            <a:noFill/>
          </a:ln>
        </p:spPr>
        <p:txBody>
          <a:bodyPr>
            <a:spAutoFit/>
          </a:bodyPr>
          <a:p>
            <a:pPr algn="just">
              <a:lnSpc>
                <a:spcPct val="150000"/>
              </a:lnSpc>
            </a:pPr>
            <a:r>
              <a:rPr lang="en-US" altLang="en-US" sz="3500" b="1">
                <a:solidFill>
                  <a:srgbClr val="7030A0"/>
                </a:solidFill>
                <a:latin typeface="Times New Roman" panose="02020603050405020304" pitchFamily="18" charset="0"/>
              </a:rPr>
              <a:t>GV hướng dẫn cho HS tính giờ: </a:t>
            </a:r>
            <a:endParaRPr lang="en-US" altLang="en-US" sz="3500" b="1">
              <a:solidFill>
                <a:srgbClr val="7030A0"/>
              </a:solidFill>
              <a:latin typeface="Times New Roman" panose="02020603050405020304" pitchFamily="18" charset="0"/>
            </a:endParaRPr>
          </a:p>
          <a:p>
            <a:pPr algn="just">
              <a:lnSpc>
                <a:spcPct val="150000"/>
              </a:lnSpc>
            </a:pPr>
            <a:r>
              <a:rPr lang="de-DE" altLang="en-US" sz="3500" b="1">
                <a:solidFill>
                  <a:srgbClr val="7030A0"/>
                </a:solidFill>
                <a:latin typeface="Times New Roman" panose="02020603050405020304" pitchFamily="18" charset="0"/>
              </a:rPr>
              <a:t>Tìm khoảng cách chênh lệch giữa 2 múi giờ</a:t>
            </a:r>
            <a:endParaRPr lang="en-US" altLang="en-US" sz="3500" b="1">
              <a:solidFill>
                <a:srgbClr val="7030A0"/>
              </a:solidFill>
              <a:latin typeface="Times New Roman" panose="02020603050405020304" pitchFamily="18" charset="0"/>
            </a:endParaRPr>
          </a:p>
          <a:p>
            <a:pPr algn="just">
              <a:lnSpc>
                <a:spcPct val="150000"/>
              </a:lnSpc>
            </a:pPr>
            <a:r>
              <a:rPr lang="de-DE" altLang="en-US" sz="3500" b="1">
                <a:solidFill>
                  <a:srgbClr val="7030A0"/>
                </a:solidFill>
                <a:latin typeface="Times New Roman" panose="02020603050405020304" pitchFamily="18" charset="0"/>
              </a:rPr>
              <a:t>- Cùng bán cầu: lấy múi giờ lớn hơn –  múi giờ nhỏ hơn.</a:t>
            </a:r>
            <a:endParaRPr lang="en-US" altLang="en-US" sz="3500" b="1">
              <a:solidFill>
                <a:srgbClr val="7030A0"/>
              </a:solidFill>
              <a:latin typeface="Times New Roman" panose="02020603050405020304" pitchFamily="18" charset="0"/>
            </a:endParaRPr>
          </a:p>
          <a:p>
            <a:pPr algn="just">
              <a:lnSpc>
                <a:spcPct val="150000"/>
              </a:lnSpc>
            </a:pPr>
            <a:r>
              <a:rPr lang="de-DE" altLang="en-US" sz="3500" b="1">
                <a:solidFill>
                  <a:srgbClr val="7030A0"/>
                </a:solidFill>
                <a:latin typeface="Times New Roman" panose="02020603050405020304" pitchFamily="18" charset="0"/>
              </a:rPr>
              <a:t>- Khác bán cầu: lấy múi giờ ở bán cầu Đông – múi giờ ở bán cầu Tây (múi giờ âm)</a:t>
            </a:r>
            <a:endParaRPr lang="en-US" altLang="en-US" sz="3500" b="1">
              <a:solidFill>
                <a:srgbClr val="7030A0"/>
              </a:solidFill>
              <a:latin typeface="Times New Roman" panose="02020603050405020304" pitchFamily="18"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425" name="Picture 5" descr="POINSET2"/>
          <p:cNvPicPr>
            <a:picLocks noChangeAspect="1"/>
          </p:cNvPicPr>
          <p:nvPr/>
        </p:nvPicPr>
        <p:blipFill>
          <a:blip r:embed="rId1"/>
          <a:stretch>
            <a:fillRect/>
          </a:stretch>
        </p:blipFill>
        <p:spPr>
          <a:xfrm rot="5400000">
            <a:off x="10956925" y="222250"/>
            <a:ext cx="889000" cy="1033463"/>
          </a:xfrm>
          <a:prstGeom prst="rect">
            <a:avLst/>
          </a:prstGeom>
          <a:noFill/>
          <a:ln w="9525">
            <a:noFill/>
          </a:ln>
        </p:spPr>
      </p:pic>
      <p:pic>
        <p:nvPicPr>
          <p:cNvPr id="103426" name="Picture 5" descr="POINSET2"/>
          <p:cNvPicPr>
            <a:picLocks noChangeAspect="1"/>
          </p:cNvPicPr>
          <p:nvPr/>
        </p:nvPicPr>
        <p:blipFill>
          <a:blip r:embed="rId1"/>
          <a:stretch>
            <a:fillRect/>
          </a:stretch>
        </p:blipFill>
        <p:spPr>
          <a:xfrm rot="5400000" flipV="1">
            <a:off x="312738" y="63500"/>
            <a:ext cx="873125" cy="1100138"/>
          </a:xfrm>
          <a:prstGeom prst="rect">
            <a:avLst/>
          </a:prstGeom>
          <a:noFill/>
          <a:ln w="9525">
            <a:noFill/>
          </a:ln>
        </p:spPr>
      </p:pic>
      <p:pic>
        <p:nvPicPr>
          <p:cNvPr id="103427" name="Picture 5" descr="POINSET2"/>
          <p:cNvPicPr>
            <a:picLocks noChangeAspect="1"/>
          </p:cNvPicPr>
          <p:nvPr/>
        </p:nvPicPr>
        <p:blipFill>
          <a:blip r:embed="rId1"/>
          <a:stretch>
            <a:fillRect/>
          </a:stretch>
        </p:blipFill>
        <p:spPr>
          <a:xfrm rot="-5400000">
            <a:off x="284163" y="5865813"/>
            <a:ext cx="833437" cy="966787"/>
          </a:xfrm>
          <a:prstGeom prst="rect">
            <a:avLst/>
          </a:prstGeom>
          <a:noFill/>
          <a:ln w="9525">
            <a:noFill/>
          </a:ln>
        </p:spPr>
      </p:pic>
      <p:pic>
        <p:nvPicPr>
          <p:cNvPr id="103428" name="Picture 6" descr="Diagram&#10;&#10;Description automatically generated"/>
          <p:cNvPicPr>
            <a:picLocks noChangeAspect="1"/>
          </p:cNvPicPr>
          <p:nvPr/>
        </p:nvPicPr>
        <p:blipFill>
          <a:blip r:embed="rId2"/>
          <a:srcRect b="8304"/>
          <a:stretch>
            <a:fillRect/>
          </a:stretch>
        </p:blipFill>
        <p:spPr>
          <a:xfrm>
            <a:off x="11318875" y="5980113"/>
            <a:ext cx="649288" cy="641350"/>
          </a:xfrm>
          <a:prstGeom prst="rect">
            <a:avLst/>
          </a:prstGeom>
          <a:noFill/>
          <a:ln w="9525">
            <a:noFill/>
          </a:ln>
        </p:spPr>
      </p:pic>
      <p:sp>
        <p:nvSpPr>
          <p:cNvPr id="103429" name="Rectangle 1"/>
          <p:cNvSpPr/>
          <p:nvPr/>
        </p:nvSpPr>
        <p:spPr>
          <a:xfrm>
            <a:off x="701675" y="606425"/>
            <a:ext cx="11126788" cy="5549900"/>
          </a:xfrm>
          <a:prstGeom prst="rect">
            <a:avLst/>
          </a:prstGeom>
          <a:noFill/>
          <a:ln w="9525">
            <a:noFill/>
          </a:ln>
        </p:spPr>
        <p:txBody>
          <a:bodyPr>
            <a:spAutoFit/>
          </a:bodyPr>
          <a:p>
            <a:pPr algn="just">
              <a:lnSpc>
                <a:spcPct val="150000"/>
              </a:lnSpc>
            </a:pPr>
            <a:r>
              <a:rPr lang="en-US" altLang="en-US" sz="3000" b="1">
                <a:solidFill>
                  <a:srgbClr val="7030A0"/>
                </a:solidFill>
                <a:latin typeface="Times New Roman" panose="02020603050405020304" pitchFamily="18" charset="0"/>
              </a:rPr>
              <a:t>Tính giờ:</a:t>
            </a:r>
            <a:endParaRPr lang="en-US" altLang="en-US" sz="3000" b="1">
              <a:solidFill>
                <a:srgbClr val="7030A0"/>
              </a:solidFill>
              <a:latin typeface="Times New Roman" panose="02020603050405020304" pitchFamily="18" charset="0"/>
            </a:endParaRPr>
          </a:p>
          <a:p>
            <a:pPr algn="just">
              <a:lnSpc>
                <a:spcPct val="150000"/>
              </a:lnSpc>
            </a:pPr>
            <a:r>
              <a:rPr lang="en-US" altLang="en-US" sz="3000" b="1">
                <a:solidFill>
                  <a:srgbClr val="7030A0"/>
                </a:solidFill>
                <a:latin typeface="Times New Roman" panose="02020603050405020304" pitchFamily="18" charset="0"/>
              </a:rPr>
              <a:t>- Tính giờ ở địa phương A khi biết giờ ở địa phương B: </a:t>
            </a:r>
            <a:endParaRPr lang="en-US" altLang="en-US" sz="3000" b="1">
              <a:solidFill>
                <a:srgbClr val="7030A0"/>
              </a:solidFill>
              <a:latin typeface="Times New Roman" panose="02020603050405020304" pitchFamily="18" charset="0"/>
            </a:endParaRPr>
          </a:p>
          <a:p>
            <a:pPr algn="just">
              <a:lnSpc>
                <a:spcPct val="150000"/>
              </a:lnSpc>
            </a:pPr>
            <a:r>
              <a:rPr lang="en-US" altLang="en-US" sz="3000" b="1">
                <a:solidFill>
                  <a:srgbClr val="7030A0"/>
                </a:solidFill>
                <a:latin typeface="Times New Roman" panose="02020603050405020304" pitchFamily="18" charset="0"/>
              </a:rPr>
              <a:t>+ Giờ ở địa phương A = Giờ ở địa phương B + khoảng cách chênh lệch giữa 2 múi giờ khi tính về phía Đông (ở cùng thời điểm). </a:t>
            </a:r>
            <a:endParaRPr lang="en-US" altLang="en-US" sz="3000" b="1">
              <a:solidFill>
                <a:srgbClr val="7030A0"/>
              </a:solidFill>
              <a:latin typeface="Times New Roman" panose="02020603050405020304" pitchFamily="18" charset="0"/>
            </a:endParaRPr>
          </a:p>
          <a:p>
            <a:pPr algn="just">
              <a:lnSpc>
                <a:spcPct val="150000"/>
              </a:lnSpc>
            </a:pPr>
            <a:r>
              <a:rPr lang="en-US" altLang="en-US" sz="3000" b="1">
                <a:solidFill>
                  <a:srgbClr val="7030A0"/>
                </a:solidFill>
                <a:latin typeface="Times New Roman" panose="02020603050405020304" pitchFamily="18" charset="0"/>
              </a:rPr>
              <a:t>+ Giờ ở địa phương A = Giờ ở địa phương B – khoảng cách chênh lệch giữa 2 múi giờ khi tính về phía Tây (ở cùng thời điểm).</a:t>
            </a:r>
            <a:endParaRPr lang="en-US" altLang="en-US" sz="3000" b="1">
              <a:solidFill>
                <a:srgbClr val="7030A0"/>
              </a:solidFill>
              <a:latin typeface="Times New Roman" panose="02020603050405020304" pitchFamily="18" charset="0"/>
            </a:endParaRPr>
          </a:p>
          <a:p>
            <a:pPr algn="just">
              <a:lnSpc>
                <a:spcPct val="150000"/>
              </a:lnSpc>
            </a:pPr>
            <a:r>
              <a:rPr lang="en-US" altLang="en-US" sz="3000" b="1">
                <a:solidFill>
                  <a:srgbClr val="7030A0"/>
                </a:solidFill>
                <a:latin typeface="Times New Roman" panose="02020603050405020304" pitchFamily="18" charset="0"/>
              </a:rPr>
              <a:t>- Tính giờ ở địa phương A sau khi đi từ B đến A: Giờ ở địa phương A cùng thời điểm với B + khoảng thời gian đi từ B đến A.</a:t>
            </a:r>
            <a:endParaRPr lang="en-US" altLang="en-US" sz="3000" b="1">
              <a:solidFill>
                <a:srgbClr val="7030A0"/>
              </a:solidFill>
              <a:latin typeface="Times New Roman" panose="02020603050405020304" pitchFamily="18"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5473"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05474"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05475"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05476"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 name="Rectangle 3"/>
          <p:cNvSpPr/>
          <p:nvPr/>
        </p:nvSpPr>
        <p:spPr>
          <a:xfrm>
            <a:off x="2587625" y="0"/>
            <a:ext cx="7110413" cy="923925"/>
          </a:xfrm>
          <a:prstGeom prst="rect">
            <a:avLst/>
          </a:prstGeom>
          <a:noFill/>
          <a:ln w="9525">
            <a:noFill/>
          </a:ln>
        </p:spPr>
        <p:txBody>
          <a:bodyPr>
            <a:spAutoFit/>
          </a:bodyPr>
          <a:p>
            <a:pPr algn="just">
              <a:lnSpc>
                <a:spcPct val="150000"/>
              </a:lnSpc>
            </a:pPr>
            <a:r>
              <a:rPr lang="en-US" altLang="en-US" sz="3600" b="1">
                <a:solidFill>
                  <a:srgbClr val="0000FF"/>
                </a:solidFill>
                <a:latin typeface="Times New Roman" panose="02020603050405020304" pitchFamily="18" charset="0"/>
              </a:rPr>
              <a:t>THẢO LUẬN NHÓM ( 3 PHÚT)</a:t>
            </a:r>
            <a:endParaRPr lang="en-US" altLang="en-US" sz="3600" b="1">
              <a:solidFill>
                <a:srgbClr val="0000FF"/>
              </a:solidFill>
              <a:latin typeface="Times New Roman" panose="02020603050405020304" pitchFamily="18" charset="0"/>
            </a:endParaRPr>
          </a:p>
        </p:txBody>
      </p:sp>
      <p:pic>
        <p:nvPicPr>
          <p:cNvPr id="9" name="Picture 9"/>
          <p:cNvPicPr>
            <a:picLocks noChangeAspect="1"/>
          </p:cNvPicPr>
          <p:nvPr/>
        </p:nvPicPr>
        <p:blipFill>
          <a:blip r:embed="rId3"/>
          <a:stretch>
            <a:fillRect/>
          </a:stretch>
        </p:blipFill>
        <p:spPr>
          <a:xfrm>
            <a:off x="1431925" y="1081088"/>
            <a:ext cx="9045575" cy="568483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521"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07522"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07523"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07524"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07525" name="Rectangle 1"/>
          <p:cNvSpPr/>
          <p:nvPr/>
        </p:nvSpPr>
        <p:spPr>
          <a:xfrm>
            <a:off x="657225" y="769938"/>
            <a:ext cx="10895013" cy="5262562"/>
          </a:xfrm>
          <a:prstGeom prst="rect">
            <a:avLst/>
          </a:prstGeom>
          <a:noFill/>
          <a:ln w="9525">
            <a:noFill/>
          </a:ln>
        </p:spPr>
        <p:txBody>
          <a:bodyPr>
            <a:spAutoFit/>
          </a:bodyPr>
          <a:p>
            <a:pPr algn="just">
              <a:lnSpc>
                <a:spcPct val="150000"/>
              </a:lnSpc>
            </a:pPr>
            <a:r>
              <a:rPr lang="en-US" altLang="en-US" sz="3200" b="1">
                <a:solidFill>
                  <a:srgbClr val="0000FF"/>
                </a:solidFill>
                <a:latin typeface="Times New Roman" panose="02020603050405020304" pitchFamily="18" charset="0"/>
              </a:rPr>
              <a:t>- Nhóm 1, 2: Việt Nam thuộc múi giờ thứ mấy? Múi giờ nước ta muộn hay sớm hơn so với giờ GMT? Muộn hay sớm hơn mấy giờ? Khi giờ GMT là 12 giờ thì nước ta là mấy giờ?</a:t>
            </a:r>
            <a:endParaRPr lang="en-US" altLang="en-US" sz="3200" b="1">
              <a:solidFill>
                <a:srgbClr val="0000FF"/>
              </a:solidFill>
              <a:latin typeface="Times New Roman" panose="02020603050405020304" pitchFamily="18" charset="0"/>
            </a:endParaRPr>
          </a:p>
          <a:p>
            <a:pPr algn="just">
              <a:lnSpc>
                <a:spcPct val="150000"/>
              </a:lnSpc>
            </a:pPr>
            <a:r>
              <a:rPr lang="en-US" altLang="en-US" sz="3200" b="1">
                <a:solidFill>
                  <a:srgbClr val="0000FF"/>
                </a:solidFill>
                <a:latin typeface="Times New Roman" panose="02020603050405020304" pitchFamily="18" charset="0"/>
              </a:rPr>
              <a:t>- Nhóm 3,4: Xác định múi giờ của các thành phố Hà Nội, Oa-sinh-tơn, Mát-xcơ-va và Tô-ki-ô. Múi giờ ở Oa-sinh-tơn muộn hay sớm hơn so với giờ GMT? Muộn hay sớm hơn mấy giờ? Khi giờ GMT là 12 giờ thì Oa-sinh-tơn là mấy giờ?</a:t>
            </a:r>
            <a:endParaRPr lang="en-US" altLang="en-US" sz="3200" b="1">
              <a:solidFill>
                <a:srgbClr val="0000FF"/>
              </a:solidFill>
              <a:latin typeface="Times New Roman" panose="02020603050405020304" pitchFamily="18" charset="0"/>
            </a:endParaRPr>
          </a:p>
        </p:txBody>
      </p:sp>
      <p:pic>
        <p:nvPicPr>
          <p:cNvPr id="3" name="Đồng hồ đếm ngược 3 phút gây sốc 3 Minutes (1).mp4">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9172575" y="76200"/>
            <a:ext cx="1268413" cy="712788"/>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9569"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09570"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09571"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09572" name="Picture 6" descr="Diagram&#10;&#10;Description automatically generated"/>
          <p:cNvPicPr>
            <a:picLocks noChangeAspect="1"/>
          </p:cNvPicPr>
          <p:nvPr/>
        </p:nvPicPr>
        <p:blipFill>
          <a:blip r:embed="rId2"/>
          <a:srcRect b="8304"/>
          <a:stretch>
            <a:fillRect/>
          </a:stretch>
        </p:blipFill>
        <p:spPr>
          <a:xfrm>
            <a:off x="10715625" y="5380038"/>
            <a:ext cx="1252538" cy="1241425"/>
          </a:xfrm>
          <a:prstGeom prst="rect">
            <a:avLst/>
          </a:prstGeom>
          <a:noFill/>
          <a:ln w="9525">
            <a:noFill/>
          </a:ln>
        </p:spPr>
      </p:pic>
      <p:sp>
        <p:nvSpPr>
          <p:cNvPr id="109573" name="Rectangle 2"/>
          <p:cNvSpPr/>
          <p:nvPr/>
        </p:nvSpPr>
        <p:spPr>
          <a:xfrm>
            <a:off x="1487488" y="1536700"/>
            <a:ext cx="8990012" cy="3324225"/>
          </a:xfrm>
          <a:prstGeom prst="rect">
            <a:avLst/>
          </a:prstGeom>
          <a:noFill/>
          <a:ln w="9525">
            <a:noFill/>
          </a:ln>
        </p:spPr>
        <p:txBody>
          <a:bodyPr>
            <a:spAutoFit/>
          </a:bodyPr>
          <a:p>
            <a:pPr algn="just">
              <a:lnSpc>
                <a:spcPct val="150000"/>
              </a:lnSpc>
            </a:pPr>
            <a:r>
              <a:rPr lang="en-US" altLang="en-US" sz="3500" b="1">
                <a:solidFill>
                  <a:srgbClr val="00B050"/>
                </a:solidFill>
                <a:latin typeface="Times New Roman" panose="02020603050405020304" pitchFamily="18" charset="0"/>
              </a:rPr>
              <a:t>Nhóm 1:  Việt Nam thuộc múi giờ thứ 7. Múi giờ nước ta sớm hơn so với giờ GMT và sớm hơn 7 giờ. Khi giờ GMT là 12 giờ thì nước ta là 12 giờ + 7 giờ = 19 giờ.</a:t>
            </a:r>
            <a:endParaRPr lang="en-US" altLang="en-US" sz="3500" b="1">
              <a:solidFill>
                <a:srgbClr val="00B050"/>
              </a:solidFill>
              <a:latin typeface="Times New Roman" panose="02020603050405020304" pitchFamily="18"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1617"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11618"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11619"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11620" name="Picture 6" descr="Diagram&#10;&#10;Description automatically generated"/>
          <p:cNvPicPr>
            <a:picLocks noChangeAspect="1"/>
          </p:cNvPicPr>
          <p:nvPr/>
        </p:nvPicPr>
        <p:blipFill>
          <a:blip r:embed="rId2"/>
          <a:srcRect b="8304"/>
          <a:stretch>
            <a:fillRect/>
          </a:stretch>
        </p:blipFill>
        <p:spPr>
          <a:xfrm>
            <a:off x="10715625" y="5380038"/>
            <a:ext cx="1252538" cy="1241425"/>
          </a:xfrm>
          <a:prstGeom prst="rect">
            <a:avLst/>
          </a:prstGeom>
          <a:noFill/>
          <a:ln w="9525">
            <a:noFill/>
          </a:ln>
        </p:spPr>
      </p:pic>
      <p:sp>
        <p:nvSpPr>
          <p:cNvPr id="111621" name="Rectangle 2"/>
          <p:cNvSpPr/>
          <p:nvPr/>
        </p:nvSpPr>
        <p:spPr>
          <a:xfrm>
            <a:off x="1487488" y="927100"/>
            <a:ext cx="8990012" cy="5078413"/>
          </a:xfrm>
          <a:prstGeom prst="rect">
            <a:avLst/>
          </a:prstGeom>
          <a:noFill/>
          <a:ln w="9525">
            <a:noFill/>
          </a:ln>
        </p:spPr>
        <p:txBody>
          <a:bodyPr>
            <a:spAutoFit/>
          </a:bodyPr>
          <a:p>
            <a:pPr algn="just">
              <a:lnSpc>
                <a:spcPct val="150000"/>
              </a:lnSpc>
            </a:pPr>
            <a:r>
              <a:rPr lang="en-US" altLang="en-US" sz="3600" b="1">
                <a:solidFill>
                  <a:srgbClr val="00B050"/>
                </a:solidFill>
                <a:latin typeface="Times New Roman" panose="02020603050405020304" pitchFamily="18" charset="0"/>
              </a:rPr>
              <a:t>Nhóm 3: Hà Nội thuộc múi giờ 7, Oa-sinh-tơn thuộc múi giờ -5, Mát-xcơ-va  thuộc múi giờ 3 và Tô-ki-ô thuộc múi giờ 9.  Múi giờ ở Oa-sinh-tơn muộn hơn so với giờ GMT và muộn hơn 5 giờ. Khi giờ GMT là 12 giờ thì Oa-sinh-tơn là 12 giờ - 5 giờ = 7 giờ.</a:t>
            </a:r>
            <a:endParaRPr lang="en-US" altLang="en-US" sz="3600" b="1">
              <a:solidFill>
                <a:srgbClr val="00B050"/>
              </a:solidFill>
              <a:latin typeface="Times New Roman" panose="02020603050405020304" pitchFamily="18"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3665"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13666"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13667"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13668" name="Picture 6" descr="Diagram&#10;&#10;Description automatically generated"/>
          <p:cNvPicPr>
            <a:picLocks noChangeAspect="1"/>
          </p:cNvPicPr>
          <p:nvPr/>
        </p:nvPicPr>
        <p:blipFill>
          <a:blip r:embed="rId2"/>
          <a:srcRect b="8304"/>
          <a:stretch>
            <a:fillRect/>
          </a:stretch>
        </p:blipFill>
        <p:spPr>
          <a:xfrm>
            <a:off x="10715625" y="5380038"/>
            <a:ext cx="1252538" cy="1241425"/>
          </a:xfrm>
          <a:prstGeom prst="rect">
            <a:avLst/>
          </a:prstGeom>
          <a:noFill/>
          <a:ln w="9525">
            <a:noFill/>
          </a:ln>
        </p:spPr>
      </p:pic>
      <p:sp>
        <p:nvSpPr>
          <p:cNvPr id="113669" name="Rectangle 2"/>
          <p:cNvSpPr/>
          <p:nvPr/>
        </p:nvSpPr>
        <p:spPr>
          <a:xfrm>
            <a:off x="1344613" y="1987550"/>
            <a:ext cx="9371012" cy="2584450"/>
          </a:xfrm>
          <a:prstGeom prst="rect">
            <a:avLst/>
          </a:prstGeom>
          <a:noFill/>
          <a:ln w="9525">
            <a:noFill/>
          </a:ln>
        </p:spPr>
        <p:txBody>
          <a:bodyPr>
            <a:spAutoFit/>
          </a:bodyPr>
          <a:p>
            <a:pPr algn="just">
              <a:lnSpc>
                <a:spcPct val="150000"/>
              </a:lnSpc>
            </a:pPr>
            <a:r>
              <a:rPr lang="nl-NL" altLang="en-US" sz="3600" b="1">
                <a:latin typeface="Times New Roman" panose="02020603050405020304" pitchFamily="18" charset="0"/>
              </a:rPr>
              <a:t>- Những múi giờ nằm bên trái múi giờ 0 là giờ muộn hơn giờ quốc tế (GMT-), còn nằm bên phải là giờ sớm hơn giờ quốc tế (GMT+).</a:t>
            </a:r>
            <a:endParaRPr lang="en-US" altLang="en-US" sz="3600" b="1">
              <a:latin typeface="Times New Roman" panose="02020603050405020304" pitchFamily="18"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5713"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15714"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980659" y="92156"/>
            <a:ext cx="10204174" cy="1938992"/>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lệch</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hướng</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chuyển</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thể</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di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chuyển</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bề</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mặt</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Trái</a:t>
            </a:r>
            <a:r>
              <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Đất</a:t>
            </a:r>
            <a:endParaRPr kumimoji="0" lang="en-US" sz="4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1571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1571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115718" name="Picture 318"/>
          <p:cNvPicPr>
            <a:picLocks noChangeAspect="1"/>
          </p:cNvPicPr>
          <p:nvPr/>
        </p:nvPicPr>
        <p:blipFill>
          <a:blip r:embed="rId3"/>
          <a:stretch>
            <a:fillRect/>
          </a:stretch>
        </p:blipFill>
        <p:spPr>
          <a:xfrm>
            <a:off x="3644900" y="2217738"/>
            <a:ext cx="3297238" cy="3989387"/>
          </a:xfrm>
          <a:prstGeom prst="rect">
            <a:avLst/>
          </a:prstGeom>
          <a:noFill/>
          <a:ln w="9525">
            <a:noFill/>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7761"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17762"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17763"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17764"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 name="Sự lệch hướng chuyển động của vật thể BINGCLASS COM.mp4">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0" y="0"/>
            <a:ext cx="12192000"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46082" name="Picture 5" descr="POINSET2"/>
          <p:cNvPicPr>
            <a:picLocks noChangeAspect="1"/>
          </p:cNvPicPr>
          <p:nvPr/>
        </p:nvPicPr>
        <p:blipFill>
          <a:blip r:embed="rId2"/>
          <a:stretch>
            <a:fillRect/>
          </a:stretch>
        </p:blipFill>
        <p:spPr>
          <a:xfrm rot="5400000">
            <a:off x="10253663" y="265113"/>
            <a:ext cx="1243012" cy="1443037"/>
          </a:xfrm>
          <a:prstGeom prst="rect">
            <a:avLst/>
          </a:prstGeom>
          <a:noFill/>
          <a:ln w="9525">
            <a:noFill/>
          </a:ln>
        </p:spPr>
      </p:pic>
      <p:pic>
        <p:nvPicPr>
          <p:cNvPr id="46083" name="Picture 6" descr="POINSET3"/>
          <p:cNvPicPr>
            <a:picLocks noChangeAspect="1"/>
          </p:cNvPicPr>
          <p:nvPr/>
        </p:nvPicPr>
        <p:blipFill>
          <a:blip r:embed="rId3"/>
          <a:stretch>
            <a:fillRect/>
          </a:stretch>
        </p:blipFill>
        <p:spPr>
          <a:xfrm>
            <a:off x="9983788" y="5260975"/>
            <a:ext cx="2139950" cy="1597025"/>
          </a:xfrm>
          <a:prstGeom prst="rect">
            <a:avLst/>
          </a:prstGeom>
          <a:noFill/>
          <a:ln w="9525">
            <a:noFill/>
          </a:ln>
        </p:spPr>
      </p:pic>
      <p:pic>
        <p:nvPicPr>
          <p:cNvPr id="46084" name="Picture 5" descr="POINSET2"/>
          <p:cNvPicPr>
            <a:picLocks noChangeAspect="1"/>
          </p:cNvPicPr>
          <p:nvPr/>
        </p:nvPicPr>
        <p:blipFill>
          <a:blip r:embed="rId2"/>
          <a:stretch>
            <a:fillRect/>
          </a:stretch>
        </p:blipFill>
        <p:spPr>
          <a:xfrm rot="5400000" flipV="1">
            <a:off x="819150" y="322263"/>
            <a:ext cx="1171575" cy="1476375"/>
          </a:xfrm>
          <a:prstGeom prst="rect">
            <a:avLst/>
          </a:prstGeom>
          <a:noFill/>
          <a:ln w="9525">
            <a:noFill/>
          </a:ln>
        </p:spPr>
      </p:pic>
      <p:sp>
        <p:nvSpPr>
          <p:cNvPr id="9" name="Rectangle 8"/>
          <p:cNvSpPr/>
          <p:nvPr/>
        </p:nvSpPr>
        <p:spPr>
          <a:xfrm>
            <a:off x="1201806" y="517056"/>
            <a:ext cx="9978887" cy="2485745"/>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BÀI  6</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CHUYỂN ĐỘNG TỰ QUAY QUANH TRỤC CỦA TRÁI ĐẤT VÀ HỆ QUẢ</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Arrow Connector 9"/>
          <p:cNvCxnSpPr>
            <a:endCxn id="14" idx="0"/>
          </p:cNvCxnSpPr>
          <p:nvPr/>
        </p:nvCxnSpPr>
        <p:spPr>
          <a:xfrm flipH="1">
            <a:off x="3990975" y="2887663"/>
            <a:ext cx="2200275" cy="10207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Flowchart: Terminator 13"/>
          <p:cNvSpPr/>
          <p:nvPr/>
        </p:nvSpPr>
        <p:spPr>
          <a:xfrm>
            <a:off x="2063750" y="3908425"/>
            <a:ext cx="3854450" cy="1241425"/>
          </a:xfrm>
          <a:prstGeom prst="flowChartTerminator">
            <a:avLst/>
          </a:prstGeom>
          <a:solidFill>
            <a:srgbClr val="FFCCCC"/>
          </a:solidFill>
        </p:spPr>
        <p:style>
          <a:lnRef idx="1">
            <a:schemeClr val="accent6"/>
          </a:lnRef>
          <a:fillRef idx="2">
            <a:schemeClr val="accent6"/>
          </a:fillRef>
          <a:effectRef idx="1">
            <a:schemeClr val="accent6"/>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1" algn="ctr" eaLnBrk="1" hangingPunct="1">
              <a:buNone/>
            </a:pPr>
            <a:r>
              <a:rPr sz="2000" b="1">
                <a:solidFill>
                  <a:srgbClr val="C00000"/>
                </a:solidFill>
                <a:latin typeface="Times New Roman" panose="02020603050405020304" pitchFamily="18" charset="0"/>
                <a:cs typeface="Times New Roman" panose="02020603050405020304" pitchFamily="18" charset="0"/>
              </a:rPr>
              <a:t>CHUYỂN ĐỘNG TỰ QUAY QUANH TRỤC</a:t>
            </a:r>
            <a:endParaRPr sz="2000">
              <a:solidFill>
                <a:srgbClr val="0000FF"/>
              </a:solidFill>
              <a:latin typeface="Times New Roman" panose="02020603050405020304" pitchFamily="18" charset="0"/>
              <a:ea typeface="Times New Roman" panose="02020603050405020304" pitchFamily="18" charset="0"/>
            </a:endParaRPr>
          </a:p>
        </p:txBody>
      </p:sp>
      <p:cxnSp>
        <p:nvCxnSpPr>
          <p:cNvPr id="33" name="Straight Arrow Connector 32"/>
          <p:cNvCxnSpPr>
            <a:endCxn id="40" idx="0"/>
          </p:cNvCxnSpPr>
          <p:nvPr/>
        </p:nvCxnSpPr>
        <p:spPr>
          <a:xfrm>
            <a:off x="6191250" y="2887663"/>
            <a:ext cx="2239963" cy="10207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Flowchart: Terminator 39"/>
          <p:cNvSpPr/>
          <p:nvPr/>
        </p:nvSpPr>
        <p:spPr>
          <a:xfrm>
            <a:off x="6607175" y="3908425"/>
            <a:ext cx="3649663" cy="1252538"/>
          </a:xfrm>
          <a:prstGeom prst="flowChartTerminator">
            <a:avLst/>
          </a:prstGeom>
          <a:solidFill>
            <a:srgbClr val="FFCCCC"/>
          </a:solidFill>
        </p:spPr>
        <p:style>
          <a:lnRef idx="1">
            <a:schemeClr val="accent6"/>
          </a:lnRef>
          <a:fillRef idx="2">
            <a:schemeClr val="accent6"/>
          </a:fillRef>
          <a:effectRef idx="1">
            <a:schemeClr val="accent6"/>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1" algn="ctr" eaLnBrk="1" hangingPunct="1">
              <a:buNone/>
            </a:pPr>
            <a:r>
              <a:rPr sz="2000" b="1">
                <a:solidFill>
                  <a:srgbClr val="C00000"/>
                </a:solidFill>
                <a:latin typeface="Times New Roman" panose="02020603050405020304" pitchFamily="18" charset="0"/>
                <a:cs typeface="Times New Roman" panose="02020603050405020304" pitchFamily="18" charset="0"/>
              </a:rPr>
              <a:t>HỆ QUẢ CHUYỂN ĐỘNG TỰ QUAY QUANH TRỤC</a:t>
            </a:r>
            <a:r>
              <a:rPr sz="2000">
                <a:solidFill>
                  <a:srgbClr val="0000FF"/>
                </a:solidFill>
                <a:latin typeface="Times New Roman" panose="02020603050405020304" pitchFamily="18" charset="0"/>
                <a:cs typeface="Times New Roman" panose="02020603050405020304" pitchFamily="18" charset="0"/>
              </a:rPr>
              <a:t> </a:t>
            </a:r>
            <a:r>
              <a:rPr sz="2000" b="1">
                <a:solidFill>
                  <a:srgbClr val="C00000"/>
                </a:solidFill>
                <a:latin typeface="Times New Roman" panose="02020603050405020304" pitchFamily="18" charset="0"/>
                <a:cs typeface="Times New Roman" panose="02020603050405020304" pitchFamily="18" charset="0"/>
              </a:rPr>
              <a:t>CỦA TRÁI ĐẤT</a:t>
            </a:r>
            <a:endParaRPr sz="2000" b="1">
              <a:solidFill>
                <a:srgbClr val="C00000"/>
              </a:solidFill>
              <a:latin typeface="Times New Roman" panose="02020603050405020304" pitchFamily="18" charset="0"/>
              <a:ea typeface="Times New Roman" panose="02020603050405020304" pitchFamily="18" charset="0"/>
            </a:endParaRPr>
          </a:p>
        </p:txBody>
      </p:sp>
      <p:pic>
        <p:nvPicPr>
          <p:cNvPr id="46090" name="Picture 11" descr="POINSET2"/>
          <p:cNvPicPr>
            <a:picLocks noChangeAspect="1"/>
          </p:cNvPicPr>
          <p:nvPr/>
        </p:nvPicPr>
        <p:blipFill>
          <a:blip r:embed="rId2"/>
          <a:stretch>
            <a:fillRect/>
          </a:stretch>
        </p:blipFill>
        <p:spPr>
          <a:xfrm rot="-5400000">
            <a:off x="766763" y="4678363"/>
            <a:ext cx="1243012" cy="144303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par>
                                <p:cTn id="18" presetID="6" presetClass="entr" presetSubtype="16"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circle(in)">
                                      <p:cBhvr>
                                        <p:cTn id="2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9809" name="Picture 5" descr="POINSET2"/>
          <p:cNvPicPr>
            <a:picLocks noChangeAspect="1"/>
          </p:cNvPicPr>
          <p:nvPr/>
        </p:nvPicPr>
        <p:blipFill>
          <a:blip r:embed="rId1"/>
          <a:stretch>
            <a:fillRect/>
          </a:stretch>
        </p:blipFill>
        <p:spPr>
          <a:xfrm rot="5400000">
            <a:off x="10756900" y="146050"/>
            <a:ext cx="1074738" cy="1247775"/>
          </a:xfrm>
          <a:prstGeom prst="rect">
            <a:avLst/>
          </a:prstGeom>
          <a:noFill/>
          <a:ln w="9525">
            <a:noFill/>
          </a:ln>
        </p:spPr>
      </p:pic>
      <p:pic>
        <p:nvPicPr>
          <p:cNvPr id="119810" name="Picture 5" descr="POINSET2"/>
          <p:cNvPicPr>
            <a:picLocks noChangeAspect="1"/>
          </p:cNvPicPr>
          <p:nvPr/>
        </p:nvPicPr>
        <p:blipFill>
          <a:blip r:embed="rId1"/>
          <a:stretch>
            <a:fillRect/>
          </a:stretch>
        </p:blipFill>
        <p:spPr>
          <a:xfrm rot="5400000" flipV="1">
            <a:off x="325438" y="52388"/>
            <a:ext cx="965200" cy="1216025"/>
          </a:xfrm>
          <a:prstGeom prst="rect">
            <a:avLst/>
          </a:prstGeom>
          <a:noFill/>
          <a:ln w="9525">
            <a:noFill/>
          </a:ln>
        </p:spPr>
      </p:pic>
      <p:pic>
        <p:nvPicPr>
          <p:cNvPr id="119811" name="Picture 6" descr="Diagram&#10;&#10;Description automatically generated"/>
          <p:cNvPicPr>
            <a:picLocks noChangeAspect="1"/>
          </p:cNvPicPr>
          <p:nvPr/>
        </p:nvPicPr>
        <p:blipFill>
          <a:blip r:embed="rId2"/>
          <a:srcRect b="8304"/>
          <a:stretch>
            <a:fillRect/>
          </a:stretch>
        </p:blipFill>
        <p:spPr>
          <a:xfrm>
            <a:off x="11179175" y="5842000"/>
            <a:ext cx="788988" cy="779463"/>
          </a:xfrm>
          <a:prstGeom prst="rect">
            <a:avLst/>
          </a:prstGeom>
          <a:noFill/>
          <a:ln w="9525">
            <a:noFill/>
          </a:ln>
        </p:spPr>
      </p:pic>
      <p:sp>
        <p:nvSpPr>
          <p:cNvPr id="4" name="Rectangle 3"/>
          <p:cNvSpPr/>
          <p:nvPr/>
        </p:nvSpPr>
        <p:spPr>
          <a:xfrm>
            <a:off x="5084763" y="584200"/>
            <a:ext cx="6210300" cy="3230563"/>
          </a:xfrm>
          <a:prstGeom prst="rect">
            <a:avLst/>
          </a:prstGeom>
          <a:noFill/>
          <a:ln w="9525">
            <a:noFill/>
          </a:ln>
        </p:spPr>
        <p:txBody>
          <a:bodyPr>
            <a:spAutoFit/>
          </a:bodyPr>
          <a:p>
            <a:pPr algn="just"/>
            <a:r>
              <a:rPr lang="en-US" altLang="en-US" sz="3400" b="1">
                <a:solidFill>
                  <a:srgbClr val="0000FF"/>
                </a:solidFill>
                <a:latin typeface="Times New Roman" panose="02020603050405020304" pitchFamily="18" charset="0"/>
              </a:rPr>
              <a:t>Qua đoạn video và hình 6.5, em hãy cho biết: Ở bán cầu Bắc, vật chuyển động theo hướng từ A đến B và từ C đến D bị lệch về phía bên trái hay bên phải so với hướng ban đầu?</a:t>
            </a:r>
            <a:endParaRPr lang="en-US" altLang="en-US" sz="3400" b="1">
              <a:solidFill>
                <a:srgbClr val="0000FF"/>
              </a:solidFill>
              <a:latin typeface="Times New Roman" panose="02020603050405020304" pitchFamily="18" charset="0"/>
            </a:endParaRPr>
          </a:p>
        </p:txBody>
      </p:sp>
      <p:sp>
        <p:nvSpPr>
          <p:cNvPr id="5" name="Rectangle 4"/>
          <p:cNvSpPr/>
          <p:nvPr/>
        </p:nvSpPr>
        <p:spPr>
          <a:xfrm>
            <a:off x="5016500" y="4010025"/>
            <a:ext cx="6902450" cy="2308225"/>
          </a:xfrm>
          <a:prstGeom prst="rect">
            <a:avLst/>
          </a:prstGeom>
          <a:noFill/>
          <a:ln w="9525">
            <a:noFill/>
          </a:ln>
        </p:spPr>
        <p:txBody>
          <a:bodyPr>
            <a:spAutoFit/>
          </a:bodyPr>
          <a:p>
            <a:pPr algn="just"/>
            <a:r>
              <a:rPr lang="en-US" altLang="en-US" sz="3600" b="1">
                <a:solidFill>
                  <a:srgbClr val="00B050"/>
                </a:solidFill>
                <a:latin typeface="Times New Roman" panose="02020603050405020304" pitchFamily="18" charset="0"/>
              </a:rPr>
              <a:t>Ở bán cầu Bắc, vật chuyển động theo hướng từ A đến B và từ C đến D bị lệch về phía bên phải so với hướng ban đầu.</a:t>
            </a:r>
            <a:endParaRPr lang="en-US" altLang="en-US" sz="3600" b="1">
              <a:solidFill>
                <a:srgbClr val="00B050"/>
              </a:solidFill>
              <a:latin typeface="Times New Roman" panose="02020603050405020304" pitchFamily="18" charset="0"/>
            </a:endParaRPr>
          </a:p>
        </p:txBody>
      </p:sp>
      <p:pic>
        <p:nvPicPr>
          <p:cNvPr id="119814" name="Picture 318"/>
          <p:cNvPicPr>
            <a:picLocks noChangeAspect="1"/>
          </p:cNvPicPr>
          <p:nvPr/>
        </p:nvPicPr>
        <p:blipFill>
          <a:blip r:embed="rId3"/>
          <a:stretch>
            <a:fillRect/>
          </a:stretch>
        </p:blipFill>
        <p:spPr>
          <a:xfrm>
            <a:off x="911225" y="584200"/>
            <a:ext cx="4105275" cy="4967288"/>
          </a:xfrm>
          <a:prstGeom prst="rect">
            <a:avLst/>
          </a:prstGeom>
          <a:noFill/>
          <a:ln w="9525">
            <a:noFill/>
          </a:ln>
        </p:spPr>
      </p:pic>
      <p:pic>
        <p:nvPicPr>
          <p:cNvPr id="119815"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1857" name="Picture 5" descr="POINSET2"/>
          <p:cNvPicPr>
            <a:picLocks noChangeAspect="1"/>
          </p:cNvPicPr>
          <p:nvPr/>
        </p:nvPicPr>
        <p:blipFill>
          <a:blip r:embed="rId1"/>
          <a:stretch>
            <a:fillRect/>
          </a:stretch>
        </p:blipFill>
        <p:spPr>
          <a:xfrm rot="5400000">
            <a:off x="10756900" y="146050"/>
            <a:ext cx="1074738" cy="1247775"/>
          </a:xfrm>
          <a:prstGeom prst="rect">
            <a:avLst/>
          </a:prstGeom>
          <a:noFill/>
          <a:ln w="9525">
            <a:noFill/>
          </a:ln>
        </p:spPr>
      </p:pic>
      <p:pic>
        <p:nvPicPr>
          <p:cNvPr id="121858" name="Picture 5" descr="POINSET2"/>
          <p:cNvPicPr>
            <a:picLocks noChangeAspect="1"/>
          </p:cNvPicPr>
          <p:nvPr/>
        </p:nvPicPr>
        <p:blipFill>
          <a:blip r:embed="rId1"/>
          <a:stretch>
            <a:fillRect/>
          </a:stretch>
        </p:blipFill>
        <p:spPr>
          <a:xfrm rot="5400000" flipV="1">
            <a:off x="325438" y="52388"/>
            <a:ext cx="965200" cy="1216025"/>
          </a:xfrm>
          <a:prstGeom prst="rect">
            <a:avLst/>
          </a:prstGeom>
          <a:noFill/>
          <a:ln w="9525">
            <a:noFill/>
          </a:ln>
        </p:spPr>
      </p:pic>
      <p:pic>
        <p:nvPicPr>
          <p:cNvPr id="121859" name="Picture 6" descr="Diagram&#10;&#10;Description automatically generated"/>
          <p:cNvPicPr>
            <a:picLocks noChangeAspect="1"/>
          </p:cNvPicPr>
          <p:nvPr/>
        </p:nvPicPr>
        <p:blipFill>
          <a:blip r:embed="rId2"/>
          <a:srcRect b="8304"/>
          <a:stretch>
            <a:fillRect/>
          </a:stretch>
        </p:blipFill>
        <p:spPr>
          <a:xfrm>
            <a:off x="11179175" y="5842000"/>
            <a:ext cx="788988" cy="779463"/>
          </a:xfrm>
          <a:prstGeom prst="rect">
            <a:avLst/>
          </a:prstGeom>
          <a:noFill/>
          <a:ln w="9525">
            <a:noFill/>
          </a:ln>
        </p:spPr>
      </p:pic>
      <p:sp>
        <p:nvSpPr>
          <p:cNvPr id="4" name="Rectangle 3"/>
          <p:cNvSpPr/>
          <p:nvPr/>
        </p:nvSpPr>
        <p:spPr>
          <a:xfrm>
            <a:off x="5084763" y="481013"/>
            <a:ext cx="6210300" cy="3384550"/>
          </a:xfrm>
          <a:prstGeom prst="rect">
            <a:avLst/>
          </a:prstGeom>
          <a:noFill/>
          <a:ln w="9525">
            <a:noFill/>
          </a:ln>
        </p:spPr>
        <p:txBody>
          <a:bodyPr>
            <a:spAutoFit/>
          </a:bodyPr>
          <a:p>
            <a:pPr algn="just"/>
            <a:r>
              <a:rPr lang="en-US" altLang="en-US" sz="3400" b="1">
                <a:solidFill>
                  <a:srgbClr val="0000FF"/>
                </a:solidFill>
                <a:latin typeface="Times New Roman" panose="02020603050405020304" pitchFamily="18" charset="0"/>
              </a:rPr>
              <a:t>Qua đoạn video và hình 6.5, em hãy cho biết: </a:t>
            </a:r>
            <a:r>
              <a:rPr lang="en-US" altLang="en-US" sz="3600" b="1">
                <a:solidFill>
                  <a:srgbClr val="0000FF"/>
                </a:solidFill>
                <a:latin typeface="Times New Roman" panose="02020603050405020304" pitchFamily="18" charset="0"/>
              </a:rPr>
              <a:t>Ở bán cầu Nam, vật chuyển động theo hướng từ E đến F và từ O đến P bị lệch về phía bên trái hay bên phải so với hướng ban đầu?</a:t>
            </a:r>
            <a:endParaRPr lang="en-US" altLang="en-US" sz="3400" b="1">
              <a:solidFill>
                <a:srgbClr val="0000FF"/>
              </a:solidFill>
              <a:latin typeface="Times New Roman" panose="02020603050405020304" pitchFamily="18" charset="0"/>
            </a:endParaRPr>
          </a:p>
        </p:txBody>
      </p:sp>
      <p:sp>
        <p:nvSpPr>
          <p:cNvPr id="5" name="Rectangle 4"/>
          <p:cNvSpPr/>
          <p:nvPr/>
        </p:nvSpPr>
        <p:spPr>
          <a:xfrm>
            <a:off x="5016500" y="4010025"/>
            <a:ext cx="6902450" cy="2308225"/>
          </a:xfrm>
          <a:prstGeom prst="rect">
            <a:avLst/>
          </a:prstGeom>
          <a:noFill/>
          <a:ln w="9525">
            <a:noFill/>
          </a:ln>
        </p:spPr>
        <p:txBody>
          <a:bodyPr>
            <a:spAutoFit/>
          </a:bodyPr>
          <a:p>
            <a:pPr algn="just"/>
            <a:r>
              <a:rPr lang="en-US" altLang="en-US" sz="3600" b="1">
                <a:solidFill>
                  <a:srgbClr val="00B050"/>
                </a:solidFill>
                <a:latin typeface="Times New Roman" panose="02020603050405020304" pitchFamily="18" charset="0"/>
              </a:rPr>
              <a:t>Ở bán cầu Nam, vật chuyển động theo hướng từ E đến F và từ O đến P bị lệch về phía bên trái so với hướng ban đầu.</a:t>
            </a:r>
            <a:endParaRPr lang="en-US" altLang="en-US" sz="3600" b="1">
              <a:solidFill>
                <a:srgbClr val="00B050"/>
              </a:solidFill>
              <a:latin typeface="Times New Roman" panose="02020603050405020304" pitchFamily="18" charset="0"/>
            </a:endParaRPr>
          </a:p>
        </p:txBody>
      </p:sp>
      <p:pic>
        <p:nvPicPr>
          <p:cNvPr id="121862" name="Picture 318"/>
          <p:cNvPicPr>
            <a:picLocks noChangeAspect="1"/>
          </p:cNvPicPr>
          <p:nvPr/>
        </p:nvPicPr>
        <p:blipFill>
          <a:blip r:embed="rId3"/>
          <a:stretch>
            <a:fillRect/>
          </a:stretch>
        </p:blipFill>
        <p:spPr>
          <a:xfrm>
            <a:off x="911225" y="584200"/>
            <a:ext cx="4105275" cy="4967288"/>
          </a:xfrm>
          <a:prstGeom prst="rect">
            <a:avLst/>
          </a:prstGeom>
          <a:noFill/>
          <a:ln w="9525">
            <a:noFill/>
          </a:ln>
        </p:spPr>
      </p:pic>
      <p:pic>
        <p:nvPicPr>
          <p:cNvPr id="121863"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3905"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23906"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23907"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23908"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2" name="Rectangle 1"/>
          <p:cNvSpPr/>
          <p:nvPr/>
        </p:nvSpPr>
        <p:spPr>
          <a:xfrm>
            <a:off x="1931988" y="295275"/>
            <a:ext cx="8937625" cy="2586038"/>
          </a:xfrm>
          <a:prstGeom prst="rect">
            <a:avLst/>
          </a:prstGeom>
          <a:noFill/>
          <a:ln w="9525">
            <a:noFill/>
          </a:ln>
        </p:spPr>
        <p:txBody>
          <a:bodyPr>
            <a:spAutoFit/>
          </a:bodyPr>
          <a:p>
            <a:pPr>
              <a:lnSpc>
                <a:spcPct val="150000"/>
              </a:lnSpc>
            </a:pPr>
            <a:r>
              <a:rPr lang="en-US" altLang="en-US" sz="3600" b="1">
                <a:solidFill>
                  <a:srgbClr val="0000FF"/>
                </a:solidFill>
                <a:latin typeface="Times New Roman" panose="02020603050405020304" pitchFamily="18" charset="0"/>
              </a:rPr>
              <a:t>Rút ra kết luận về hướng lệch của các vật thể chuyển động ở bán cầu Bắc và bán cầu Nam theo chiều kinh tuyến.</a:t>
            </a:r>
            <a:endParaRPr lang="en-US" altLang="en-US" sz="3600" b="1">
              <a:solidFill>
                <a:srgbClr val="0000FF"/>
              </a:solidFill>
              <a:latin typeface="Times New Roman" panose="02020603050405020304" pitchFamily="18" charset="0"/>
            </a:endParaRPr>
          </a:p>
        </p:txBody>
      </p:sp>
      <p:sp>
        <p:nvSpPr>
          <p:cNvPr id="3" name="Rectangle 2"/>
          <p:cNvSpPr/>
          <p:nvPr/>
        </p:nvSpPr>
        <p:spPr>
          <a:xfrm>
            <a:off x="1590675" y="3160713"/>
            <a:ext cx="9278938" cy="2584450"/>
          </a:xfrm>
          <a:prstGeom prst="rect">
            <a:avLst/>
          </a:prstGeom>
          <a:noFill/>
          <a:ln w="9525">
            <a:noFill/>
          </a:ln>
        </p:spPr>
        <p:txBody>
          <a:bodyPr>
            <a:spAutoFit/>
          </a:bodyPr>
          <a:p>
            <a:pPr algn="just">
              <a:lnSpc>
                <a:spcPct val="150000"/>
              </a:lnSpc>
            </a:pPr>
            <a:r>
              <a:rPr lang="en-US" altLang="en-US" sz="3600" b="1">
                <a:solidFill>
                  <a:srgbClr val="00B050"/>
                </a:solidFill>
                <a:latin typeface="Times New Roman" panose="02020603050405020304" pitchFamily="18" charset="0"/>
              </a:rPr>
              <a:t>So với hướng chuyển động ban đầu vật thể đang chuyển động sẽ bị lệch về bên phải ở bán cầu Bắc và lệch về bên trái ở bán cầu Nam.</a:t>
            </a:r>
            <a:endParaRPr lang="en-US" altLang="en-US" sz="3600" b="1">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5953"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25954"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25955"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25956"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25957" name="Rectangle 1"/>
          <p:cNvSpPr/>
          <p:nvPr/>
        </p:nvSpPr>
        <p:spPr>
          <a:xfrm>
            <a:off x="1087438" y="392113"/>
            <a:ext cx="9944100" cy="4523105"/>
          </a:xfrm>
          <a:prstGeom prst="rect">
            <a:avLst/>
          </a:prstGeom>
          <a:noFill/>
          <a:ln w="9525">
            <a:noFill/>
          </a:ln>
        </p:spPr>
        <p:txBody>
          <a:bodyPr>
            <a:spAutoFit/>
          </a:bodyPr>
          <a:p>
            <a:pPr algn="just">
              <a:lnSpc>
                <a:spcPct val="150000"/>
              </a:lnSpc>
            </a:pPr>
            <a:r>
              <a:rPr lang="nl-NL" altLang="en-US" sz="3200" b="1">
                <a:latin typeface="Times New Roman" panose="02020603050405020304" pitchFamily="18" charset="0"/>
              </a:rPr>
              <a:t>- Trái Đất tự quay đã  làm cho các vật thể </a:t>
            </a:r>
            <a:r>
              <a:rPr lang="en-US" altLang="nl-NL" sz="3200" b="1">
                <a:latin typeface="Times New Roman" panose="02020603050405020304" pitchFamily="18" charset="0"/>
              </a:rPr>
              <a:t>đang</a:t>
            </a:r>
            <a:r>
              <a:rPr lang="nl-NL" altLang="en-US" sz="3200" b="1">
                <a:latin typeface="Times New Roman" panose="02020603050405020304" pitchFamily="18" charset="0"/>
              </a:rPr>
              <a:t> chuyển </a:t>
            </a:r>
            <a:r>
              <a:rPr lang="en-US" altLang="nl-NL" sz="3200" b="1">
                <a:latin typeface="Times New Roman" panose="02020603050405020304" pitchFamily="18" charset="0"/>
              </a:rPr>
              <a:t>động </a:t>
            </a:r>
            <a:r>
              <a:rPr lang="nl-NL" altLang="en-US" sz="3200" b="1">
                <a:latin typeface="Times New Roman" panose="02020603050405020304" pitchFamily="18" charset="0"/>
              </a:rPr>
              <a:t>đều bị lệch so với hướng ban đầu.</a:t>
            </a:r>
            <a:endParaRPr lang="en-US" altLang="en-US" sz="3200" b="1">
              <a:latin typeface="Times New Roman" panose="02020603050405020304" pitchFamily="18" charset="0"/>
            </a:endParaRPr>
          </a:p>
          <a:p>
            <a:pPr algn="just">
              <a:lnSpc>
                <a:spcPct val="150000"/>
              </a:lnSpc>
            </a:pPr>
            <a:r>
              <a:rPr lang="nl-NL" altLang="en-US" sz="3200" b="1">
                <a:latin typeface="Times New Roman" panose="02020603050405020304" pitchFamily="18" charset="0"/>
              </a:rPr>
              <a:t>- Lực làm lệch hướng này được gọi là lực Cô – ri - ô - lít. </a:t>
            </a:r>
            <a:endParaRPr lang="en-US" altLang="en-US" sz="3200" b="1">
              <a:latin typeface="Times New Roman" panose="02020603050405020304" pitchFamily="18" charset="0"/>
            </a:endParaRPr>
          </a:p>
          <a:p>
            <a:pPr algn="just">
              <a:lnSpc>
                <a:spcPct val="150000"/>
              </a:lnSpc>
            </a:pPr>
            <a:r>
              <a:rPr lang="nl-NL" altLang="en-US" sz="3200" b="1">
                <a:latin typeface="Times New Roman" panose="02020603050405020304" pitchFamily="18" charset="0"/>
              </a:rPr>
              <a:t>- Hướng </a:t>
            </a:r>
            <a:r>
              <a:rPr lang="en-US" altLang="en-US" sz="3200" b="1">
                <a:latin typeface="Times New Roman" panose="02020603050405020304" pitchFamily="18" charset="0"/>
              </a:rPr>
              <a:t>lệch:</a:t>
            </a:r>
            <a:endParaRPr lang="en-US" altLang="en-US" sz="3200" b="1">
              <a:latin typeface="Times New Roman" panose="02020603050405020304" pitchFamily="18" charset="0"/>
            </a:endParaRPr>
          </a:p>
          <a:p>
            <a:pPr algn="just">
              <a:lnSpc>
                <a:spcPct val="150000"/>
              </a:lnSpc>
            </a:pPr>
            <a:r>
              <a:rPr lang="en-US" altLang="en-US" sz="3200" b="1">
                <a:latin typeface="Times New Roman" panose="02020603050405020304" pitchFamily="18" charset="0"/>
              </a:rPr>
              <a:t>+Lệch về bên phải ở bán cầu Bắc </a:t>
            </a:r>
            <a:endParaRPr lang="en-US" altLang="en-US" sz="3200" b="1">
              <a:latin typeface="Times New Roman" panose="02020603050405020304" pitchFamily="18" charset="0"/>
            </a:endParaRPr>
          </a:p>
          <a:p>
            <a:pPr algn="just">
              <a:lnSpc>
                <a:spcPct val="150000"/>
              </a:lnSpc>
            </a:pPr>
            <a:r>
              <a:rPr lang="en-US" altLang="en-US" sz="3200" b="1">
                <a:latin typeface="Times New Roman" panose="02020603050405020304" pitchFamily="18" charset="0"/>
              </a:rPr>
              <a:t>+ Lệch về bên trái ở bán cầu Nam.</a:t>
            </a:r>
            <a:endParaRPr lang="en-US" altLang="en-US" sz="3200" b="1">
              <a:latin typeface="Times New Roman" panose="02020603050405020304" pitchFamily="18"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8001"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128002"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28003"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7" name="Rectangle 6"/>
          <p:cNvSpPr/>
          <p:nvPr/>
        </p:nvSpPr>
        <p:spPr>
          <a:xfrm>
            <a:off x="2770822" y="2357482"/>
            <a:ext cx="6720908" cy="1246495"/>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Luyện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tập</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vận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dụng</a:t>
            </a:r>
            <a:endPar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2800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0049"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130050"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30051"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30052"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1" name="Hộp Văn bản 2"/>
          <p:cNvSpPr txBox="1"/>
          <p:nvPr/>
        </p:nvSpPr>
        <p:spPr>
          <a:xfrm>
            <a:off x="1876425" y="1060450"/>
            <a:ext cx="8794750" cy="4919663"/>
          </a:xfrm>
          <a:prstGeom prst="rect">
            <a:avLst/>
          </a:prstGeom>
        </p:spPr>
        <p:style>
          <a:lnRef idx="2">
            <a:schemeClr val="accent5"/>
          </a:lnRef>
          <a:fillRef idx="1">
            <a:schemeClr val="lt1"/>
          </a:fillRef>
          <a:effectRef idx="0">
            <a:schemeClr val="accent5"/>
          </a:effectRef>
          <a:fontRef idx="minor">
            <a:schemeClr val="dk1"/>
          </a:fontRef>
        </p:style>
        <p:txBody>
          <a:bodyPr lIns="121917" tIns="60958" rIns="121917" bIns="60958">
            <a:spAutoFit/>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a:lnSpc>
                <a:spcPct val="150000"/>
              </a:lnSpc>
              <a:buNone/>
            </a:pPr>
            <a:r>
              <a:rPr lang="vi-VN" altLang="x-none" sz="3500" b="1">
                <a:solidFill>
                  <a:srgbClr val="0000FF"/>
                </a:solidFill>
                <a:latin typeface="Times New Roman" panose="02020603050405020304" pitchFamily="18" charset="0"/>
                <a:cs typeface="Times New Roman" panose="02020603050405020304" pitchFamily="18" charset="0"/>
              </a:rPr>
              <a:t>Câu 1: </a:t>
            </a:r>
            <a:r>
              <a:rPr sz="3600" b="1">
                <a:solidFill>
                  <a:srgbClr val="0000FF"/>
                </a:solidFill>
                <a:latin typeface="Times New Roman" panose="02020603050405020304" pitchFamily="18" charset="0"/>
                <a:cs typeface="Times New Roman" panose="02020603050405020304" pitchFamily="18" charset="0"/>
              </a:rPr>
              <a:t>Thời gian chuyển động một vòng quanh trục của Trái Đất l</a:t>
            </a:r>
            <a:r>
              <a:rPr sz="3600" b="1">
                <a:solidFill>
                  <a:srgbClr val="0000FF"/>
                </a:solidFill>
                <a:latin typeface="Times New Roman" panose="02020603050405020304" pitchFamily="18" charset="0"/>
                <a:ea typeface="Times New Roman" panose="02020603050405020304" pitchFamily="18" charset="0"/>
              </a:rPr>
              <a:t>à</a:t>
            </a:r>
            <a:r>
              <a:rPr sz="3600" b="1">
                <a:solidFill>
                  <a:srgbClr val="0000FF"/>
                </a:solidFill>
                <a:latin typeface="Times New Roman" panose="02020603050405020304" pitchFamily="18" charset="0"/>
                <a:cs typeface="Times New Roman" panose="02020603050405020304" pitchFamily="18" charset="0"/>
              </a:rPr>
              <a:t>:</a:t>
            </a:r>
            <a:endParaRPr sz="3600" b="1">
              <a:solidFill>
                <a:srgbClr val="0000FF"/>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A. </a:t>
            </a:r>
            <a:r>
              <a:rPr sz="3500" b="1">
                <a:solidFill>
                  <a:srgbClr val="00B050"/>
                </a:solidFill>
                <a:latin typeface="Times New Roman" panose="02020603050405020304" pitchFamily="18" charset="0"/>
                <a:cs typeface="Times New Roman" panose="02020603050405020304" pitchFamily="18" charset="0"/>
              </a:rPr>
              <a:t>21 giờ</a:t>
            </a:r>
            <a:endParaRPr lang="vi-VN" altLang="x-none" sz="3500" b="1">
              <a:solidFill>
                <a:srgbClr val="00B050"/>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B. </a:t>
            </a:r>
            <a:r>
              <a:rPr sz="3500" b="1">
                <a:solidFill>
                  <a:srgbClr val="00B050"/>
                </a:solidFill>
                <a:latin typeface="Times New Roman" panose="02020603050405020304" pitchFamily="18" charset="0"/>
                <a:cs typeface="Times New Roman" panose="02020603050405020304" pitchFamily="18" charset="0"/>
              </a:rPr>
              <a:t>22 giờ</a:t>
            </a:r>
            <a:endParaRPr lang="vi-VN" altLang="x-none" sz="3500" b="1">
              <a:solidFill>
                <a:srgbClr val="00B050"/>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C. </a:t>
            </a:r>
            <a:r>
              <a:rPr sz="3500" b="1">
                <a:solidFill>
                  <a:srgbClr val="00B050"/>
                </a:solidFill>
                <a:latin typeface="Times New Roman" panose="02020603050405020304" pitchFamily="18" charset="0"/>
                <a:cs typeface="Times New Roman" panose="02020603050405020304" pitchFamily="18" charset="0"/>
              </a:rPr>
              <a:t>23 giờ</a:t>
            </a:r>
            <a:endParaRPr lang="vi-VN" altLang="x-none" sz="3500" b="1">
              <a:solidFill>
                <a:srgbClr val="00B050"/>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D. </a:t>
            </a:r>
            <a:r>
              <a:rPr sz="3500" b="1">
                <a:solidFill>
                  <a:srgbClr val="00B050"/>
                </a:solidFill>
                <a:latin typeface="Times New Roman" panose="02020603050405020304" pitchFamily="18" charset="0"/>
                <a:cs typeface="Times New Roman" panose="02020603050405020304" pitchFamily="18" charset="0"/>
              </a:rPr>
              <a:t>24 giờ</a:t>
            </a:r>
            <a:endParaRPr lang="vi-VN" altLang="x-none" sz="3500" b="1">
              <a:solidFill>
                <a:srgbClr val="00B050"/>
              </a:solidFill>
              <a:latin typeface="Times New Roman" panose="02020603050405020304" pitchFamily="18" charset="0"/>
              <a:ea typeface="Times New Roman" panose="02020603050405020304" pitchFamily="18" charset="0"/>
            </a:endParaRPr>
          </a:p>
        </p:txBody>
      </p:sp>
      <p:sp>
        <p:nvSpPr>
          <p:cNvPr id="12" name="Hình Bầu dục 4"/>
          <p:cNvSpPr/>
          <p:nvPr/>
        </p:nvSpPr>
        <p:spPr>
          <a:xfrm>
            <a:off x="1876425" y="5308600"/>
            <a:ext cx="673100" cy="6715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000000"/>
                                          </p:val>
                                        </p:tav>
                                        <p:tav tm="100000">
                                          <p:val>
                                            <p:strVal val="#ppt_w"/>
                                          </p:val>
                                        </p:tav>
                                      </p:tavLst>
                                    </p:anim>
                                    <p:anim calcmode="lin" valueType="num">
                                      <p:cBhvr>
                                        <p:cTn id="13" dur="500" fill="hold"/>
                                        <p:tgtEl>
                                          <p:spTgt spid="12"/>
                                        </p:tgtEl>
                                        <p:attrNameLst>
                                          <p:attrName>ppt_h</p:attrName>
                                        </p:attrNameLst>
                                      </p:cBhvr>
                                      <p:tavLst>
                                        <p:tav tm="0">
                                          <p:val>
                                            <p:fltVal val="0.00000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2097"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132098"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32099"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32100"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1" name="Hộp Văn bản 2"/>
          <p:cNvSpPr txBox="1"/>
          <p:nvPr/>
        </p:nvSpPr>
        <p:spPr>
          <a:xfrm>
            <a:off x="1876425" y="1060450"/>
            <a:ext cx="8794750" cy="4970463"/>
          </a:xfrm>
          <a:prstGeom prst="rect">
            <a:avLst/>
          </a:prstGeom>
        </p:spPr>
        <p:style>
          <a:lnRef idx="2">
            <a:schemeClr val="accent5"/>
          </a:lnRef>
          <a:fillRef idx="1">
            <a:schemeClr val="lt1"/>
          </a:fillRef>
          <a:effectRef idx="0">
            <a:schemeClr val="accent5"/>
          </a:effectRef>
          <a:fontRef idx="minor">
            <a:schemeClr val="dk1"/>
          </a:fontRef>
        </p:style>
        <p:txBody>
          <a:bodyPr lIns="121917" tIns="60958" rIns="121917" bIns="60958">
            <a:spAutoFit/>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a:lnSpc>
                <a:spcPct val="150000"/>
              </a:lnSpc>
              <a:buNone/>
            </a:pPr>
            <a:r>
              <a:rPr lang="vi-VN" altLang="x-none" sz="3500" b="1">
                <a:solidFill>
                  <a:srgbClr val="0000FF"/>
                </a:solidFill>
                <a:latin typeface="Times New Roman" panose="02020603050405020304" pitchFamily="18" charset="0"/>
                <a:cs typeface="Times New Roman" panose="02020603050405020304" pitchFamily="18" charset="0"/>
              </a:rPr>
              <a:t>Câu </a:t>
            </a:r>
            <a:r>
              <a:rPr sz="3500" b="1">
                <a:solidFill>
                  <a:srgbClr val="0000FF"/>
                </a:solidFill>
                <a:latin typeface="Times New Roman" panose="02020603050405020304" pitchFamily="18" charset="0"/>
                <a:cs typeface="Times New Roman" panose="02020603050405020304" pitchFamily="18" charset="0"/>
              </a:rPr>
              <a:t>2</a:t>
            </a:r>
            <a:r>
              <a:rPr lang="vi-VN" altLang="x-none" sz="3500" b="1">
                <a:solidFill>
                  <a:srgbClr val="0000FF"/>
                </a:solidFill>
                <a:latin typeface="Times New Roman" panose="02020603050405020304" pitchFamily="18" charset="0"/>
                <a:cs typeface="Times New Roman" panose="02020603050405020304" pitchFamily="18" charset="0"/>
              </a:rPr>
              <a:t>: </a:t>
            </a:r>
            <a:r>
              <a:rPr sz="3500" b="1">
                <a:solidFill>
                  <a:srgbClr val="0000FF"/>
                </a:solidFill>
                <a:latin typeface="Times New Roman" panose="02020603050405020304" pitchFamily="18" charset="0"/>
                <a:cs typeface="Times New Roman" panose="02020603050405020304" pitchFamily="18" charset="0"/>
              </a:rPr>
              <a:t>Hướng chuyển động  tự quay quanh trục của Trái Đất l</a:t>
            </a:r>
            <a:r>
              <a:rPr sz="3500" b="1">
                <a:solidFill>
                  <a:srgbClr val="0000FF"/>
                </a:solidFill>
                <a:latin typeface="Times New Roman" panose="02020603050405020304" pitchFamily="18" charset="0"/>
                <a:ea typeface="Times New Roman" panose="02020603050405020304" pitchFamily="18" charset="0"/>
              </a:rPr>
              <a:t>à</a:t>
            </a:r>
            <a:r>
              <a:rPr sz="3500" b="1">
                <a:solidFill>
                  <a:srgbClr val="0000FF"/>
                </a:solidFill>
                <a:latin typeface="Times New Roman" panose="02020603050405020304" pitchFamily="18" charset="0"/>
                <a:cs typeface="Times New Roman" panose="02020603050405020304" pitchFamily="18" charset="0"/>
              </a:rPr>
              <a:t>:</a:t>
            </a:r>
            <a:endParaRPr sz="3500" b="1">
              <a:solidFill>
                <a:srgbClr val="0000FF"/>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A. </a:t>
            </a:r>
            <a:r>
              <a:rPr sz="3500" b="1">
                <a:solidFill>
                  <a:srgbClr val="00B050"/>
                </a:solidFill>
                <a:latin typeface="Times New Roman" panose="02020603050405020304" pitchFamily="18" charset="0"/>
                <a:cs typeface="Times New Roman" panose="02020603050405020304" pitchFamily="18" charset="0"/>
              </a:rPr>
              <a:t>Từ Tây sang Đông</a:t>
            </a:r>
            <a:endParaRPr lang="vi-VN" altLang="x-none" sz="3500" b="1">
              <a:solidFill>
                <a:srgbClr val="00B050"/>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B. </a:t>
            </a:r>
            <a:r>
              <a:rPr sz="3500" b="1">
                <a:solidFill>
                  <a:srgbClr val="00B050"/>
                </a:solidFill>
                <a:latin typeface="Times New Roman" panose="02020603050405020304" pitchFamily="18" charset="0"/>
                <a:cs typeface="Times New Roman" panose="02020603050405020304" pitchFamily="18" charset="0"/>
              </a:rPr>
              <a:t>Từ Đông sang Tây</a:t>
            </a:r>
            <a:endParaRPr lang="vi-VN" altLang="x-none" sz="3500" b="1">
              <a:solidFill>
                <a:srgbClr val="00B050"/>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C. </a:t>
            </a:r>
            <a:r>
              <a:rPr sz="3500" b="1">
                <a:solidFill>
                  <a:srgbClr val="00B050"/>
                </a:solidFill>
                <a:latin typeface="Times New Roman" panose="02020603050405020304" pitchFamily="18" charset="0"/>
                <a:cs typeface="Times New Roman" panose="02020603050405020304" pitchFamily="18" charset="0"/>
              </a:rPr>
              <a:t>Từ Bắc xuống Nam</a:t>
            </a:r>
            <a:endParaRPr lang="vi-VN" altLang="x-none" sz="3500" b="1">
              <a:solidFill>
                <a:srgbClr val="00B050"/>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D. </a:t>
            </a:r>
            <a:r>
              <a:rPr sz="3500" b="1">
                <a:solidFill>
                  <a:srgbClr val="00B050"/>
                </a:solidFill>
                <a:latin typeface="Times New Roman" panose="02020603050405020304" pitchFamily="18" charset="0"/>
                <a:cs typeface="Times New Roman" panose="02020603050405020304" pitchFamily="18" charset="0"/>
              </a:rPr>
              <a:t>Từ Nam lên Bắc</a:t>
            </a:r>
            <a:endParaRPr lang="vi-VN" altLang="x-none" sz="3500" b="1">
              <a:solidFill>
                <a:srgbClr val="00B050"/>
              </a:solidFill>
              <a:latin typeface="Times New Roman" panose="02020603050405020304" pitchFamily="18" charset="0"/>
              <a:ea typeface="Times New Roman" panose="02020603050405020304" pitchFamily="18" charset="0"/>
            </a:endParaRPr>
          </a:p>
        </p:txBody>
      </p:sp>
      <p:sp>
        <p:nvSpPr>
          <p:cNvPr id="12" name="Hình Bầu dục 4"/>
          <p:cNvSpPr/>
          <p:nvPr/>
        </p:nvSpPr>
        <p:spPr>
          <a:xfrm>
            <a:off x="1876425" y="2874963"/>
            <a:ext cx="673100" cy="6715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000000"/>
                                          </p:val>
                                        </p:tav>
                                        <p:tav tm="100000">
                                          <p:val>
                                            <p:strVal val="#ppt_w"/>
                                          </p:val>
                                        </p:tav>
                                      </p:tavLst>
                                    </p:anim>
                                    <p:anim calcmode="lin" valueType="num">
                                      <p:cBhvr>
                                        <p:cTn id="13" dur="500" fill="hold"/>
                                        <p:tgtEl>
                                          <p:spTgt spid="12"/>
                                        </p:tgtEl>
                                        <p:attrNameLst>
                                          <p:attrName>ppt_h</p:attrName>
                                        </p:attrNameLst>
                                      </p:cBhvr>
                                      <p:tavLst>
                                        <p:tav tm="0">
                                          <p:val>
                                            <p:fltVal val="0.00000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4145"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134146"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34147"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34148"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1" name="Hộp Văn bản 2"/>
          <p:cNvSpPr txBox="1"/>
          <p:nvPr/>
        </p:nvSpPr>
        <p:spPr>
          <a:xfrm>
            <a:off x="1876425" y="1060450"/>
            <a:ext cx="8794750" cy="5016500"/>
          </a:xfrm>
          <a:prstGeom prst="rect">
            <a:avLst/>
          </a:prstGeom>
        </p:spPr>
        <p:style>
          <a:lnRef idx="2">
            <a:schemeClr val="accent5"/>
          </a:lnRef>
          <a:fillRef idx="1">
            <a:schemeClr val="lt1"/>
          </a:fillRef>
          <a:effectRef idx="0">
            <a:schemeClr val="accent5"/>
          </a:effectRef>
          <a:fontRef idx="minor">
            <a:schemeClr val="dk1"/>
          </a:fontRef>
        </p:style>
        <p:txBody>
          <a:bodyPr lIns="121917" tIns="60958" rIns="121917" bIns="60958">
            <a:spAutoFit/>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a:lnSpc>
                <a:spcPct val="150000"/>
              </a:lnSpc>
              <a:buNone/>
            </a:pPr>
            <a:r>
              <a:rPr sz="3600" b="1">
                <a:solidFill>
                  <a:srgbClr val="0000FF"/>
                </a:solidFill>
                <a:latin typeface="Times New Roman" panose="02020603050405020304" pitchFamily="18" charset="0"/>
                <a:cs typeface="Times New Roman" panose="02020603050405020304" pitchFamily="18" charset="0"/>
              </a:rPr>
              <a:t>Câu 3: Khi khu vực giờ gốc (múi 0) l</a:t>
            </a:r>
            <a:r>
              <a:rPr sz="3600" b="1">
                <a:solidFill>
                  <a:srgbClr val="0000FF"/>
                </a:solidFill>
                <a:latin typeface="Times New Roman" panose="02020603050405020304" pitchFamily="18" charset="0"/>
                <a:ea typeface="Times New Roman" panose="02020603050405020304" pitchFamily="18" charset="0"/>
              </a:rPr>
              <a:t>à</a:t>
            </a:r>
            <a:r>
              <a:rPr sz="3600" b="1">
                <a:solidFill>
                  <a:srgbClr val="0000FF"/>
                </a:solidFill>
                <a:latin typeface="Times New Roman" panose="02020603050405020304" pitchFamily="18" charset="0"/>
                <a:cs typeface="Times New Roman" panose="02020603050405020304" pitchFamily="18" charset="0"/>
              </a:rPr>
              <a:t> 10 giờ thì ở Pháp (múi 1) l</a:t>
            </a:r>
            <a:r>
              <a:rPr sz="3600" b="1">
                <a:solidFill>
                  <a:srgbClr val="0000FF"/>
                </a:solidFill>
                <a:latin typeface="Times New Roman" panose="02020603050405020304" pitchFamily="18" charset="0"/>
                <a:ea typeface="Times New Roman" panose="02020603050405020304" pitchFamily="18" charset="0"/>
              </a:rPr>
              <a:t>à</a:t>
            </a:r>
            <a:r>
              <a:rPr sz="3600" b="1">
                <a:solidFill>
                  <a:srgbClr val="0000FF"/>
                </a:solidFill>
                <a:latin typeface="Times New Roman" panose="02020603050405020304" pitchFamily="18" charset="0"/>
                <a:cs typeface="Times New Roman" panose="02020603050405020304" pitchFamily="18" charset="0"/>
              </a:rPr>
              <a:t>:</a:t>
            </a:r>
            <a:endParaRPr sz="3600" b="1">
              <a:solidFill>
                <a:srgbClr val="0000FF"/>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A. </a:t>
            </a:r>
            <a:r>
              <a:rPr sz="3500" b="1">
                <a:solidFill>
                  <a:srgbClr val="00B050"/>
                </a:solidFill>
                <a:latin typeface="Times New Roman" panose="02020603050405020304" pitchFamily="18" charset="0"/>
                <a:cs typeface="Times New Roman" panose="02020603050405020304" pitchFamily="18" charset="0"/>
              </a:rPr>
              <a:t>9 giờ</a:t>
            </a:r>
            <a:endParaRPr lang="vi-VN" altLang="x-none" sz="3500" b="1">
              <a:solidFill>
                <a:srgbClr val="00B050"/>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B. </a:t>
            </a:r>
            <a:r>
              <a:rPr sz="3500" b="1">
                <a:solidFill>
                  <a:srgbClr val="00B050"/>
                </a:solidFill>
                <a:latin typeface="Times New Roman" panose="02020603050405020304" pitchFamily="18" charset="0"/>
                <a:cs typeface="Times New Roman" panose="02020603050405020304" pitchFamily="18" charset="0"/>
              </a:rPr>
              <a:t>10 giờ</a:t>
            </a:r>
            <a:endParaRPr lang="vi-VN" altLang="x-none" sz="3500" b="1">
              <a:solidFill>
                <a:srgbClr val="00B050"/>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C. </a:t>
            </a:r>
            <a:r>
              <a:rPr sz="3500" b="1">
                <a:solidFill>
                  <a:srgbClr val="00B050"/>
                </a:solidFill>
                <a:latin typeface="Times New Roman" panose="02020603050405020304" pitchFamily="18" charset="0"/>
                <a:cs typeface="Times New Roman" panose="02020603050405020304" pitchFamily="18" charset="0"/>
              </a:rPr>
              <a:t>11 giờ</a:t>
            </a:r>
            <a:endParaRPr lang="vi-VN" altLang="x-none" sz="3500" b="1">
              <a:solidFill>
                <a:srgbClr val="00B050"/>
              </a:solidFill>
              <a:latin typeface="Times New Roman" panose="02020603050405020304" pitchFamily="18" charset="0"/>
              <a:cs typeface="Times New Roman" panose="02020603050405020304" pitchFamily="18" charset="0"/>
            </a:endParaRPr>
          </a:p>
          <a:p>
            <a:pPr lvl="0" algn="just">
              <a:lnSpc>
                <a:spcPct val="150000"/>
              </a:lnSpc>
              <a:buNone/>
            </a:pPr>
            <a:r>
              <a:rPr lang="vi-VN" altLang="x-none" sz="3500" b="1">
                <a:solidFill>
                  <a:srgbClr val="00B050"/>
                </a:solidFill>
                <a:latin typeface="Times New Roman" panose="02020603050405020304" pitchFamily="18" charset="0"/>
                <a:cs typeface="Times New Roman" panose="02020603050405020304" pitchFamily="18" charset="0"/>
              </a:rPr>
              <a:t>D. </a:t>
            </a:r>
            <a:r>
              <a:rPr sz="3500" b="1">
                <a:solidFill>
                  <a:srgbClr val="00B050"/>
                </a:solidFill>
                <a:latin typeface="Times New Roman" panose="02020603050405020304" pitchFamily="18" charset="0"/>
                <a:cs typeface="Times New Roman" panose="02020603050405020304" pitchFamily="18" charset="0"/>
              </a:rPr>
              <a:t>12 giờ</a:t>
            </a:r>
            <a:endParaRPr lang="vi-VN" altLang="x-none" sz="3500" b="1">
              <a:solidFill>
                <a:srgbClr val="00B050"/>
              </a:solidFill>
              <a:latin typeface="Times New Roman" panose="02020603050405020304" pitchFamily="18" charset="0"/>
              <a:ea typeface="Times New Roman" panose="02020603050405020304" pitchFamily="18" charset="0"/>
            </a:endParaRPr>
          </a:p>
        </p:txBody>
      </p:sp>
      <p:sp>
        <p:nvSpPr>
          <p:cNvPr id="12" name="Hình Bầu dục 4"/>
          <p:cNvSpPr/>
          <p:nvPr/>
        </p:nvSpPr>
        <p:spPr>
          <a:xfrm>
            <a:off x="1876425" y="4408488"/>
            <a:ext cx="673100" cy="6715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000000"/>
                                          </p:val>
                                        </p:tav>
                                        <p:tav tm="100000">
                                          <p:val>
                                            <p:strVal val="#ppt_w"/>
                                          </p:val>
                                        </p:tav>
                                      </p:tavLst>
                                    </p:anim>
                                    <p:anim calcmode="lin" valueType="num">
                                      <p:cBhvr>
                                        <p:cTn id="13" dur="500" fill="hold"/>
                                        <p:tgtEl>
                                          <p:spTgt spid="12"/>
                                        </p:tgtEl>
                                        <p:attrNameLst>
                                          <p:attrName>ppt_h</p:attrName>
                                        </p:attrNameLst>
                                      </p:cBhvr>
                                      <p:tavLst>
                                        <p:tav tm="0">
                                          <p:val>
                                            <p:fltVal val="0.00000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6193" name="Picture 5" descr="POINSET2"/>
          <p:cNvPicPr>
            <a:picLocks noChangeAspect="1"/>
          </p:cNvPicPr>
          <p:nvPr/>
        </p:nvPicPr>
        <p:blipFill>
          <a:blip r:embed="rId1"/>
          <a:stretch>
            <a:fillRect/>
          </a:stretch>
        </p:blipFill>
        <p:spPr>
          <a:xfrm rot="5400000">
            <a:off x="10626725" y="77788"/>
            <a:ext cx="1241425" cy="1441450"/>
          </a:xfrm>
          <a:prstGeom prst="rect">
            <a:avLst/>
          </a:prstGeom>
          <a:noFill/>
          <a:ln w="9525">
            <a:noFill/>
          </a:ln>
        </p:spPr>
      </p:pic>
      <p:pic>
        <p:nvPicPr>
          <p:cNvPr id="136194"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136195"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136196"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1" name="Hộp Văn bản 2"/>
          <p:cNvSpPr txBox="1"/>
          <p:nvPr/>
        </p:nvSpPr>
        <p:spPr>
          <a:xfrm>
            <a:off x="1479550" y="0"/>
            <a:ext cx="8772525" cy="2200275"/>
          </a:xfrm>
          <a:prstGeom prst="rect">
            <a:avLst/>
          </a:prstGeom>
        </p:spPr>
        <p:style>
          <a:lnRef idx="2">
            <a:schemeClr val="accent5"/>
          </a:lnRef>
          <a:fillRef idx="1">
            <a:schemeClr val="lt1"/>
          </a:fillRef>
          <a:effectRef idx="0">
            <a:schemeClr val="accent5"/>
          </a:effectRef>
          <a:fontRef idx="minor">
            <a:schemeClr val="dk1"/>
          </a:fontRef>
        </p:style>
        <p:txBody>
          <a:bodyPr lIns="121917" tIns="60958" rIns="121917" bIns="60958">
            <a:spAutoFit/>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just">
              <a:lnSpc>
                <a:spcPct val="150000"/>
              </a:lnSpc>
              <a:buNone/>
            </a:pPr>
            <a:r>
              <a:rPr sz="3000" b="1">
                <a:solidFill>
                  <a:srgbClr val="0000FF"/>
                </a:solidFill>
                <a:latin typeface="Times New Roman" panose="02020603050405020304" pitchFamily="18" charset="0"/>
                <a:cs typeface="Times New Roman" panose="02020603050405020304" pitchFamily="18" charset="0"/>
              </a:rPr>
              <a:t>Câu 4: Bằng kiến thức địa lí em hãy giải thích câu : </a:t>
            </a:r>
            <a:endParaRPr sz="3000" b="1">
              <a:solidFill>
                <a:srgbClr val="0000FF"/>
              </a:solidFill>
              <a:latin typeface="Times New Roman" panose="02020603050405020304" pitchFamily="18" charset="0"/>
              <a:cs typeface="Times New Roman" panose="02020603050405020304" pitchFamily="18" charset="0"/>
            </a:endParaRPr>
          </a:p>
          <a:p>
            <a:pPr lvl="0" algn="just">
              <a:lnSpc>
                <a:spcPct val="150000"/>
              </a:lnSpc>
              <a:buNone/>
            </a:pPr>
            <a:r>
              <a:rPr sz="3000" b="1">
                <a:solidFill>
                  <a:srgbClr val="0000FF"/>
                </a:solidFill>
                <a:latin typeface="Times New Roman" panose="02020603050405020304" pitchFamily="18" charset="0"/>
                <a:cs typeface="Times New Roman" panose="02020603050405020304" pitchFamily="18" charset="0"/>
              </a:rPr>
              <a:t>"Dòng sông bên lở bên bồi</a:t>
            </a:r>
            <a:endParaRPr sz="3000" b="1">
              <a:solidFill>
                <a:srgbClr val="0000FF"/>
              </a:solidFill>
              <a:latin typeface="Times New Roman" panose="02020603050405020304" pitchFamily="18" charset="0"/>
              <a:cs typeface="Times New Roman" panose="02020603050405020304" pitchFamily="18" charset="0"/>
            </a:endParaRPr>
          </a:p>
          <a:p>
            <a:pPr lvl="0" algn="just">
              <a:lnSpc>
                <a:spcPct val="150000"/>
              </a:lnSpc>
              <a:buNone/>
            </a:pPr>
            <a:r>
              <a:rPr sz="3000" b="1">
                <a:solidFill>
                  <a:srgbClr val="0000FF"/>
                </a:solidFill>
                <a:latin typeface="Times New Roman" panose="02020603050405020304" pitchFamily="18" charset="0"/>
                <a:cs typeface="Times New Roman" panose="02020603050405020304" pitchFamily="18" charset="0"/>
              </a:rPr>
              <a:t>Bên lở thì đục, bên bồi thì trong"</a:t>
            </a:r>
            <a:endParaRPr sz="3000" b="1">
              <a:solidFill>
                <a:srgbClr val="0000FF"/>
              </a:solidFill>
              <a:latin typeface="Times New Roman" panose="02020603050405020304" pitchFamily="18" charset="0"/>
              <a:ea typeface="Times New Roman" panose="02020603050405020304" pitchFamily="18" charset="0"/>
            </a:endParaRPr>
          </a:p>
        </p:txBody>
      </p:sp>
      <p:sp>
        <p:nvSpPr>
          <p:cNvPr id="2" name="Rectangle 1"/>
          <p:cNvSpPr/>
          <p:nvPr/>
        </p:nvSpPr>
        <p:spPr>
          <a:xfrm>
            <a:off x="733425" y="2147888"/>
            <a:ext cx="10768013" cy="4246562"/>
          </a:xfrm>
          <a:prstGeom prst="rect">
            <a:avLst/>
          </a:prstGeom>
          <a:noFill/>
          <a:ln w="9525">
            <a:noFill/>
          </a:ln>
        </p:spPr>
        <p:txBody>
          <a:bodyPr>
            <a:spAutoFit/>
          </a:bodyPr>
          <a:p>
            <a:pPr algn="just">
              <a:lnSpc>
                <a:spcPct val="150000"/>
              </a:lnSpc>
            </a:pPr>
            <a:r>
              <a:rPr lang="en-US" altLang="en-US" sz="3000" b="1">
                <a:solidFill>
                  <a:srgbClr val="00B050"/>
                </a:solidFill>
                <a:latin typeface="Times New Roman" panose="02020603050405020304" pitchFamily="18" charset="0"/>
              </a:rPr>
              <a:t>Là do lực làm lệch hướng chuyển động của các vật thể cô-ri-ô-lit. Lực này xuất hiện do Trái Đất tự quay trục. Lực này sẽ tác động lên các vật chuyển động trên Trái Đất như khối khí, dòng biển, đường đạn bay và dòng sông cũng thế, nó bị tác dụng bởi lực Cô-ri-ô-lit hướng về một phía của bờ sông, làm thay đổi hướng chảy, gây ra hiện tượng bên lở, bên bồi.</a:t>
            </a:r>
            <a:endParaRPr lang="en-US" altLang="en-US" sz="3000" b="1">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1" name="Title 1"/>
          <p:cNvSpPr>
            <a:spLocks noGrp="1"/>
          </p:cNvSpPr>
          <p:nvPr>
            <p:ph type="ctrTitle"/>
          </p:nvPr>
        </p:nvSpPr>
        <p:spPr>
          <a:xfrm>
            <a:off x="-133350" y="65088"/>
            <a:ext cx="12161838" cy="1057275"/>
          </a:xfrm>
        </p:spPr>
        <p:txBody>
          <a:bodyPr vert="horz" wrap="square" lIns="144731" tIns="72366" rIns="144731" bIns="72366" anchor="ctr" anchorCtr="0"/>
          <a:p>
            <a:pPr eaLnBrk="1" hangingPunct="1">
              <a:buClrTx/>
              <a:buSzTx/>
              <a:buFontTx/>
            </a:pPr>
            <a:r>
              <a:rPr lang="en-US" altLang="en-US" sz="5300" b="1">
                <a:solidFill>
                  <a:srgbClr val="00B050"/>
                </a:solidFill>
                <a:latin typeface="Times New Roman" panose="02020603050405020304" pitchFamily="18" charset="0"/>
                <a:cs typeface="Times New Roman" panose="02020603050405020304" pitchFamily="18" charset="0"/>
              </a:rPr>
              <a:t>THỬ THÁCH CHO EM</a:t>
            </a:r>
            <a:endParaRPr lang="en-US" altLang="en-US" sz="5300" b="1">
              <a:solidFill>
                <a:srgbClr val="00B050"/>
              </a:solidFill>
              <a:latin typeface="Times New Roman" panose="02020603050405020304" pitchFamily="18" charset="0"/>
              <a:ea typeface="Times New Roman" panose="02020603050405020304" pitchFamily="18" charset="0"/>
            </a:endParaRPr>
          </a:p>
        </p:txBody>
      </p:sp>
      <p:pic>
        <p:nvPicPr>
          <p:cNvPr id="1026" name="Picture 2" descr="Analog Alarm Clock Icon Image Vector Illustration Design Royalty Free  Cliparts, Vectors, And Stock Illustration. Image 82032642."/>
          <p:cNvPicPr>
            <a:picLocks noChangeAspect="1"/>
          </p:cNvPicPr>
          <p:nvPr/>
        </p:nvPicPr>
        <p:blipFill>
          <a:blip r:embed="rId1"/>
          <a:stretch>
            <a:fillRect/>
          </a:stretch>
        </p:blipFill>
        <p:spPr>
          <a:xfrm>
            <a:off x="2603500" y="4141788"/>
            <a:ext cx="1611313" cy="1611312"/>
          </a:xfrm>
          <a:prstGeom prst="rect">
            <a:avLst/>
          </a:prstGeom>
          <a:noFill/>
          <a:ln w="9525">
            <a:noFill/>
          </a:ln>
        </p:spPr>
      </p:pic>
      <p:pic>
        <p:nvPicPr>
          <p:cNvPr id="1028" name="Picture 4" descr="UPSC Notes Only Pack"/>
          <p:cNvPicPr>
            <a:picLocks noChangeAspect="1"/>
          </p:cNvPicPr>
          <p:nvPr/>
        </p:nvPicPr>
        <p:blipFill>
          <a:blip r:embed="rId2"/>
          <a:stretch>
            <a:fillRect/>
          </a:stretch>
        </p:blipFill>
        <p:spPr>
          <a:xfrm>
            <a:off x="947738" y="2932113"/>
            <a:ext cx="1454150" cy="1454150"/>
          </a:xfrm>
          <a:prstGeom prst="rect">
            <a:avLst/>
          </a:prstGeom>
          <a:noFill/>
          <a:ln w="9525">
            <a:noFill/>
          </a:ln>
        </p:spPr>
      </p:pic>
      <p:sp>
        <p:nvSpPr>
          <p:cNvPr id="10" name="Subtitle 2"/>
          <p:cNvSpPr txBox="1"/>
          <p:nvPr/>
        </p:nvSpPr>
        <p:spPr>
          <a:xfrm>
            <a:off x="1892300" y="3294063"/>
            <a:ext cx="10129838" cy="511175"/>
          </a:xfrm>
          <a:prstGeom prst="rect">
            <a:avLst/>
          </a:prstGeom>
          <a:noFill/>
          <a:ln w="9525">
            <a:noFill/>
          </a:ln>
        </p:spPr>
        <p:txBody>
          <a:bodyPr lIns="91438" tIns="45719" rIns="91438" bIns="45719"/>
          <a:p>
            <a:pPr marL="455930" indent="-455930" algn="ctr" eaLnBrk="1" hangingPunct="1">
              <a:lnSpc>
                <a:spcPct val="90000"/>
              </a:lnSpc>
              <a:spcBef>
                <a:spcPts val="1340"/>
              </a:spcBef>
              <a:buFont typeface="Wingdings" panose="05000000000000000000" pitchFamily="2" charset="2"/>
              <a:buChar char="ü"/>
            </a:pPr>
            <a:r>
              <a:rPr lang="en-US" altLang="en-US" sz="3500" b="1">
                <a:solidFill>
                  <a:srgbClr val="7030A0"/>
                </a:solidFill>
                <a:latin typeface="Times New Roman" panose="02020603050405020304" pitchFamily="18" charset="0"/>
                <a:cs typeface="Times New Roman" panose="02020603050405020304" pitchFamily="18" charset="0"/>
              </a:rPr>
              <a:t>Tìm kiếm thông tin trên sách, báo v</a:t>
            </a:r>
            <a:r>
              <a:rPr lang="en-US" altLang="en-US" sz="3500" b="1">
                <a:solidFill>
                  <a:srgbClr val="7030A0"/>
                </a:solidFill>
                <a:latin typeface="Times New Roman" panose="02020603050405020304" pitchFamily="18" charset="0"/>
                <a:ea typeface="Times New Roman" panose="02020603050405020304" pitchFamily="18" charset="0"/>
              </a:rPr>
              <a:t>à</a:t>
            </a:r>
            <a:r>
              <a:rPr lang="en-US" altLang="en-US" sz="3500" b="1">
                <a:solidFill>
                  <a:srgbClr val="7030A0"/>
                </a:solidFill>
                <a:latin typeface="Times New Roman" panose="02020603050405020304" pitchFamily="18" charset="0"/>
                <a:cs typeface="Times New Roman" panose="02020603050405020304" pitchFamily="18" charset="0"/>
              </a:rPr>
              <a:t> Internet </a:t>
            </a:r>
            <a:endParaRPr lang="en-US" altLang="en-US" sz="3500" b="1">
              <a:solidFill>
                <a:srgbClr val="7030A0"/>
              </a:solidFill>
              <a:latin typeface="Times New Roman" panose="02020603050405020304" pitchFamily="18" charset="0"/>
              <a:ea typeface="Tahoma" panose="020B0604030504040204" pitchFamily="34" charset="0"/>
            </a:endParaRPr>
          </a:p>
        </p:txBody>
      </p:sp>
      <p:sp>
        <p:nvSpPr>
          <p:cNvPr id="19" name="Frame 18"/>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8246" name="Rectangle 2"/>
          <p:cNvSpPr/>
          <p:nvPr/>
        </p:nvSpPr>
        <p:spPr>
          <a:xfrm>
            <a:off x="658813" y="1030288"/>
            <a:ext cx="10898187" cy="1600200"/>
          </a:xfrm>
          <a:prstGeom prst="rect">
            <a:avLst/>
          </a:prstGeom>
          <a:noFill/>
          <a:ln w="9525" cap="flat" cmpd="sng">
            <a:solidFill>
              <a:srgbClr val="00B0F0"/>
            </a:solidFill>
            <a:prstDash val="sysDash"/>
            <a:miter/>
            <a:headEnd type="none" w="med" len="med"/>
            <a:tailEnd type="none" w="med" len="med"/>
          </a:ln>
        </p:spPr>
        <p:txBody>
          <a:bodyPr lIns="121917" tIns="60958" rIns="121917" bIns="60958">
            <a:spAutoFit/>
          </a:bodyPr>
          <a:p>
            <a:pPr algn="just"/>
            <a:r>
              <a:rPr lang="en-US" altLang="en-US" sz="3200" b="1">
                <a:solidFill>
                  <a:srgbClr val="0000FF"/>
                </a:solidFill>
                <a:latin typeface="Times New Roman" panose="02020603050405020304" pitchFamily="18" charset="0"/>
              </a:rPr>
              <a:t>Một máy bay cất cánh từ Bắc Kinh (múi 8) vào lúc 21h ngày 31/12/2020 đến Pa-ri (múi 1), 11h sau máy bay hạ cánh xuống Pari. Hỏi lúc đó ở Pari là mấy giờ, ngày, tháng, năm nào?</a:t>
            </a:r>
            <a:endParaRPr lang="en-US" altLang="en-US" sz="3200" b="1">
              <a:solidFill>
                <a:srgbClr val="0000FF"/>
              </a:solidFill>
              <a:latin typeface="Times New Roman" panose="02020603050405020304" pitchFamily="18" charset="0"/>
            </a:endParaRPr>
          </a:p>
        </p:txBody>
      </p:sp>
      <p:sp>
        <p:nvSpPr>
          <p:cNvPr id="8" name="Subtitle 2"/>
          <p:cNvSpPr txBox="1"/>
          <p:nvPr/>
        </p:nvSpPr>
        <p:spPr>
          <a:xfrm>
            <a:off x="2927350" y="4870450"/>
            <a:ext cx="6183313" cy="512763"/>
          </a:xfrm>
          <a:prstGeom prst="rect">
            <a:avLst/>
          </a:prstGeom>
          <a:noFill/>
          <a:ln w="9525">
            <a:noFill/>
          </a:ln>
        </p:spPr>
        <p:txBody>
          <a:bodyPr lIns="91438" tIns="45719" rIns="91438" bIns="45719"/>
          <a:p>
            <a:pPr marL="455930" indent="-455930" algn="ctr" eaLnBrk="1" hangingPunct="1">
              <a:lnSpc>
                <a:spcPct val="90000"/>
              </a:lnSpc>
              <a:spcBef>
                <a:spcPts val="1340"/>
              </a:spcBef>
              <a:buFont typeface="Wingdings" panose="05000000000000000000" pitchFamily="2" charset="2"/>
              <a:buChar char="ü"/>
            </a:pPr>
            <a:r>
              <a:rPr lang="vi-VN" altLang="en-US" sz="3500" b="1">
                <a:solidFill>
                  <a:srgbClr val="7030A0"/>
                </a:solidFill>
                <a:latin typeface="Times New Roman" panose="02020603050405020304" pitchFamily="18" charset="0"/>
                <a:cs typeface="Times New Roman" panose="02020603050405020304" pitchFamily="18" charset="0"/>
              </a:rPr>
              <a:t>Thời gian 1 tuần</a:t>
            </a:r>
            <a:r>
              <a:rPr lang="en-US" altLang="en-US" sz="3500" b="1">
                <a:solidFill>
                  <a:srgbClr val="7030A0"/>
                </a:solidFill>
                <a:latin typeface="Times New Roman" panose="02020603050405020304" pitchFamily="18" charset="0"/>
                <a:cs typeface="Times New Roman" panose="02020603050405020304" pitchFamily="18" charset="0"/>
              </a:rPr>
              <a:t> </a:t>
            </a:r>
            <a:endParaRPr lang="en-US" altLang="en-US" sz="3500" b="1">
              <a:solidFill>
                <a:srgbClr val="7030A0"/>
              </a:solidFill>
              <a:latin typeface="Times New Roman" panose="02020603050405020304" pitchFamily="18" charset="0"/>
              <a:ea typeface="Tahoma" panose="020B0604030504040204" pitchFamily="34" charset="0"/>
            </a:endParaRPr>
          </a:p>
        </p:txBody>
      </p:sp>
      <p:sp>
        <p:nvSpPr>
          <p:cNvPr id="9" name="TextBox 8"/>
          <p:cNvSpPr txBox="1"/>
          <p:nvPr/>
        </p:nvSpPr>
        <p:spPr>
          <a:xfrm>
            <a:off x="8599488" y="5848350"/>
            <a:ext cx="5529262" cy="661988"/>
          </a:xfrm>
          <a:prstGeom prst="rect">
            <a:avLst/>
          </a:prstGeom>
          <a:noFill/>
          <a:ln w="9525">
            <a:noFill/>
          </a:ln>
        </p:spPr>
        <p:txBody>
          <a:bodyPr lIns="121917" tIns="60958" rIns="121917" bIns="60958">
            <a:spAutoFit/>
          </a:bodyPr>
          <a:p>
            <a:pPr marL="455930" indent="-455930" eaLnBrk="1" hangingPunct="1">
              <a:buFont typeface="Wingdings" panose="05000000000000000000" pitchFamily="2" charset="2"/>
              <a:buChar char="ü"/>
            </a:pPr>
            <a:r>
              <a:rPr lang="en-US" altLang="en-US" sz="3500" b="1">
                <a:solidFill>
                  <a:srgbClr val="7030A0"/>
                </a:solidFill>
                <a:latin typeface="Times New Roman" panose="02020603050405020304" pitchFamily="18" charset="0"/>
                <a:cs typeface="Times New Roman" panose="02020603050405020304" pitchFamily="18" charset="0"/>
              </a:rPr>
              <a:t> Cá nhân</a:t>
            </a:r>
            <a:endParaRPr lang="en-US" altLang="en-US" sz="3500" b="1">
              <a:solidFill>
                <a:srgbClr val="7030A0"/>
              </a:solidFill>
              <a:latin typeface="Times New Roman" panose="02020603050405020304" pitchFamily="18" charset="0"/>
              <a:ea typeface="Times New Roman" panose="02020603050405020304" pitchFamily="18" charset="0"/>
            </a:endParaRPr>
          </a:p>
        </p:txBody>
      </p:sp>
      <p:pic>
        <p:nvPicPr>
          <p:cNvPr id="11" name="Picture 4" descr="Chương trình đào tạo học sinh thi tuyển vào các đại học hàng đầu tại Mỹ"/>
          <p:cNvPicPr>
            <a:picLocks noChangeAspect="1"/>
          </p:cNvPicPr>
          <p:nvPr/>
        </p:nvPicPr>
        <p:blipFill>
          <a:blip r:embed="rId3"/>
          <a:srcRect l="20467" t="13295" r="14207" b="13728"/>
          <a:stretch>
            <a:fillRect/>
          </a:stretch>
        </p:blipFill>
        <p:spPr>
          <a:xfrm>
            <a:off x="7827963" y="5592763"/>
            <a:ext cx="831850" cy="928687"/>
          </a:xfrm>
          <a:prstGeom prst="rect">
            <a:avLst/>
          </a:prstGeom>
          <a:noFill/>
          <a:ln w="9525">
            <a:noFill/>
          </a:ln>
        </p:spPr>
      </p:pic>
      <p:pic>
        <p:nvPicPr>
          <p:cNvPr id="138250" name="Picture 5" descr="POINSET2"/>
          <p:cNvPicPr>
            <a:picLocks noChangeAspect="1"/>
          </p:cNvPicPr>
          <p:nvPr/>
        </p:nvPicPr>
        <p:blipFill>
          <a:blip r:embed="rId4"/>
          <a:stretch>
            <a:fillRect/>
          </a:stretch>
        </p:blipFill>
        <p:spPr>
          <a:xfrm rot="5400000" flipV="1">
            <a:off x="323850" y="53975"/>
            <a:ext cx="946150" cy="1193800"/>
          </a:xfrm>
          <a:prstGeom prst="rect">
            <a:avLst/>
          </a:prstGeom>
          <a:noFill/>
          <a:ln w="9525">
            <a:noFill/>
          </a:ln>
        </p:spPr>
      </p:pic>
      <p:pic>
        <p:nvPicPr>
          <p:cNvPr id="138251" name="Picture 5" descr="POINSET2"/>
          <p:cNvPicPr>
            <a:picLocks noChangeAspect="1"/>
          </p:cNvPicPr>
          <p:nvPr/>
        </p:nvPicPr>
        <p:blipFill>
          <a:blip r:embed="rId4"/>
          <a:stretch>
            <a:fillRect/>
          </a:stretch>
        </p:blipFill>
        <p:spPr>
          <a:xfrm rot="-5400000">
            <a:off x="298450" y="5670550"/>
            <a:ext cx="1012825" cy="1176338"/>
          </a:xfrm>
          <a:prstGeom prst="rect">
            <a:avLst/>
          </a:prstGeom>
          <a:noFill/>
          <a:ln w="9525">
            <a:noFill/>
          </a:ln>
        </p:spPr>
      </p:pic>
      <p:pic>
        <p:nvPicPr>
          <p:cNvPr id="138252" name="Picture 5" descr="POINSET2"/>
          <p:cNvPicPr>
            <a:picLocks noChangeAspect="1"/>
          </p:cNvPicPr>
          <p:nvPr/>
        </p:nvPicPr>
        <p:blipFill>
          <a:blip r:embed="rId4"/>
          <a:stretch>
            <a:fillRect/>
          </a:stretch>
        </p:blipFill>
        <p:spPr>
          <a:xfrm rot="5400000">
            <a:off x="10993438" y="104775"/>
            <a:ext cx="901700" cy="1046163"/>
          </a:xfrm>
          <a:prstGeom prst="rect">
            <a:avLst/>
          </a:prstGeom>
          <a:noFill/>
          <a:ln w="9525">
            <a:noFill/>
          </a:ln>
        </p:spPr>
      </p:pic>
      <p:pic>
        <p:nvPicPr>
          <p:cNvPr id="138253" name="Picture 6" descr="Diagram&#10;&#10;Description automatically generated"/>
          <p:cNvPicPr>
            <a:picLocks noChangeAspect="1"/>
          </p:cNvPicPr>
          <p:nvPr/>
        </p:nvPicPr>
        <p:blipFill>
          <a:blip r:embed="rId5"/>
          <a:srcRect b="8304"/>
          <a:stretch>
            <a:fillRect/>
          </a:stretch>
        </p:blipFill>
        <p:spPr>
          <a:xfrm>
            <a:off x="11320463" y="5980113"/>
            <a:ext cx="647700" cy="6413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8130" name="Picture 5" descr="POINSET2"/>
          <p:cNvPicPr>
            <a:picLocks noChangeAspect="1"/>
          </p:cNvPicPr>
          <p:nvPr/>
        </p:nvPicPr>
        <p:blipFill>
          <a:blip r:embed="rId1"/>
          <a:stretch>
            <a:fillRect/>
          </a:stretch>
        </p:blipFill>
        <p:spPr>
          <a:xfrm rot="5400000" flipV="1">
            <a:off x="425450" y="25400"/>
            <a:ext cx="1171575" cy="1476375"/>
          </a:xfrm>
          <a:prstGeom prst="rect">
            <a:avLst/>
          </a:prstGeom>
          <a:noFill/>
          <a:ln w="9525">
            <a:noFill/>
          </a:ln>
        </p:spPr>
      </p:pic>
      <p:sp>
        <p:nvSpPr>
          <p:cNvPr id="7" name="Rectangle 6"/>
          <p:cNvSpPr/>
          <p:nvPr/>
        </p:nvSpPr>
        <p:spPr>
          <a:xfrm>
            <a:off x="994050" y="701658"/>
            <a:ext cx="10204174" cy="823752"/>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I. CHUYỂN ĐỘNG TỰ QUAY QUANH TRỤC</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4813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48133"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48134" name="Picture 8"/>
          <p:cNvPicPr>
            <a:picLocks noChangeAspect="1"/>
          </p:cNvPicPr>
          <p:nvPr/>
        </p:nvPicPr>
        <p:blipFill>
          <a:blip r:embed="rId3"/>
          <a:stretch>
            <a:fillRect/>
          </a:stretch>
        </p:blipFill>
        <p:spPr>
          <a:xfrm>
            <a:off x="3240088" y="2359025"/>
            <a:ext cx="4667250" cy="3914775"/>
          </a:xfrm>
          <a:prstGeom prst="rect">
            <a:avLst/>
          </a:prstGeom>
          <a:noFill/>
          <a:ln w="9525">
            <a:noFill/>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0289" name="Picture 3"/>
          <p:cNvPicPr>
            <a:picLocks noChangeAspect="1"/>
          </p:cNvPicPr>
          <p:nvPr/>
        </p:nvPicPr>
        <p:blipFill>
          <a:blip r:embed="rId1"/>
          <a:stretch>
            <a:fillRect/>
          </a:stretch>
        </p:blipFill>
        <p:spPr>
          <a:xfrm>
            <a:off x="6069013" y="4241800"/>
            <a:ext cx="6122987" cy="2505075"/>
          </a:xfrm>
          <a:prstGeom prst="rect">
            <a:avLst/>
          </a:prstGeom>
          <a:noFill/>
          <a:ln w="9525">
            <a:noFill/>
          </a:ln>
        </p:spPr>
      </p:pic>
      <p:pic>
        <p:nvPicPr>
          <p:cNvPr id="140290" name="Picture 8"/>
          <p:cNvPicPr>
            <a:picLocks noChangeAspect="1"/>
          </p:cNvPicPr>
          <p:nvPr/>
        </p:nvPicPr>
        <p:blipFill>
          <a:blip r:embed="rId1"/>
          <a:stretch>
            <a:fillRect/>
          </a:stretch>
        </p:blipFill>
        <p:spPr>
          <a:xfrm>
            <a:off x="114300" y="4241800"/>
            <a:ext cx="6122988" cy="2505075"/>
          </a:xfrm>
          <a:prstGeom prst="rect">
            <a:avLst/>
          </a:prstGeom>
          <a:noFill/>
          <a:ln w="9525">
            <a:noFill/>
          </a:ln>
        </p:spPr>
      </p:pic>
      <p:sp>
        <p:nvSpPr>
          <p:cNvPr id="3" name="Rectangle 2"/>
          <p:cNvSpPr/>
          <p:nvPr/>
        </p:nvSpPr>
        <p:spPr>
          <a:xfrm>
            <a:off x="-270958" y="707205"/>
            <a:ext cx="12680576" cy="304698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XÂY DỰNG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MÔI TR</a:t>
            </a:r>
            <a:r>
              <a:rPr kumimoji="0" lang="vi-VN"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Ư</a:t>
            </a: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ỜNG HỌC Đ</a:t>
            </a:r>
            <a:r>
              <a:rPr kumimoji="0" lang="vi-VN"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Ư</a:t>
            </a: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ỜNG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HẠNH PHÚC, AN TOÀN,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THÂN THIỆN VÀ VĂN MINH.</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p:txBody>
      </p:sp>
      <p:pic>
        <p:nvPicPr>
          <p:cNvPr id="140292" name="Picture 5" descr="POINSET2"/>
          <p:cNvPicPr>
            <a:picLocks noChangeAspect="1"/>
          </p:cNvPicPr>
          <p:nvPr/>
        </p:nvPicPr>
        <p:blipFill>
          <a:blip r:embed="rId2"/>
          <a:stretch>
            <a:fillRect/>
          </a:stretch>
        </p:blipFill>
        <p:spPr>
          <a:xfrm rot="5400000" flipV="1">
            <a:off x="152400" y="-103187"/>
            <a:ext cx="1171575" cy="1476375"/>
          </a:xfrm>
          <a:prstGeom prst="rect">
            <a:avLst/>
          </a:prstGeom>
          <a:noFill/>
          <a:ln w="9525">
            <a:noFill/>
          </a:ln>
        </p:spPr>
      </p:pic>
      <p:pic>
        <p:nvPicPr>
          <p:cNvPr id="140293" name="Picture 5" descr="POINSET2"/>
          <p:cNvPicPr>
            <a:picLocks noChangeAspect="1"/>
          </p:cNvPicPr>
          <p:nvPr/>
        </p:nvPicPr>
        <p:blipFill>
          <a:blip r:embed="rId2"/>
          <a:stretch>
            <a:fillRect/>
          </a:stretch>
        </p:blipFill>
        <p:spPr>
          <a:xfrm rot="5400000">
            <a:off x="10848975" y="-63500"/>
            <a:ext cx="1243013" cy="1443038"/>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1313" name="Picture 4" descr="Tổng hợp 50 mẫu phông nền powerpoint chuyên nghiệp | ADV Solutions"/>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4" name="Rectangle 3"/>
          <p:cNvSpPr/>
          <p:nvPr/>
        </p:nvSpPr>
        <p:spPr>
          <a:xfrm>
            <a:off x="2060575" y="2135188"/>
            <a:ext cx="8070850" cy="19383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Chúc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các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em</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chăm</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ngoan</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học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giỏi</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p:txBody>
      </p:sp>
    </p:spTree>
  </p:cSld>
  <p:clrMapOvr>
    <a:masterClrMapping/>
  </p:clrMapOvr>
  <p:transition spd="slow" advClick="0" advTm="3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7"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0178" name="Picture 5" descr="POINSET2"/>
          <p:cNvPicPr>
            <a:picLocks noChangeAspect="1"/>
          </p:cNvPicPr>
          <p:nvPr/>
        </p:nvPicPr>
        <p:blipFill>
          <a:blip r:embed="rId1"/>
          <a:stretch>
            <a:fillRect/>
          </a:stretch>
        </p:blipFill>
        <p:spPr>
          <a:xfrm rot="5400000" flipV="1">
            <a:off x="425450" y="25400"/>
            <a:ext cx="1171575" cy="1476375"/>
          </a:xfrm>
          <a:prstGeom prst="rect">
            <a:avLst/>
          </a:prstGeom>
          <a:noFill/>
          <a:ln w="9525">
            <a:noFill/>
          </a:ln>
        </p:spPr>
      </p:pic>
      <p:pic>
        <p:nvPicPr>
          <p:cNvPr id="50179"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50180"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2" name="CHUYỂN ĐỘNG TỰ QUAY QUANH TRỤC.mp4">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0" y="0"/>
            <a:ext cx="12192000"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5"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52226"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52227"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52228"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52229" name="Picture 8"/>
          <p:cNvPicPr>
            <a:picLocks noChangeAspect="1"/>
          </p:cNvPicPr>
          <p:nvPr/>
        </p:nvPicPr>
        <p:blipFill>
          <a:blip r:embed="rId3"/>
          <a:stretch>
            <a:fillRect/>
          </a:stretch>
        </p:blipFill>
        <p:spPr>
          <a:xfrm>
            <a:off x="393700" y="1417638"/>
            <a:ext cx="5535613" cy="4641850"/>
          </a:xfrm>
          <a:prstGeom prst="rect">
            <a:avLst/>
          </a:prstGeom>
          <a:noFill/>
          <a:ln w="9525">
            <a:noFill/>
          </a:ln>
        </p:spPr>
      </p:pic>
      <p:pic>
        <p:nvPicPr>
          <p:cNvPr id="52230" name="Picture 8" descr="Bán Quả địa cầu hành chính phi 30 chỉ 96.000₫ | Hàng Đồ Chơi"/>
          <p:cNvPicPr>
            <a:picLocks noChangeAspect="1"/>
          </p:cNvPicPr>
          <p:nvPr/>
        </p:nvPicPr>
        <p:blipFill>
          <a:blip r:embed="rId4"/>
          <a:stretch>
            <a:fillRect/>
          </a:stretch>
        </p:blipFill>
        <p:spPr>
          <a:xfrm>
            <a:off x="6702425" y="1417638"/>
            <a:ext cx="4640263" cy="4641850"/>
          </a:xfrm>
          <a:prstGeom prst="rect">
            <a:avLst/>
          </a:prstGeom>
          <a:noFill/>
          <a:ln w="9525">
            <a:noFill/>
          </a:ln>
        </p:spPr>
      </p:pic>
      <p:sp>
        <p:nvSpPr>
          <p:cNvPr id="3" name="Rectangle 2"/>
          <p:cNvSpPr/>
          <p:nvPr/>
        </p:nvSpPr>
        <p:spPr>
          <a:xfrm>
            <a:off x="1150938" y="222250"/>
            <a:ext cx="9555162" cy="630238"/>
          </a:xfrm>
          <a:prstGeom prst="rect">
            <a:avLst/>
          </a:prstGeom>
          <a:noFill/>
          <a:ln w="9525">
            <a:noFill/>
          </a:ln>
        </p:spPr>
        <p:txBody>
          <a:bodyPr wrap="none">
            <a:spAutoFit/>
          </a:bodyPr>
          <a:p>
            <a:r>
              <a:rPr lang="en-US" altLang="en-US" sz="3500" b="1">
                <a:solidFill>
                  <a:srgbClr val="0000FF"/>
                </a:solidFill>
                <a:latin typeface="Times New Roman" panose="02020603050405020304" pitchFamily="18" charset="0"/>
              </a:rPr>
              <a:t>Xác định cực Bắc, cực Nam và trục của Trái Đất.</a:t>
            </a:r>
            <a:endParaRPr lang="en-US" altLang="en-US" sz="3500" b="1">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3"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54274"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54275"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54276"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54277" name="Picture 8"/>
          <p:cNvPicPr>
            <a:picLocks noChangeAspect="1"/>
          </p:cNvPicPr>
          <p:nvPr/>
        </p:nvPicPr>
        <p:blipFill>
          <a:blip r:embed="rId3"/>
          <a:stretch>
            <a:fillRect/>
          </a:stretch>
        </p:blipFill>
        <p:spPr>
          <a:xfrm>
            <a:off x="393700" y="1417638"/>
            <a:ext cx="5535613" cy="4641850"/>
          </a:xfrm>
          <a:prstGeom prst="rect">
            <a:avLst/>
          </a:prstGeom>
          <a:noFill/>
          <a:ln w="9525">
            <a:noFill/>
          </a:ln>
        </p:spPr>
      </p:pic>
      <p:pic>
        <p:nvPicPr>
          <p:cNvPr id="54278" name="Picture 8" descr="Bán Quả địa cầu hành chính phi 30 chỉ 96.000₫ | Hàng Đồ Chơi"/>
          <p:cNvPicPr>
            <a:picLocks noChangeAspect="1"/>
          </p:cNvPicPr>
          <p:nvPr/>
        </p:nvPicPr>
        <p:blipFill>
          <a:blip r:embed="rId4"/>
          <a:stretch>
            <a:fillRect/>
          </a:stretch>
        </p:blipFill>
        <p:spPr>
          <a:xfrm>
            <a:off x="6702425" y="1417638"/>
            <a:ext cx="4640263" cy="4641850"/>
          </a:xfrm>
          <a:prstGeom prst="rect">
            <a:avLst/>
          </a:prstGeom>
          <a:noFill/>
          <a:ln w="9525">
            <a:noFill/>
          </a:ln>
        </p:spPr>
      </p:pic>
      <p:sp>
        <p:nvSpPr>
          <p:cNvPr id="3" name="Rectangle 2"/>
          <p:cNvSpPr/>
          <p:nvPr/>
        </p:nvSpPr>
        <p:spPr>
          <a:xfrm>
            <a:off x="1150938" y="222250"/>
            <a:ext cx="10121900" cy="1200150"/>
          </a:xfrm>
          <a:prstGeom prst="rect">
            <a:avLst/>
          </a:prstGeom>
          <a:noFill/>
          <a:ln w="9525">
            <a:noFill/>
          </a:ln>
        </p:spPr>
        <p:txBody>
          <a:bodyPr wrap="none">
            <a:spAutoFit/>
          </a:bodyPr>
          <a:p>
            <a:pPr algn="just"/>
            <a:r>
              <a:rPr lang="en-US" altLang="en-US" sz="3600" b="1">
                <a:solidFill>
                  <a:srgbClr val="0000FF"/>
                </a:solidFill>
                <a:latin typeface="Times New Roman" panose="02020603050405020304" pitchFamily="18" charset="0"/>
              </a:rPr>
              <a:t>Xác định hướng tự quay quanh trục của Trái Đất. </a:t>
            </a:r>
            <a:endParaRPr lang="en-US" altLang="en-US" sz="3600" b="1">
              <a:solidFill>
                <a:srgbClr val="0000FF"/>
              </a:solidFill>
              <a:latin typeface="Times New Roman" panose="02020603050405020304" pitchFamily="18" charset="0"/>
            </a:endParaRPr>
          </a:p>
          <a:p>
            <a:pPr algn="just"/>
            <a:r>
              <a:rPr lang="en-US" altLang="en-US" sz="3600" b="1">
                <a:solidFill>
                  <a:srgbClr val="0000FF"/>
                </a:solidFill>
                <a:latin typeface="Times New Roman" panose="02020603050405020304" pitchFamily="18" charset="0"/>
              </a:rPr>
              <a:t>Lên thực hiện hướng quay trên quả Địa cầu.</a:t>
            </a:r>
            <a:endParaRPr lang="en-US" altLang="en-US" sz="3600" b="1">
              <a:solidFill>
                <a:srgbClr val="0000FF"/>
              </a:solidFill>
              <a:latin typeface="Times New Roman" panose="02020603050405020304" pitchFamily="18" charset="0"/>
            </a:endParaRPr>
          </a:p>
        </p:txBody>
      </p:sp>
      <p:sp>
        <p:nvSpPr>
          <p:cNvPr id="2" name="Rectangle 1"/>
          <p:cNvSpPr/>
          <p:nvPr/>
        </p:nvSpPr>
        <p:spPr>
          <a:xfrm>
            <a:off x="1312863" y="6035675"/>
            <a:ext cx="9553575" cy="631825"/>
          </a:xfrm>
          <a:prstGeom prst="rect">
            <a:avLst/>
          </a:prstGeom>
          <a:noFill/>
          <a:ln w="9525">
            <a:noFill/>
          </a:ln>
        </p:spPr>
        <p:txBody>
          <a:bodyPr wrap="none">
            <a:spAutoFit/>
          </a:bodyPr>
          <a:p>
            <a:r>
              <a:rPr lang="en-US" altLang="en-US" sz="3500" b="1">
                <a:solidFill>
                  <a:srgbClr val="00B050"/>
                </a:solidFill>
                <a:latin typeface="Times New Roman" panose="02020603050405020304" pitchFamily="18" charset="0"/>
              </a:rPr>
              <a:t>Hướng tự quay quanh trục là từ Tây sang Đông. </a:t>
            </a:r>
            <a:endParaRPr lang="en-US" altLang="en-US" sz="3500" b="1">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1"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56322"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56323"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56324"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6325" name="Rectangle 1"/>
          <p:cNvSpPr/>
          <p:nvPr/>
        </p:nvSpPr>
        <p:spPr>
          <a:xfrm>
            <a:off x="1114425" y="1692275"/>
            <a:ext cx="9556750" cy="3415030"/>
          </a:xfrm>
          <a:prstGeom prst="rect">
            <a:avLst/>
          </a:prstGeom>
          <a:noFill/>
          <a:ln w="9525">
            <a:noFill/>
          </a:ln>
        </p:spPr>
        <p:txBody>
          <a:bodyPr>
            <a:spAutoFit/>
          </a:bodyPr>
          <a:p>
            <a:pPr algn="just">
              <a:lnSpc>
                <a:spcPct val="150000"/>
              </a:lnSpc>
            </a:pPr>
            <a:r>
              <a:rPr lang="en-US" altLang="en-US" sz="3600" b="1">
                <a:latin typeface="Times New Roman" panose="02020603050405020304" pitchFamily="18" charset="0"/>
              </a:rPr>
              <a:t>- Trái Đất tự quay quanh một trục tưởng tượng. Trục này nghiêng 66</a:t>
            </a:r>
            <a:r>
              <a:rPr lang="en-US" altLang="en-US" sz="3600" b="1" baseline="30000">
                <a:latin typeface="Times New Roman" panose="02020603050405020304" pitchFamily="18" charset="0"/>
              </a:rPr>
              <a:t>0</a:t>
            </a:r>
            <a:r>
              <a:rPr lang="en-US" altLang="en-US" sz="3600" b="1">
                <a:latin typeface="Times New Roman" panose="02020603050405020304" pitchFamily="18" charset="0"/>
              </a:rPr>
              <a:t>33' trên mặt phẳng quỹ đạo. </a:t>
            </a:r>
            <a:endParaRPr lang="en-US" altLang="en-US" sz="3600" b="1">
              <a:latin typeface="Times New Roman" panose="02020603050405020304" pitchFamily="18" charset="0"/>
            </a:endParaRPr>
          </a:p>
          <a:p>
            <a:pPr algn="just">
              <a:lnSpc>
                <a:spcPct val="150000"/>
              </a:lnSpc>
            </a:pPr>
            <a:r>
              <a:rPr lang="en-US" altLang="en-US" sz="3600" b="1">
                <a:latin typeface="Times New Roman" panose="02020603050405020304" pitchFamily="18" charset="0"/>
              </a:rPr>
              <a:t>Hướng tự quay là từ Tây sang Đông. </a:t>
            </a:r>
            <a:endParaRPr lang="en-US" altLang="en-US" sz="3600" b="1">
              <a:latin typeface="Times New Roman" panose="02020603050405020304" pitchFamily="18" charset="0"/>
            </a:endParaRP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7145</Words>
  <Application>WPS Presentation</Application>
  <PresentationFormat/>
  <Paragraphs>163</Paragraphs>
  <Slides>51</Slides>
  <Notes>49</Notes>
  <HiddenSlides>0</HiddenSlides>
  <MMClips>6</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51</vt:i4>
      </vt:variant>
    </vt:vector>
  </HeadingPairs>
  <TitlesOfParts>
    <vt:vector size="63" baseType="lpstr">
      <vt:lpstr>Arial</vt:lpstr>
      <vt:lpstr>SimSun</vt:lpstr>
      <vt:lpstr>Wingdings</vt:lpstr>
      <vt:lpstr>Times New Roman</vt:lpstr>
      <vt:lpstr>Calibri</vt:lpstr>
      <vt:lpstr>Calibri Light</vt:lpstr>
      <vt:lpstr>Tahoma</vt:lpstr>
      <vt:lpstr>Microsoft YaHei</vt:lpstr>
      <vt:lpstr>Arial Unicode MS</vt:lpstr>
      <vt:lpstr>Office Theme</vt:lpstr>
      <vt:lpstr>Custom Design</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THỬ THÁCH CHO EM</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Nang huong Trinh</cp:lastModifiedBy>
  <cp:revision>351</cp:revision>
  <dcterms:created xsi:type="dcterms:W3CDTF">2020-12-14T06:54:00Z</dcterms:created>
  <dcterms:modified xsi:type="dcterms:W3CDTF">2024-10-19T06:58:15Z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830841ED9C9547F7A6127737AB8C7380_13</vt:lpwstr>
  </property>
  <property fmtid="{D5CDD505-2E9C-101B-9397-08002B2CF9AE}" pid="3" name="KSOProductBuildVer">
    <vt:lpwstr>1033-12.2.0.18586</vt:lpwstr>
  </property>
</Properties>
</file>