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Lst>
  <p:notesMasterIdLst>
    <p:notesMasterId r:id="rId8"/>
  </p:notesMasterIdLst>
  <p:sldIdLst>
    <p:sldId id="361" r:id="rId6"/>
    <p:sldId id="345" r:id="rId7"/>
    <p:sldId id="448" r:id="rId9"/>
    <p:sldId id="369" r:id="rId10"/>
    <p:sldId id="449" r:id="rId11"/>
    <p:sldId id="327" r:id="rId12"/>
    <p:sldId id="377" r:id="rId13"/>
    <p:sldId id="378" r:id="rId14"/>
    <p:sldId id="420" r:id="rId15"/>
    <p:sldId id="452" r:id="rId16"/>
    <p:sldId id="453" r:id="rId17"/>
    <p:sldId id="454" r:id="rId18"/>
    <p:sldId id="455" r:id="rId19"/>
    <p:sldId id="458" r:id="rId20"/>
    <p:sldId id="456" r:id="rId21"/>
    <p:sldId id="457" r:id="rId22"/>
    <p:sldId id="460" r:id="rId23"/>
    <p:sldId id="464" r:id="rId24"/>
    <p:sldId id="462" r:id="rId25"/>
    <p:sldId id="459" r:id="rId26"/>
    <p:sldId id="463" r:id="rId27"/>
    <p:sldId id="382" r:id="rId28"/>
    <p:sldId id="475" r:id="rId29"/>
    <p:sldId id="476" r:id="rId30"/>
    <p:sldId id="477" r:id="rId31"/>
    <p:sldId id="478" r:id="rId32"/>
    <p:sldId id="468" r:id="rId33"/>
    <p:sldId id="471" r:id="rId34"/>
    <p:sldId id="470" r:id="rId35"/>
    <p:sldId id="469" r:id="rId36"/>
    <p:sldId id="446" r:id="rId37"/>
    <p:sldId id="396" r:id="rId38"/>
    <p:sldId id="499" r:id="rId39"/>
    <p:sldId id="491" r:id="rId40"/>
    <p:sldId id="492" r:id="rId41"/>
    <p:sldId id="493" r:id="rId42"/>
    <p:sldId id="494" r:id="rId43"/>
    <p:sldId id="495" r:id="rId44"/>
    <p:sldId id="501" r:id="rId45"/>
    <p:sldId id="447" r:id="rId46"/>
    <p:sldId id="282" r:id="rId47"/>
  </p:sldIdLst>
  <p:sldSz cx="12192000" cy="6858000"/>
  <p:notesSz cx="6858000" cy="9144000"/>
  <p:defaultTextStyle>
    <a:defPPr>
      <a:defRPr lang="en-US"/>
    </a:defPPr>
    <a:lvl1pPr marL="0" lvl="0"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vl6pPr marL="2286000" lvl="5"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6pPr>
    <a:lvl7pPr marL="2743200" lvl="6"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7pPr>
    <a:lvl8pPr marL="3200400" lvl="7"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8pPr>
    <a:lvl9pPr marL="3657600" lvl="8"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FF"/>
    <a:srgbClr val="FFCCCC"/>
    <a:srgbClr val="6600CC"/>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985"/>
    <p:restoredTop sz="94660"/>
  </p:normalViewPr>
  <p:slideViewPr>
    <p:cSldViewPr snapToGrid="0" showGuides="1">
      <p:cViewPr varScale="1">
        <p:scale>
          <a:sx n="74" d="100"/>
          <a:sy n="74" d="100"/>
        </p:scale>
        <p:origin x="-49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notesMaster" Target="notesMasters/notesMaster1.xml"/><Relationship Id="rId7" Type="http://schemas.openxmlformats.org/officeDocument/2006/relationships/slide" Target="slides/slide2.xml"/><Relationship Id="rId6" Type="http://schemas.openxmlformats.org/officeDocument/2006/relationships/slide" Target="slides/slide1.xml"/><Relationship Id="rId50" Type="http://schemas.openxmlformats.org/officeDocument/2006/relationships/tableStyles" Target="tableStyles.xml"/><Relationship Id="rId5" Type="http://schemas.openxmlformats.org/officeDocument/2006/relationships/slideMaster" Target="slideMasters/slideMaster4.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defRPr/>
            </a:pPr>
            <a:fld id="{52275176-EED8-420B-820E-A2771B2DC281}" type="datetimeFigureOut">
              <a:rPr kumimoji="0" lang="en-US" sz="1200" b="0" i="0" u="none" strike="noStrike" kern="1200" cap="none" spc="0" normalizeH="0" baseline="0" noProof="0">
                <a:ln>
                  <a:noFill/>
                </a:ln>
                <a:solidFill>
                  <a:schemeClr val="tx1"/>
                </a:solidFill>
                <a:effectLst/>
                <a:uLnTx/>
                <a:uFillTx/>
                <a:latin typeface="+mn-lt"/>
                <a:ea typeface="+mn-ea"/>
                <a:cs typeface="+mn-cs"/>
              </a:rPr>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p>
            <a:pPr lvl="0"/>
            <a:r>
              <a:rPr lang="vi-VN" altLang="x-none" dirty="0"/>
              <a:t>Bấm để chỉnh sửa kiểu văn bản của Bản cái</a:t>
            </a:r>
            <a:endParaRPr lang="vi-VN" altLang="x-none" dirty="0"/>
          </a:p>
          <a:p>
            <a:pPr lvl="1"/>
            <a:r>
              <a:rPr lang="vi-VN" altLang="x-none" dirty="0"/>
              <a:t>Mức hai</a:t>
            </a:r>
            <a:endParaRPr lang="vi-VN" altLang="x-none" dirty="0"/>
          </a:p>
          <a:p>
            <a:pPr lvl="2"/>
            <a:r>
              <a:rPr lang="vi-VN" altLang="x-none" dirty="0"/>
              <a:t>Mức ba</a:t>
            </a:r>
            <a:endParaRPr lang="vi-VN" altLang="x-none" dirty="0"/>
          </a:p>
          <a:p>
            <a:pPr lvl="3"/>
            <a:r>
              <a:rPr lang="vi-VN" altLang="x-none" dirty="0"/>
              <a:t>Mức bốn</a:t>
            </a:r>
            <a:endParaRPr lang="vi-VN" altLang="x-none" dirty="0"/>
          </a:p>
          <a:p>
            <a:pPr lvl="4"/>
            <a:r>
              <a:rPr lang="vi-VN" altLang="x-none" dirty="0"/>
              <a:t>Mức năm</a:t>
            </a:r>
            <a:endParaRPr dirty="0"/>
          </a:p>
        </p:txBody>
      </p:sp>
      <p:sp>
        <p:nvSpPr>
          <p:cNvPr id="6" name="Chỗ dành sẵn cho Chân trang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Chỗ dành sẵn cho Số hiệu Bản chiếu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73731" name="Rectangle 2"/>
          <p:cNvSpPr>
            <a:spLocks noGrp="1" noRot="1" noChangeAspect="1" noTextEdit="1"/>
          </p:cNvSpPr>
          <p:nvPr>
            <p:ph type="sldImg"/>
          </p:nvPr>
        </p:nvSpPr>
        <p:spPr>
          <a:ln>
            <a:solidFill>
              <a:srgbClr val="000000">
                <a:alpha val="100000"/>
              </a:srgbClr>
            </a:solidFill>
            <a:miter lim="800000"/>
          </a:ln>
        </p:spPr>
      </p:sp>
      <p:sp>
        <p:nvSpPr>
          <p:cNvPr id="7373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86019" name="Rectangle 2"/>
          <p:cNvSpPr>
            <a:spLocks noGrp="1" noRot="1" noChangeAspect="1" noTextEdit="1"/>
          </p:cNvSpPr>
          <p:nvPr>
            <p:ph type="sldImg"/>
          </p:nvPr>
        </p:nvSpPr>
        <p:spPr>
          <a:ln>
            <a:solidFill>
              <a:srgbClr val="000000">
                <a:alpha val="100000"/>
              </a:srgbClr>
            </a:solidFill>
            <a:miter lim="800000"/>
          </a:ln>
        </p:spPr>
      </p:sp>
      <p:sp>
        <p:nvSpPr>
          <p:cNvPr id="8602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87043" name="Rectangle 2"/>
          <p:cNvSpPr>
            <a:spLocks noGrp="1" noRot="1" noChangeAspect="1" noTextEdit="1"/>
          </p:cNvSpPr>
          <p:nvPr>
            <p:ph type="sldImg"/>
          </p:nvPr>
        </p:nvSpPr>
        <p:spPr>
          <a:ln>
            <a:solidFill>
              <a:srgbClr val="000000">
                <a:alpha val="100000"/>
              </a:srgbClr>
            </a:solidFill>
            <a:miter lim="800000"/>
          </a:ln>
        </p:spPr>
      </p:sp>
      <p:sp>
        <p:nvSpPr>
          <p:cNvPr id="8704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88067" name="Rectangle 2"/>
          <p:cNvSpPr>
            <a:spLocks noGrp="1" noRot="1" noChangeAspect="1" noTextEdit="1"/>
          </p:cNvSpPr>
          <p:nvPr>
            <p:ph type="sldImg"/>
          </p:nvPr>
        </p:nvSpPr>
        <p:spPr>
          <a:ln>
            <a:solidFill>
              <a:srgbClr val="000000">
                <a:alpha val="100000"/>
              </a:srgbClr>
            </a:solidFill>
            <a:miter lim="800000"/>
          </a:ln>
        </p:spPr>
      </p:sp>
      <p:sp>
        <p:nvSpPr>
          <p:cNvPr id="8806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89091" name="Rectangle 2"/>
          <p:cNvSpPr>
            <a:spLocks noGrp="1" noRot="1" noChangeAspect="1" noTextEdit="1"/>
          </p:cNvSpPr>
          <p:nvPr>
            <p:ph type="sldImg"/>
          </p:nvPr>
        </p:nvSpPr>
        <p:spPr>
          <a:ln>
            <a:solidFill>
              <a:srgbClr val="000000">
                <a:alpha val="100000"/>
              </a:srgbClr>
            </a:solidFill>
            <a:miter lim="800000"/>
          </a:ln>
        </p:spPr>
      </p:sp>
      <p:sp>
        <p:nvSpPr>
          <p:cNvPr id="8909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90115" name="Rectangle 2"/>
          <p:cNvSpPr>
            <a:spLocks noGrp="1" noRot="1" noChangeAspect="1" noTextEdit="1"/>
          </p:cNvSpPr>
          <p:nvPr>
            <p:ph type="sldImg"/>
          </p:nvPr>
        </p:nvSpPr>
        <p:spPr>
          <a:ln>
            <a:solidFill>
              <a:srgbClr val="000000">
                <a:alpha val="100000"/>
              </a:srgbClr>
            </a:solidFill>
            <a:miter lim="800000"/>
          </a:ln>
        </p:spPr>
      </p:sp>
      <p:sp>
        <p:nvSpPr>
          <p:cNvPr id="9011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91139" name="Rectangle 2"/>
          <p:cNvSpPr>
            <a:spLocks noGrp="1" noRot="1" noChangeAspect="1" noTextEdit="1"/>
          </p:cNvSpPr>
          <p:nvPr>
            <p:ph type="sldImg"/>
          </p:nvPr>
        </p:nvSpPr>
        <p:spPr>
          <a:ln>
            <a:solidFill>
              <a:srgbClr val="000000">
                <a:alpha val="100000"/>
              </a:srgbClr>
            </a:solidFill>
            <a:miter lim="800000"/>
          </a:ln>
        </p:spPr>
      </p:sp>
      <p:sp>
        <p:nvSpPr>
          <p:cNvPr id="9114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92163" name="Rectangle 2"/>
          <p:cNvSpPr>
            <a:spLocks noGrp="1" noRot="1" noChangeAspect="1" noTextEdit="1"/>
          </p:cNvSpPr>
          <p:nvPr>
            <p:ph type="sldImg"/>
          </p:nvPr>
        </p:nvSpPr>
        <p:spPr>
          <a:ln>
            <a:solidFill>
              <a:srgbClr val="000000">
                <a:alpha val="100000"/>
              </a:srgbClr>
            </a:solidFill>
            <a:miter lim="800000"/>
          </a:ln>
        </p:spPr>
      </p:sp>
      <p:sp>
        <p:nvSpPr>
          <p:cNvPr id="9216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93187" name="Rectangle 2"/>
          <p:cNvSpPr>
            <a:spLocks noGrp="1" noRot="1" noChangeAspect="1" noTextEdit="1"/>
          </p:cNvSpPr>
          <p:nvPr>
            <p:ph type="sldImg"/>
          </p:nvPr>
        </p:nvSpPr>
        <p:spPr>
          <a:ln>
            <a:solidFill>
              <a:srgbClr val="000000">
                <a:alpha val="100000"/>
              </a:srgbClr>
            </a:solidFill>
            <a:miter lim="800000"/>
          </a:ln>
        </p:spPr>
      </p:sp>
      <p:sp>
        <p:nvSpPr>
          <p:cNvPr id="9318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94211" name="Rectangle 2"/>
          <p:cNvSpPr>
            <a:spLocks noGrp="1" noRot="1" noChangeAspect="1" noTextEdit="1"/>
          </p:cNvSpPr>
          <p:nvPr>
            <p:ph type="sldImg"/>
          </p:nvPr>
        </p:nvSpPr>
        <p:spPr>
          <a:ln>
            <a:solidFill>
              <a:srgbClr val="000000">
                <a:alpha val="100000"/>
              </a:srgbClr>
            </a:solidFill>
            <a:miter lim="800000"/>
          </a:ln>
        </p:spPr>
      </p:sp>
      <p:sp>
        <p:nvSpPr>
          <p:cNvPr id="9421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95235" name="Rectangle 2"/>
          <p:cNvSpPr>
            <a:spLocks noGrp="1" noRot="1" noChangeAspect="1" noTextEdit="1"/>
          </p:cNvSpPr>
          <p:nvPr>
            <p:ph type="sldImg"/>
          </p:nvPr>
        </p:nvSpPr>
        <p:spPr>
          <a:ln>
            <a:solidFill>
              <a:srgbClr val="000000">
                <a:alpha val="100000"/>
              </a:srgbClr>
            </a:solidFill>
            <a:miter lim="800000"/>
          </a:ln>
        </p:spPr>
      </p:sp>
      <p:sp>
        <p:nvSpPr>
          <p:cNvPr id="9523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74755" name="Rectangle 2"/>
          <p:cNvSpPr>
            <a:spLocks noGrp="1" noRot="1" noChangeAspect="1" noTextEdit="1"/>
          </p:cNvSpPr>
          <p:nvPr>
            <p:ph type="sldImg"/>
          </p:nvPr>
        </p:nvSpPr>
        <p:spPr>
          <a:ln>
            <a:solidFill>
              <a:srgbClr val="000000">
                <a:alpha val="100000"/>
              </a:srgbClr>
            </a:solidFill>
            <a:miter lim="800000"/>
          </a:ln>
        </p:spPr>
      </p:sp>
      <p:sp>
        <p:nvSpPr>
          <p:cNvPr id="7475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96259" name="Rectangle 2"/>
          <p:cNvSpPr>
            <a:spLocks noGrp="1" noRot="1" noChangeAspect="1" noTextEdit="1"/>
          </p:cNvSpPr>
          <p:nvPr>
            <p:ph type="sldImg"/>
          </p:nvPr>
        </p:nvSpPr>
        <p:spPr>
          <a:ln>
            <a:solidFill>
              <a:srgbClr val="000000">
                <a:alpha val="100000"/>
              </a:srgbClr>
            </a:solidFill>
            <a:miter lim="800000"/>
          </a:ln>
        </p:spPr>
      </p:sp>
      <p:sp>
        <p:nvSpPr>
          <p:cNvPr id="9626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99331" name="Rectangle 2"/>
          <p:cNvSpPr>
            <a:spLocks noGrp="1" noRot="1" noChangeAspect="1" noTextEdit="1"/>
          </p:cNvSpPr>
          <p:nvPr>
            <p:ph type="sldImg"/>
          </p:nvPr>
        </p:nvSpPr>
        <p:spPr>
          <a:ln>
            <a:solidFill>
              <a:srgbClr val="000000">
                <a:alpha val="100000"/>
              </a:srgbClr>
            </a:solidFill>
            <a:miter lim="800000"/>
          </a:ln>
        </p:spPr>
      </p:sp>
      <p:sp>
        <p:nvSpPr>
          <p:cNvPr id="9933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00355" name="Rectangle 2"/>
          <p:cNvSpPr>
            <a:spLocks noGrp="1" noRot="1" noChangeAspect="1" noTextEdit="1"/>
          </p:cNvSpPr>
          <p:nvPr>
            <p:ph type="sldImg"/>
          </p:nvPr>
        </p:nvSpPr>
        <p:spPr>
          <a:ln>
            <a:solidFill>
              <a:srgbClr val="000000">
                <a:alpha val="100000"/>
              </a:srgbClr>
            </a:solidFill>
            <a:miter lim="800000"/>
          </a:ln>
        </p:spPr>
      </p:sp>
      <p:sp>
        <p:nvSpPr>
          <p:cNvPr id="10035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01379" name="Rectangle 2"/>
          <p:cNvSpPr>
            <a:spLocks noGrp="1" noRot="1" noChangeAspect="1" noTextEdit="1"/>
          </p:cNvSpPr>
          <p:nvPr>
            <p:ph type="sldImg"/>
          </p:nvPr>
        </p:nvSpPr>
        <p:spPr>
          <a:ln>
            <a:solidFill>
              <a:srgbClr val="000000">
                <a:alpha val="100000"/>
              </a:srgbClr>
            </a:solidFill>
            <a:miter lim="800000"/>
          </a:ln>
        </p:spPr>
      </p:sp>
      <p:sp>
        <p:nvSpPr>
          <p:cNvPr id="10138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03427" name="Rectangle 2"/>
          <p:cNvSpPr>
            <a:spLocks noGrp="1" noRot="1" noChangeAspect="1" noTextEdit="1"/>
          </p:cNvSpPr>
          <p:nvPr>
            <p:ph type="sldImg"/>
          </p:nvPr>
        </p:nvSpPr>
        <p:spPr>
          <a:ln>
            <a:solidFill>
              <a:srgbClr val="000000">
                <a:alpha val="100000"/>
              </a:srgbClr>
            </a:solidFill>
            <a:miter lim="800000"/>
          </a:ln>
        </p:spPr>
      </p:sp>
      <p:sp>
        <p:nvSpPr>
          <p:cNvPr id="10342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04451" name="Rectangle 2"/>
          <p:cNvSpPr>
            <a:spLocks noGrp="1" noRot="1" noChangeAspect="1" noTextEdit="1"/>
          </p:cNvSpPr>
          <p:nvPr>
            <p:ph type="sldImg"/>
          </p:nvPr>
        </p:nvSpPr>
        <p:spPr>
          <a:ln>
            <a:solidFill>
              <a:srgbClr val="000000">
                <a:alpha val="100000"/>
              </a:srgbClr>
            </a:solidFill>
            <a:miter lim="800000"/>
          </a:ln>
        </p:spPr>
      </p:sp>
      <p:sp>
        <p:nvSpPr>
          <p:cNvPr id="10445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05475" name="Rectangle 2"/>
          <p:cNvSpPr>
            <a:spLocks noGrp="1" noRot="1" noChangeAspect="1" noTextEdit="1"/>
          </p:cNvSpPr>
          <p:nvPr>
            <p:ph type="sldImg"/>
          </p:nvPr>
        </p:nvSpPr>
        <p:spPr>
          <a:ln>
            <a:solidFill>
              <a:srgbClr val="000000">
                <a:alpha val="100000"/>
              </a:srgbClr>
            </a:solidFill>
            <a:miter lim="800000"/>
          </a:ln>
        </p:spPr>
      </p:sp>
      <p:sp>
        <p:nvSpPr>
          <p:cNvPr id="10547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06499" name="Rectangle 2"/>
          <p:cNvSpPr>
            <a:spLocks noGrp="1" noRot="1" noChangeAspect="1" noTextEdit="1"/>
          </p:cNvSpPr>
          <p:nvPr>
            <p:ph type="sldImg"/>
          </p:nvPr>
        </p:nvSpPr>
        <p:spPr>
          <a:ln>
            <a:solidFill>
              <a:srgbClr val="000000">
                <a:alpha val="100000"/>
              </a:srgbClr>
            </a:solidFill>
            <a:miter lim="800000"/>
          </a:ln>
        </p:spPr>
      </p:sp>
      <p:sp>
        <p:nvSpPr>
          <p:cNvPr id="10650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11619" name="Rectangle 2"/>
          <p:cNvSpPr>
            <a:spLocks noGrp="1" noRot="1" noChangeAspect="1" noTextEdit="1"/>
          </p:cNvSpPr>
          <p:nvPr>
            <p:ph type="sldImg"/>
          </p:nvPr>
        </p:nvSpPr>
        <p:spPr>
          <a:ln>
            <a:solidFill>
              <a:srgbClr val="000000">
                <a:alpha val="100000"/>
              </a:srgbClr>
            </a:solidFill>
            <a:miter lim="800000"/>
          </a:ln>
        </p:spPr>
      </p:sp>
      <p:sp>
        <p:nvSpPr>
          <p:cNvPr id="11162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12643" name="Rectangle 2"/>
          <p:cNvSpPr>
            <a:spLocks noGrp="1" noRot="1" noChangeAspect="1" noTextEdit="1"/>
          </p:cNvSpPr>
          <p:nvPr>
            <p:ph type="sldImg"/>
          </p:nvPr>
        </p:nvSpPr>
        <p:spPr>
          <a:ln>
            <a:solidFill>
              <a:srgbClr val="000000">
                <a:alpha val="100000"/>
              </a:srgbClr>
            </a:solidFill>
            <a:miter lim="800000"/>
          </a:ln>
        </p:spPr>
      </p:sp>
      <p:sp>
        <p:nvSpPr>
          <p:cNvPr id="11264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75779" name="Rectangle 2"/>
          <p:cNvSpPr>
            <a:spLocks noGrp="1" noRot="1" noChangeAspect="1" noTextEdit="1"/>
          </p:cNvSpPr>
          <p:nvPr>
            <p:ph type="sldImg"/>
          </p:nvPr>
        </p:nvSpPr>
        <p:spPr>
          <a:ln>
            <a:solidFill>
              <a:srgbClr val="000000">
                <a:alpha val="100000"/>
              </a:srgbClr>
            </a:solidFill>
            <a:miter lim="800000"/>
          </a:ln>
        </p:spPr>
      </p:sp>
      <p:sp>
        <p:nvSpPr>
          <p:cNvPr id="7578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13667" name="Rectangle 2"/>
          <p:cNvSpPr>
            <a:spLocks noGrp="1" noRot="1" noChangeAspect="1" noTextEdit="1"/>
          </p:cNvSpPr>
          <p:nvPr>
            <p:ph type="sldImg"/>
          </p:nvPr>
        </p:nvSpPr>
        <p:spPr>
          <a:ln>
            <a:solidFill>
              <a:srgbClr val="000000">
                <a:alpha val="100000"/>
              </a:srgbClr>
            </a:solidFill>
            <a:miter lim="800000"/>
          </a:ln>
        </p:spPr>
      </p:sp>
      <p:sp>
        <p:nvSpPr>
          <p:cNvPr id="11366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14691" name="Rectangle 2"/>
          <p:cNvSpPr>
            <a:spLocks noGrp="1" noRot="1" noChangeAspect="1" noTextEdit="1"/>
          </p:cNvSpPr>
          <p:nvPr>
            <p:ph type="sldImg"/>
          </p:nvPr>
        </p:nvSpPr>
        <p:spPr>
          <a:ln>
            <a:solidFill>
              <a:srgbClr val="000000">
                <a:alpha val="100000"/>
              </a:srgbClr>
            </a:solidFill>
            <a:miter lim="800000"/>
          </a:ln>
        </p:spPr>
      </p:sp>
      <p:sp>
        <p:nvSpPr>
          <p:cNvPr id="11469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16739" name="Rectangle 2"/>
          <p:cNvSpPr>
            <a:spLocks noGrp="1" noRot="1" noChangeAspect="1" noTextEdit="1"/>
          </p:cNvSpPr>
          <p:nvPr>
            <p:ph type="sldImg"/>
          </p:nvPr>
        </p:nvSpPr>
        <p:spPr>
          <a:ln>
            <a:solidFill>
              <a:srgbClr val="000000">
                <a:alpha val="100000"/>
              </a:srgbClr>
            </a:solidFill>
            <a:miter lim="800000"/>
          </a:ln>
        </p:spPr>
      </p:sp>
      <p:sp>
        <p:nvSpPr>
          <p:cNvPr id="11674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17763" name="Rectangle 2"/>
          <p:cNvSpPr>
            <a:spLocks noGrp="1" noRot="1" noChangeAspect="1" noTextEdit="1"/>
          </p:cNvSpPr>
          <p:nvPr>
            <p:ph type="sldImg"/>
          </p:nvPr>
        </p:nvSpPr>
        <p:spPr>
          <a:ln>
            <a:solidFill>
              <a:srgbClr val="000000">
                <a:alpha val="100000"/>
              </a:srgbClr>
            </a:solidFill>
            <a:miter lim="800000"/>
          </a:ln>
        </p:spPr>
      </p:sp>
      <p:sp>
        <p:nvSpPr>
          <p:cNvPr id="11776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18787" name="Rectangle 2"/>
          <p:cNvSpPr>
            <a:spLocks noGrp="1" noRot="1" noChangeAspect="1" noTextEdit="1"/>
          </p:cNvSpPr>
          <p:nvPr>
            <p:ph type="sldImg"/>
          </p:nvPr>
        </p:nvSpPr>
        <p:spPr>
          <a:ln>
            <a:solidFill>
              <a:srgbClr val="000000">
                <a:alpha val="100000"/>
              </a:srgbClr>
            </a:solidFill>
            <a:miter lim="800000"/>
          </a:ln>
        </p:spPr>
      </p:sp>
      <p:sp>
        <p:nvSpPr>
          <p:cNvPr id="11878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19811" name="Rectangle 2"/>
          <p:cNvSpPr>
            <a:spLocks noGrp="1" noRot="1" noChangeAspect="1" noTextEdit="1"/>
          </p:cNvSpPr>
          <p:nvPr>
            <p:ph type="sldImg"/>
          </p:nvPr>
        </p:nvSpPr>
        <p:spPr>
          <a:ln>
            <a:solidFill>
              <a:srgbClr val="000000">
                <a:alpha val="100000"/>
              </a:srgbClr>
            </a:solidFill>
            <a:miter lim="800000"/>
          </a:ln>
        </p:spPr>
      </p:sp>
      <p:sp>
        <p:nvSpPr>
          <p:cNvPr id="11981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20835" name="Rectangle 2"/>
          <p:cNvSpPr>
            <a:spLocks noGrp="1" noRot="1" noChangeAspect="1" noTextEdit="1"/>
          </p:cNvSpPr>
          <p:nvPr>
            <p:ph type="sldImg"/>
          </p:nvPr>
        </p:nvSpPr>
        <p:spPr>
          <a:ln>
            <a:solidFill>
              <a:srgbClr val="000000">
                <a:alpha val="100000"/>
              </a:srgbClr>
            </a:solidFill>
            <a:miter lim="800000"/>
          </a:ln>
        </p:spPr>
      </p:sp>
      <p:sp>
        <p:nvSpPr>
          <p:cNvPr id="12083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21859" name="Rectangle 2"/>
          <p:cNvSpPr>
            <a:spLocks noGrp="1" noRot="1" noChangeAspect="1" noTextEdit="1"/>
          </p:cNvSpPr>
          <p:nvPr>
            <p:ph type="sldImg"/>
          </p:nvPr>
        </p:nvSpPr>
        <p:spPr>
          <a:ln>
            <a:solidFill>
              <a:srgbClr val="000000">
                <a:alpha val="100000"/>
              </a:srgbClr>
            </a:solidFill>
            <a:miter lim="800000"/>
          </a:ln>
        </p:spPr>
      </p:sp>
      <p:sp>
        <p:nvSpPr>
          <p:cNvPr id="12186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23907" name="Rectangle 2"/>
          <p:cNvSpPr>
            <a:spLocks noGrp="1" noRot="1" noChangeAspect="1" noTextEdit="1"/>
          </p:cNvSpPr>
          <p:nvPr>
            <p:ph type="sldImg"/>
          </p:nvPr>
        </p:nvSpPr>
        <p:spPr>
          <a:ln>
            <a:solidFill>
              <a:srgbClr val="000000">
                <a:alpha val="100000"/>
              </a:srgbClr>
            </a:solidFill>
            <a:miter lim="800000"/>
          </a:ln>
        </p:spPr>
      </p:sp>
      <p:sp>
        <p:nvSpPr>
          <p:cNvPr id="12390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77827" name="Rectangle 2"/>
          <p:cNvSpPr>
            <a:spLocks noGrp="1" noRot="1" noChangeAspect="1" noTextEdit="1"/>
          </p:cNvSpPr>
          <p:nvPr>
            <p:ph type="sldImg"/>
          </p:nvPr>
        </p:nvSpPr>
        <p:spPr>
          <a:ln>
            <a:solidFill>
              <a:srgbClr val="000000">
                <a:alpha val="100000"/>
              </a:srgbClr>
            </a:solidFill>
            <a:miter lim="800000"/>
          </a:ln>
        </p:spPr>
      </p:sp>
      <p:sp>
        <p:nvSpPr>
          <p:cNvPr id="7782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78851" name="Rectangle 2"/>
          <p:cNvSpPr>
            <a:spLocks noGrp="1" noRot="1" noChangeAspect="1" noTextEdit="1"/>
          </p:cNvSpPr>
          <p:nvPr>
            <p:ph type="sldImg"/>
          </p:nvPr>
        </p:nvSpPr>
        <p:spPr>
          <a:ln>
            <a:solidFill>
              <a:srgbClr val="000000">
                <a:alpha val="100000"/>
              </a:srgbClr>
            </a:solidFill>
            <a:miter lim="800000"/>
          </a:ln>
        </p:spPr>
      </p:sp>
      <p:sp>
        <p:nvSpPr>
          <p:cNvPr id="7885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79875" name="Rectangle 2"/>
          <p:cNvSpPr>
            <a:spLocks noGrp="1" noRot="1" noChangeAspect="1" noTextEdit="1"/>
          </p:cNvSpPr>
          <p:nvPr>
            <p:ph type="sldImg"/>
          </p:nvPr>
        </p:nvSpPr>
        <p:spPr>
          <a:ln>
            <a:solidFill>
              <a:srgbClr val="000000">
                <a:alpha val="100000"/>
              </a:srgbClr>
            </a:solidFill>
            <a:miter lim="800000"/>
          </a:ln>
        </p:spPr>
      </p:sp>
      <p:sp>
        <p:nvSpPr>
          <p:cNvPr id="7987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80899" name="Rectangle 2"/>
          <p:cNvSpPr>
            <a:spLocks noGrp="1" noRot="1" noChangeAspect="1" noTextEdit="1"/>
          </p:cNvSpPr>
          <p:nvPr>
            <p:ph type="sldImg"/>
          </p:nvPr>
        </p:nvSpPr>
        <p:spPr>
          <a:ln>
            <a:solidFill>
              <a:srgbClr val="000000">
                <a:alpha val="100000"/>
              </a:srgbClr>
            </a:solidFill>
            <a:miter lim="800000"/>
          </a:ln>
        </p:spPr>
      </p:sp>
      <p:sp>
        <p:nvSpPr>
          <p:cNvPr id="8090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81923" name="Rectangle 2"/>
          <p:cNvSpPr>
            <a:spLocks noGrp="1" noRot="1" noChangeAspect="1" noTextEdit="1"/>
          </p:cNvSpPr>
          <p:nvPr>
            <p:ph type="sldImg"/>
          </p:nvPr>
        </p:nvSpPr>
        <p:spPr>
          <a:ln>
            <a:solidFill>
              <a:srgbClr val="000000">
                <a:alpha val="100000"/>
              </a:srgbClr>
            </a:solidFill>
            <a:miter lim="800000"/>
          </a:ln>
        </p:spPr>
      </p:sp>
      <p:sp>
        <p:nvSpPr>
          <p:cNvPr id="8192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82947" name="Rectangle 2"/>
          <p:cNvSpPr>
            <a:spLocks noGrp="1" noRot="1" noChangeAspect="1" noTextEdit="1"/>
          </p:cNvSpPr>
          <p:nvPr>
            <p:ph type="sldImg"/>
          </p:nvPr>
        </p:nvSpPr>
        <p:spPr>
          <a:ln>
            <a:solidFill>
              <a:srgbClr val="000000">
                <a:alpha val="100000"/>
              </a:srgbClr>
            </a:solidFill>
            <a:miter lim="800000"/>
          </a:ln>
        </p:spPr>
      </p:sp>
      <p:sp>
        <p:nvSpPr>
          <p:cNvPr id="8294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C158AFD2-F878-4944-B382-B9B36D816328}"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C158AFD2-F878-4944-B382-B9B36D816328}"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C158AFD2-F878-4944-B382-B9B36D816328}"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16E0D5A6-5D08-4C7E-9A18-F4734B187CB9}"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16E0D5A6-5D08-4C7E-9A18-F4734B187CB9}"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16E0D5A6-5D08-4C7E-9A18-F4734B187CB9}"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16E0D5A6-5D08-4C7E-9A18-F4734B187CB9}"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16E0D5A6-5D08-4C7E-9A18-F4734B187CB9}"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16E0D5A6-5D08-4C7E-9A18-F4734B187CB9}"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16E0D5A6-5D08-4C7E-9A18-F4734B187CB9}"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16E0D5A6-5D08-4C7E-9A18-F4734B187CB9}"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C158AFD2-F878-4944-B382-B9B36D816328}"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16E0D5A6-5D08-4C7E-9A18-F4734B187CB9}"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16E0D5A6-5D08-4C7E-9A18-F4734B187CB9}"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16E0D5A6-5D08-4C7E-9A18-F4734B187CB9}"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42925" indent="0" algn="ctr">
              <a:buNone/>
              <a:defRPr/>
            </a:lvl2pPr>
            <a:lvl3pPr marL="1085215" indent="0" algn="ctr">
              <a:buNone/>
              <a:defRPr/>
            </a:lvl3pPr>
            <a:lvl4pPr marL="1628140" indent="0" algn="ctr">
              <a:buNone/>
              <a:defRPr/>
            </a:lvl4pPr>
            <a:lvl5pPr marL="2171065" indent="0" algn="ctr">
              <a:buNone/>
              <a:defRPr/>
            </a:lvl5pPr>
            <a:lvl6pPr marL="2713990" indent="0" algn="ctr">
              <a:buNone/>
              <a:defRPr/>
            </a:lvl6pPr>
            <a:lvl7pPr marL="3256280" indent="0" algn="ctr">
              <a:buNone/>
              <a:defRPr/>
            </a:lvl7pPr>
            <a:lvl8pPr marL="3799205" indent="0" algn="ctr">
              <a:buNone/>
              <a:defRPr/>
            </a:lvl8pPr>
            <a:lvl9pPr marL="4342130" indent="0" algn="ctr">
              <a:buNone/>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0"/>
            <a:ext cx="10363200" cy="1362075"/>
          </a:xfrm>
        </p:spPr>
        <p:txBody>
          <a:bodyPr anchor="t"/>
          <a:lstStyle>
            <a:lvl1pPr algn="l">
              <a:defRPr sz="4725" b="1" cap="all"/>
            </a:lvl1pPr>
          </a:lstStyle>
          <a:p>
            <a:r>
              <a:rPr lang="en-US"/>
              <a:t>Click to edit Master title style</a:t>
            </a:r>
            <a:endParaRPr lang="en-US"/>
          </a:p>
        </p:txBody>
      </p:sp>
      <p:sp>
        <p:nvSpPr>
          <p:cNvPr id="3" name="Text Placeholder 2"/>
          <p:cNvSpPr>
            <a:spLocks noGrp="1"/>
          </p:cNvSpPr>
          <p:nvPr>
            <p:ph type="body" idx="1"/>
          </p:nvPr>
        </p:nvSpPr>
        <p:spPr>
          <a:xfrm>
            <a:off x="963085" y="2906714"/>
            <a:ext cx="10363200" cy="1500187"/>
          </a:xfrm>
        </p:spPr>
        <p:txBody>
          <a:bodyPr anchor="b"/>
          <a:lstStyle>
            <a:lvl1pPr marL="0" indent="0">
              <a:buNone/>
              <a:defRPr sz="2400"/>
            </a:lvl1pPr>
            <a:lvl2pPr marL="542925" indent="0">
              <a:buNone/>
              <a:defRPr sz="2100"/>
            </a:lvl2pPr>
            <a:lvl3pPr marL="1085215" indent="0">
              <a:buNone/>
              <a:defRPr sz="1875"/>
            </a:lvl3pPr>
            <a:lvl4pPr marL="1628140" indent="0">
              <a:buNone/>
              <a:defRPr sz="1650"/>
            </a:lvl4pPr>
            <a:lvl5pPr marL="2171065" indent="0">
              <a:buNone/>
              <a:defRPr sz="1650"/>
            </a:lvl5pPr>
            <a:lvl6pPr marL="2713990" indent="0">
              <a:buNone/>
              <a:defRPr sz="1650"/>
            </a:lvl6pPr>
            <a:lvl7pPr marL="3256280" indent="0">
              <a:buNone/>
              <a:defRPr sz="1650"/>
            </a:lvl7pPr>
            <a:lvl8pPr marL="3799205" indent="0">
              <a:buNone/>
              <a:defRPr sz="1650"/>
            </a:lvl8pPr>
            <a:lvl9pPr marL="4342130" indent="0">
              <a:buNone/>
              <a:defRPr sz="165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300"/>
            </a:lvl1pPr>
            <a:lvl2pPr>
              <a:defRPr sz="285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300"/>
            </a:lvl1pPr>
            <a:lvl2pPr>
              <a:defRPr sz="285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50" b="1"/>
            </a:lvl1pPr>
            <a:lvl2pPr marL="542925" indent="0">
              <a:buNone/>
              <a:defRPr sz="2400" b="1"/>
            </a:lvl2pPr>
            <a:lvl3pPr marL="1085215" indent="0">
              <a:buNone/>
              <a:defRPr sz="2100" b="1"/>
            </a:lvl3pPr>
            <a:lvl4pPr marL="1628140" indent="0">
              <a:buNone/>
              <a:defRPr sz="1875" b="1"/>
            </a:lvl4pPr>
            <a:lvl5pPr marL="2171065" indent="0">
              <a:buNone/>
              <a:defRPr sz="1875" b="1"/>
            </a:lvl5pPr>
            <a:lvl6pPr marL="2713990" indent="0">
              <a:buNone/>
              <a:defRPr sz="1875" b="1"/>
            </a:lvl6pPr>
            <a:lvl7pPr marL="3256280" indent="0">
              <a:buNone/>
              <a:defRPr sz="1875" b="1"/>
            </a:lvl7pPr>
            <a:lvl8pPr marL="3799205" indent="0">
              <a:buNone/>
              <a:defRPr sz="1875" b="1"/>
            </a:lvl8pPr>
            <a:lvl9pPr marL="4342130" indent="0">
              <a:buNone/>
              <a:defRPr sz="1875"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8" cy="3951288"/>
          </a:xfrm>
        </p:spPr>
        <p:txBody>
          <a:bodyPr/>
          <a:lstStyle>
            <a:lvl1pPr>
              <a:defRPr sz="2850"/>
            </a:lvl1pPr>
            <a:lvl2pPr>
              <a:defRPr sz="2400"/>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850" b="1"/>
            </a:lvl1pPr>
            <a:lvl2pPr marL="542925" indent="0">
              <a:buNone/>
              <a:defRPr sz="2400" b="1"/>
            </a:lvl2pPr>
            <a:lvl3pPr marL="1085215" indent="0">
              <a:buNone/>
              <a:defRPr sz="2100" b="1"/>
            </a:lvl3pPr>
            <a:lvl4pPr marL="1628140" indent="0">
              <a:buNone/>
              <a:defRPr sz="1875" b="1"/>
            </a:lvl4pPr>
            <a:lvl5pPr marL="2171065" indent="0">
              <a:buNone/>
              <a:defRPr sz="1875" b="1"/>
            </a:lvl5pPr>
            <a:lvl6pPr marL="2713990" indent="0">
              <a:buNone/>
              <a:defRPr sz="1875" b="1"/>
            </a:lvl6pPr>
            <a:lvl7pPr marL="3256280" indent="0">
              <a:buNone/>
              <a:defRPr sz="1875" b="1"/>
            </a:lvl7pPr>
            <a:lvl8pPr marL="3799205" indent="0">
              <a:buNone/>
              <a:defRPr sz="1875" b="1"/>
            </a:lvl8pPr>
            <a:lvl9pPr marL="4342130" indent="0">
              <a:buNone/>
              <a:defRPr sz="1875" b="1"/>
            </a:lvl9pPr>
          </a:lstStyle>
          <a:p>
            <a:pPr lvl="0"/>
            <a:r>
              <a:rPr lang="en-US"/>
              <a:t>Click to edit Master text styles</a:t>
            </a:r>
            <a:endParaRPr lang="en-US"/>
          </a:p>
        </p:txBody>
      </p:sp>
      <p:sp>
        <p:nvSpPr>
          <p:cNvPr id="6" name="Content Placeholder 5"/>
          <p:cNvSpPr>
            <a:spLocks noGrp="1"/>
          </p:cNvSpPr>
          <p:nvPr>
            <p:ph sz="quarter" idx="4"/>
          </p:nvPr>
        </p:nvSpPr>
        <p:spPr>
          <a:xfrm>
            <a:off x="6193367" y="2174875"/>
            <a:ext cx="5389034" cy="3951288"/>
          </a:xfrm>
        </p:spPr>
        <p:txBody>
          <a:bodyPr/>
          <a:lstStyle>
            <a:lvl1pPr>
              <a:defRPr sz="2850"/>
            </a:lvl1pPr>
            <a:lvl2pPr>
              <a:defRPr sz="2400"/>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C158AFD2-F878-4944-B382-B9B36D816328}"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400" b="1"/>
            </a:lvl1pPr>
          </a:lstStyle>
          <a:p>
            <a:r>
              <a:rPr lang="en-US"/>
              <a:t>Click to edit Master title style</a:t>
            </a:r>
            <a:endParaRPr lang="en-US"/>
          </a:p>
        </p:txBody>
      </p:sp>
      <p:sp>
        <p:nvSpPr>
          <p:cNvPr id="3" name="Content Placeholder 2"/>
          <p:cNvSpPr>
            <a:spLocks noGrp="1"/>
          </p:cNvSpPr>
          <p:nvPr>
            <p:ph idx="1"/>
          </p:nvPr>
        </p:nvSpPr>
        <p:spPr>
          <a:xfrm>
            <a:off x="4766734" y="273051"/>
            <a:ext cx="6815666" cy="5853113"/>
          </a:xfrm>
        </p:spPr>
        <p:txBody>
          <a:bodyPr/>
          <a:lstStyle>
            <a:lvl1pPr>
              <a:defRPr sz="3825"/>
            </a:lvl1pPr>
            <a:lvl2pPr>
              <a:defRPr sz="3300"/>
            </a:lvl2pPr>
            <a:lvl3pPr>
              <a:defRPr sz="285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650"/>
            </a:lvl1pPr>
            <a:lvl2pPr marL="542925" indent="0">
              <a:buNone/>
              <a:defRPr sz="1425"/>
            </a:lvl2pPr>
            <a:lvl3pPr marL="1085215" indent="0">
              <a:buNone/>
              <a:defRPr sz="1200"/>
            </a:lvl3pPr>
            <a:lvl4pPr marL="1628140" indent="0">
              <a:buNone/>
              <a:defRPr sz="1050"/>
            </a:lvl4pPr>
            <a:lvl5pPr marL="2171065" indent="0">
              <a:buNone/>
              <a:defRPr sz="1050"/>
            </a:lvl5pPr>
            <a:lvl6pPr marL="2713990" indent="0">
              <a:buNone/>
              <a:defRPr sz="1050"/>
            </a:lvl6pPr>
            <a:lvl7pPr marL="3256280" indent="0">
              <a:buNone/>
              <a:defRPr sz="1050"/>
            </a:lvl7pPr>
            <a:lvl8pPr marL="3799205" indent="0">
              <a:buNone/>
              <a:defRPr sz="1050"/>
            </a:lvl8pPr>
            <a:lvl9pPr marL="4342130" indent="0">
              <a:buNone/>
              <a:defRPr sz="105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400" b="1"/>
            </a:lvl1pPr>
          </a:lstStyle>
          <a:p>
            <a:r>
              <a:rPr lang="en-US"/>
              <a:t>Click to edit Master title style</a:t>
            </a:r>
            <a:endParaRPr lang="en-US"/>
          </a:p>
        </p:txBody>
      </p:sp>
      <p:sp>
        <p:nvSpPr>
          <p:cNvPr id="3" name="Picture Placeholder 2"/>
          <p:cNvSpPr>
            <a:spLocks noGrp="1"/>
          </p:cNvSpPr>
          <p:nvPr>
            <p:ph type="pic" idx="1"/>
          </p:nvPr>
        </p:nvSpPr>
        <p:spPr>
          <a:xfrm>
            <a:off x="2389718" y="612775"/>
            <a:ext cx="7315200" cy="4114800"/>
          </a:xfrm>
        </p:spPr>
        <p:txBody>
          <a:bodyPr vert="horz" wrap="square" lIns="144731" tIns="72366" rIns="144731" bIns="72366" numCol="1" anchor="t" anchorCtr="0" compatLnSpc="1"/>
          <a:lstStyle>
            <a:lvl1pPr marL="0" indent="0">
              <a:buNone/>
              <a:defRPr sz="3825"/>
            </a:lvl1pPr>
            <a:lvl2pPr marL="542925" indent="0">
              <a:buNone/>
              <a:defRPr sz="3300"/>
            </a:lvl2pPr>
            <a:lvl3pPr marL="1085215" indent="0">
              <a:buNone/>
              <a:defRPr sz="2850"/>
            </a:lvl3pPr>
            <a:lvl4pPr marL="1628140" indent="0">
              <a:buNone/>
              <a:defRPr sz="2400"/>
            </a:lvl4pPr>
            <a:lvl5pPr marL="2171065" indent="0">
              <a:buNone/>
              <a:defRPr sz="2400"/>
            </a:lvl5pPr>
            <a:lvl6pPr marL="2713990" indent="0">
              <a:buNone/>
              <a:defRPr sz="2400"/>
            </a:lvl6pPr>
            <a:lvl7pPr marL="3256280" indent="0">
              <a:buNone/>
              <a:defRPr sz="2400"/>
            </a:lvl7pPr>
            <a:lvl8pPr marL="3799205" indent="0">
              <a:buNone/>
              <a:defRPr sz="2400"/>
            </a:lvl8pPr>
            <a:lvl9pPr marL="4342130" indent="0">
              <a:buNone/>
              <a:defRPr sz="24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825"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650"/>
            </a:lvl1pPr>
            <a:lvl2pPr marL="542925" indent="0">
              <a:buNone/>
              <a:defRPr sz="1425"/>
            </a:lvl2pPr>
            <a:lvl3pPr marL="1085215" indent="0">
              <a:buNone/>
              <a:defRPr sz="1200"/>
            </a:lvl3pPr>
            <a:lvl4pPr marL="1628140" indent="0">
              <a:buNone/>
              <a:defRPr sz="1050"/>
            </a:lvl4pPr>
            <a:lvl5pPr marL="2171065" indent="0">
              <a:buNone/>
              <a:defRPr sz="1050"/>
            </a:lvl5pPr>
            <a:lvl6pPr marL="2713990" indent="0">
              <a:buNone/>
              <a:defRPr sz="1050"/>
            </a:lvl6pPr>
            <a:lvl7pPr marL="3256280" indent="0">
              <a:buNone/>
              <a:defRPr sz="1050"/>
            </a:lvl7pPr>
            <a:lvl8pPr marL="3799205" indent="0">
              <a:buNone/>
              <a:defRPr sz="1050"/>
            </a:lvl8pPr>
            <a:lvl9pPr marL="4342130" indent="0">
              <a:buNone/>
              <a:defRPr sz="105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defTabSz="457200" eaLnBrk="0" fontAlgn="base" hangingPunct="0">
              <a:spcBef>
                <a:spcPct val="0"/>
              </a:spcBef>
              <a:spcAft>
                <a:spcPct val="0"/>
              </a:spcAft>
              <a:defRPr>
                <a:latin typeface="Times New Roman" panose="02020603050405020304" pitchFamily="18" charset="0"/>
              </a:defRPr>
            </a:lvl1pPr>
          </a:lstStyle>
          <a:p>
            <a:pPr marL="0" marR="0" lvl="0" indent="0" algn="l" defTabSz="457200" rtl="0" eaLnBrk="0" fontAlgn="base" latinLnBrk="0" hangingPunct="0">
              <a:lnSpc>
                <a:spcPct val="100000"/>
              </a:lnSpc>
              <a:spcBef>
                <a:spcPct val="0"/>
              </a:spcBef>
              <a:spcAft>
                <a:spcPct val="0"/>
              </a:spcAft>
              <a:buClrTx/>
              <a:buSzTx/>
              <a:buFontTx/>
              <a:buNone/>
              <a:defRPr/>
            </a:pPr>
            <a:fld id="{D20DB027-F926-4FFF-BDC5-C493C0A87213}" type="datetimeFigureOut">
              <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defTabSz="457200" eaLnBrk="0" fontAlgn="base" hangingPunct="0">
              <a:spcBef>
                <a:spcPct val="0"/>
              </a:spcBef>
              <a:spcAft>
                <a:spcPct val="0"/>
              </a:spcAft>
              <a:defRPr>
                <a:latin typeface="Times New Roman" panose="02020603050405020304" pitchFamily="18" charset="0"/>
              </a:defRPr>
            </a:lvl1pP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p>
            <a:pPr algn="r">
              <a:buNone/>
            </a:pPr>
            <a:fld id="{9A0DB2DC-4C9A-4742-B13C-FB6460FD3503}" type="slidenum">
              <a:rPr lang="en-US" dirty="0"/>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defTabSz="457200" eaLnBrk="0" fontAlgn="base" hangingPunct="0">
              <a:spcBef>
                <a:spcPct val="0"/>
              </a:spcBef>
              <a:spcAft>
                <a:spcPct val="0"/>
              </a:spcAft>
              <a:defRPr>
                <a:latin typeface="Times New Roman" panose="02020603050405020304" pitchFamily="18" charset="0"/>
              </a:defRPr>
            </a:lvl1pPr>
          </a:lstStyle>
          <a:p>
            <a:pPr marL="0" marR="0" lvl="0" indent="0" algn="l" defTabSz="457200" rtl="0" eaLnBrk="0" fontAlgn="base" latinLnBrk="0" hangingPunct="0">
              <a:lnSpc>
                <a:spcPct val="100000"/>
              </a:lnSpc>
              <a:spcBef>
                <a:spcPct val="0"/>
              </a:spcBef>
              <a:spcAft>
                <a:spcPct val="0"/>
              </a:spcAft>
              <a:buClrTx/>
              <a:buSzTx/>
              <a:buFontTx/>
              <a:buNone/>
              <a:defRPr/>
            </a:pPr>
            <a:fld id="{2A4BF579-D644-41AF-A613-D79385D54ACD}" type="datetimeFigureOut">
              <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defTabSz="457200" eaLnBrk="0" fontAlgn="base" hangingPunct="0">
              <a:spcBef>
                <a:spcPct val="0"/>
              </a:spcBef>
              <a:spcAft>
                <a:spcPct val="0"/>
              </a:spcAft>
              <a:defRPr>
                <a:latin typeface="Times New Roman" panose="02020603050405020304" pitchFamily="18" charset="0"/>
              </a:defRPr>
            </a:lvl1pP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p>
            <a:pPr algn="r">
              <a:buNone/>
            </a:pPr>
            <a:fld id="{9A0DB2DC-4C9A-4742-B13C-FB6460FD3503}" type="slidenum">
              <a:rPr lang="en-US" dirty="0"/>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defTabSz="457200" eaLnBrk="0" fontAlgn="base" hangingPunct="0">
              <a:spcBef>
                <a:spcPct val="0"/>
              </a:spcBef>
              <a:spcAft>
                <a:spcPct val="0"/>
              </a:spcAft>
              <a:defRPr>
                <a:latin typeface="Times New Roman" panose="02020603050405020304" pitchFamily="18" charset="0"/>
              </a:defRPr>
            </a:lvl1pPr>
          </a:lstStyle>
          <a:p>
            <a:pPr marL="0" marR="0" lvl="0" indent="0" algn="l" defTabSz="457200" rtl="0" eaLnBrk="0" fontAlgn="base" latinLnBrk="0" hangingPunct="0">
              <a:lnSpc>
                <a:spcPct val="100000"/>
              </a:lnSpc>
              <a:spcBef>
                <a:spcPct val="0"/>
              </a:spcBef>
              <a:spcAft>
                <a:spcPct val="0"/>
              </a:spcAft>
              <a:buClrTx/>
              <a:buSzTx/>
              <a:buFontTx/>
              <a:buNone/>
              <a:defRPr/>
            </a:pPr>
            <a:fld id="{E3BAF9AD-C247-468E-8878-5A22C9BE46B2}" type="datetimeFigureOut">
              <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defTabSz="457200" eaLnBrk="0" fontAlgn="base" hangingPunct="0">
              <a:spcBef>
                <a:spcPct val="0"/>
              </a:spcBef>
              <a:spcAft>
                <a:spcPct val="0"/>
              </a:spcAft>
              <a:defRPr>
                <a:latin typeface="Times New Roman" panose="02020603050405020304" pitchFamily="18" charset="0"/>
              </a:defRPr>
            </a:lvl1pP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p>
            <a:pPr algn="r">
              <a:buNone/>
            </a:pPr>
            <a:fld id="{9A0DB2DC-4C9A-4742-B13C-FB6460FD3503}" type="slidenum">
              <a:rPr lang="en-US" dirty="0"/>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4"/>
          <p:cNvSpPr>
            <a:spLocks noGrp="1"/>
          </p:cNvSpPr>
          <p:nvPr>
            <p:ph type="dt" sz="half" idx="12"/>
          </p:nvPr>
        </p:nvSpPr>
        <p:spPr>
          <a:xfrm>
            <a:off x="838200" y="6356350"/>
            <a:ext cx="2743200" cy="365125"/>
          </a:xfrm>
          <a:prstGeom prst="rect">
            <a:avLst/>
          </a:prstGeom>
        </p:spPr>
        <p:txBody>
          <a:bodyPr vert="horz" lIns="91440" tIns="45720" rIns="91440" bIns="45720" rtlCol="0" anchor="ctr"/>
          <a:lstStyle>
            <a:lvl1pPr defTabSz="457200" eaLnBrk="0" fontAlgn="base" hangingPunct="0">
              <a:spcBef>
                <a:spcPct val="0"/>
              </a:spcBef>
              <a:spcAft>
                <a:spcPct val="0"/>
              </a:spcAft>
              <a:defRPr>
                <a:latin typeface="Times New Roman" panose="02020603050405020304" pitchFamily="18" charset="0"/>
              </a:defRPr>
            </a:lvl1pPr>
          </a:lstStyle>
          <a:p>
            <a:pPr marL="0" marR="0" lvl="0" indent="0" algn="l" defTabSz="457200" rtl="0" eaLnBrk="0" fontAlgn="base" latinLnBrk="0" hangingPunct="0">
              <a:lnSpc>
                <a:spcPct val="100000"/>
              </a:lnSpc>
              <a:spcBef>
                <a:spcPct val="0"/>
              </a:spcBef>
              <a:spcAft>
                <a:spcPct val="0"/>
              </a:spcAft>
              <a:buClrTx/>
              <a:buSzTx/>
              <a:buFontTx/>
              <a:buNone/>
              <a:defRPr/>
            </a:pPr>
            <a:fld id="{C1E59FCC-8281-44D7-BF8D-87714733963C}" type="datetimeFigureOut">
              <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5"/>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defTabSz="457200" eaLnBrk="0" fontAlgn="base" hangingPunct="0">
              <a:spcBef>
                <a:spcPct val="0"/>
              </a:spcBef>
              <a:spcAft>
                <a:spcPct val="0"/>
              </a:spcAft>
              <a:defRPr>
                <a:latin typeface="Times New Roman" panose="02020603050405020304" pitchFamily="18" charset="0"/>
              </a:defRPr>
            </a:lvl1pP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p>
            <a:pPr algn="r">
              <a:buNone/>
            </a:pPr>
            <a:fld id="{9A0DB2DC-4C9A-4742-B13C-FB6460FD3503}" type="slidenum">
              <a:rPr lang="en-US" dirty="0"/>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2"/>
          </p:nvPr>
        </p:nvSpPr>
        <p:spPr>
          <a:xfrm>
            <a:off x="838200" y="6356350"/>
            <a:ext cx="2743200" cy="365125"/>
          </a:xfrm>
          <a:prstGeom prst="rect">
            <a:avLst/>
          </a:prstGeom>
        </p:spPr>
        <p:txBody>
          <a:bodyPr vert="horz" lIns="91440" tIns="45720" rIns="91440" bIns="45720" rtlCol="0" anchor="ctr"/>
          <a:lstStyle>
            <a:lvl1pPr defTabSz="457200" eaLnBrk="0" fontAlgn="base" hangingPunct="0">
              <a:spcBef>
                <a:spcPct val="0"/>
              </a:spcBef>
              <a:spcAft>
                <a:spcPct val="0"/>
              </a:spcAft>
              <a:defRPr>
                <a:latin typeface="Times New Roman" panose="02020603050405020304" pitchFamily="18" charset="0"/>
              </a:defRPr>
            </a:lvl1pPr>
          </a:lstStyle>
          <a:p>
            <a:pPr marL="0" marR="0" lvl="0" indent="0" algn="l" defTabSz="457200" rtl="0" eaLnBrk="0" fontAlgn="base" latinLnBrk="0" hangingPunct="0">
              <a:lnSpc>
                <a:spcPct val="100000"/>
              </a:lnSpc>
              <a:spcBef>
                <a:spcPct val="0"/>
              </a:spcBef>
              <a:spcAft>
                <a:spcPct val="0"/>
              </a:spcAft>
              <a:buClrTx/>
              <a:buSzTx/>
              <a:buFontTx/>
              <a:buNone/>
              <a:defRPr/>
            </a:pPr>
            <a:fld id="{109B63AE-66F3-4C25-A27B-6AE84A0EBBBF}" type="datetimeFigureOut">
              <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7"/>
          <p:cNvSpPr>
            <a:spLocks noGrp="1"/>
          </p:cNvSpPr>
          <p:nvPr>
            <p:ph type="ftr" sz="quarter" idx="13"/>
          </p:nvPr>
        </p:nvSpPr>
        <p:spPr>
          <a:xfrm>
            <a:off x="4038600" y="6356350"/>
            <a:ext cx="4114800" cy="365125"/>
          </a:xfrm>
          <a:prstGeom prst="rect">
            <a:avLst/>
          </a:prstGeom>
        </p:spPr>
        <p:txBody>
          <a:bodyPr vert="horz" lIns="91440" tIns="45720" rIns="91440" bIns="45720" rtlCol="0" anchor="ctr"/>
          <a:lstStyle>
            <a:lvl1pPr defTabSz="457200" eaLnBrk="0" fontAlgn="base" hangingPunct="0">
              <a:spcBef>
                <a:spcPct val="0"/>
              </a:spcBef>
              <a:spcAft>
                <a:spcPct val="0"/>
              </a:spcAft>
              <a:defRPr>
                <a:latin typeface="Times New Roman" panose="02020603050405020304" pitchFamily="18" charset="0"/>
              </a:defRPr>
            </a:lvl1pP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8"/>
          <p:cNvSpPr>
            <a:spLocks noGrp="1"/>
          </p:cNvSpPr>
          <p:nvPr>
            <p:ph type="sldNum" sz="quarter" idx="14"/>
          </p:nvPr>
        </p:nvSpPr>
        <p:spPr>
          <a:xfrm>
            <a:off x="8610600" y="6356350"/>
            <a:ext cx="2743200" cy="365125"/>
          </a:xfrm>
          <a:prstGeom prst="rect">
            <a:avLst/>
          </a:prstGeom>
        </p:spPr>
        <p:txBody>
          <a:bodyPr vert="horz" lIns="91440" tIns="45720" rIns="91440" bIns="45720" rtlCol="0" anchor="ctr"/>
          <a:p>
            <a:pPr algn="r">
              <a:buNone/>
            </a:pPr>
            <a:fld id="{9A0DB2DC-4C9A-4742-B13C-FB6460FD3503}" type="slidenum">
              <a:rPr lang="en-US" dirty="0"/>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7" name="Date Placeholder 2"/>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defTabSz="457200" eaLnBrk="0" fontAlgn="base" hangingPunct="0">
              <a:spcBef>
                <a:spcPct val="0"/>
              </a:spcBef>
              <a:spcAft>
                <a:spcPct val="0"/>
              </a:spcAft>
              <a:defRPr>
                <a:latin typeface="Times New Roman" panose="02020603050405020304" pitchFamily="18" charset="0"/>
              </a:defRPr>
            </a:lvl1pPr>
          </a:lstStyle>
          <a:p>
            <a:pPr marL="0" marR="0" lvl="0" indent="0" algn="l" defTabSz="457200" rtl="0" eaLnBrk="0" fontAlgn="base" latinLnBrk="0" hangingPunct="0">
              <a:lnSpc>
                <a:spcPct val="100000"/>
              </a:lnSpc>
              <a:spcBef>
                <a:spcPct val="0"/>
              </a:spcBef>
              <a:spcAft>
                <a:spcPct val="0"/>
              </a:spcAft>
              <a:buClrTx/>
              <a:buSzTx/>
              <a:buFontTx/>
              <a:buNone/>
              <a:defRPr/>
            </a:pPr>
            <a:fld id="{8787BE52-AFCD-46CA-9AB4-1F961F996B1C}" type="datetimeFigureOut">
              <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3"/>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defTabSz="457200" eaLnBrk="0" fontAlgn="base" hangingPunct="0">
              <a:spcBef>
                <a:spcPct val="0"/>
              </a:spcBef>
              <a:spcAft>
                <a:spcPct val="0"/>
              </a:spcAft>
              <a:defRPr>
                <a:latin typeface="Times New Roman" panose="02020603050405020304" pitchFamily="18" charset="0"/>
              </a:defRPr>
            </a:lvl1pP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4"/>
          <p:cNvSpPr>
            <a:spLocks noGrp="1"/>
          </p:cNvSpPr>
          <p:nvPr>
            <p:ph type="sldNum" sz="quarter" idx="4"/>
          </p:nvPr>
        </p:nvSpPr>
        <p:spPr>
          <a:xfrm>
            <a:off x="8610600" y="6356350"/>
            <a:ext cx="2743200" cy="365125"/>
          </a:xfrm>
          <a:prstGeom prst="rect">
            <a:avLst/>
          </a:prstGeom>
        </p:spPr>
        <p:txBody>
          <a:bodyPr vert="horz" lIns="91440" tIns="45720" rIns="91440" bIns="45720" rtlCol="0" anchor="ctr"/>
          <a:p>
            <a:pPr algn="r">
              <a:buNone/>
            </a:pPr>
            <a:fld id="{9A0DB2DC-4C9A-4742-B13C-FB6460FD3503}" type="slidenum">
              <a:rPr lang="en-US" dirty="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C158AFD2-F878-4944-B382-B9B36D816328}"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defTabSz="457200" eaLnBrk="0" fontAlgn="base" hangingPunct="0">
              <a:spcBef>
                <a:spcPct val="0"/>
              </a:spcBef>
              <a:spcAft>
                <a:spcPct val="0"/>
              </a:spcAft>
              <a:defRPr>
                <a:latin typeface="Times New Roman" panose="02020603050405020304" pitchFamily="18" charset="0"/>
              </a:defRPr>
            </a:lvl1pPr>
          </a:lstStyle>
          <a:p>
            <a:pPr marL="0" marR="0" lvl="0" indent="0" algn="l" defTabSz="457200" rtl="0" eaLnBrk="0" fontAlgn="base" latinLnBrk="0" hangingPunct="0">
              <a:lnSpc>
                <a:spcPct val="100000"/>
              </a:lnSpc>
              <a:spcBef>
                <a:spcPct val="0"/>
              </a:spcBef>
              <a:spcAft>
                <a:spcPct val="0"/>
              </a:spcAft>
              <a:buClrTx/>
              <a:buSzTx/>
              <a:buFontTx/>
              <a:buNone/>
              <a:defRPr/>
            </a:pPr>
            <a:fld id="{FDB85F4C-43A5-4162-B1BB-E0054109813F}" type="datetimeFigureOut">
              <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defTabSz="457200" eaLnBrk="0" fontAlgn="base" hangingPunct="0">
              <a:spcBef>
                <a:spcPct val="0"/>
              </a:spcBef>
              <a:spcAft>
                <a:spcPct val="0"/>
              </a:spcAft>
              <a:defRPr>
                <a:latin typeface="Times New Roman" panose="02020603050405020304" pitchFamily="18" charset="0"/>
              </a:defRPr>
            </a:lvl1pP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3"/>
          <p:cNvSpPr>
            <a:spLocks noGrp="1"/>
          </p:cNvSpPr>
          <p:nvPr>
            <p:ph type="sldNum" sz="quarter" idx="4"/>
          </p:nvPr>
        </p:nvSpPr>
        <p:spPr>
          <a:xfrm>
            <a:off x="8610600" y="6356350"/>
            <a:ext cx="2743200" cy="365125"/>
          </a:xfrm>
          <a:prstGeom prst="rect">
            <a:avLst/>
          </a:prstGeom>
        </p:spPr>
        <p:txBody>
          <a:bodyPr vert="horz" lIns="91440" tIns="45720" rIns="91440" bIns="45720" rtlCol="0" anchor="ctr"/>
          <a:p>
            <a:pPr algn="r">
              <a:buNone/>
            </a:pPr>
            <a:fld id="{9A0DB2DC-4C9A-4742-B13C-FB6460FD3503}" type="slidenum">
              <a:rPr lang="en-US" dirty="0"/>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7" name="Date Placeholder 4"/>
          <p:cNvSpPr>
            <a:spLocks noGrp="1"/>
          </p:cNvSpPr>
          <p:nvPr>
            <p:ph type="dt" sz="half" idx="12"/>
          </p:nvPr>
        </p:nvSpPr>
        <p:spPr>
          <a:xfrm>
            <a:off x="838200" y="6356350"/>
            <a:ext cx="2743200" cy="365125"/>
          </a:xfrm>
          <a:prstGeom prst="rect">
            <a:avLst/>
          </a:prstGeom>
        </p:spPr>
        <p:txBody>
          <a:bodyPr vert="horz" lIns="91440" tIns="45720" rIns="91440" bIns="45720" rtlCol="0" anchor="ctr"/>
          <a:lstStyle>
            <a:lvl1pPr defTabSz="457200" eaLnBrk="0" fontAlgn="base" hangingPunct="0">
              <a:spcBef>
                <a:spcPct val="0"/>
              </a:spcBef>
              <a:spcAft>
                <a:spcPct val="0"/>
              </a:spcAft>
              <a:defRPr>
                <a:latin typeface="Times New Roman" panose="02020603050405020304" pitchFamily="18" charset="0"/>
              </a:defRPr>
            </a:lvl1pPr>
          </a:lstStyle>
          <a:p>
            <a:pPr marL="0" marR="0" lvl="0" indent="0" algn="l" defTabSz="457200" rtl="0" eaLnBrk="0" fontAlgn="base" latinLnBrk="0" hangingPunct="0">
              <a:lnSpc>
                <a:spcPct val="100000"/>
              </a:lnSpc>
              <a:spcBef>
                <a:spcPct val="0"/>
              </a:spcBef>
              <a:spcAft>
                <a:spcPct val="0"/>
              </a:spcAft>
              <a:buClrTx/>
              <a:buSzTx/>
              <a:buFontTx/>
              <a:buNone/>
              <a:defRPr/>
            </a:pPr>
            <a:fld id="{0F1EBACB-FDB4-4260-ADC7-584C879DE7C4}" type="datetimeFigureOut">
              <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5"/>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defTabSz="457200" eaLnBrk="0" fontAlgn="base" hangingPunct="0">
              <a:spcBef>
                <a:spcPct val="0"/>
              </a:spcBef>
              <a:spcAft>
                <a:spcPct val="0"/>
              </a:spcAft>
              <a:defRPr>
                <a:latin typeface="Times New Roman" panose="02020603050405020304" pitchFamily="18" charset="0"/>
              </a:defRPr>
            </a:lvl1pP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p>
            <a:pPr algn="r">
              <a:buNone/>
            </a:pPr>
            <a:fld id="{9A0DB2DC-4C9A-4742-B13C-FB6460FD3503}" type="slidenum">
              <a:rPr lang="en-US" dirty="0"/>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7" name="Date Placeholder 4"/>
          <p:cNvSpPr>
            <a:spLocks noGrp="1"/>
          </p:cNvSpPr>
          <p:nvPr>
            <p:ph type="dt" sz="half" idx="12"/>
          </p:nvPr>
        </p:nvSpPr>
        <p:spPr>
          <a:xfrm>
            <a:off x="838200" y="6356350"/>
            <a:ext cx="2743200" cy="365125"/>
          </a:xfrm>
          <a:prstGeom prst="rect">
            <a:avLst/>
          </a:prstGeom>
        </p:spPr>
        <p:txBody>
          <a:bodyPr vert="horz" lIns="91440" tIns="45720" rIns="91440" bIns="45720" rtlCol="0" anchor="ctr"/>
          <a:lstStyle>
            <a:lvl1pPr defTabSz="457200" eaLnBrk="0" fontAlgn="base" hangingPunct="0">
              <a:spcBef>
                <a:spcPct val="0"/>
              </a:spcBef>
              <a:spcAft>
                <a:spcPct val="0"/>
              </a:spcAft>
              <a:defRPr>
                <a:latin typeface="Times New Roman" panose="02020603050405020304" pitchFamily="18" charset="0"/>
              </a:defRPr>
            </a:lvl1pPr>
          </a:lstStyle>
          <a:p>
            <a:pPr marL="0" marR="0" lvl="0" indent="0" algn="l" defTabSz="457200" rtl="0" eaLnBrk="0" fontAlgn="base" latinLnBrk="0" hangingPunct="0">
              <a:lnSpc>
                <a:spcPct val="100000"/>
              </a:lnSpc>
              <a:spcBef>
                <a:spcPct val="0"/>
              </a:spcBef>
              <a:spcAft>
                <a:spcPct val="0"/>
              </a:spcAft>
              <a:buClrTx/>
              <a:buSzTx/>
              <a:buFontTx/>
              <a:buNone/>
              <a:defRPr/>
            </a:pPr>
            <a:fld id="{696F106F-72F2-4CEB-B4E1-05DA544A33DF}" type="datetimeFigureOut">
              <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5"/>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defTabSz="457200" eaLnBrk="0" fontAlgn="base" hangingPunct="0">
              <a:spcBef>
                <a:spcPct val="0"/>
              </a:spcBef>
              <a:spcAft>
                <a:spcPct val="0"/>
              </a:spcAft>
              <a:defRPr>
                <a:latin typeface="Times New Roman" panose="02020603050405020304" pitchFamily="18" charset="0"/>
              </a:defRPr>
            </a:lvl1pP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p>
            <a:pPr algn="r">
              <a:buNone/>
            </a:pPr>
            <a:fld id="{9A0DB2DC-4C9A-4742-B13C-FB6460FD3503}" type="slidenum">
              <a:rPr lang="en-US" dirty="0"/>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defTabSz="457200" eaLnBrk="0" fontAlgn="base" hangingPunct="0">
              <a:spcBef>
                <a:spcPct val="0"/>
              </a:spcBef>
              <a:spcAft>
                <a:spcPct val="0"/>
              </a:spcAft>
              <a:defRPr>
                <a:latin typeface="Times New Roman" panose="02020603050405020304" pitchFamily="18" charset="0"/>
              </a:defRPr>
            </a:lvl1pPr>
          </a:lstStyle>
          <a:p>
            <a:pPr marL="0" marR="0" lvl="0" indent="0" algn="l" defTabSz="457200" rtl="0" eaLnBrk="0" fontAlgn="base" latinLnBrk="0" hangingPunct="0">
              <a:lnSpc>
                <a:spcPct val="100000"/>
              </a:lnSpc>
              <a:spcBef>
                <a:spcPct val="0"/>
              </a:spcBef>
              <a:spcAft>
                <a:spcPct val="0"/>
              </a:spcAft>
              <a:buClrTx/>
              <a:buSzTx/>
              <a:buFontTx/>
              <a:buNone/>
              <a:defRPr/>
            </a:pPr>
            <a:fld id="{B2722162-3AC7-4C08-8A30-A5C938F38894}" type="datetimeFigureOut">
              <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defTabSz="457200" eaLnBrk="0" fontAlgn="base" hangingPunct="0">
              <a:spcBef>
                <a:spcPct val="0"/>
              </a:spcBef>
              <a:spcAft>
                <a:spcPct val="0"/>
              </a:spcAft>
              <a:defRPr>
                <a:latin typeface="Times New Roman" panose="02020603050405020304" pitchFamily="18" charset="0"/>
              </a:defRPr>
            </a:lvl1pP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p>
            <a:pPr algn="r">
              <a:buNone/>
            </a:pPr>
            <a:fld id="{9A0DB2DC-4C9A-4742-B13C-FB6460FD3503}" type="slidenum">
              <a:rPr lang="en-US" dirty="0"/>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defTabSz="457200" eaLnBrk="0" fontAlgn="base" hangingPunct="0">
              <a:spcBef>
                <a:spcPct val="0"/>
              </a:spcBef>
              <a:spcAft>
                <a:spcPct val="0"/>
              </a:spcAft>
              <a:defRPr>
                <a:latin typeface="Times New Roman" panose="02020603050405020304" pitchFamily="18" charset="0"/>
              </a:defRPr>
            </a:lvl1pPr>
          </a:lstStyle>
          <a:p>
            <a:pPr marL="0" marR="0" lvl="0" indent="0" algn="l" defTabSz="457200" rtl="0" eaLnBrk="0" fontAlgn="base" latinLnBrk="0" hangingPunct="0">
              <a:lnSpc>
                <a:spcPct val="100000"/>
              </a:lnSpc>
              <a:spcBef>
                <a:spcPct val="0"/>
              </a:spcBef>
              <a:spcAft>
                <a:spcPct val="0"/>
              </a:spcAft>
              <a:buClrTx/>
              <a:buSzTx/>
              <a:buFontTx/>
              <a:buNone/>
              <a:defRPr/>
            </a:pPr>
            <a:fld id="{404CA76E-7B57-41E0-AECD-56B917120FA6}" type="datetimeFigureOut">
              <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defTabSz="457200" eaLnBrk="0" fontAlgn="base" hangingPunct="0">
              <a:spcBef>
                <a:spcPct val="0"/>
              </a:spcBef>
              <a:spcAft>
                <a:spcPct val="0"/>
              </a:spcAft>
              <a:defRPr>
                <a:latin typeface="Times New Roman" panose="02020603050405020304" pitchFamily="18" charset="0"/>
              </a:defRPr>
            </a:lvl1pP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p>
            <a:pPr algn="r">
              <a:buNone/>
            </a:pPr>
            <a:fld id="{9A0DB2DC-4C9A-4742-B13C-FB6460FD3503}"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C158AFD2-F878-4944-B382-B9B36D816328}"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C158AFD2-F878-4944-B382-B9B36D816328}"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C158AFD2-F878-4944-B382-B9B36D816328}"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C158AFD2-F878-4944-B382-B9B36D816328}"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C158AFD2-F878-4944-B382-B9B36D816328}"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1.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Text Placeholder 2"/>
          <p:cNvSpPr>
            <a:spLocks noGrp="1"/>
          </p:cNvSpPr>
          <p:nvPr>
            <p:ph type="body" idx="1"/>
          </p:nvPr>
        </p:nvSpPr>
        <p:spPr>
          <a:xfrm>
            <a:off x="838200" y="1825625"/>
            <a:ext cx="10515600" cy="4351338"/>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C158AFD2-F878-4944-B382-B9B36D816328}"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2pPr>
      <a:lvl3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3pPr>
      <a:lvl4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4pPr>
      <a:lvl5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5pPr>
      <a:lvl6pPr marL="457200" algn="l" rtl="0" fontAlgn="base">
        <a:lnSpc>
          <a:spcPct val="90000"/>
        </a:lnSpc>
        <a:spcBef>
          <a:spcPct val="0"/>
        </a:spcBef>
        <a:spcAft>
          <a:spcPct val="0"/>
        </a:spcAft>
        <a:defRPr sz="4400">
          <a:solidFill>
            <a:schemeClr val="tx1"/>
          </a:solidFill>
          <a:latin typeface="Times New Roman" panose="02020603050405020304" pitchFamily="18" charset="0"/>
        </a:defRPr>
      </a:lvl6pPr>
      <a:lvl7pPr marL="914400" algn="l" rtl="0" fontAlgn="base">
        <a:lnSpc>
          <a:spcPct val="90000"/>
        </a:lnSpc>
        <a:spcBef>
          <a:spcPct val="0"/>
        </a:spcBef>
        <a:spcAft>
          <a:spcPct val="0"/>
        </a:spcAft>
        <a:defRPr sz="4400">
          <a:solidFill>
            <a:schemeClr val="tx1"/>
          </a:solidFill>
          <a:latin typeface="Times New Roman" panose="02020603050405020304" pitchFamily="18" charset="0"/>
        </a:defRPr>
      </a:lvl7pPr>
      <a:lvl8pPr marL="1371600" algn="l" rtl="0" fontAlgn="base">
        <a:lnSpc>
          <a:spcPct val="90000"/>
        </a:lnSpc>
        <a:spcBef>
          <a:spcPct val="0"/>
        </a:spcBef>
        <a:spcAft>
          <a:spcPct val="0"/>
        </a:spcAft>
        <a:defRPr sz="4400">
          <a:solidFill>
            <a:schemeClr val="tx1"/>
          </a:solidFill>
          <a:latin typeface="Times New Roman" panose="02020603050405020304" pitchFamily="18" charset="0"/>
        </a:defRPr>
      </a:lvl8pPr>
      <a:lvl9pPr marL="1828800" algn="l" rtl="0" fontAlgn="base">
        <a:lnSpc>
          <a:spcPct val="90000"/>
        </a:lnSpc>
        <a:spcBef>
          <a:spcPct val="0"/>
        </a:spcBef>
        <a:spcAft>
          <a:spcPct val="0"/>
        </a:spcAft>
        <a:defRPr sz="4400">
          <a:solidFill>
            <a:schemeClr val="tx1"/>
          </a:solidFill>
          <a:latin typeface="Times New Roman" panose="02020603050405020304"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2050"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2051" name="Text Placeholder 2"/>
          <p:cNvSpPr>
            <a:spLocks noGrp="1"/>
          </p:cNvSpPr>
          <p:nvPr>
            <p:ph type="body" idx="1"/>
          </p:nvPr>
        </p:nvSpPr>
        <p:spPr>
          <a:xfrm>
            <a:off x="838200" y="1825625"/>
            <a:ext cx="10515600" cy="4351338"/>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16E0D5A6-5D08-4C7E-9A18-F4734B187CB9}"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3074" name="Rectangle 2"/>
          <p:cNvSpPr>
            <a:spLocks noGrp="1"/>
          </p:cNvSpPr>
          <p:nvPr>
            <p:ph type="title"/>
          </p:nvPr>
        </p:nvSpPr>
        <p:spPr>
          <a:xfrm>
            <a:off x="609600" y="274638"/>
            <a:ext cx="10972800" cy="1143000"/>
          </a:xfrm>
          <a:prstGeom prst="rect">
            <a:avLst/>
          </a:prstGeom>
          <a:noFill/>
          <a:ln w="9525">
            <a:noFill/>
          </a:ln>
        </p:spPr>
        <p:txBody>
          <a:bodyPr lIns="144731" tIns="72366" rIns="144731" bIns="72366" anchor="ctr" anchorCtr="0"/>
          <a:p>
            <a:pPr lvl="0"/>
            <a:r>
              <a:rPr lang="en-US" altLang="en-US" dirty="0"/>
              <a:t>Click to edit Master title style</a:t>
            </a:r>
            <a:endParaRPr lang="en-US" altLang="en-US" dirty="0"/>
          </a:p>
        </p:txBody>
      </p:sp>
      <p:sp>
        <p:nvSpPr>
          <p:cNvPr id="3075" name="Rectangle 3"/>
          <p:cNvSpPr>
            <a:spLocks noGrp="1"/>
          </p:cNvSpPr>
          <p:nvPr>
            <p:ph type="body" idx="1"/>
          </p:nvPr>
        </p:nvSpPr>
        <p:spPr>
          <a:xfrm>
            <a:off x="609600" y="1600200"/>
            <a:ext cx="10972800" cy="4525963"/>
          </a:xfrm>
          <a:prstGeom prst="rect">
            <a:avLst/>
          </a:prstGeom>
          <a:noFill/>
          <a:ln w="9525">
            <a:noFill/>
          </a:ln>
        </p:spPr>
        <p:txBody>
          <a:bodyPr lIns="144731" tIns="72366" rIns="144731" bIns="72366"/>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731" tIns="72366" rIns="144731" bIns="72366" numCol="1" anchor="t" anchorCtr="0" compatLnSpc="1"/>
          <a:lstStyle>
            <a:lvl1pPr eaLnBrk="1" fontAlgn="auto" hangingPunct="1">
              <a:spcBef>
                <a:spcPts val="0"/>
              </a:spcBef>
              <a:spcAft>
                <a:spcPts val="0"/>
              </a:spcAft>
              <a:defRPr sz="1650" b="0">
                <a:latin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731" tIns="72366" rIns="144731" bIns="72366" numCol="1" anchor="t" anchorCtr="0" compatLnSpc="1"/>
          <a:lstStyle>
            <a:lvl1pPr algn="ctr" eaLnBrk="1" fontAlgn="auto" hangingPunct="1">
              <a:spcBef>
                <a:spcPts val="0"/>
              </a:spcBef>
              <a:spcAft>
                <a:spcPts val="0"/>
              </a:spcAft>
              <a:defRPr sz="1650" b="0">
                <a:latin typeface="Arial" panose="020B060402020202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731" tIns="72366" rIns="144731" bIns="72366" numCol="1" anchor="t" anchorCtr="0" compatLnSpc="1"/>
          <a:lstStyle>
            <a:lvl1pPr algn="r">
              <a:defRPr sz="1600">
                <a:latin typeface="Arial" panose="020B0604020202020204" pitchFamily="34" charset="0"/>
              </a:defRPr>
            </a:lvl1pPr>
          </a:lstStyle>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0" fontAlgn="base" hangingPunct="0">
        <a:spcBef>
          <a:spcPct val="0"/>
        </a:spcBef>
        <a:spcAft>
          <a:spcPct val="0"/>
        </a:spcAft>
        <a:defRPr sz="5200">
          <a:solidFill>
            <a:schemeClr val="tx2"/>
          </a:solidFill>
          <a:latin typeface="+mj-lt"/>
          <a:ea typeface="+mj-ea"/>
          <a:cs typeface="+mj-cs"/>
        </a:defRPr>
      </a:lvl1pPr>
      <a:lvl2pPr algn="ctr" rtl="0" eaLnBrk="0" fontAlgn="base" hangingPunct="0">
        <a:spcBef>
          <a:spcPct val="0"/>
        </a:spcBef>
        <a:spcAft>
          <a:spcPct val="0"/>
        </a:spcAft>
        <a:defRPr sz="5200">
          <a:solidFill>
            <a:schemeClr val="tx2"/>
          </a:solidFill>
          <a:latin typeface="Arial" panose="020B0604020202020204" pitchFamily="34" charset="0"/>
        </a:defRPr>
      </a:lvl2pPr>
      <a:lvl3pPr algn="ctr" rtl="0" eaLnBrk="0" fontAlgn="base" hangingPunct="0">
        <a:spcBef>
          <a:spcPct val="0"/>
        </a:spcBef>
        <a:spcAft>
          <a:spcPct val="0"/>
        </a:spcAft>
        <a:defRPr sz="5200">
          <a:solidFill>
            <a:schemeClr val="tx2"/>
          </a:solidFill>
          <a:latin typeface="Arial" panose="020B0604020202020204" pitchFamily="34" charset="0"/>
        </a:defRPr>
      </a:lvl3pPr>
      <a:lvl4pPr algn="ctr" rtl="0" eaLnBrk="0" fontAlgn="base" hangingPunct="0">
        <a:spcBef>
          <a:spcPct val="0"/>
        </a:spcBef>
        <a:spcAft>
          <a:spcPct val="0"/>
        </a:spcAft>
        <a:defRPr sz="5200">
          <a:solidFill>
            <a:schemeClr val="tx2"/>
          </a:solidFill>
          <a:latin typeface="Arial" panose="020B0604020202020204" pitchFamily="34" charset="0"/>
        </a:defRPr>
      </a:lvl4pPr>
      <a:lvl5pPr algn="ctr" rtl="0" eaLnBrk="0" fontAlgn="base" hangingPunct="0">
        <a:spcBef>
          <a:spcPct val="0"/>
        </a:spcBef>
        <a:spcAft>
          <a:spcPct val="0"/>
        </a:spcAft>
        <a:defRPr sz="5200">
          <a:solidFill>
            <a:schemeClr val="tx2"/>
          </a:solidFill>
          <a:latin typeface="Arial" panose="020B0604020202020204" pitchFamily="34" charset="0"/>
        </a:defRPr>
      </a:lvl5pPr>
      <a:lvl6pPr marL="542925" algn="ctr" rtl="0" fontAlgn="base">
        <a:spcBef>
          <a:spcPct val="0"/>
        </a:spcBef>
        <a:spcAft>
          <a:spcPct val="0"/>
        </a:spcAft>
        <a:defRPr sz="5250">
          <a:solidFill>
            <a:schemeClr val="tx2"/>
          </a:solidFill>
          <a:latin typeface="Arial" panose="020B0604020202020204" pitchFamily="34" charset="0"/>
        </a:defRPr>
      </a:lvl6pPr>
      <a:lvl7pPr marL="1085215" algn="ctr" rtl="0" fontAlgn="base">
        <a:spcBef>
          <a:spcPct val="0"/>
        </a:spcBef>
        <a:spcAft>
          <a:spcPct val="0"/>
        </a:spcAft>
        <a:defRPr sz="5250">
          <a:solidFill>
            <a:schemeClr val="tx2"/>
          </a:solidFill>
          <a:latin typeface="Arial" panose="020B0604020202020204" pitchFamily="34" charset="0"/>
        </a:defRPr>
      </a:lvl7pPr>
      <a:lvl8pPr marL="1628140" algn="ctr" rtl="0" fontAlgn="base">
        <a:spcBef>
          <a:spcPct val="0"/>
        </a:spcBef>
        <a:spcAft>
          <a:spcPct val="0"/>
        </a:spcAft>
        <a:defRPr sz="5250">
          <a:solidFill>
            <a:schemeClr val="tx2"/>
          </a:solidFill>
          <a:latin typeface="Arial" panose="020B0604020202020204" pitchFamily="34" charset="0"/>
        </a:defRPr>
      </a:lvl8pPr>
      <a:lvl9pPr marL="2171065" algn="ctr" rtl="0" fontAlgn="base">
        <a:spcBef>
          <a:spcPct val="0"/>
        </a:spcBef>
        <a:spcAft>
          <a:spcPct val="0"/>
        </a:spcAft>
        <a:defRPr sz="5250">
          <a:solidFill>
            <a:schemeClr val="tx2"/>
          </a:solidFill>
          <a:latin typeface="Arial" panose="020B0604020202020204" pitchFamily="34" charset="0"/>
        </a:defRPr>
      </a:lvl9pPr>
    </p:titleStyle>
    <p:bodyStyle>
      <a:lvl1pPr marL="405130" indent="-405130" algn="l" rtl="0" eaLnBrk="0" fontAlgn="base" hangingPunct="0">
        <a:spcBef>
          <a:spcPct val="20000"/>
        </a:spcBef>
        <a:spcAft>
          <a:spcPct val="0"/>
        </a:spcAft>
        <a:buChar char="•"/>
        <a:defRPr sz="3800">
          <a:solidFill>
            <a:schemeClr val="tx1"/>
          </a:solidFill>
          <a:latin typeface="+mn-lt"/>
          <a:ea typeface="+mn-ea"/>
          <a:cs typeface="+mn-cs"/>
        </a:defRPr>
      </a:lvl1pPr>
      <a:lvl2pPr marL="881380" indent="-338455" algn="l" rtl="0" eaLnBrk="0" fontAlgn="base" hangingPunct="0">
        <a:spcBef>
          <a:spcPct val="20000"/>
        </a:spcBef>
        <a:spcAft>
          <a:spcPct val="0"/>
        </a:spcAft>
        <a:buChar char="–"/>
        <a:defRPr sz="3300">
          <a:solidFill>
            <a:schemeClr val="tx1"/>
          </a:solidFill>
          <a:latin typeface="+mn-lt"/>
        </a:defRPr>
      </a:lvl2pPr>
      <a:lvl3pPr marL="1355725" indent="-269875" algn="l" rtl="0" eaLnBrk="0" fontAlgn="base" hangingPunct="0">
        <a:spcBef>
          <a:spcPct val="20000"/>
        </a:spcBef>
        <a:spcAft>
          <a:spcPct val="0"/>
        </a:spcAft>
        <a:buChar char="•"/>
        <a:defRPr sz="2800">
          <a:solidFill>
            <a:schemeClr val="tx1"/>
          </a:solidFill>
          <a:latin typeface="+mn-lt"/>
        </a:defRPr>
      </a:lvl3pPr>
      <a:lvl4pPr marL="1898650" indent="-269875" algn="l" rtl="0" eaLnBrk="0" fontAlgn="base" hangingPunct="0">
        <a:spcBef>
          <a:spcPct val="20000"/>
        </a:spcBef>
        <a:spcAft>
          <a:spcPct val="0"/>
        </a:spcAft>
        <a:buChar char="–"/>
        <a:defRPr sz="2400">
          <a:solidFill>
            <a:schemeClr val="tx1"/>
          </a:solidFill>
          <a:latin typeface="+mn-lt"/>
        </a:defRPr>
      </a:lvl4pPr>
      <a:lvl5pPr marL="2441575" indent="-269875" algn="l" rtl="0" eaLnBrk="0" fontAlgn="base" hangingPunct="0">
        <a:spcBef>
          <a:spcPct val="20000"/>
        </a:spcBef>
        <a:spcAft>
          <a:spcPct val="0"/>
        </a:spcAft>
        <a:buChar char="»"/>
        <a:defRPr sz="2400">
          <a:solidFill>
            <a:schemeClr val="tx1"/>
          </a:solidFill>
          <a:latin typeface="+mn-lt"/>
        </a:defRPr>
      </a:lvl5pPr>
      <a:lvl6pPr marL="2985135" indent="-271145" algn="l" rtl="0" fontAlgn="base">
        <a:spcBef>
          <a:spcPct val="20000"/>
        </a:spcBef>
        <a:spcAft>
          <a:spcPct val="0"/>
        </a:spcAft>
        <a:buChar char="»"/>
        <a:defRPr sz="2400">
          <a:solidFill>
            <a:schemeClr val="tx1"/>
          </a:solidFill>
          <a:latin typeface="+mn-lt"/>
        </a:defRPr>
      </a:lvl6pPr>
      <a:lvl7pPr marL="3528060" indent="-271145" algn="l" rtl="0" fontAlgn="base">
        <a:spcBef>
          <a:spcPct val="20000"/>
        </a:spcBef>
        <a:spcAft>
          <a:spcPct val="0"/>
        </a:spcAft>
        <a:buChar char="»"/>
        <a:defRPr sz="2400">
          <a:solidFill>
            <a:schemeClr val="tx1"/>
          </a:solidFill>
          <a:latin typeface="+mn-lt"/>
        </a:defRPr>
      </a:lvl7pPr>
      <a:lvl8pPr marL="4070350" indent="-271145" algn="l" rtl="0" fontAlgn="base">
        <a:spcBef>
          <a:spcPct val="20000"/>
        </a:spcBef>
        <a:spcAft>
          <a:spcPct val="0"/>
        </a:spcAft>
        <a:buChar char="»"/>
        <a:defRPr sz="2400">
          <a:solidFill>
            <a:schemeClr val="tx1"/>
          </a:solidFill>
          <a:latin typeface="+mn-lt"/>
        </a:defRPr>
      </a:lvl8pPr>
      <a:lvl9pPr marL="4613275" indent="-271145" algn="l" rtl="0" fontAlgn="base">
        <a:spcBef>
          <a:spcPct val="20000"/>
        </a:spcBef>
        <a:spcAft>
          <a:spcPct val="0"/>
        </a:spcAft>
        <a:buChar char="»"/>
        <a:defRPr sz="2400">
          <a:solidFill>
            <a:schemeClr val="tx1"/>
          </a:solidFill>
          <a:latin typeface="+mn-lt"/>
        </a:defRPr>
      </a:lvl9pPr>
    </p:bodyStyle>
    <p:otherStyle>
      <a:defPPr>
        <a:defRPr lang="en-US"/>
      </a:defPPr>
      <a:lvl1pPr marL="0" algn="l" defTabSz="1085215" rtl="0" eaLnBrk="1" latinLnBrk="0" hangingPunct="1">
        <a:defRPr sz="2100" kern="1200">
          <a:solidFill>
            <a:schemeClr val="tx1"/>
          </a:solidFill>
          <a:latin typeface="+mn-lt"/>
          <a:ea typeface="+mn-ea"/>
          <a:cs typeface="+mn-cs"/>
        </a:defRPr>
      </a:lvl1pPr>
      <a:lvl2pPr marL="542925" algn="l" defTabSz="1085215" rtl="0" eaLnBrk="1" latinLnBrk="0" hangingPunct="1">
        <a:defRPr sz="2100" kern="1200">
          <a:solidFill>
            <a:schemeClr val="tx1"/>
          </a:solidFill>
          <a:latin typeface="+mn-lt"/>
          <a:ea typeface="+mn-ea"/>
          <a:cs typeface="+mn-cs"/>
        </a:defRPr>
      </a:lvl2pPr>
      <a:lvl3pPr marL="1085215" algn="l" defTabSz="1085215" rtl="0" eaLnBrk="1" latinLnBrk="0" hangingPunct="1">
        <a:defRPr sz="2100" kern="1200">
          <a:solidFill>
            <a:schemeClr val="tx1"/>
          </a:solidFill>
          <a:latin typeface="+mn-lt"/>
          <a:ea typeface="+mn-ea"/>
          <a:cs typeface="+mn-cs"/>
        </a:defRPr>
      </a:lvl3pPr>
      <a:lvl4pPr marL="1628140" algn="l" defTabSz="1085215" rtl="0" eaLnBrk="1" latinLnBrk="0" hangingPunct="1">
        <a:defRPr sz="2100" kern="1200">
          <a:solidFill>
            <a:schemeClr val="tx1"/>
          </a:solidFill>
          <a:latin typeface="+mn-lt"/>
          <a:ea typeface="+mn-ea"/>
          <a:cs typeface="+mn-cs"/>
        </a:defRPr>
      </a:lvl4pPr>
      <a:lvl5pPr marL="2171065" algn="l" defTabSz="1085215" rtl="0" eaLnBrk="1" latinLnBrk="0" hangingPunct="1">
        <a:defRPr sz="2100" kern="1200">
          <a:solidFill>
            <a:schemeClr val="tx1"/>
          </a:solidFill>
          <a:latin typeface="+mn-lt"/>
          <a:ea typeface="+mn-ea"/>
          <a:cs typeface="+mn-cs"/>
        </a:defRPr>
      </a:lvl5pPr>
      <a:lvl6pPr marL="2713990" algn="l" defTabSz="1085215" rtl="0" eaLnBrk="1" latinLnBrk="0" hangingPunct="1">
        <a:defRPr sz="2100" kern="1200">
          <a:solidFill>
            <a:schemeClr val="tx1"/>
          </a:solidFill>
          <a:latin typeface="+mn-lt"/>
          <a:ea typeface="+mn-ea"/>
          <a:cs typeface="+mn-cs"/>
        </a:defRPr>
      </a:lvl6pPr>
      <a:lvl7pPr marL="3256280" algn="l" defTabSz="1085215" rtl="0" eaLnBrk="1" latinLnBrk="0" hangingPunct="1">
        <a:defRPr sz="2100" kern="1200">
          <a:solidFill>
            <a:schemeClr val="tx1"/>
          </a:solidFill>
          <a:latin typeface="+mn-lt"/>
          <a:ea typeface="+mn-ea"/>
          <a:cs typeface="+mn-cs"/>
        </a:defRPr>
      </a:lvl7pPr>
      <a:lvl8pPr marL="3799205" algn="l" defTabSz="1085215" rtl="0" eaLnBrk="1" latinLnBrk="0" hangingPunct="1">
        <a:defRPr sz="2100" kern="1200">
          <a:solidFill>
            <a:schemeClr val="tx1"/>
          </a:solidFill>
          <a:latin typeface="+mn-lt"/>
          <a:ea typeface="+mn-ea"/>
          <a:cs typeface="+mn-cs"/>
        </a:defRPr>
      </a:lvl8pPr>
      <a:lvl9pPr marL="4342130" algn="l" defTabSz="1085215"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4098"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dirty="0"/>
              <a:t>Click to edit Master title style</a:t>
            </a:r>
            <a:endParaRPr dirty="0"/>
          </a:p>
        </p:txBody>
      </p:sp>
      <p:sp>
        <p:nvSpPr>
          <p:cNvPr id="4099" name="Text Placeholder 2"/>
          <p:cNvSpPr>
            <a:spLocks noGrp="1"/>
          </p:cNvSpPr>
          <p:nvPr>
            <p:ph type="body" idx="1"/>
          </p:nvPr>
        </p:nvSpPr>
        <p:spPr>
          <a:xfrm>
            <a:off x="838200" y="1825625"/>
            <a:ext cx="10515600" cy="4351338"/>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defTabSz="914400" eaLnBrk="1" fontAlgn="auto" hangingPunct="1">
              <a:spcBef>
                <a:spcPts val="0"/>
              </a:spcBef>
              <a:spcAft>
                <a:spcPts val="0"/>
              </a:spcAft>
              <a:defRPr sz="1200" smtClean="0">
                <a:solidFill>
                  <a:prstClr val="black">
                    <a:tint val="75000"/>
                  </a:prstClr>
                </a:solidFill>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F74D451-BF82-4A25-8E60-A92D23B2676D}"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defTabSz="914400" eaLnBrk="1" fontAlgn="auto" hangingPunct="1">
              <a:spcBef>
                <a:spcPts val="0"/>
              </a:spcBef>
              <a:spcAft>
                <a:spcPts val="0"/>
              </a:spcAft>
              <a:defRPr sz="1200">
                <a:solidFill>
                  <a:prstClr val="black">
                    <a:tint val="75000"/>
                  </a:prstClr>
                </a:solidFill>
                <a:latin typeface="Calibri" panose="020F0502020204030204"/>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latin typeface="Calibri" panose="020F0502020204030204" pitchFamily="34" charset="0"/>
              </a:defRPr>
            </a:lvl1pPr>
          </a:lstStyle>
          <a:p>
            <a:pPr lvl="0" defTabSz="914400" eaLnBrk="1" hangingPunct="1">
              <a:buNone/>
            </a:pPr>
            <a:fld id="{9A0DB2DC-4C9A-4742-B13C-FB6460FD3503}" type="slidenum">
              <a:rPr lang="en-US" dirty="0"/>
            </a:fld>
            <a:endParaRPr 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wmf"/><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4.xml"/><Relationship Id="rId3"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image" Target="../media/image3.wmf"/></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4.xml"/><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image" Target="../media/image3.wmf"/></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4.xml"/><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image" Target="../media/image3.wmf"/></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4.xml"/><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image" Target="../media/image3.wmf"/></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40.xml"/><Relationship Id="rId3" Type="http://schemas.openxmlformats.org/officeDocument/2006/relationships/image" Target="../media/image6.jpeg"/><Relationship Id="rId2" Type="http://schemas.openxmlformats.org/officeDocument/2006/relationships/image" Target="../media/image3.wmf"/><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4.xml"/><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image" Target="../media/image3.wmf"/></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4.xml"/><Relationship Id="rId2" Type="http://schemas.openxmlformats.org/officeDocument/2006/relationships/image" Target="../media/image6.jpeg"/><Relationship Id="rId1" Type="http://schemas.openxmlformats.org/officeDocument/2006/relationships/image" Target="../media/image3.wmf"/></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4.xml"/><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image" Target="../media/image3.wmf"/></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4.xml"/><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image" Target="../media/image3.wmf"/></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4.xml"/><Relationship Id="rId3"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image" Target="../media/image3.wmf"/></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4.xml"/><Relationship Id="rId3" Type="http://schemas.openxmlformats.org/officeDocument/2006/relationships/image" Target="../media/image5.wmf"/><Relationship Id="rId2" Type="http://schemas.openxmlformats.org/officeDocument/2006/relationships/image" Target="../media/image3.wmf"/><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4.xml"/><Relationship Id="rId3" Type="http://schemas.openxmlformats.org/officeDocument/2006/relationships/image" Target="../media/image19.png"/><Relationship Id="rId2" Type="http://schemas.openxmlformats.org/officeDocument/2006/relationships/image" Target="../media/image6.jpeg"/><Relationship Id="rId1" Type="http://schemas.openxmlformats.org/officeDocument/2006/relationships/image" Target="../media/image3.wmf"/></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4.xml"/><Relationship Id="rId2" Type="http://schemas.openxmlformats.org/officeDocument/2006/relationships/image" Target="../media/image6.jpeg"/><Relationship Id="rId1" Type="http://schemas.openxmlformats.org/officeDocument/2006/relationships/image" Target="../media/image3.wmf"/></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4.xml"/><Relationship Id="rId3" Type="http://schemas.openxmlformats.org/officeDocument/2006/relationships/image" Target="../media/image20.png"/><Relationship Id="rId2" Type="http://schemas.openxmlformats.org/officeDocument/2006/relationships/image" Target="../media/image6.jpeg"/><Relationship Id="rId1" Type="http://schemas.openxmlformats.org/officeDocument/2006/relationships/image" Target="../media/image3.wmf"/></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24.xml"/><Relationship Id="rId3" Type="http://schemas.openxmlformats.org/officeDocument/2006/relationships/image" Target="../media/image21.jpeg"/><Relationship Id="rId2" Type="http://schemas.openxmlformats.org/officeDocument/2006/relationships/image" Target="../media/image6.jpeg"/><Relationship Id="rId1" Type="http://schemas.openxmlformats.org/officeDocument/2006/relationships/image" Target="../media/image3.wmf"/></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24.xml"/><Relationship Id="rId3" Type="http://schemas.openxmlformats.org/officeDocument/2006/relationships/image" Target="../media/image22.jpeg"/><Relationship Id="rId2" Type="http://schemas.openxmlformats.org/officeDocument/2006/relationships/image" Target="../media/image6.jpeg"/><Relationship Id="rId1" Type="http://schemas.openxmlformats.org/officeDocument/2006/relationships/image" Target="../media/image3.wmf"/></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24.xml"/><Relationship Id="rId3" Type="http://schemas.openxmlformats.org/officeDocument/2006/relationships/image" Target="../media/image23.jpeg"/><Relationship Id="rId2" Type="http://schemas.openxmlformats.org/officeDocument/2006/relationships/image" Target="../media/image6.jpeg"/><Relationship Id="rId1" Type="http://schemas.openxmlformats.org/officeDocument/2006/relationships/image" Target="../media/image3.wmf"/></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24.xml"/><Relationship Id="rId3" Type="http://schemas.openxmlformats.org/officeDocument/2006/relationships/image" Target="../media/image24.png"/><Relationship Id="rId2" Type="http://schemas.openxmlformats.org/officeDocument/2006/relationships/image" Target="../media/image6.jpeg"/><Relationship Id="rId1" Type="http://schemas.openxmlformats.org/officeDocument/2006/relationships/image" Target="../media/image3.wmf"/></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24.xml"/><Relationship Id="rId3" Type="http://schemas.openxmlformats.org/officeDocument/2006/relationships/image" Target="../media/image25.png"/><Relationship Id="rId2" Type="http://schemas.openxmlformats.org/officeDocument/2006/relationships/image" Target="../media/image6.jpeg"/><Relationship Id="rId1" Type="http://schemas.openxmlformats.org/officeDocument/2006/relationships/image" Target="../media/image3.wmf"/></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24.xml"/><Relationship Id="rId3" Type="http://schemas.openxmlformats.org/officeDocument/2006/relationships/image" Target="../media/image25.png"/><Relationship Id="rId2" Type="http://schemas.openxmlformats.org/officeDocument/2006/relationships/image" Target="../media/image6.jpeg"/><Relationship Id="rId1" Type="http://schemas.openxmlformats.org/officeDocument/2006/relationships/image" Target="../media/image3.wmf"/></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24.xml"/><Relationship Id="rId2" Type="http://schemas.openxmlformats.org/officeDocument/2006/relationships/image" Target="../media/image6.jpeg"/><Relationship Id="rId1" Type="http://schemas.openxmlformats.org/officeDocument/2006/relationships/image" Target="../media/image3.wmf"/></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media" Target="file:///C:\Users\Admin\Downloads\tr&#225;i%20&#273;&#7845;t%20n&#224;y%20l&#224;%20c&#7911;a%20ch&#250;ng%20m&#236;nh%20-%20T&#236;m%20v&#7899;i%20C&#7889;c%20C&#7889;c.mp4" TargetMode="External"/><Relationship Id="rId3" Type="http://schemas.openxmlformats.org/officeDocument/2006/relationships/video" Target="file:///C:\Users\Admin\Downloads\tr&#225;i%20&#273;&#7845;t%20n&#224;y%20l&#224;%20c&#7911;a%20ch&#250;ng%20m&#236;nh%20-%20T&#236;m%20v&#7899;i%20C&#7889;c%20C&#7889;c.mp4" TargetMode="External"/><Relationship Id="rId2" Type="http://schemas.openxmlformats.org/officeDocument/2006/relationships/image" Target="../media/image6.jpeg"/><Relationship Id="rId1" Type="http://schemas.openxmlformats.org/officeDocument/2006/relationships/image" Target="../media/image3.wmf"/></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24.xml"/><Relationship Id="rId3" Type="http://schemas.openxmlformats.org/officeDocument/2006/relationships/image" Target="../media/image26.png"/><Relationship Id="rId2" Type="http://schemas.openxmlformats.org/officeDocument/2006/relationships/image" Target="../media/image6.jpeg"/><Relationship Id="rId1" Type="http://schemas.openxmlformats.org/officeDocument/2006/relationships/image" Target="../media/image3.wmf"/></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24.xml"/><Relationship Id="rId2" Type="http://schemas.openxmlformats.org/officeDocument/2006/relationships/image" Target="../media/image6.jpeg"/><Relationship Id="rId1" Type="http://schemas.openxmlformats.org/officeDocument/2006/relationships/image" Target="../media/image3.wmf"/></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24.xml"/><Relationship Id="rId3" Type="http://schemas.openxmlformats.org/officeDocument/2006/relationships/image" Target="../media/image26.png"/><Relationship Id="rId2" Type="http://schemas.openxmlformats.org/officeDocument/2006/relationships/image" Target="../media/image6.jpeg"/><Relationship Id="rId1" Type="http://schemas.openxmlformats.org/officeDocument/2006/relationships/image" Target="../media/image3.wmf"/></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24.xml"/><Relationship Id="rId3" Type="http://schemas.openxmlformats.org/officeDocument/2006/relationships/image" Target="../media/image27.png"/><Relationship Id="rId2" Type="http://schemas.openxmlformats.org/officeDocument/2006/relationships/image" Target="../media/image6.jpeg"/><Relationship Id="rId1" Type="http://schemas.openxmlformats.org/officeDocument/2006/relationships/image" Target="../media/image3.wmf"/></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24.xml"/><Relationship Id="rId3" Type="http://schemas.openxmlformats.org/officeDocument/2006/relationships/image" Target="../media/image28.png"/><Relationship Id="rId2" Type="http://schemas.openxmlformats.org/officeDocument/2006/relationships/image" Target="../media/image6.jpeg"/><Relationship Id="rId1" Type="http://schemas.openxmlformats.org/officeDocument/2006/relationships/image" Target="../media/image3.wmf"/></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24.xml"/><Relationship Id="rId3" Type="http://schemas.openxmlformats.org/officeDocument/2006/relationships/image" Target="../media/image28.png"/><Relationship Id="rId2" Type="http://schemas.openxmlformats.org/officeDocument/2006/relationships/image" Target="../media/image6.jpeg"/><Relationship Id="rId1" Type="http://schemas.openxmlformats.org/officeDocument/2006/relationships/image" Target="../media/image3.wmf"/></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24.xml"/><Relationship Id="rId3" Type="http://schemas.openxmlformats.org/officeDocument/2006/relationships/image" Target="../media/image28.png"/><Relationship Id="rId2" Type="http://schemas.openxmlformats.org/officeDocument/2006/relationships/image" Target="../media/image6.jpeg"/><Relationship Id="rId1" Type="http://schemas.openxmlformats.org/officeDocument/2006/relationships/image" Target="../media/image3.wmf"/></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24.xml"/><Relationship Id="rId3" Type="http://schemas.openxmlformats.org/officeDocument/2006/relationships/image" Target="../media/image28.png"/><Relationship Id="rId2" Type="http://schemas.openxmlformats.org/officeDocument/2006/relationships/image" Target="../media/image6.jpeg"/><Relationship Id="rId1" Type="http://schemas.openxmlformats.org/officeDocument/2006/relationships/image" Target="../media/image3.wmf"/></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24.xml"/><Relationship Id="rId3" Type="http://schemas.openxmlformats.org/officeDocument/2006/relationships/image" Target="../media/image28.png"/><Relationship Id="rId2" Type="http://schemas.openxmlformats.org/officeDocument/2006/relationships/image" Target="../media/image6.jpeg"/><Relationship Id="rId1" Type="http://schemas.openxmlformats.org/officeDocument/2006/relationships/image" Target="../media/image3.wmf"/></Relationships>
</file>

<file path=ppt/slides/_rels/slide39.xml.rels><?xml version="1.0" encoding="UTF-8" standalone="yes"?>
<Relationships xmlns="http://schemas.openxmlformats.org/package/2006/relationships"><Relationship Id="rId7" Type="http://schemas.openxmlformats.org/officeDocument/2006/relationships/notesSlide" Target="../notesSlides/notesSlide37.xml"/><Relationship Id="rId6" Type="http://schemas.openxmlformats.org/officeDocument/2006/relationships/slideLayout" Target="../slideLayouts/slideLayout24.xml"/><Relationship Id="rId5" Type="http://schemas.openxmlformats.org/officeDocument/2006/relationships/image" Target="../media/image31.png"/><Relationship Id="rId4" Type="http://schemas.openxmlformats.org/officeDocument/2006/relationships/image" Target="../media/image30.jpeg"/><Relationship Id="rId3" Type="http://schemas.openxmlformats.org/officeDocument/2006/relationships/image" Target="../media/image29.png"/><Relationship Id="rId2" Type="http://schemas.openxmlformats.org/officeDocument/2006/relationships/image" Target="../media/image6.jpeg"/><Relationship Id="rId1" Type="http://schemas.openxmlformats.org/officeDocument/2006/relationships/image" Target="../media/image3.wmf"/></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4.xml"/><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image" Target="../media/image3.wmf"/></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38.xml"/><Relationship Id="rId4" Type="http://schemas.openxmlformats.org/officeDocument/2006/relationships/slideLayout" Target="../slideLayouts/slideLayout24.xml"/><Relationship Id="rId3" Type="http://schemas.openxmlformats.org/officeDocument/2006/relationships/image" Target="../media/image32.png"/><Relationship Id="rId2" Type="http://schemas.openxmlformats.org/officeDocument/2006/relationships/image" Target="../media/image6.jpeg"/><Relationship Id="rId1" Type="http://schemas.openxmlformats.org/officeDocument/2006/relationships/image" Target="../media/image3.wmf"/></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wmf"/><Relationship Id="rId1" Type="http://schemas.openxmlformats.org/officeDocument/2006/relationships/image" Target="../media/image33.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4.xml"/><Relationship Id="rId3" Type="http://schemas.openxmlformats.org/officeDocument/2006/relationships/image" Target="../media/image9.png"/><Relationship Id="rId2" Type="http://schemas.openxmlformats.org/officeDocument/2006/relationships/image" Target="../media/image5.wmf"/><Relationship Id="rId1" Type="http://schemas.openxmlformats.org/officeDocument/2006/relationships/image" Target="../media/image3.wmf"/></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4.xml"/><Relationship Id="rId3" Type="http://schemas.openxmlformats.org/officeDocument/2006/relationships/image" Target="../media/image5.wmf"/><Relationship Id="rId2" Type="http://schemas.openxmlformats.org/officeDocument/2006/relationships/image" Target="../media/image3.wmf"/><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4.xml"/><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image" Target="../media/image3.wmf"/></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24.xml"/><Relationship Id="rId5" Type="http://schemas.openxmlformats.org/officeDocument/2006/relationships/image" Target="../media/image11.png"/><Relationship Id="rId4" Type="http://schemas.microsoft.com/office/2007/relationships/media" Target="file:///C:\Users\Admin\Desktop\N&#258;M%20H&#7884;C%202023%20-%202024\GI&#193;O%20&#193;N%20&#272;&#7882;A%206\VIDEO\B&#192;I%205%20-%20H&#7878;%20M&#7862;T%20TR&#7900;I.mp4" TargetMode="External"/><Relationship Id="rId3" Type="http://schemas.openxmlformats.org/officeDocument/2006/relationships/video" Target="file:///C:\Users\Admin\Desktop\N&#258;M%20H&#7884;C%202023%20-%202024\GI&#193;O%20&#193;N%20&#272;&#7882;A%206\VIDEO\B&#192;I%205%20-%20H&#7878;%20M&#7862;T%20TR&#7900;I.mp4" TargetMode="External"/><Relationship Id="rId2" Type="http://schemas.openxmlformats.org/officeDocument/2006/relationships/image" Target="../media/image6.jpeg"/><Relationship Id="rId1" Type="http://schemas.openxmlformats.org/officeDocument/2006/relationships/image" Target="../media/image3.wmf"/></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4.xml"/><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Title 1"/>
          <p:cNvSpPr>
            <a:spLocks noGrp="1"/>
          </p:cNvSpPr>
          <p:nvPr>
            <p:ph type="title"/>
          </p:nvPr>
        </p:nvSpPr>
        <p:spPr/>
        <p:txBody>
          <a:bodyPr vert="horz" wrap="square" lIns="91440" tIns="45720" rIns="91440" bIns="45720" anchor="ctr" anchorCtr="0"/>
          <a:p>
            <a:pPr eaLnBrk="1" hangingPunct="1"/>
            <a:endParaRPr lang="en-US" altLang="en-US" dirty="0"/>
          </a:p>
        </p:txBody>
      </p:sp>
      <p:sp>
        <p:nvSpPr>
          <p:cNvPr id="16387" name="Content Placeholder 2"/>
          <p:cNvSpPr>
            <a:spLocks noGrp="1"/>
          </p:cNvSpPr>
          <p:nvPr>
            <p:ph idx="1"/>
          </p:nvPr>
        </p:nvSpPr>
        <p:spPr/>
        <p:txBody>
          <a:bodyPr vert="horz" wrap="square" lIns="91440" tIns="45720" rIns="91440" bIns="45720" anchor="t" anchorCtr="0"/>
          <a:p>
            <a:pPr eaLnBrk="1" hangingPunct="1"/>
            <a:endParaRPr lang="en-US" altLang="en-US" dirty="0"/>
          </a:p>
        </p:txBody>
      </p:sp>
      <p:pic>
        <p:nvPicPr>
          <p:cNvPr id="16388" name="Picture 2" descr="Hình ảnh Powerpoint - - Tổng hợp hình ảnh dành cho Powerpoint đẹp nhất"/>
          <p:cNvPicPr>
            <a:picLocks noChangeAspect="1"/>
          </p:cNvPicPr>
          <p:nvPr/>
        </p:nvPicPr>
        <p:blipFill>
          <a:blip r:embed="rId1"/>
          <a:stretch>
            <a:fillRect/>
          </a:stretch>
        </p:blipFill>
        <p:spPr>
          <a:xfrm>
            <a:off x="-127000" y="-285750"/>
            <a:ext cx="12755563" cy="7143750"/>
          </a:xfrm>
          <a:prstGeom prst="rect">
            <a:avLst/>
          </a:prstGeom>
          <a:noFill/>
          <a:ln w="9525">
            <a:noFill/>
          </a:ln>
        </p:spPr>
      </p:pic>
      <p:sp>
        <p:nvSpPr>
          <p:cNvPr id="16389" name="TextBox 4"/>
          <p:cNvSpPr txBox="1"/>
          <p:nvPr/>
        </p:nvSpPr>
        <p:spPr>
          <a:xfrm>
            <a:off x="47625" y="84138"/>
            <a:ext cx="11811000" cy="1031875"/>
          </a:xfrm>
          <a:prstGeom prst="rect">
            <a:avLst/>
          </a:prstGeom>
          <a:noFill/>
          <a:ln w="9525">
            <a:noFill/>
          </a:ln>
        </p:spPr>
        <p:txBody>
          <a:bodyPr>
            <a:spAutoFit/>
          </a:bodyPr>
          <a:p>
            <a:pPr algn="ctr" eaLnBrk="1" hangingPunct="1">
              <a:lnSpc>
                <a:spcPct val="200000"/>
              </a:lnSpc>
            </a:pP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10" name="TextBox 9"/>
          <p:cNvSpPr txBox="1"/>
          <p:nvPr/>
        </p:nvSpPr>
        <p:spPr>
          <a:xfrm>
            <a:off x="2381250" y="2928938"/>
            <a:ext cx="8201025" cy="645160"/>
          </a:xfrm>
          <a:prstGeom prst="rect">
            <a:avLst/>
          </a:prstGeom>
          <a:noFill/>
          <a:ln w="9525">
            <a:noFill/>
          </a:ln>
        </p:spPr>
        <p:txBody>
          <a:bodyPr>
            <a:spAutoFit/>
          </a:bodyPr>
          <a:p>
            <a:pPr algn="ctr" eaLnBrk="1" hangingPunct="1"/>
            <a:r>
              <a:rPr lang="en-US" altLang="en-US" sz="3600" b="1" dirty="0">
                <a:solidFill>
                  <a:srgbClr val="6600CC"/>
                </a:solidFill>
                <a:latin typeface="Times New Roman" panose="02020603050405020304" pitchFamily="18" charset="0"/>
                <a:cs typeface="Times New Roman" panose="02020603050405020304" pitchFamily="18" charset="0"/>
              </a:rPr>
              <a:t> Giáo viên: Trịnh Thị Nàng Hương</a:t>
            </a:r>
            <a:endParaRPr lang="en-US" altLang="en-US" sz="3600" b="1" dirty="0">
              <a:solidFill>
                <a:srgbClr val="6600CC"/>
              </a:solidFill>
              <a:latin typeface="Times New Roman" panose="02020603050405020304" pitchFamily="18" charset="0"/>
              <a:ea typeface="Times New Roman" panose="02020603050405020304" pitchFamily="18" charset="0"/>
            </a:endParaRPr>
          </a:p>
        </p:txBody>
      </p:sp>
      <p:sp>
        <p:nvSpPr>
          <p:cNvPr id="7" name="Rectangle 6"/>
          <p:cNvSpPr/>
          <p:nvPr/>
        </p:nvSpPr>
        <p:spPr>
          <a:xfrm>
            <a:off x="2796208" y="883069"/>
            <a:ext cx="6599583" cy="1323439"/>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8000" b="1" i="0" u="none" strike="noStrike" kern="1200" cap="none" spc="0" normalizeH="0" baseline="0" noProof="0" dirty="0">
                <a:ln w="22225">
                  <a:solidFill>
                    <a:schemeClr val="accent2"/>
                  </a:solidFill>
                  <a:prstDash val="solid"/>
                </a:ln>
                <a:solidFill>
                  <a:srgbClr val="C00000"/>
                </a:solidFill>
                <a:effectLst/>
                <a:uLnTx/>
                <a:uFillTx/>
                <a:latin typeface="+mn-lt"/>
                <a:ea typeface="+mn-ea"/>
                <a:cs typeface="+mn-cs"/>
              </a:rPr>
              <a:t>ĐỊA LÍ 6</a:t>
            </a:r>
            <a:endParaRPr kumimoji="0" lang="en-US" sz="8000" b="1" i="0" u="none" strike="noStrike" kern="1200" cap="none" spc="0" normalizeH="0" baseline="0" noProof="0" dirty="0">
              <a:ln w="22225">
                <a:solidFill>
                  <a:schemeClr val="accent2"/>
                </a:solidFill>
                <a:prstDash val="solid"/>
              </a:ln>
              <a:solidFill>
                <a:srgbClr val="C00000"/>
              </a:solidFill>
              <a:effectLst/>
              <a:uLnTx/>
              <a:uFillTx/>
              <a:latin typeface="+mn-lt"/>
              <a:ea typeface="+mn-ea"/>
              <a:cs typeface="+mn-cs"/>
            </a:endParaRPr>
          </a:p>
        </p:txBody>
      </p:sp>
      <p:pic>
        <p:nvPicPr>
          <p:cNvPr id="16392" name="Picture 5" descr="POINSET2"/>
          <p:cNvPicPr>
            <a:picLocks noChangeAspect="1"/>
          </p:cNvPicPr>
          <p:nvPr/>
        </p:nvPicPr>
        <p:blipFill>
          <a:blip r:embed="rId2"/>
          <a:stretch>
            <a:fillRect/>
          </a:stretch>
        </p:blipFill>
        <p:spPr>
          <a:xfrm rot="5400000" flipV="1">
            <a:off x="166688" y="-514350"/>
            <a:ext cx="2262187" cy="2851150"/>
          </a:xfrm>
          <a:prstGeom prst="rect">
            <a:avLst/>
          </a:prstGeom>
          <a:noFill/>
          <a:ln w="9525">
            <a:noFill/>
          </a:ln>
        </p:spPr>
      </p:pic>
      <p:pic>
        <p:nvPicPr>
          <p:cNvPr id="16393" name="Picture 5" descr="POINSET2"/>
          <p:cNvPicPr>
            <a:picLocks noChangeAspect="1"/>
          </p:cNvPicPr>
          <p:nvPr/>
        </p:nvPicPr>
        <p:blipFill>
          <a:blip r:embed="rId2"/>
          <a:stretch>
            <a:fillRect/>
          </a:stretch>
        </p:blipFill>
        <p:spPr>
          <a:xfrm rot="5400000">
            <a:off x="10183813" y="-417512"/>
            <a:ext cx="2262187" cy="2625725"/>
          </a:xfrm>
          <a:prstGeom prst="rect">
            <a:avLst/>
          </a:prstGeom>
          <a:noFill/>
          <a:ln w="9525">
            <a:noFill/>
          </a:ln>
        </p:spPr>
      </p:pic>
      <p:pic>
        <p:nvPicPr>
          <p:cNvPr id="16394" name="Picture 5" descr="POINSET2"/>
          <p:cNvPicPr>
            <a:picLocks noChangeAspect="1"/>
          </p:cNvPicPr>
          <p:nvPr/>
        </p:nvPicPr>
        <p:blipFill>
          <a:blip r:embed="rId2"/>
          <a:stretch>
            <a:fillRect/>
          </a:stretch>
        </p:blipFill>
        <p:spPr>
          <a:xfrm rot="-5400000">
            <a:off x="53975" y="4413250"/>
            <a:ext cx="2262188" cy="2625725"/>
          </a:xfrm>
          <a:prstGeom prst="rect">
            <a:avLst/>
          </a:prstGeom>
          <a:noFill/>
          <a:ln w="9525">
            <a:noFill/>
          </a:ln>
        </p:spPr>
      </p:pic>
      <p:pic>
        <p:nvPicPr>
          <p:cNvPr id="16395" name="Picture 5" descr="POINSET2"/>
          <p:cNvPicPr>
            <a:picLocks noChangeAspect="1"/>
          </p:cNvPicPr>
          <p:nvPr/>
        </p:nvPicPr>
        <p:blipFill>
          <a:blip r:embed="rId2"/>
          <a:stretch>
            <a:fillRect/>
          </a:stretch>
        </p:blipFill>
        <p:spPr>
          <a:xfrm rot="-5400000" flipV="1">
            <a:off x="10072688" y="4418013"/>
            <a:ext cx="2260600" cy="284956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50" name="Picture 5" descr="POINSET2"/>
          <p:cNvPicPr>
            <a:picLocks noChangeAspect="1"/>
          </p:cNvPicPr>
          <p:nvPr/>
        </p:nvPicPr>
        <p:blipFill>
          <a:blip r:embed="rId1"/>
          <a:stretch>
            <a:fillRect/>
          </a:stretch>
        </p:blipFill>
        <p:spPr>
          <a:xfrm rot="5400000">
            <a:off x="10721975" y="74613"/>
            <a:ext cx="1241425" cy="1443037"/>
          </a:xfrm>
          <a:prstGeom prst="rect">
            <a:avLst/>
          </a:prstGeom>
          <a:noFill/>
          <a:ln w="9525">
            <a:noFill/>
          </a:ln>
        </p:spPr>
      </p:pic>
      <p:pic>
        <p:nvPicPr>
          <p:cNvPr id="27651" name="Picture 5" descr="POINSET2"/>
          <p:cNvPicPr>
            <a:picLocks noChangeAspect="1"/>
          </p:cNvPicPr>
          <p:nvPr/>
        </p:nvPicPr>
        <p:blipFill>
          <a:blip r:embed="rId1"/>
          <a:stretch>
            <a:fillRect/>
          </a:stretch>
        </p:blipFill>
        <p:spPr>
          <a:xfrm rot="5400000" flipV="1">
            <a:off x="311150" y="57150"/>
            <a:ext cx="1171575" cy="1477963"/>
          </a:xfrm>
          <a:prstGeom prst="rect">
            <a:avLst/>
          </a:prstGeom>
          <a:noFill/>
          <a:ln w="9525">
            <a:noFill/>
          </a:ln>
        </p:spPr>
      </p:pic>
      <p:pic>
        <p:nvPicPr>
          <p:cNvPr id="27652"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27653"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pic>
        <p:nvPicPr>
          <p:cNvPr id="27654" name="Picture 2" descr="Thiên hà – Wikipedia tiếng Việt"/>
          <p:cNvPicPr>
            <a:picLocks noChangeAspect="1"/>
          </p:cNvPicPr>
          <p:nvPr/>
        </p:nvPicPr>
        <p:blipFill>
          <a:blip r:embed="rId3"/>
          <a:stretch>
            <a:fillRect/>
          </a:stretch>
        </p:blipFill>
        <p:spPr>
          <a:xfrm>
            <a:off x="1249363" y="604838"/>
            <a:ext cx="9542462" cy="5635625"/>
          </a:xfrm>
          <a:prstGeom prst="rect">
            <a:avLst/>
          </a:prstGeom>
          <a:noFill/>
          <a:ln w="9525">
            <a:noFill/>
          </a:ln>
        </p:spPr>
      </p:pic>
      <p:sp>
        <p:nvSpPr>
          <p:cNvPr id="27655" name="Rectangle 1"/>
          <p:cNvSpPr/>
          <p:nvPr/>
        </p:nvSpPr>
        <p:spPr>
          <a:xfrm>
            <a:off x="1584325" y="611188"/>
            <a:ext cx="8872538" cy="1754187"/>
          </a:xfrm>
          <a:prstGeom prst="rect">
            <a:avLst/>
          </a:prstGeom>
          <a:noFill/>
          <a:ln w="38100" cap="flat" cmpd="sng">
            <a:solidFill>
              <a:srgbClr val="00B050"/>
            </a:solidFill>
            <a:prstDash val="solid"/>
            <a:miter/>
            <a:headEnd type="none" w="med" len="med"/>
            <a:tailEnd type="none" w="med" len="med"/>
          </a:ln>
        </p:spPr>
        <p:txBody>
          <a:bodyPr>
            <a:spAutoFit/>
          </a:bodyPr>
          <a:p>
            <a:pPr algn="ctr" defTabSz="913130">
              <a:lnSpc>
                <a:spcPct val="150000"/>
              </a:lnSpc>
              <a:buNone/>
            </a:pPr>
            <a:r>
              <a:rPr sz="3600" b="1" dirty="0">
                <a:solidFill>
                  <a:srgbClr val="FFFF00"/>
                </a:solidFill>
                <a:latin typeface="Times New Roman" panose="02020603050405020304" pitchFamily="18" charset="0"/>
                <a:ea typeface="#9Slide03 Roboto Medium"/>
              </a:rPr>
              <a:t>Thiên hà: Là t</a:t>
            </a:r>
            <a:r>
              <a:rPr lang="vi-VN" altLang="x-none" sz="3600" b="1" dirty="0">
                <a:solidFill>
                  <a:srgbClr val="FFFF00"/>
                </a:solidFill>
                <a:latin typeface="Times New Roman" panose="02020603050405020304" pitchFamily="18" charset="0"/>
                <a:ea typeface="#9Slide03 Roboto Medium"/>
              </a:rPr>
              <a:t>ập hợp của rất nhiều thiên thể cùng với khí, bụi và bức xạ điện tử.</a:t>
            </a:r>
            <a:endParaRPr sz="3600" b="1" dirty="0">
              <a:solidFill>
                <a:srgbClr val="FFFF00"/>
              </a:solidFill>
              <a:latin typeface="Times New Roman" panose="02020603050405020304" pitchFamily="18" charset="0"/>
              <a:ea typeface="#9Slide03 Roboto Medium"/>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2" name="Picture 5" descr="POINSET2"/>
          <p:cNvPicPr>
            <a:picLocks noChangeAspect="1"/>
          </p:cNvPicPr>
          <p:nvPr/>
        </p:nvPicPr>
        <p:blipFill>
          <a:blip r:embed="rId1"/>
          <a:stretch>
            <a:fillRect/>
          </a:stretch>
        </p:blipFill>
        <p:spPr>
          <a:xfrm rot="5400000">
            <a:off x="10721975" y="74613"/>
            <a:ext cx="1241425" cy="1443037"/>
          </a:xfrm>
          <a:prstGeom prst="rect">
            <a:avLst/>
          </a:prstGeom>
          <a:noFill/>
          <a:ln w="9525">
            <a:noFill/>
          </a:ln>
        </p:spPr>
      </p:pic>
      <p:pic>
        <p:nvPicPr>
          <p:cNvPr id="30723" name="Picture 5" descr="POINSET2"/>
          <p:cNvPicPr>
            <a:picLocks noChangeAspect="1"/>
          </p:cNvPicPr>
          <p:nvPr/>
        </p:nvPicPr>
        <p:blipFill>
          <a:blip r:embed="rId1"/>
          <a:stretch>
            <a:fillRect/>
          </a:stretch>
        </p:blipFill>
        <p:spPr>
          <a:xfrm rot="5400000" flipV="1">
            <a:off x="311150" y="57150"/>
            <a:ext cx="1171575" cy="1477963"/>
          </a:xfrm>
          <a:prstGeom prst="rect">
            <a:avLst/>
          </a:prstGeom>
          <a:noFill/>
          <a:ln w="9525">
            <a:noFill/>
          </a:ln>
        </p:spPr>
      </p:pic>
      <p:pic>
        <p:nvPicPr>
          <p:cNvPr id="30724"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30725"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pic>
        <p:nvPicPr>
          <p:cNvPr id="30726" name="Picture 2"/>
          <p:cNvPicPr>
            <a:picLocks noChangeAspect="1"/>
          </p:cNvPicPr>
          <p:nvPr/>
        </p:nvPicPr>
        <p:blipFill>
          <a:blip r:embed="rId3"/>
          <a:stretch>
            <a:fillRect/>
          </a:stretch>
        </p:blipFill>
        <p:spPr>
          <a:xfrm>
            <a:off x="1211263" y="684213"/>
            <a:ext cx="9723437" cy="5600700"/>
          </a:xfrm>
          <a:prstGeom prst="rect">
            <a:avLst/>
          </a:prstGeom>
          <a:noFill/>
          <a:ln w="9525">
            <a:noFill/>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6" name="Picture 5" descr="POINSET2"/>
          <p:cNvPicPr>
            <a:picLocks noChangeAspect="1"/>
          </p:cNvPicPr>
          <p:nvPr/>
        </p:nvPicPr>
        <p:blipFill>
          <a:blip r:embed="rId1"/>
          <a:stretch>
            <a:fillRect/>
          </a:stretch>
        </p:blipFill>
        <p:spPr>
          <a:xfrm rot="5400000">
            <a:off x="10721975" y="74613"/>
            <a:ext cx="1241425" cy="1443037"/>
          </a:xfrm>
          <a:prstGeom prst="rect">
            <a:avLst/>
          </a:prstGeom>
          <a:noFill/>
          <a:ln w="9525">
            <a:noFill/>
          </a:ln>
        </p:spPr>
      </p:pic>
      <p:pic>
        <p:nvPicPr>
          <p:cNvPr id="31747" name="Picture 5" descr="POINSET2"/>
          <p:cNvPicPr>
            <a:picLocks noChangeAspect="1"/>
          </p:cNvPicPr>
          <p:nvPr/>
        </p:nvPicPr>
        <p:blipFill>
          <a:blip r:embed="rId1"/>
          <a:stretch>
            <a:fillRect/>
          </a:stretch>
        </p:blipFill>
        <p:spPr>
          <a:xfrm rot="5400000" flipV="1">
            <a:off x="311150" y="57150"/>
            <a:ext cx="1171575" cy="1477963"/>
          </a:xfrm>
          <a:prstGeom prst="rect">
            <a:avLst/>
          </a:prstGeom>
          <a:noFill/>
          <a:ln w="9525">
            <a:noFill/>
          </a:ln>
        </p:spPr>
      </p:pic>
      <p:pic>
        <p:nvPicPr>
          <p:cNvPr id="31748"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31749"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pic>
        <p:nvPicPr>
          <p:cNvPr id="31750" name="Picture 2"/>
          <p:cNvPicPr>
            <a:picLocks noChangeAspect="1"/>
          </p:cNvPicPr>
          <p:nvPr/>
        </p:nvPicPr>
        <p:blipFill>
          <a:blip r:embed="rId3"/>
          <a:stretch>
            <a:fillRect/>
          </a:stretch>
        </p:blipFill>
        <p:spPr>
          <a:xfrm>
            <a:off x="1055688" y="541338"/>
            <a:ext cx="9988550" cy="5518150"/>
          </a:xfrm>
          <a:prstGeom prst="rect">
            <a:avLst/>
          </a:prstGeom>
          <a:noFill/>
          <a:ln w="9525">
            <a:noFill/>
          </a:ln>
        </p:spPr>
      </p:pic>
      <p:sp>
        <p:nvSpPr>
          <p:cNvPr id="31751" name="Rectangle 1"/>
          <p:cNvSpPr/>
          <p:nvPr/>
        </p:nvSpPr>
        <p:spPr>
          <a:xfrm>
            <a:off x="1055688" y="4583113"/>
            <a:ext cx="9988550" cy="1393825"/>
          </a:xfrm>
          <a:prstGeom prst="rect">
            <a:avLst/>
          </a:prstGeom>
          <a:noFill/>
          <a:ln w="9525">
            <a:noFill/>
          </a:ln>
        </p:spPr>
        <p:txBody>
          <a:bodyPr>
            <a:spAutoFit/>
          </a:bodyPr>
          <a:p>
            <a:pPr algn="just">
              <a:lnSpc>
                <a:spcPct val="150000"/>
              </a:lnSpc>
            </a:pPr>
            <a:r>
              <a:rPr lang="vi-VN" altLang="x-none" sz="3000" b="1" dirty="0">
                <a:solidFill>
                  <a:srgbClr val="FFFF00"/>
                </a:solidFill>
                <a:latin typeface="Times New Roman" panose="02020603050405020304" pitchFamily="18" charset="0"/>
              </a:rPr>
              <a:t>Hệ Mặt Trời (hay Thái Dương Hệ) là hệ hành tinh gồm có Mặt Trời ở trung tâm và các </a:t>
            </a:r>
            <a:r>
              <a:rPr sz="3000" b="1" dirty="0">
                <a:solidFill>
                  <a:srgbClr val="FFFF00"/>
                </a:solidFill>
                <a:latin typeface="Times New Roman" panose="02020603050405020304" pitchFamily="18" charset="0"/>
              </a:rPr>
              <a:t>hành tinh</a:t>
            </a:r>
            <a:r>
              <a:rPr lang="vi-VN" altLang="x-none" sz="3000" b="1" dirty="0">
                <a:solidFill>
                  <a:srgbClr val="FFFF00"/>
                </a:solidFill>
                <a:latin typeface="Times New Roman" panose="02020603050405020304" pitchFamily="18" charset="0"/>
              </a:rPr>
              <a:t> quay xung quanh</a:t>
            </a:r>
            <a:r>
              <a:rPr sz="3000" b="1" dirty="0">
                <a:solidFill>
                  <a:srgbClr val="FFFF00"/>
                </a:solidFill>
                <a:latin typeface="Times New Roman" panose="02020603050405020304" pitchFamily="18" charset="0"/>
              </a:rPr>
              <a:t>.</a:t>
            </a:r>
            <a:endParaRPr sz="3000" b="1" dirty="0">
              <a:solidFill>
                <a:srgbClr val="FFFF00"/>
              </a:solidFill>
              <a:latin typeface="Times New Roman" panose="02020603050405020304" pitchFamily="18"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70" name="Picture 5" descr="POINSET2"/>
          <p:cNvPicPr>
            <a:picLocks noChangeAspect="1"/>
          </p:cNvPicPr>
          <p:nvPr/>
        </p:nvPicPr>
        <p:blipFill>
          <a:blip r:embed="rId1"/>
          <a:stretch>
            <a:fillRect/>
          </a:stretch>
        </p:blipFill>
        <p:spPr>
          <a:xfrm rot="5400000" flipV="1">
            <a:off x="311150" y="57150"/>
            <a:ext cx="1171575" cy="1477963"/>
          </a:xfrm>
          <a:prstGeom prst="rect">
            <a:avLst/>
          </a:prstGeom>
          <a:noFill/>
          <a:ln w="9525">
            <a:noFill/>
          </a:ln>
        </p:spPr>
      </p:pic>
      <p:pic>
        <p:nvPicPr>
          <p:cNvPr id="32771"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pic>
        <p:nvPicPr>
          <p:cNvPr id="159746" name="Picture 2"/>
          <p:cNvPicPr>
            <a:picLocks noChangeAspect="1"/>
          </p:cNvPicPr>
          <p:nvPr/>
        </p:nvPicPr>
        <p:blipFill>
          <a:blip r:embed="rId3"/>
          <a:stretch>
            <a:fillRect/>
          </a:stretch>
        </p:blipFill>
        <p:spPr>
          <a:xfrm>
            <a:off x="898525" y="381000"/>
            <a:ext cx="5738813" cy="4100513"/>
          </a:xfrm>
          <a:prstGeom prst="rect">
            <a:avLst/>
          </a:prstGeom>
          <a:noFill/>
          <a:ln w="9525">
            <a:noFill/>
          </a:ln>
        </p:spPr>
      </p:pic>
      <p:sp>
        <p:nvSpPr>
          <p:cNvPr id="2" name="Rectangle 1"/>
          <p:cNvSpPr/>
          <p:nvPr/>
        </p:nvSpPr>
        <p:spPr>
          <a:xfrm>
            <a:off x="293688" y="4386263"/>
            <a:ext cx="6477000" cy="2276475"/>
          </a:xfrm>
          <a:prstGeom prst="rect">
            <a:avLst/>
          </a:prstGeom>
          <a:noFill/>
          <a:ln w="9525">
            <a:noFill/>
          </a:ln>
        </p:spPr>
        <p:txBody>
          <a:bodyPr>
            <a:spAutoFit/>
          </a:bodyPr>
          <a:p>
            <a:pPr algn="just"/>
            <a:r>
              <a:rPr sz="3500" b="1" dirty="0">
                <a:solidFill>
                  <a:srgbClr val="0000FF"/>
                </a:solidFill>
                <a:latin typeface="Times New Roman" panose="02020603050405020304" pitchFamily="18" charset="0"/>
              </a:rPr>
              <a:t>Kể tên các hành tinh quay quanh Mặt Trời.</a:t>
            </a:r>
            <a:endParaRPr sz="3500" b="1" dirty="0">
              <a:solidFill>
                <a:srgbClr val="0000FF"/>
              </a:solidFill>
              <a:latin typeface="Times New Roman" panose="02020603050405020304" pitchFamily="18" charset="0"/>
            </a:endParaRPr>
          </a:p>
          <a:p>
            <a:pPr algn="just"/>
            <a:r>
              <a:rPr sz="3600" b="1" dirty="0">
                <a:solidFill>
                  <a:srgbClr val="0000FF"/>
                </a:solidFill>
                <a:latin typeface="Times New Roman" panose="02020603050405020304" pitchFamily="18" charset="0"/>
              </a:rPr>
              <a:t>Sắp xếp các hành tinh theo thứ tự xa dần Mặt Trời. </a:t>
            </a:r>
            <a:endParaRPr sz="3500" b="1" dirty="0">
              <a:solidFill>
                <a:srgbClr val="0000FF"/>
              </a:solidFill>
              <a:latin typeface="Times New Roman" panose="02020603050405020304" pitchFamily="18" charset="0"/>
            </a:endParaRPr>
          </a:p>
        </p:txBody>
      </p:sp>
      <p:sp>
        <p:nvSpPr>
          <p:cNvPr id="3" name="Rectangle 2"/>
          <p:cNvSpPr/>
          <p:nvPr/>
        </p:nvSpPr>
        <p:spPr>
          <a:xfrm>
            <a:off x="7339013" y="369888"/>
            <a:ext cx="4494212" cy="5651500"/>
          </a:xfrm>
          <a:prstGeom prst="rect">
            <a:avLst/>
          </a:prstGeom>
          <a:noFill/>
          <a:ln w="9525">
            <a:noFill/>
          </a:ln>
        </p:spPr>
        <p:txBody>
          <a:bodyPr>
            <a:spAutoFit/>
          </a:bodyPr>
          <a:p>
            <a:pPr algn="just">
              <a:lnSpc>
                <a:spcPct val="150000"/>
              </a:lnSpc>
            </a:pPr>
            <a:r>
              <a:rPr sz="3500" b="1" dirty="0">
                <a:solidFill>
                  <a:srgbClr val="00B050"/>
                </a:solidFill>
                <a:latin typeface="Times New Roman" panose="02020603050405020304" pitchFamily="18" charset="0"/>
              </a:rPr>
              <a:t>Hệ Mặt Trời gồm có 8 hành tinh là Thủy tinh, Kim tinh, Trái Đất, Hỏa tinh, Mộc tinh, Thổ tinh, Thiên Vương tinh và Hải Vương tinh.</a:t>
            </a:r>
            <a:endParaRPr sz="3500" b="1" dirty="0">
              <a:solidFill>
                <a:srgbClr val="00B05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9746"/>
                                        </p:tgtEl>
                                        <p:attrNameLst>
                                          <p:attrName>style.visibility</p:attrName>
                                        </p:attrNameLst>
                                      </p:cBhvr>
                                      <p:to>
                                        <p:strVal val="visible"/>
                                      </p:to>
                                    </p:set>
                                    <p:animEffect transition="in" filter="fade">
                                      <p:cBhvr>
                                        <p:cTn id="7" dur="1000"/>
                                        <p:tgtEl>
                                          <p:spTgt spid="159746"/>
                                        </p:tgtEl>
                                      </p:cBhvr>
                                    </p:animEffect>
                                    <p:anim calcmode="lin" valueType="num">
                                      <p:cBhvr>
                                        <p:cTn id="8" dur="1000" fill="hold"/>
                                        <p:tgtEl>
                                          <p:spTgt spid="159746"/>
                                        </p:tgtEl>
                                        <p:attrNameLst>
                                          <p:attrName>ppt_x</p:attrName>
                                        </p:attrNameLst>
                                      </p:cBhvr>
                                      <p:tavLst>
                                        <p:tav tm="0">
                                          <p:val>
                                            <p:strVal val="#ppt_x"/>
                                          </p:val>
                                        </p:tav>
                                        <p:tav tm="100000">
                                          <p:val>
                                            <p:strVal val="#ppt_x"/>
                                          </p:val>
                                        </p:tav>
                                      </p:tavLst>
                                    </p:anim>
                                    <p:anim calcmode="lin" valueType="num">
                                      <p:cBhvr>
                                        <p:cTn id="9" dur="1000" fill="hold"/>
                                        <p:tgtEl>
                                          <p:spTgt spid="1597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TextBox 2"/>
          <p:cNvSpPr txBox="1"/>
          <p:nvPr/>
        </p:nvSpPr>
        <p:spPr>
          <a:xfrm>
            <a:off x="325438" y="2274888"/>
            <a:ext cx="4429125" cy="2516187"/>
          </a:xfrm>
          <a:prstGeom prst="rect">
            <a:avLst/>
          </a:prstGeom>
          <a:noFill/>
          <a:ln w="9525">
            <a:noFill/>
          </a:ln>
        </p:spPr>
        <p:txBody>
          <a:bodyPr>
            <a:spAutoFit/>
          </a:bodyPr>
          <a:p>
            <a:pPr algn="just" defTabSz="914400" eaLnBrk="1" hangingPunct="1">
              <a:lnSpc>
                <a:spcPct val="150000"/>
              </a:lnSpc>
            </a:pPr>
            <a:r>
              <a:rPr sz="3500" b="1" dirty="0">
                <a:solidFill>
                  <a:srgbClr val="0000FF"/>
                </a:solidFill>
                <a:latin typeface="Times New Roman" panose="02020603050405020304" pitchFamily="18" charset="0"/>
                <a:cs typeface="Times New Roman" panose="02020603050405020304" pitchFamily="18" charset="0"/>
              </a:rPr>
              <a:t>Em hãy điền tên các h</a:t>
            </a:r>
            <a:r>
              <a:rPr sz="3500" b="1" dirty="0">
                <a:solidFill>
                  <a:srgbClr val="0000FF"/>
                </a:solidFill>
                <a:latin typeface="Times New Roman" panose="02020603050405020304" pitchFamily="18" charset="0"/>
                <a:ea typeface="Times New Roman" panose="02020603050405020304" pitchFamily="18" charset="0"/>
              </a:rPr>
              <a:t>à</a:t>
            </a:r>
            <a:r>
              <a:rPr sz="3500" b="1" dirty="0">
                <a:solidFill>
                  <a:srgbClr val="0000FF"/>
                </a:solidFill>
                <a:latin typeface="Times New Roman" panose="02020603050405020304" pitchFamily="18" charset="0"/>
                <a:cs typeface="Times New Roman" panose="02020603050405020304" pitchFamily="18" charset="0"/>
              </a:rPr>
              <a:t>nh tinh trong Hệ Mặt Trời.</a:t>
            </a:r>
            <a:endParaRPr sz="3500" b="1" dirty="0">
              <a:solidFill>
                <a:srgbClr val="0000FF"/>
              </a:solidFill>
              <a:latin typeface="Calibri" panose="020F0502020204030204" pitchFamily="34" charset="0"/>
            </a:endParaRPr>
          </a:p>
        </p:txBody>
      </p:sp>
      <p:pic>
        <p:nvPicPr>
          <p:cNvPr id="33795" name="Picture 4"/>
          <p:cNvPicPr>
            <a:picLocks noChangeAspect="1"/>
          </p:cNvPicPr>
          <p:nvPr/>
        </p:nvPicPr>
        <p:blipFill>
          <a:blip r:embed="rId1"/>
          <a:stretch>
            <a:fillRect/>
          </a:stretch>
        </p:blipFill>
        <p:spPr>
          <a:xfrm>
            <a:off x="5081588" y="138113"/>
            <a:ext cx="5348287" cy="6581775"/>
          </a:xfrm>
          <a:prstGeom prst="rect">
            <a:avLst/>
          </a:prstGeom>
          <a:noFill/>
          <a:ln w="9525">
            <a:noFill/>
          </a:ln>
        </p:spPr>
      </p:pic>
      <p:sp>
        <p:nvSpPr>
          <p:cNvPr id="6" name="TextBox 5"/>
          <p:cNvSpPr txBox="1"/>
          <p:nvPr/>
        </p:nvSpPr>
        <p:spPr>
          <a:xfrm>
            <a:off x="5645150" y="5837238"/>
            <a:ext cx="1798638" cy="461962"/>
          </a:xfrm>
          <a:prstGeom prst="rect">
            <a:avLst/>
          </a:prstGeom>
          <a:noFill/>
          <a:ln w="9525">
            <a:noFill/>
          </a:ln>
        </p:spPr>
        <p:txBody>
          <a:bodyPr>
            <a:spAutoFit/>
          </a:bodyPr>
          <a:p>
            <a:pPr defTabSz="914400" eaLnBrk="1" hangingPunct="1"/>
            <a:r>
              <a:rPr sz="2400" b="1" dirty="0">
                <a:solidFill>
                  <a:srgbClr val="00B050"/>
                </a:solidFill>
                <a:latin typeface="Times New Roman" panose="02020603050405020304" pitchFamily="18" charset="0"/>
                <a:cs typeface="Times New Roman" panose="02020603050405020304" pitchFamily="18" charset="0"/>
              </a:rPr>
              <a:t>Thủy tinh</a:t>
            </a:r>
            <a:endParaRPr sz="2400" b="1" dirty="0">
              <a:solidFill>
                <a:srgbClr val="00B050"/>
              </a:solidFill>
              <a:latin typeface="Times New Roman" panose="02020603050405020304" pitchFamily="18" charset="0"/>
              <a:ea typeface="Times New Roman" panose="02020603050405020304" pitchFamily="18" charset="0"/>
            </a:endParaRPr>
          </a:p>
        </p:txBody>
      </p:sp>
      <p:sp>
        <p:nvSpPr>
          <p:cNvPr id="7" name="TextBox 6"/>
          <p:cNvSpPr txBox="1"/>
          <p:nvPr/>
        </p:nvSpPr>
        <p:spPr>
          <a:xfrm>
            <a:off x="7272338" y="5308600"/>
            <a:ext cx="1466850" cy="461963"/>
          </a:xfrm>
          <a:prstGeom prst="rect">
            <a:avLst/>
          </a:prstGeom>
          <a:noFill/>
          <a:ln w="9525">
            <a:noFill/>
          </a:ln>
        </p:spPr>
        <p:txBody>
          <a:bodyPr>
            <a:spAutoFit/>
          </a:bodyPr>
          <a:p>
            <a:pPr defTabSz="914400" eaLnBrk="1" hangingPunct="1"/>
            <a:r>
              <a:rPr sz="2400" b="1" dirty="0">
                <a:solidFill>
                  <a:srgbClr val="00B050"/>
                </a:solidFill>
                <a:latin typeface="Times New Roman" panose="02020603050405020304" pitchFamily="18" charset="0"/>
                <a:cs typeface="Times New Roman" panose="02020603050405020304" pitchFamily="18" charset="0"/>
              </a:rPr>
              <a:t>Kim tinh</a:t>
            </a:r>
            <a:endParaRPr sz="2400" b="1" dirty="0">
              <a:solidFill>
                <a:srgbClr val="00B050"/>
              </a:solidFill>
              <a:latin typeface="Times New Roman" panose="02020603050405020304" pitchFamily="18" charset="0"/>
              <a:ea typeface="Times New Roman" panose="02020603050405020304" pitchFamily="18" charset="0"/>
            </a:endParaRPr>
          </a:p>
        </p:txBody>
      </p:sp>
      <p:sp>
        <p:nvSpPr>
          <p:cNvPr id="8" name="TextBox 7"/>
          <p:cNvSpPr txBox="1"/>
          <p:nvPr/>
        </p:nvSpPr>
        <p:spPr>
          <a:xfrm>
            <a:off x="8116888" y="4770438"/>
            <a:ext cx="1466850" cy="461962"/>
          </a:xfrm>
          <a:prstGeom prst="rect">
            <a:avLst/>
          </a:prstGeom>
          <a:noFill/>
          <a:ln w="9525">
            <a:noFill/>
          </a:ln>
        </p:spPr>
        <p:txBody>
          <a:bodyPr>
            <a:spAutoFit/>
          </a:bodyPr>
          <a:p>
            <a:pPr defTabSz="914400" eaLnBrk="1" hangingPunct="1"/>
            <a:r>
              <a:rPr sz="2400" b="1" dirty="0">
                <a:solidFill>
                  <a:srgbClr val="00B050"/>
                </a:solidFill>
                <a:latin typeface="Times New Roman" panose="02020603050405020304" pitchFamily="18" charset="0"/>
                <a:cs typeface="Times New Roman" panose="02020603050405020304" pitchFamily="18" charset="0"/>
              </a:rPr>
              <a:t>Trái Đất</a:t>
            </a:r>
            <a:endParaRPr sz="2400" b="1" dirty="0">
              <a:solidFill>
                <a:srgbClr val="00B050"/>
              </a:solidFill>
              <a:latin typeface="Times New Roman" panose="02020603050405020304" pitchFamily="18" charset="0"/>
              <a:ea typeface="Times New Roman" panose="02020603050405020304" pitchFamily="18" charset="0"/>
            </a:endParaRPr>
          </a:p>
        </p:txBody>
      </p:sp>
      <p:sp>
        <p:nvSpPr>
          <p:cNvPr id="9" name="TextBox 8"/>
          <p:cNvSpPr txBox="1"/>
          <p:nvPr/>
        </p:nvSpPr>
        <p:spPr>
          <a:xfrm>
            <a:off x="8629650" y="4065588"/>
            <a:ext cx="1468438" cy="461962"/>
          </a:xfrm>
          <a:prstGeom prst="rect">
            <a:avLst/>
          </a:prstGeom>
          <a:noFill/>
          <a:ln w="9525">
            <a:noFill/>
          </a:ln>
        </p:spPr>
        <p:txBody>
          <a:bodyPr>
            <a:spAutoFit/>
          </a:bodyPr>
          <a:p>
            <a:pPr defTabSz="914400" eaLnBrk="1" hangingPunct="1"/>
            <a:r>
              <a:rPr sz="2400" b="1" dirty="0">
                <a:solidFill>
                  <a:srgbClr val="00B050"/>
                </a:solidFill>
                <a:latin typeface="Times New Roman" panose="02020603050405020304" pitchFamily="18" charset="0"/>
                <a:cs typeface="Times New Roman" panose="02020603050405020304" pitchFamily="18" charset="0"/>
              </a:rPr>
              <a:t>Hỏa tinh</a:t>
            </a:r>
            <a:endParaRPr sz="2400" b="1" dirty="0">
              <a:solidFill>
                <a:srgbClr val="00B050"/>
              </a:solidFill>
              <a:latin typeface="Times New Roman" panose="02020603050405020304" pitchFamily="18" charset="0"/>
              <a:ea typeface="Times New Roman" panose="02020603050405020304" pitchFamily="18" charset="0"/>
            </a:endParaRPr>
          </a:p>
        </p:txBody>
      </p:sp>
      <p:sp>
        <p:nvSpPr>
          <p:cNvPr id="10" name="TextBox 9"/>
          <p:cNvSpPr txBox="1"/>
          <p:nvPr/>
        </p:nvSpPr>
        <p:spPr>
          <a:xfrm>
            <a:off x="8850313" y="3302000"/>
            <a:ext cx="1466850" cy="461963"/>
          </a:xfrm>
          <a:prstGeom prst="rect">
            <a:avLst/>
          </a:prstGeom>
          <a:noFill/>
          <a:ln w="9525">
            <a:noFill/>
          </a:ln>
        </p:spPr>
        <p:txBody>
          <a:bodyPr>
            <a:spAutoFit/>
          </a:bodyPr>
          <a:p>
            <a:pPr defTabSz="914400" eaLnBrk="1" hangingPunct="1"/>
            <a:r>
              <a:rPr sz="2400" b="1" dirty="0">
                <a:solidFill>
                  <a:srgbClr val="00B050"/>
                </a:solidFill>
                <a:latin typeface="Times New Roman" panose="02020603050405020304" pitchFamily="18" charset="0"/>
                <a:cs typeface="Times New Roman" panose="02020603050405020304" pitchFamily="18" charset="0"/>
              </a:rPr>
              <a:t>Mộc tinh</a:t>
            </a:r>
            <a:endParaRPr sz="2400" b="1" dirty="0">
              <a:solidFill>
                <a:srgbClr val="00B050"/>
              </a:solidFill>
              <a:latin typeface="Times New Roman" panose="02020603050405020304" pitchFamily="18" charset="0"/>
              <a:ea typeface="Times New Roman" panose="02020603050405020304" pitchFamily="18" charset="0"/>
            </a:endParaRPr>
          </a:p>
        </p:txBody>
      </p:sp>
      <p:sp>
        <p:nvSpPr>
          <p:cNvPr id="11" name="TextBox 10"/>
          <p:cNvSpPr txBox="1"/>
          <p:nvPr/>
        </p:nvSpPr>
        <p:spPr>
          <a:xfrm>
            <a:off x="8878888" y="2459038"/>
            <a:ext cx="1466850" cy="461962"/>
          </a:xfrm>
          <a:prstGeom prst="rect">
            <a:avLst/>
          </a:prstGeom>
          <a:noFill/>
          <a:ln w="9525">
            <a:noFill/>
          </a:ln>
        </p:spPr>
        <p:txBody>
          <a:bodyPr>
            <a:spAutoFit/>
          </a:bodyPr>
          <a:p>
            <a:pPr defTabSz="914400" eaLnBrk="1" hangingPunct="1"/>
            <a:r>
              <a:rPr sz="2400" b="1" dirty="0">
                <a:solidFill>
                  <a:srgbClr val="00B050"/>
                </a:solidFill>
                <a:latin typeface="Times New Roman" panose="02020603050405020304" pitchFamily="18" charset="0"/>
                <a:cs typeface="Times New Roman" panose="02020603050405020304" pitchFamily="18" charset="0"/>
              </a:rPr>
              <a:t>Thổ tinh</a:t>
            </a:r>
            <a:endParaRPr sz="2400" b="1" dirty="0">
              <a:solidFill>
                <a:srgbClr val="00B050"/>
              </a:solidFill>
              <a:latin typeface="Times New Roman" panose="02020603050405020304" pitchFamily="18" charset="0"/>
              <a:ea typeface="Times New Roman" panose="02020603050405020304" pitchFamily="18" charset="0"/>
            </a:endParaRPr>
          </a:p>
        </p:txBody>
      </p:sp>
      <p:sp>
        <p:nvSpPr>
          <p:cNvPr id="12" name="TextBox 11"/>
          <p:cNvSpPr txBox="1"/>
          <p:nvPr/>
        </p:nvSpPr>
        <p:spPr>
          <a:xfrm>
            <a:off x="8697913" y="1574800"/>
            <a:ext cx="2687637" cy="461963"/>
          </a:xfrm>
          <a:prstGeom prst="rect">
            <a:avLst/>
          </a:prstGeom>
          <a:solidFill>
            <a:schemeClr val="bg1"/>
          </a:solidFill>
          <a:ln w="28575" cap="flat" cmpd="sng">
            <a:solidFill>
              <a:schemeClr val="tx1"/>
            </a:solidFill>
            <a:prstDash val="solid"/>
            <a:miter/>
            <a:headEnd type="none" w="med" len="med"/>
            <a:tailEnd type="none" w="med" len="med"/>
          </a:ln>
        </p:spPr>
        <p:txBody>
          <a:bodyPr>
            <a:spAutoFit/>
          </a:bodyPr>
          <a:p>
            <a:pPr defTabSz="914400" eaLnBrk="1" hangingPunct="1"/>
            <a:r>
              <a:rPr sz="2400" b="1" dirty="0">
                <a:solidFill>
                  <a:srgbClr val="00B050"/>
                </a:solidFill>
                <a:latin typeface="Times New Roman" panose="02020603050405020304" pitchFamily="18" charset="0"/>
                <a:cs typeface="Times New Roman" panose="02020603050405020304" pitchFamily="18" charset="0"/>
              </a:rPr>
              <a:t>Thiên Vương tinh</a:t>
            </a:r>
            <a:endParaRPr sz="2400" b="1" dirty="0">
              <a:solidFill>
                <a:srgbClr val="00B050"/>
              </a:solidFill>
              <a:latin typeface="Times New Roman" panose="02020603050405020304" pitchFamily="18" charset="0"/>
              <a:ea typeface="Times New Roman" panose="02020603050405020304" pitchFamily="18" charset="0"/>
            </a:endParaRPr>
          </a:p>
        </p:txBody>
      </p:sp>
      <p:sp>
        <p:nvSpPr>
          <p:cNvPr id="13" name="TextBox 12"/>
          <p:cNvSpPr txBox="1"/>
          <p:nvPr/>
        </p:nvSpPr>
        <p:spPr>
          <a:xfrm>
            <a:off x="8178800" y="922338"/>
            <a:ext cx="2370138" cy="461962"/>
          </a:xfrm>
          <a:prstGeom prst="rect">
            <a:avLst/>
          </a:prstGeom>
          <a:solidFill>
            <a:schemeClr val="bg1"/>
          </a:solidFill>
          <a:ln w="28575" cap="flat" cmpd="sng">
            <a:solidFill>
              <a:schemeClr val="tx1"/>
            </a:solidFill>
            <a:prstDash val="solid"/>
            <a:miter/>
            <a:headEnd type="none" w="med" len="med"/>
            <a:tailEnd type="none" w="med" len="med"/>
          </a:ln>
        </p:spPr>
        <p:txBody>
          <a:bodyPr>
            <a:spAutoFit/>
          </a:bodyPr>
          <a:p>
            <a:pPr defTabSz="914400" eaLnBrk="1" hangingPunct="1"/>
            <a:r>
              <a:rPr sz="2400" b="1" dirty="0">
                <a:solidFill>
                  <a:srgbClr val="00B050"/>
                </a:solidFill>
                <a:latin typeface="Times New Roman" panose="02020603050405020304" pitchFamily="18" charset="0"/>
                <a:cs typeface="Times New Roman" panose="02020603050405020304" pitchFamily="18" charset="0"/>
              </a:rPr>
              <a:t>Hải Vương tinh</a:t>
            </a:r>
            <a:endParaRPr sz="2400" b="1" dirty="0">
              <a:solidFill>
                <a:srgbClr val="00B050"/>
              </a:solidFill>
              <a:latin typeface="Times New Roman" panose="02020603050405020304" pitchFamily="18" charset="0"/>
              <a:ea typeface="Times New Roman" panose="02020603050405020304" pitchFamily="18" charset="0"/>
            </a:endParaRPr>
          </a:p>
        </p:txBody>
      </p:sp>
      <p:pic>
        <p:nvPicPr>
          <p:cNvPr id="33804" name="Picture 5" descr="POINSET2"/>
          <p:cNvPicPr>
            <a:picLocks noChangeAspect="1"/>
          </p:cNvPicPr>
          <p:nvPr/>
        </p:nvPicPr>
        <p:blipFill>
          <a:blip r:embed="rId2"/>
          <a:stretch>
            <a:fillRect/>
          </a:stretch>
        </p:blipFill>
        <p:spPr>
          <a:xfrm rot="5400000" flipV="1">
            <a:off x="311150" y="57150"/>
            <a:ext cx="1171575" cy="1477963"/>
          </a:xfrm>
          <a:prstGeom prst="rect">
            <a:avLst/>
          </a:prstGeom>
          <a:noFill/>
          <a:ln w="9525">
            <a:noFill/>
          </a:ln>
        </p:spPr>
      </p:pic>
      <p:pic>
        <p:nvPicPr>
          <p:cNvPr id="33805" name="Picture 5" descr="POINSET2"/>
          <p:cNvPicPr>
            <a:picLocks noChangeAspect="1"/>
          </p:cNvPicPr>
          <p:nvPr/>
        </p:nvPicPr>
        <p:blipFill>
          <a:blip r:embed="rId2"/>
          <a:stretch>
            <a:fillRect/>
          </a:stretch>
        </p:blipFill>
        <p:spPr>
          <a:xfrm rot="-5400000">
            <a:off x="254000" y="5337175"/>
            <a:ext cx="1241425" cy="1443038"/>
          </a:xfrm>
          <a:prstGeom prst="rect">
            <a:avLst/>
          </a:prstGeom>
          <a:noFill/>
          <a:ln w="9525">
            <a:noFill/>
          </a:ln>
        </p:spPr>
      </p:pic>
      <p:pic>
        <p:nvPicPr>
          <p:cNvPr id="33806" name="Picture 5" descr="POINSET2"/>
          <p:cNvPicPr>
            <a:picLocks noChangeAspect="1"/>
          </p:cNvPicPr>
          <p:nvPr/>
        </p:nvPicPr>
        <p:blipFill>
          <a:blip r:embed="rId2"/>
          <a:stretch>
            <a:fillRect/>
          </a:stretch>
        </p:blipFill>
        <p:spPr>
          <a:xfrm rot="5400000">
            <a:off x="10721975" y="74613"/>
            <a:ext cx="1241425" cy="1443037"/>
          </a:xfrm>
          <a:prstGeom prst="rect">
            <a:avLst/>
          </a:prstGeom>
          <a:noFill/>
          <a:ln w="9525">
            <a:noFill/>
          </a:ln>
        </p:spPr>
      </p:pic>
      <p:pic>
        <p:nvPicPr>
          <p:cNvPr id="33807" name="Picture 6" descr="Diagram&#10;&#10;Description automatically generated"/>
          <p:cNvPicPr>
            <a:picLocks noChangeAspect="1"/>
          </p:cNvPicPr>
          <p:nvPr/>
        </p:nvPicPr>
        <p:blipFill>
          <a:blip r:embed="rId3"/>
          <a:srcRect b="8304"/>
          <a:stretch>
            <a:fillRect/>
          </a:stretch>
        </p:blipFill>
        <p:spPr>
          <a:xfrm>
            <a:off x="10671175" y="5340350"/>
            <a:ext cx="1296988" cy="12811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818" name="Picture 5" descr="POINSET2"/>
          <p:cNvPicPr>
            <a:picLocks noChangeAspect="1"/>
          </p:cNvPicPr>
          <p:nvPr/>
        </p:nvPicPr>
        <p:blipFill>
          <a:blip r:embed="rId1"/>
          <a:stretch>
            <a:fillRect/>
          </a:stretch>
        </p:blipFill>
        <p:spPr>
          <a:xfrm rot="5400000">
            <a:off x="10721975" y="74613"/>
            <a:ext cx="1241425" cy="1443037"/>
          </a:xfrm>
          <a:prstGeom prst="rect">
            <a:avLst/>
          </a:prstGeom>
          <a:noFill/>
          <a:ln w="9525">
            <a:noFill/>
          </a:ln>
        </p:spPr>
      </p:pic>
      <p:pic>
        <p:nvPicPr>
          <p:cNvPr id="34819" name="Picture 5" descr="POINSET2"/>
          <p:cNvPicPr>
            <a:picLocks noChangeAspect="1"/>
          </p:cNvPicPr>
          <p:nvPr/>
        </p:nvPicPr>
        <p:blipFill>
          <a:blip r:embed="rId1"/>
          <a:stretch>
            <a:fillRect/>
          </a:stretch>
        </p:blipFill>
        <p:spPr>
          <a:xfrm rot="5400000" flipV="1">
            <a:off x="311150" y="57150"/>
            <a:ext cx="1171575" cy="1477963"/>
          </a:xfrm>
          <a:prstGeom prst="rect">
            <a:avLst/>
          </a:prstGeom>
          <a:noFill/>
          <a:ln w="9525">
            <a:noFill/>
          </a:ln>
        </p:spPr>
      </p:pic>
      <p:pic>
        <p:nvPicPr>
          <p:cNvPr id="34820"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34821"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pic>
        <p:nvPicPr>
          <p:cNvPr id="6" name="Picture 2"/>
          <p:cNvPicPr>
            <a:picLocks noChangeAspect="1"/>
          </p:cNvPicPr>
          <p:nvPr/>
        </p:nvPicPr>
        <p:blipFill>
          <a:blip r:embed="rId3"/>
          <a:stretch>
            <a:fillRect/>
          </a:stretch>
        </p:blipFill>
        <p:spPr>
          <a:xfrm>
            <a:off x="1477963" y="652463"/>
            <a:ext cx="5738812" cy="4100512"/>
          </a:xfrm>
          <a:prstGeom prst="rect">
            <a:avLst/>
          </a:prstGeom>
          <a:noFill/>
          <a:ln w="9525">
            <a:noFill/>
          </a:ln>
        </p:spPr>
      </p:pic>
      <p:sp>
        <p:nvSpPr>
          <p:cNvPr id="7" name="Rectangle 6"/>
          <p:cNvSpPr/>
          <p:nvPr/>
        </p:nvSpPr>
        <p:spPr>
          <a:xfrm>
            <a:off x="1477963" y="4727575"/>
            <a:ext cx="6477000" cy="1654175"/>
          </a:xfrm>
          <a:prstGeom prst="rect">
            <a:avLst/>
          </a:prstGeom>
          <a:noFill/>
          <a:ln w="9525">
            <a:noFill/>
          </a:ln>
        </p:spPr>
        <p:txBody>
          <a:bodyPr>
            <a:spAutoFit/>
          </a:bodyPr>
          <a:p>
            <a:pPr algn="just">
              <a:lnSpc>
                <a:spcPct val="150000"/>
              </a:lnSpc>
            </a:pPr>
            <a:r>
              <a:rPr sz="3600" b="1" dirty="0">
                <a:solidFill>
                  <a:srgbClr val="0000FF"/>
                </a:solidFill>
                <a:latin typeface="Times New Roman" panose="02020603050405020304" pitchFamily="18" charset="0"/>
              </a:rPr>
              <a:t>Theo thứ tự xa dần Mặt Trời thì Trái Đất nằm ở vị trí thứ mấy?</a:t>
            </a:r>
            <a:endParaRPr sz="3500" b="1" dirty="0">
              <a:solidFill>
                <a:srgbClr val="0000FF"/>
              </a:solidFill>
              <a:latin typeface="Times New Roman" panose="02020603050405020304" pitchFamily="18" charset="0"/>
            </a:endParaRPr>
          </a:p>
        </p:txBody>
      </p:sp>
      <p:sp>
        <p:nvSpPr>
          <p:cNvPr id="8" name="Rectangle 7"/>
          <p:cNvSpPr/>
          <p:nvPr/>
        </p:nvSpPr>
        <p:spPr>
          <a:xfrm>
            <a:off x="7823200" y="1465263"/>
            <a:ext cx="3629025" cy="3417887"/>
          </a:xfrm>
          <a:prstGeom prst="rect">
            <a:avLst/>
          </a:prstGeom>
          <a:noFill/>
          <a:ln w="9525">
            <a:noFill/>
          </a:ln>
        </p:spPr>
        <p:txBody>
          <a:bodyPr>
            <a:spAutoFit/>
          </a:bodyPr>
          <a:p>
            <a:pPr algn="just">
              <a:lnSpc>
                <a:spcPct val="150000"/>
              </a:lnSpc>
            </a:pPr>
            <a:r>
              <a:rPr sz="3600" b="1" dirty="0">
                <a:solidFill>
                  <a:srgbClr val="00B050"/>
                </a:solidFill>
                <a:latin typeface="Times New Roman" panose="02020603050405020304" pitchFamily="18" charset="0"/>
              </a:rPr>
              <a:t>Theo thứ tự xa dần Mặt Trời, Trái Đất đứng ở vị trí thứ ba.</a:t>
            </a:r>
            <a:endParaRPr sz="3500" b="1" dirty="0">
              <a:solidFill>
                <a:srgbClr val="00B05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2" name="Picture 5" descr="POINSET2"/>
          <p:cNvPicPr>
            <a:picLocks noChangeAspect="1"/>
          </p:cNvPicPr>
          <p:nvPr/>
        </p:nvPicPr>
        <p:blipFill>
          <a:blip r:embed="rId1"/>
          <a:stretch>
            <a:fillRect/>
          </a:stretch>
        </p:blipFill>
        <p:spPr>
          <a:xfrm rot="5400000">
            <a:off x="10721975" y="74613"/>
            <a:ext cx="1241425" cy="1443037"/>
          </a:xfrm>
          <a:prstGeom prst="rect">
            <a:avLst/>
          </a:prstGeom>
          <a:noFill/>
          <a:ln w="9525">
            <a:noFill/>
          </a:ln>
        </p:spPr>
      </p:pic>
      <p:pic>
        <p:nvPicPr>
          <p:cNvPr id="35843" name="Picture 5" descr="POINSET2"/>
          <p:cNvPicPr>
            <a:picLocks noChangeAspect="1"/>
          </p:cNvPicPr>
          <p:nvPr/>
        </p:nvPicPr>
        <p:blipFill>
          <a:blip r:embed="rId1"/>
          <a:stretch>
            <a:fillRect/>
          </a:stretch>
        </p:blipFill>
        <p:spPr>
          <a:xfrm rot="5400000" flipV="1">
            <a:off x="311150" y="57150"/>
            <a:ext cx="1171575" cy="1477963"/>
          </a:xfrm>
          <a:prstGeom prst="rect">
            <a:avLst/>
          </a:prstGeom>
          <a:noFill/>
          <a:ln w="9525">
            <a:noFill/>
          </a:ln>
        </p:spPr>
      </p:pic>
      <p:pic>
        <p:nvPicPr>
          <p:cNvPr id="35844"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35845"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
        <p:nvSpPr>
          <p:cNvPr id="35846" name="Rectangle 1"/>
          <p:cNvSpPr/>
          <p:nvPr/>
        </p:nvSpPr>
        <p:spPr>
          <a:xfrm>
            <a:off x="2346325" y="2220913"/>
            <a:ext cx="7519988" cy="2170112"/>
          </a:xfrm>
          <a:prstGeom prst="rect">
            <a:avLst/>
          </a:prstGeom>
          <a:noFill/>
          <a:ln w="9525">
            <a:noFill/>
          </a:ln>
        </p:spPr>
        <p:txBody>
          <a:bodyPr>
            <a:spAutoFit/>
          </a:bodyPr>
          <a:p>
            <a:pPr algn="just">
              <a:lnSpc>
                <a:spcPct val="150000"/>
              </a:lnSpc>
            </a:pPr>
            <a:r>
              <a:rPr lang="nl-NL" altLang="x-none" sz="4500" b="1" dirty="0">
                <a:latin typeface="Times New Roman" panose="02020603050405020304" pitchFamily="18" charset="0"/>
              </a:rPr>
              <a:t>- Trái Đất nằm ở vị trí thứ 3 theo thứ tự xa dần Mặt Trời</a:t>
            </a:r>
            <a:endParaRPr sz="4500" b="1" dirty="0">
              <a:latin typeface="Times New Roman" panose="02020603050405020304" pitchFamily="18"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6866" name="Picture 5" descr="POINSET2"/>
          <p:cNvPicPr>
            <a:picLocks noChangeAspect="1"/>
          </p:cNvPicPr>
          <p:nvPr/>
        </p:nvPicPr>
        <p:blipFill>
          <a:blip r:embed="rId1"/>
          <a:stretch>
            <a:fillRect/>
          </a:stretch>
        </p:blipFill>
        <p:spPr>
          <a:xfrm rot="5400000">
            <a:off x="10721975" y="74613"/>
            <a:ext cx="1241425" cy="1443037"/>
          </a:xfrm>
          <a:prstGeom prst="rect">
            <a:avLst/>
          </a:prstGeom>
          <a:noFill/>
          <a:ln w="9525">
            <a:noFill/>
          </a:ln>
        </p:spPr>
      </p:pic>
      <p:pic>
        <p:nvPicPr>
          <p:cNvPr id="36867" name="Picture 5" descr="POINSET2"/>
          <p:cNvPicPr>
            <a:picLocks noChangeAspect="1"/>
          </p:cNvPicPr>
          <p:nvPr/>
        </p:nvPicPr>
        <p:blipFill>
          <a:blip r:embed="rId1"/>
          <a:stretch>
            <a:fillRect/>
          </a:stretch>
        </p:blipFill>
        <p:spPr>
          <a:xfrm rot="5400000" flipV="1">
            <a:off x="311150" y="57150"/>
            <a:ext cx="1171575" cy="1477963"/>
          </a:xfrm>
          <a:prstGeom prst="rect">
            <a:avLst/>
          </a:prstGeom>
          <a:noFill/>
          <a:ln w="9525">
            <a:noFill/>
          </a:ln>
        </p:spPr>
      </p:pic>
      <p:pic>
        <p:nvPicPr>
          <p:cNvPr id="36868"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36869"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pic>
        <p:nvPicPr>
          <p:cNvPr id="36870" name="Picture 2"/>
          <p:cNvPicPr>
            <a:picLocks noChangeAspect="1"/>
          </p:cNvPicPr>
          <p:nvPr/>
        </p:nvPicPr>
        <p:blipFill>
          <a:blip r:embed="rId3"/>
          <a:stretch>
            <a:fillRect/>
          </a:stretch>
        </p:blipFill>
        <p:spPr>
          <a:xfrm>
            <a:off x="588963" y="1252538"/>
            <a:ext cx="3883025" cy="3792537"/>
          </a:xfrm>
          <a:prstGeom prst="rect">
            <a:avLst/>
          </a:prstGeom>
          <a:noFill/>
          <a:ln w="9525">
            <a:noFill/>
          </a:ln>
        </p:spPr>
      </p:pic>
      <p:sp>
        <p:nvSpPr>
          <p:cNvPr id="36871" name="Rectangle 1"/>
          <p:cNvSpPr/>
          <p:nvPr/>
        </p:nvSpPr>
        <p:spPr>
          <a:xfrm>
            <a:off x="5224463" y="2101850"/>
            <a:ext cx="6096000" cy="2751138"/>
          </a:xfrm>
          <a:prstGeom prst="rect">
            <a:avLst/>
          </a:prstGeom>
          <a:noFill/>
          <a:ln w="9525">
            <a:noFill/>
          </a:ln>
        </p:spPr>
        <p:txBody>
          <a:bodyPr>
            <a:spAutoFit/>
          </a:bodyPr>
          <a:p>
            <a:pPr algn="just">
              <a:lnSpc>
                <a:spcPct val="150000"/>
              </a:lnSpc>
            </a:pPr>
            <a:r>
              <a:rPr sz="4000" b="1" dirty="0">
                <a:solidFill>
                  <a:srgbClr val="0000FF"/>
                </a:solidFill>
                <a:latin typeface="Times New Roman" panose="02020603050405020304" pitchFamily="18" charset="0"/>
                <a:cs typeface="Times New Roman" panose="02020603050405020304" pitchFamily="18" charset="0"/>
              </a:rPr>
              <a:t>Trái Đất có đặc điểm gì khác biệt so với các h</a:t>
            </a:r>
            <a:r>
              <a:rPr sz="4000" b="1" dirty="0">
                <a:solidFill>
                  <a:srgbClr val="0000FF"/>
                </a:solidFill>
                <a:latin typeface="Times New Roman" panose="02020603050405020304" pitchFamily="18" charset="0"/>
                <a:ea typeface="Times New Roman" panose="02020603050405020304" pitchFamily="18" charset="0"/>
              </a:rPr>
              <a:t>à</a:t>
            </a:r>
            <a:r>
              <a:rPr sz="4000" b="1" dirty="0">
                <a:solidFill>
                  <a:srgbClr val="0000FF"/>
                </a:solidFill>
                <a:latin typeface="Times New Roman" panose="02020603050405020304" pitchFamily="18" charset="0"/>
                <a:cs typeface="Times New Roman" panose="02020603050405020304" pitchFamily="18" charset="0"/>
              </a:rPr>
              <a:t>nh tinh trong Hệ Mặt Trời?</a:t>
            </a:r>
            <a:endParaRPr sz="4000" b="1" dirty="0">
              <a:solidFill>
                <a:srgbClr val="0000FF"/>
              </a:solidFill>
              <a:latin typeface="Times New Roman" panose="02020603050405020304" pitchFamily="18"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890" name="Picture 5" descr="POINSET2"/>
          <p:cNvPicPr>
            <a:picLocks noChangeAspect="1"/>
          </p:cNvPicPr>
          <p:nvPr/>
        </p:nvPicPr>
        <p:blipFill>
          <a:blip r:embed="rId1"/>
          <a:stretch>
            <a:fillRect/>
          </a:stretch>
        </p:blipFill>
        <p:spPr>
          <a:xfrm rot="5400000">
            <a:off x="10721975" y="74613"/>
            <a:ext cx="1241425" cy="1443037"/>
          </a:xfrm>
          <a:prstGeom prst="rect">
            <a:avLst/>
          </a:prstGeom>
          <a:noFill/>
          <a:ln w="9525">
            <a:noFill/>
          </a:ln>
        </p:spPr>
      </p:pic>
      <p:pic>
        <p:nvPicPr>
          <p:cNvPr id="37891" name="Picture 5" descr="POINSET2"/>
          <p:cNvPicPr>
            <a:picLocks noChangeAspect="1"/>
          </p:cNvPicPr>
          <p:nvPr/>
        </p:nvPicPr>
        <p:blipFill>
          <a:blip r:embed="rId1"/>
          <a:stretch>
            <a:fillRect/>
          </a:stretch>
        </p:blipFill>
        <p:spPr>
          <a:xfrm rot="5400000" flipV="1">
            <a:off x="311150" y="57150"/>
            <a:ext cx="1171575" cy="1477963"/>
          </a:xfrm>
          <a:prstGeom prst="rect">
            <a:avLst/>
          </a:prstGeom>
          <a:noFill/>
          <a:ln w="9525">
            <a:noFill/>
          </a:ln>
        </p:spPr>
      </p:pic>
      <p:pic>
        <p:nvPicPr>
          <p:cNvPr id="37892"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37893"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pic>
        <p:nvPicPr>
          <p:cNvPr id="37894" name="Picture 2"/>
          <p:cNvPicPr>
            <a:picLocks noChangeAspect="1"/>
          </p:cNvPicPr>
          <p:nvPr/>
        </p:nvPicPr>
        <p:blipFill>
          <a:blip r:embed="rId3"/>
          <a:stretch>
            <a:fillRect/>
          </a:stretch>
        </p:blipFill>
        <p:spPr>
          <a:xfrm>
            <a:off x="719138" y="506413"/>
            <a:ext cx="10328275" cy="5740400"/>
          </a:xfrm>
          <a:prstGeom prst="rect">
            <a:avLst/>
          </a:prstGeom>
          <a:noFill/>
          <a:ln w="9525">
            <a:noFill/>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914" name="Picture 5" descr="POINSET2"/>
          <p:cNvPicPr>
            <a:picLocks noChangeAspect="1"/>
          </p:cNvPicPr>
          <p:nvPr/>
        </p:nvPicPr>
        <p:blipFill>
          <a:blip r:embed="rId1"/>
          <a:stretch>
            <a:fillRect/>
          </a:stretch>
        </p:blipFill>
        <p:spPr>
          <a:xfrm rot="5400000">
            <a:off x="10721975" y="74613"/>
            <a:ext cx="1241425" cy="1443037"/>
          </a:xfrm>
          <a:prstGeom prst="rect">
            <a:avLst/>
          </a:prstGeom>
          <a:noFill/>
          <a:ln w="9525">
            <a:noFill/>
          </a:ln>
        </p:spPr>
      </p:pic>
      <p:pic>
        <p:nvPicPr>
          <p:cNvPr id="38915" name="Picture 5" descr="POINSET2"/>
          <p:cNvPicPr>
            <a:picLocks noChangeAspect="1"/>
          </p:cNvPicPr>
          <p:nvPr/>
        </p:nvPicPr>
        <p:blipFill>
          <a:blip r:embed="rId1"/>
          <a:stretch>
            <a:fillRect/>
          </a:stretch>
        </p:blipFill>
        <p:spPr>
          <a:xfrm rot="5400000" flipV="1">
            <a:off x="311150" y="57150"/>
            <a:ext cx="1171575" cy="1477963"/>
          </a:xfrm>
          <a:prstGeom prst="rect">
            <a:avLst/>
          </a:prstGeom>
          <a:noFill/>
          <a:ln w="9525">
            <a:noFill/>
          </a:ln>
        </p:spPr>
      </p:pic>
      <p:pic>
        <p:nvPicPr>
          <p:cNvPr id="38916"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38917"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pic>
        <p:nvPicPr>
          <p:cNvPr id="38918" name="Picture 2"/>
          <p:cNvPicPr>
            <a:picLocks noChangeAspect="1"/>
          </p:cNvPicPr>
          <p:nvPr/>
        </p:nvPicPr>
        <p:blipFill>
          <a:blip r:embed="rId3"/>
          <a:stretch>
            <a:fillRect/>
          </a:stretch>
        </p:blipFill>
        <p:spPr>
          <a:xfrm>
            <a:off x="682625" y="450850"/>
            <a:ext cx="10637838" cy="5700713"/>
          </a:xfrm>
          <a:prstGeom prst="rect">
            <a:avLst/>
          </a:prstGeom>
          <a:noFill/>
          <a:ln w="9525">
            <a:noFill/>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17410" name="Picture 5" descr="POINSET2"/>
          <p:cNvPicPr>
            <a:picLocks noChangeAspect="1"/>
          </p:cNvPicPr>
          <p:nvPr/>
        </p:nvPicPr>
        <p:blipFill>
          <a:blip r:embed="rId2"/>
          <a:stretch>
            <a:fillRect/>
          </a:stretch>
        </p:blipFill>
        <p:spPr>
          <a:xfrm rot="5400000">
            <a:off x="10253663" y="265113"/>
            <a:ext cx="1243012" cy="1443037"/>
          </a:xfrm>
          <a:prstGeom prst="rect">
            <a:avLst/>
          </a:prstGeom>
          <a:noFill/>
          <a:ln w="9525">
            <a:noFill/>
          </a:ln>
        </p:spPr>
      </p:pic>
      <p:pic>
        <p:nvPicPr>
          <p:cNvPr id="17411" name="Picture 6" descr="POINSET3"/>
          <p:cNvPicPr>
            <a:picLocks noChangeAspect="1"/>
          </p:cNvPicPr>
          <p:nvPr/>
        </p:nvPicPr>
        <p:blipFill>
          <a:blip r:embed="rId3"/>
          <a:stretch>
            <a:fillRect/>
          </a:stretch>
        </p:blipFill>
        <p:spPr>
          <a:xfrm>
            <a:off x="9983788" y="5260975"/>
            <a:ext cx="2139950" cy="1597025"/>
          </a:xfrm>
          <a:prstGeom prst="rect">
            <a:avLst/>
          </a:prstGeom>
          <a:noFill/>
          <a:ln w="9525">
            <a:noFill/>
          </a:ln>
        </p:spPr>
      </p:pic>
      <p:pic>
        <p:nvPicPr>
          <p:cNvPr id="17412" name="Picture 5" descr="POINSET2"/>
          <p:cNvPicPr>
            <a:picLocks noChangeAspect="1"/>
          </p:cNvPicPr>
          <p:nvPr/>
        </p:nvPicPr>
        <p:blipFill>
          <a:blip r:embed="rId2"/>
          <a:stretch>
            <a:fillRect/>
          </a:stretch>
        </p:blipFill>
        <p:spPr>
          <a:xfrm rot="5400000" flipV="1">
            <a:off x="819150" y="322263"/>
            <a:ext cx="1171575" cy="1476375"/>
          </a:xfrm>
          <a:prstGeom prst="rect">
            <a:avLst/>
          </a:prstGeom>
          <a:noFill/>
          <a:ln w="9525">
            <a:noFill/>
          </a:ln>
        </p:spPr>
      </p:pic>
      <p:pic>
        <p:nvPicPr>
          <p:cNvPr id="17413" name="Picture 5" descr="POINSET2"/>
          <p:cNvPicPr>
            <a:picLocks noChangeAspect="1"/>
          </p:cNvPicPr>
          <p:nvPr/>
        </p:nvPicPr>
        <p:blipFill>
          <a:blip r:embed="rId2"/>
          <a:stretch>
            <a:fillRect/>
          </a:stretch>
        </p:blipFill>
        <p:spPr>
          <a:xfrm rot="-5400000">
            <a:off x="652463" y="4716463"/>
            <a:ext cx="1241425" cy="1443037"/>
          </a:xfrm>
          <a:prstGeom prst="rect">
            <a:avLst/>
          </a:prstGeom>
          <a:noFill/>
          <a:ln w="9525">
            <a:noFill/>
          </a:ln>
        </p:spPr>
      </p:pic>
      <p:sp>
        <p:nvSpPr>
          <p:cNvPr id="7" name="Rectangle 6"/>
          <p:cNvSpPr/>
          <p:nvPr/>
        </p:nvSpPr>
        <p:spPr>
          <a:xfrm>
            <a:off x="993913" y="1270278"/>
            <a:ext cx="10204174" cy="3208571"/>
          </a:xfrm>
          <a:prstGeom prst="rect">
            <a:avLst/>
          </a:prstGeom>
          <a:noFill/>
        </p:spPr>
        <p:txBody>
          <a:bodyPr>
            <a:spAutoFit/>
          </a:body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en-US" sz="45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CHƯƠNG 2. </a:t>
            </a:r>
            <a:endParaRPr kumimoji="0" lang="en-US" sz="45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50000"/>
              </a:lnSpc>
              <a:spcBef>
                <a:spcPts val="0"/>
              </a:spcBef>
              <a:spcAft>
                <a:spcPts val="0"/>
              </a:spcAft>
              <a:buClrTx/>
              <a:buSzTx/>
              <a:buFontTx/>
              <a:buNone/>
              <a:defRPr/>
            </a:pPr>
            <a:r>
              <a:rPr kumimoji="0" lang="en-US" sz="45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TRÁI ĐẤT – HÀNH TINH </a:t>
            </a:r>
            <a:endParaRPr kumimoji="0" lang="en-US" sz="45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50000"/>
              </a:lnSpc>
              <a:spcBef>
                <a:spcPts val="0"/>
              </a:spcBef>
              <a:spcAft>
                <a:spcPts val="0"/>
              </a:spcAft>
              <a:buClrTx/>
              <a:buSzTx/>
              <a:buFontTx/>
              <a:buNone/>
              <a:defRPr/>
            </a:pPr>
            <a:r>
              <a:rPr kumimoji="0" lang="en-US" sz="45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CỦA HỆ MẶT TRỜI</a:t>
            </a:r>
            <a:endParaRPr kumimoji="0" lang="en-US" sz="45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938" name="Picture 5" descr="POINSET2"/>
          <p:cNvPicPr>
            <a:picLocks noChangeAspect="1"/>
          </p:cNvPicPr>
          <p:nvPr/>
        </p:nvPicPr>
        <p:blipFill>
          <a:blip r:embed="rId1"/>
          <a:stretch>
            <a:fillRect/>
          </a:stretch>
        </p:blipFill>
        <p:spPr>
          <a:xfrm rot="5400000">
            <a:off x="10721975" y="74613"/>
            <a:ext cx="1241425" cy="1443037"/>
          </a:xfrm>
          <a:prstGeom prst="rect">
            <a:avLst/>
          </a:prstGeom>
          <a:noFill/>
          <a:ln w="9525">
            <a:noFill/>
          </a:ln>
        </p:spPr>
      </p:pic>
      <p:pic>
        <p:nvPicPr>
          <p:cNvPr id="39939" name="Picture 5" descr="POINSET2"/>
          <p:cNvPicPr>
            <a:picLocks noChangeAspect="1"/>
          </p:cNvPicPr>
          <p:nvPr/>
        </p:nvPicPr>
        <p:blipFill>
          <a:blip r:embed="rId1"/>
          <a:stretch>
            <a:fillRect/>
          </a:stretch>
        </p:blipFill>
        <p:spPr>
          <a:xfrm rot="5400000" flipV="1">
            <a:off x="311150" y="57150"/>
            <a:ext cx="1171575" cy="1477963"/>
          </a:xfrm>
          <a:prstGeom prst="rect">
            <a:avLst/>
          </a:prstGeom>
          <a:noFill/>
          <a:ln w="9525">
            <a:noFill/>
          </a:ln>
        </p:spPr>
      </p:pic>
      <p:pic>
        <p:nvPicPr>
          <p:cNvPr id="39940"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39941"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pic>
        <p:nvPicPr>
          <p:cNvPr id="39942" name="Picture 2"/>
          <p:cNvPicPr>
            <a:picLocks noChangeAspect="1"/>
          </p:cNvPicPr>
          <p:nvPr/>
        </p:nvPicPr>
        <p:blipFill>
          <a:blip r:embed="rId3"/>
          <a:stretch>
            <a:fillRect/>
          </a:stretch>
        </p:blipFill>
        <p:spPr>
          <a:xfrm>
            <a:off x="384175" y="1811338"/>
            <a:ext cx="4359275" cy="2632075"/>
          </a:xfrm>
          <a:prstGeom prst="rect">
            <a:avLst/>
          </a:prstGeom>
          <a:noFill/>
          <a:ln w="9525">
            <a:noFill/>
          </a:ln>
        </p:spPr>
      </p:pic>
      <p:sp>
        <p:nvSpPr>
          <p:cNvPr id="39943" name="Rectangle 2"/>
          <p:cNvSpPr/>
          <p:nvPr/>
        </p:nvSpPr>
        <p:spPr>
          <a:xfrm>
            <a:off x="5224463" y="796925"/>
            <a:ext cx="6096000" cy="4843463"/>
          </a:xfrm>
          <a:prstGeom prst="rect">
            <a:avLst/>
          </a:prstGeom>
          <a:noFill/>
          <a:ln w="9525">
            <a:noFill/>
          </a:ln>
        </p:spPr>
        <p:txBody>
          <a:bodyPr>
            <a:spAutoFit/>
          </a:bodyPr>
          <a:p>
            <a:pPr algn="just">
              <a:lnSpc>
                <a:spcPct val="150000"/>
              </a:lnSpc>
            </a:pPr>
            <a:r>
              <a:rPr sz="3500" b="1" dirty="0">
                <a:solidFill>
                  <a:srgbClr val="00B050"/>
                </a:solidFill>
                <a:latin typeface="Times New Roman" panose="02020603050405020304" pitchFamily="18" charset="0"/>
              </a:rPr>
              <a:t>Trái Đất nằm ở vị trí thứ ba tính từ Mặt Trời nên nhận vừa đủ lượng nhiệt và ánh sáng từ Mặt Trời. Có bầu khí quyển bảo vệ, có đủ oxy, nguồn nước, thực vật… cần cho sự sống.</a:t>
            </a:r>
            <a:endParaRPr sz="3500" b="1" dirty="0">
              <a:solidFill>
                <a:srgbClr val="00B050"/>
              </a:solidFill>
              <a:latin typeface="Times New Roman" panose="02020603050405020304" pitchFamily="18"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62" name="Picture 5" descr="POINSET2"/>
          <p:cNvPicPr>
            <a:picLocks noChangeAspect="1"/>
          </p:cNvPicPr>
          <p:nvPr/>
        </p:nvPicPr>
        <p:blipFill>
          <a:blip r:embed="rId1"/>
          <a:stretch>
            <a:fillRect/>
          </a:stretch>
        </p:blipFill>
        <p:spPr>
          <a:xfrm rot="5400000">
            <a:off x="10721975" y="74613"/>
            <a:ext cx="1241425" cy="1443037"/>
          </a:xfrm>
          <a:prstGeom prst="rect">
            <a:avLst/>
          </a:prstGeom>
          <a:noFill/>
          <a:ln w="9525">
            <a:noFill/>
          </a:ln>
        </p:spPr>
      </p:pic>
      <p:pic>
        <p:nvPicPr>
          <p:cNvPr id="40963" name="Picture 5" descr="POINSET2"/>
          <p:cNvPicPr>
            <a:picLocks noChangeAspect="1"/>
          </p:cNvPicPr>
          <p:nvPr/>
        </p:nvPicPr>
        <p:blipFill>
          <a:blip r:embed="rId1"/>
          <a:stretch>
            <a:fillRect/>
          </a:stretch>
        </p:blipFill>
        <p:spPr>
          <a:xfrm rot="5400000" flipV="1">
            <a:off x="311150" y="57150"/>
            <a:ext cx="1171575" cy="1477963"/>
          </a:xfrm>
          <a:prstGeom prst="rect">
            <a:avLst/>
          </a:prstGeom>
          <a:noFill/>
          <a:ln w="9525">
            <a:noFill/>
          </a:ln>
        </p:spPr>
      </p:pic>
      <p:pic>
        <p:nvPicPr>
          <p:cNvPr id="40964"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40965"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
        <p:nvSpPr>
          <p:cNvPr id="40966" name="Rectangle 1"/>
          <p:cNvSpPr/>
          <p:nvPr/>
        </p:nvSpPr>
        <p:spPr>
          <a:xfrm>
            <a:off x="2062163" y="990600"/>
            <a:ext cx="8147050" cy="2861310"/>
          </a:xfrm>
          <a:prstGeom prst="rect">
            <a:avLst/>
          </a:prstGeom>
          <a:noFill/>
          <a:ln w="9525">
            <a:noFill/>
          </a:ln>
        </p:spPr>
        <p:txBody>
          <a:bodyPr>
            <a:spAutoFit/>
          </a:bodyPr>
          <a:p>
            <a:pPr algn="just">
              <a:lnSpc>
                <a:spcPct val="150000"/>
              </a:lnSpc>
            </a:pPr>
            <a:r>
              <a:rPr lang="nl-NL" altLang="x-none" sz="4000" b="1" dirty="0">
                <a:latin typeface="Times New Roman" panose="02020603050405020304" pitchFamily="18" charset="0"/>
              </a:rPr>
              <a:t>- Ý nghĩa: Trái Đất nhận được lượng nhiệt và ánh sáng phù hợp để sự sống có thể tồn tại và phát triển.</a:t>
            </a:r>
            <a:endParaRPr sz="4000" b="1" dirty="0">
              <a:latin typeface="Times New Roman" panose="02020603050405020304" pitchFamily="18"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1986"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41987"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sp>
        <p:nvSpPr>
          <p:cNvPr id="7" name="Rectangle 6"/>
          <p:cNvSpPr/>
          <p:nvPr/>
        </p:nvSpPr>
        <p:spPr>
          <a:xfrm>
            <a:off x="980659" y="92156"/>
            <a:ext cx="10204174" cy="923330"/>
          </a:xfrm>
          <a:prstGeom prst="rect">
            <a:avLst/>
          </a:prstGeom>
          <a:noFill/>
        </p:spPr>
        <p:txBody>
          <a:bodyPr>
            <a:spAutoFit/>
          </a:body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II. HÌNH DẠNG VÀ KÍCH THƯỚC TRÁI ĐẤT</a:t>
            </a:r>
            <a:endPar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41989"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41990"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pic>
        <p:nvPicPr>
          <p:cNvPr id="9" name="Content Placeholder 5"/>
          <p:cNvPicPr>
            <a:picLocks noChangeAspect="1"/>
          </p:cNvPicPr>
          <p:nvPr/>
        </p:nvPicPr>
        <p:blipFill>
          <a:blip r:embed="rId3"/>
          <a:stretch>
            <a:fillRect/>
          </a:stretch>
        </p:blipFill>
        <p:spPr>
          <a:xfrm>
            <a:off x="2125663" y="1620838"/>
            <a:ext cx="7585075" cy="4981575"/>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5058"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45059"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45060"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pic>
        <p:nvPicPr>
          <p:cNvPr id="45061"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
        <p:nvSpPr>
          <p:cNvPr id="10" name="Rectangle 9"/>
          <p:cNvSpPr/>
          <p:nvPr/>
        </p:nvSpPr>
        <p:spPr>
          <a:xfrm>
            <a:off x="3051008" y="295275"/>
            <a:ext cx="6340197" cy="7848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defRPr/>
            </a:pPr>
            <a:r>
              <a:rPr kumimoji="0" lang="vi-VN" sz="4500" b="0" i="0" u="none" strike="noStrike" kern="1200" cap="none" spc="0" normalizeH="0" baseline="0" noProof="0" dirty="0">
                <a:ln w="18415" cmpd="sng">
                  <a:solidFill>
                    <a:srgbClr val="FFFFFF"/>
                  </a:solidFill>
                  <a:prstDash val="solid"/>
                </a:ln>
                <a:solidFill>
                  <a:srgbClr val="FF0000"/>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Nhà thiên văn học </a:t>
            </a:r>
            <a:r>
              <a:rPr kumimoji="0" lang="en-US" sz="4500" b="0" i="0" u="none" strike="noStrike" kern="1200" cap="none" spc="0" normalizeH="0" baseline="0" noProof="0" dirty="0" err="1">
                <a:ln w="18415" cmpd="sng">
                  <a:solidFill>
                    <a:srgbClr val="FFFFFF"/>
                  </a:solidFill>
                  <a:prstDash val="solid"/>
                </a:ln>
                <a:solidFill>
                  <a:srgbClr val="FF0000"/>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Ga</a:t>
            </a:r>
            <a:r>
              <a:rPr kumimoji="0" lang="en-US" sz="4500" b="0" i="0" u="none" strike="noStrike" kern="1200" cap="none" spc="0" normalizeH="0" baseline="0" noProof="0" dirty="0">
                <a:ln w="18415" cmpd="sng">
                  <a:solidFill>
                    <a:srgbClr val="FFFFFF"/>
                  </a:solidFill>
                  <a:prstDash val="solid"/>
                </a:ln>
                <a:solidFill>
                  <a:srgbClr val="FF0000"/>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-li-</a:t>
            </a:r>
            <a:r>
              <a:rPr kumimoji="0" lang="en-US" sz="4500" b="0" i="0" u="none" strike="noStrike" kern="1200" cap="none" spc="0" normalizeH="0" baseline="0" noProof="0" dirty="0" err="1">
                <a:ln w="18415" cmpd="sng">
                  <a:solidFill>
                    <a:srgbClr val="FFFFFF"/>
                  </a:solidFill>
                  <a:prstDash val="solid"/>
                </a:ln>
                <a:solidFill>
                  <a:srgbClr val="FF0000"/>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lê</a:t>
            </a:r>
            <a:endParaRPr kumimoji="0" lang="vi-VN" sz="4500" b="0" i="0" u="none" strike="noStrike" kern="1200" cap="none" spc="0" normalizeH="0" baseline="0" noProof="0" dirty="0">
              <a:ln w="18415" cmpd="sng">
                <a:solidFill>
                  <a:srgbClr val="FFFFFF"/>
                </a:solidFill>
                <a:prstDash val="solid"/>
              </a:ln>
              <a:solidFill>
                <a:srgbClr val="FF0000"/>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5191125" y="2255838"/>
            <a:ext cx="5691188" cy="2170112"/>
          </a:xfrm>
          <a:prstGeom prst="rect">
            <a:avLst/>
          </a:prstGeom>
          <a:noFill/>
          <a:ln w="9525">
            <a:noFill/>
          </a:ln>
        </p:spPr>
        <p:txBody>
          <a:bodyPr>
            <a:spAutoFit/>
          </a:bodyPr>
          <a:p>
            <a:pPr algn="just">
              <a:lnSpc>
                <a:spcPct val="150000"/>
              </a:lnSpc>
            </a:pPr>
            <a:r>
              <a:rPr lang="vi-VN" altLang="x-none" sz="4500" b="1" dirty="0">
                <a:solidFill>
                  <a:srgbClr val="7030A0"/>
                </a:solidFill>
                <a:latin typeface="Times New Roman" panose="02020603050405020304" pitchFamily="18" charset="0"/>
              </a:rPr>
              <a:t>Ông cho rằng</a:t>
            </a:r>
            <a:r>
              <a:rPr sz="4500" b="1" dirty="0">
                <a:solidFill>
                  <a:srgbClr val="7030A0"/>
                </a:solidFill>
                <a:latin typeface="Times New Roman" panose="02020603050405020304" pitchFamily="18" charset="0"/>
              </a:rPr>
              <a:t>:</a:t>
            </a:r>
            <a:r>
              <a:rPr lang="vi-VN" altLang="x-none" sz="4500" b="1" dirty="0">
                <a:solidFill>
                  <a:srgbClr val="7030A0"/>
                </a:solidFill>
                <a:latin typeface="Times New Roman" panose="02020603050405020304" pitchFamily="18" charset="0"/>
              </a:rPr>
              <a:t> </a:t>
            </a:r>
            <a:r>
              <a:rPr sz="4500" b="1" dirty="0">
                <a:solidFill>
                  <a:srgbClr val="7030A0"/>
                </a:solidFill>
                <a:latin typeface="Times New Roman" panose="02020603050405020304" pitchFamily="18" charset="0"/>
              </a:rPr>
              <a:t>Dù sao Trái Đất vẫn quay</a:t>
            </a:r>
            <a:r>
              <a:rPr lang="vi-VN" altLang="x-none" sz="4500" b="1" dirty="0">
                <a:solidFill>
                  <a:srgbClr val="7030A0"/>
                </a:solidFill>
                <a:latin typeface="Times New Roman" panose="02020603050405020304" pitchFamily="18" charset="0"/>
              </a:rPr>
              <a:t>.</a:t>
            </a:r>
            <a:endParaRPr lang="vi-VN" altLang="x-none" sz="4500" b="1" dirty="0">
              <a:solidFill>
                <a:srgbClr val="7030A0"/>
              </a:solidFill>
              <a:latin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349375"/>
            <a:ext cx="4390140" cy="43901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21"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6082"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46083"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46084"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pic>
        <p:nvPicPr>
          <p:cNvPr id="46085"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
        <p:nvSpPr>
          <p:cNvPr id="10" name="Rectangle 9"/>
          <p:cNvSpPr/>
          <p:nvPr/>
        </p:nvSpPr>
        <p:spPr>
          <a:xfrm>
            <a:off x="2201002" y="371172"/>
            <a:ext cx="8159606" cy="7848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defRPr/>
            </a:pPr>
            <a:r>
              <a:rPr kumimoji="0" lang="vi-VN" sz="4500" b="0" i="0" u="none" strike="noStrike" kern="1200" cap="none" spc="0" normalizeH="0" baseline="0" noProof="0" dirty="0">
                <a:ln w="18415" cmpd="sng">
                  <a:solidFill>
                    <a:srgbClr val="FFFFFF"/>
                  </a:solidFill>
                  <a:prstDash val="solid"/>
                </a:ln>
                <a:solidFill>
                  <a:srgbClr val="FF0000"/>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Nhà </a:t>
            </a:r>
            <a:r>
              <a:rPr kumimoji="0" lang="en-US" sz="4500" b="0" i="0" u="none" strike="noStrike" kern="1200" cap="none" spc="0" normalizeH="0" baseline="0" noProof="0" dirty="0" err="1">
                <a:ln w="18415" cmpd="sng">
                  <a:solidFill>
                    <a:srgbClr val="FFFFFF"/>
                  </a:solidFill>
                  <a:prstDash val="solid"/>
                </a:ln>
                <a:solidFill>
                  <a:srgbClr val="FF0000"/>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hàng</a:t>
            </a:r>
            <a:r>
              <a:rPr kumimoji="0" lang="en-US" sz="4500" b="0" i="0" u="none" strike="noStrike" kern="1200" cap="none" spc="0" normalizeH="0" baseline="0" noProof="0" dirty="0">
                <a:ln w="18415" cmpd="sng">
                  <a:solidFill>
                    <a:srgbClr val="FFFFFF"/>
                  </a:solidFill>
                  <a:prstDash val="solid"/>
                </a:ln>
                <a:solidFill>
                  <a:srgbClr val="FF0000"/>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 </a:t>
            </a:r>
            <a:r>
              <a:rPr kumimoji="0" lang="en-US" sz="4500" b="0" i="0" u="none" strike="noStrike" kern="1200" cap="none" spc="0" normalizeH="0" baseline="0" noProof="0" dirty="0" err="1">
                <a:ln w="18415" cmpd="sng">
                  <a:solidFill>
                    <a:srgbClr val="FFFFFF"/>
                  </a:solidFill>
                  <a:prstDash val="solid"/>
                </a:ln>
                <a:solidFill>
                  <a:srgbClr val="FF0000"/>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hải</a:t>
            </a:r>
            <a:r>
              <a:rPr kumimoji="0" lang="en-US" sz="4500" b="0" i="0" u="none" strike="noStrike" kern="1200" cap="none" spc="0" normalizeH="0" baseline="0" noProof="0" dirty="0">
                <a:ln w="18415" cmpd="sng">
                  <a:solidFill>
                    <a:srgbClr val="FFFFFF"/>
                  </a:solidFill>
                  <a:prstDash val="solid"/>
                </a:ln>
                <a:solidFill>
                  <a:srgbClr val="FF0000"/>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 </a:t>
            </a:r>
            <a:r>
              <a:rPr kumimoji="0" lang="en-US" sz="4500" b="0" i="0" u="none" strike="noStrike" kern="1200" cap="none" spc="0" normalizeH="0" baseline="0" noProof="0" dirty="0" err="1">
                <a:ln w="18415" cmpd="sng">
                  <a:solidFill>
                    <a:srgbClr val="FFFFFF"/>
                  </a:solidFill>
                  <a:prstDash val="solid"/>
                </a:ln>
                <a:solidFill>
                  <a:srgbClr val="FF0000"/>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người</a:t>
            </a:r>
            <a:r>
              <a:rPr kumimoji="0" lang="en-US" sz="4500" b="0" i="0" u="none" strike="noStrike" kern="1200" cap="none" spc="0" normalizeH="0" baseline="0" noProof="0" dirty="0">
                <a:ln w="18415" cmpd="sng">
                  <a:solidFill>
                    <a:srgbClr val="FFFFFF"/>
                  </a:solidFill>
                  <a:prstDash val="solid"/>
                </a:ln>
                <a:solidFill>
                  <a:srgbClr val="FF0000"/>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 Ý: </a:t>
            </a:r>
            <a:r>
              <a:rPr kumimoji="0" lang="en-US" sz="4500" b="0" i="0" u="none" strike="noStrike" kern="1200" cap="none" spc="0" normalizeH="0" baseline="0" noProof="0" dirty="0" err="1">
                <a:ln w="18415" cmpd="sng">
                  <a:solidFill>
                    <a:srgbClr val="FFFFFF"/>
                  </a:solidFill>
                  <a:prstDash val="solid"/>
                </a:ln>
                <a:solidFill>
                  <a:srgbClr val="FF0000"/>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Cô-lôm-bô</a:t>
            </a:r>
            <a:endParaRPr kumimoji="0" lang="vi-VN" sz="4500" b="0" i="0" u="none" strike="noStrike" kern="1200" cap="none" spc="0" normalizeH="0" baseline="0" noProof="0" dirty="0">
              <a:ln w="18415" cmpd="sng">
                <a:solidFill>
                  <a:srgbClr val="FFFFFF"/>
                </a:solidFill>
                <a:prstDash val="solid"/>
              </a:ln>
              <a:solidFill>
                <a:srgbClr val="FF0000"/>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5191125" y="1892300"/>
            <a:ext cx="5691188" cy="3854450"/>
          </a:xfrm>
          <a:prstGeom prst="rect">
            <a:avLst/>
          </a:prstGeom>
          <a:noFill/>
          <a:ln w="9525">
            <a:noFill/>
          </a:ln>
        </p:spPr>
        <p:txBody>
          <a:bodyPr>
            <a:spAutoFit/>
          </a:bodyPr>
          <a:p>
            <a:pPr algn="just">
              <a:lnSpc>
                <a:spcPct val="150000"/>
              </a:lnSpc>
            </a:pPr>
            <a:r>
              <a:rPr lang="vi-VN" altLang="x-none" sz="4200" b="1" dirty="0">
                <a:solidFill>
                  <a:srgbClr val="7030A0"/>
                </a:solidFill>
                <a:latin typeface="Times New Roman" panose="02020603050405020304" pitchFamily="18" charset="0"/>
              </a:rPr>
              <a:t>Những cuộc phát kiến địa lý của nhà hàng hải Cô-lôm-bô đã chứng minh Trái Đất hình cầu.</a:t>
            </a:r>
            <a:endParaRPr lang="vi-VN" altLang="x-none" sz="4200" b="1" dirty="0">
              <a:solidFill>
                <a:srgbClr val="7030A0"/>
              </a:solidFill>
              <a:latin typeface="Times New Roman" panose="02020603050405020304" pitchFamily="18"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970" y="1796595"/>
            <a:ext cx="3867894" cy="386789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7106" name="Picture 5" descr="POINSET2"/>
          <p:cNvPicPr>
            <a:picLocks noChangeAspect="1"/>
          </p:cNvPicPr>
          <p:nvPr/>
        </p:nvPicPr>
        <p:blipFill>
          <a:blip r:embed="rId1"/>
          <a:stretch>
            <a:fillRect/>
          </a:stretch>
        </p:blipFill>
        <p:spPr>
          <a:xfrm rot="5400000">
            <a:off x="10901363" y="219075"/>
            <a:ext cx="941387" cy="1093788"/>
          </a:xfrm>
          <a:prstGeom prst="rect">
            <a:avLst/>
          </a:prstGeom>
          <a:noFill/>
          <a:ln w="9525">
            <a:noFill/>
          </a:ln>
        </p:spPr>
      </p:pic>
      <p:pic>
        <p:nvPicPr>
          <p:cNvPr id="47107" name="Picture 5" descr="POINSET2"/>
          <p:cNvPicPr>
            <a:picLocks noChangeAspect="1"/>
          </p:cNvPicPr>
          <p:nvPr/>
        </p:nvPicPr>
        <p:blipFill>
          <a:blip r:embed="rId1"/>
          <a:stretch>
            <a:fillRect/>
          </a:stretch>
        </p:blipFill>
        <p:spPr>
          <a:xfrm rot="5400000" flipV="1">
            <a:off x="323850" y="53975"/>
            <a:ext cx="952500" cy="1200150"/>
          </a:xfrm>
          <a:prstGeom prst="rect">
            <a:avLst/>
          </a:prstGeom>
          <a:noFill/>
          <a:ln w="9525">
            <a:noFill/>
          </a:ln>
        </p:spPr>
      </p:pic>
      <p:pic>
        <p:nvPicPr>
          <p:cNvPr id="47108"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pic>
        <p:nvPicPr>
          <p:cNvPr id="47109"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
        <p:nvSpPr>
          <p:cNvPr id="10" name="Rectangle 9"/>
          <p:cNvSpPr/>
          <p:nvPr/>
        </p:nvSpPr>
        <p:spPr>
          <a:xfrm>
            <a:off x="1212798" y="84652"/>
            <a:ext cx="9985426"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defRPr/>
            </a:pPr>
            <a:r>
              <a:rPr kumimoji="0" lang="vi-VN" sz="4000" b="0" i="0" u="none" strike="noStrike" kern="1200" cap="none" spc="0" normalizeH="0" baseline="0" noProof="0" dirty="0">
                <a:ln w="18415" cmpd="sng">
                  <a:solidFill>
                    <a:srgbClr val="FFFFFF"/>
                  </a:solidFill>
                  <a:prstDash val="solid"/>
                </a:ln>
                <a:solidFill>
                  <a:srgbClr val="FF0000"/>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Nhà </a:t>
            </a:r>
            <a:r>
              <a:rPr kumimoji="0" lang="en-US" sz="4000" b="0" i="0" u="none" strike="noStrike" kern="1200" cap="none" spc="0" normalizeH="0" baseline="0" noProof="0" dirty="0" err="1">
                <a:ln w="18415" cmpd="sng">
                  <a:solidFill>
                    <a:srgbClr val="FFFFFF"/>
                  </a:solidFill>
                  <a:prstDash val="solid"/>
                </a:ln>
                <a:solidFill>
                  <a:srgbClr val="FF0000"/>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toán</a:t>
            </a:r>
            <a:r>
              <a:rPr kumimoji="0" lang="en-US" sz="4000" b="0" i="0" u="none" strike="noStrike" kern="1200" cap="none" spc="0" normalizeH="0" baseline="0" noProof="0" dirty="0">
                <a:ln w="18415" cmpd="sng">
                  <a:solidFill>
                    <a:srgbClr val="FFFFFF"/>
                  </a:solidFill>
                  <a:prstDash val="solid"/>
                </a:ln>
                <a:solidFill>
                  <a:srgbClr val="FF0000"/>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w="18415" cmpd="sng">
                  <a:solidFill>
                    <a:srgbClr val="FFFFFF"/>
                  </a:solidFill>
                  <a:prstDash val="solid"/>
                </a:ln>
                <a:solidFill>
                  <a:srgbClr val="FF0000"/>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học</a:t>
            </a:r>
            <a:r>
              <a:rPr kumimoji="0" lang="en-US" sz="4000" b="0" i="0" u="none" strike="noStrike" kern="1200" cap="none" spc="0" normalizeH="0" baseline="0" noProof="0" dirty="0">
                <a:ln w="18415" cmpd="sng">
                  <a:solidFill>
                    <a:srgbClr val="FFFFFF"/>
                  </a:solidFill>
                  <a:prstDash val="solid"/>
                </a:ln>
                <a:solidFill>
                  <a:srgbClr val="FF0000"/>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w="18415" cmpd="sng">
                  <a:solidFill>
                    <a:srgbClr val="FFFFFF"/>
                  </a:solidFill>
                  <a:prstDash val="solid"/>
                </a:ln>
                <a:solidFill>
                  <a:srgbClr val="FF0000"/>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nhà</a:t>
            </a:r>
            <a:r>
              <a:rPr kumimoji="0" lang="en-US" sz="4000" b="0" i="0" u="none" strike="noStrike" kern="1200" cap="none" spc="0" normalizeH="0" baseline="0" noProof="0" dirty="0">
                <a:ln w="18415" cmpd="sng">
                  <a:solidFill>
                    <a:srgbClr val="FFFFFF"/>
                  </a:solidFill>
                  <a:prstDash val="solid"/>
                </a:ln>
                <a:solidFill>
                  <a:srgbClr val="FF0000"/>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w="18415" cmpd="sng">
                  <a:solidFill>
                    <a:srgbClr val="FFFFFF"/>
                  </a:solidFill>
                  <a:prstDash val="solid"/>
                </a:ln>
                <a:solidFill>
                  <a:srgbClr val="FF0000"/>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vật</a:t>
            </a:r>
            <a:r>
              <a:rPr kumimoji="0" lang="en-US" sz="4000" b="0" i="0" u="none" strike="noStrike" kern="1200" cap="none" spc="0" normalizeH="0" baseline="0" noProof="0" dirty="0">
                <a:ln w="18415" cmpd="sng">
                  <a:solidFill>
                    <a:srgbClr val="FFFFFF"/>
                  </a:solidFill>
                  <a:prstDash val="solid"/>
                </a:ln>
                <a:solidFill>
                  <a:srgbClr val="FF0000"/>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w="18415" cmpd="sng">
                  <a:solidFill>
                    <a:srgbClr val="FFFFFF"/>
                  </a:solidFill>
                  <a:prstDash val="solid"/>
                </a:ln>
                <a:solidFill>
                  <a:srgbClr val="FF0000"/>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lý</a:t>
            </a:r>
            <a:r>
              <a:rPr kumimoji="0" lang="en-US" sz="4000" b="0" i="0" u="none" strike="noStrike" kern="1200" cap="none" spc="0" normalizeH="0" baseline="0" noProof="0" dirty="0">
                <a:ln w="18415" cmpd="sng">
                  <a:solidFill>
                    <a:srgbClr val="FFFFFF"/>
                  </a:solidFill>
                  <a:prstDash val="solid"/>
                </a:ln>
                <a:solidFill>
                  <a:srgbClr val="FF0000"/>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w="18415" cmpd="sng">
                  <a:solidFill>
                    <a:srgbClr val="FFFFFF"/>
                  </a:solidFill>
                  <a:prstDash val="solid"/>
                </a:ln>
                <a:solidFill>
                  <a:srgbClr val="FF0000"/>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nhà</a:t>
            </a:r>
            <a:r>
              <a:rPr kumimoji="0" lang="en-US" sz="4000" b="0" i="0" u="none" strike="noStrike" kern="1200" cap="none" spc="0" normalizeH="0" baseline="0" noProof="0" dirty="0">
                <a:ln w="18415" cmpd="sng">
                  <a:solidFill>
                    <a:srgbClr val="FFFFFF"/>
                  </a:solidFill>
                  <a:prstDash val="solid"/>
                </a:ln>
                <a:solidFill>
                  <a:srgbClr val="FF0000"/>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w="18415" cmpd="sng">
                  <a:solidFill>
                    <a:srgbClr val="FFFFFF"/>
                  </a:solidFill>
                  <a:prstDash val="solid"/>
                </a:ln>
                <a:solidFill>
                  <a:srgbClr val="FF0000"/>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thiên</a:t>
            </a:r>
            <a:r>
              <a:rPr kumimoji="0" lang="en-US" sz="4000" b="0" i="0" u="none" strike="noStrike" kern="1200" cap="none" spc="0" normalizeH="0" baseline="0" noProof="0" dirty="0">
                <a:ln w="18415" cmpd="sng">
                  <a:solidFill>
                    <a:srgbClr val="FFFFFF"/>
                  </a:solidFill>
                  <a:prstDash val="solid"/>
                </a:ln>
                <a:solidFill>
                  <a:srgbClr val="FF0000"/>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w="18415" cmpd="sng">
                  <a:solidFill>
                    <a:srgbClr val="FFFFFF"/>
                  </a:solidFill>
                  <a:prstDash val="solid"/>
                </a:ln>
                <a:solidFill>
                  <a:srgbClr val="FF0000"/>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văn</a:t>
            </a:r>
            <a:r>
              <a:rPr kumimoji="0" lang="en-US" sz="4000" b="0" i="0" u="none" strike="noStrike" kern="1200" cap="none" spc="0" normalizeH="0" baseline="0" noProof="0" dirty="0">
                <a:ln w="18415" cmpd="sng">
                  <a:solidFill>
                    <a:srgbClr val="FFFFFF"/>
                  </a:solidFill>
                  <a:prstDash val="solid"/>
                </a:ln>
                <a:solidFill>
                  <a:srgbClr val="FF0000"/>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w="18415" cmpd="sng">
                  <a:solidFill>
                    <a:srgbClr val="FFFFFF"/>
                  </a:solidFill>
                  <a:prstDash val="solid"/>
                </a:ln>
                <a:solidFill>
                  <a:srgbClr val="FF0000"/>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học</a:t>
            </a:r>
            <a:r>
              <a:rPr kumimoji="0" lang="en-US" sz="4000" b="0" i="0" u="none" strike="noStrike" kern="1200" cap="none" spc="0" normalizeH="0" baseline="0" noProof="0" dirty="0">
                <a:ln w="18415" cmpd="sng">
                  <a:solidFill>
                    <a:srgbClr val="FFFFFF"/>
                  </a:solidFill>
                  <a:prstDash val="solid"/>
                </a:ln>
                <a:solidFill>
                  <a:srgbClr val="FF0000"/>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 ….</a:t>
            </a:r>
            <a:endParaRPr kumimoji="0" lang="vi-VN" sz="4000" b="0" i="0" u="none" strike="noStrike" kern="1200" cap="none" spc="0" normalizeH="0" baseline="0" noProof="0" dirty="0">
              <a:ln w="18415" cmpd="sng">
                <a:solidFill>
                  <a:srgbClr val="FFFFFF"/>
                </a:solidFill>
                <a:prstDash val="solid"/>
              </a:ln>
              <a:solidFill>
                <a:srgbClr val="FF0000"/>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5133975" y="1428750"/>
            <a:ext cx="6456363" cy="4708525"/>
          </a:xfrm>
          <a:prstGeom prst="rect">
            <a:avLst/>
          </a:prstGeom>
          <a:noFill/>
          <a:ln w="9525">
            <a:noFill/>
          </a:ln>
        </p:spPr>
        <p:txBody>
          <a:bodyPr>
            <a:spAutoFit/>
          </a:bodyPr>
          <a:p>
            <a:pPr algn="just"/>
            <a:r>
              <a:rPr lang="vi-VN" altLang="x-none" sz="3000" b="1" dirty="0">
                <a:solidFill>
                  <a:srgbClr val="7030A0"/>
                </a:solidFill>
                <a:latin typeface="Times New Roman" panose="02020603050405020304" pitchFamily="18" charset="0"/>
                <a:cs typeface="Times New Roman" panose="02020603050405020304" pitchFamily="18" charset="0"/>
              </a:rPr>
              <a:t>N</a:t>
            </a:r>
            <a:r>
              <a:rPr sz="3000" b="1" dirty="0">
                <a:solidFill>
                  <a:srgbClr val="7030A0"/>
                </a:solidFill>
                <a:latin typeface="Times New Roman" panose="02020603050405020304" pitchFamily="18" charset="0"/>
                <a:cs typeface="Times New Roman" panose="02020603050405020304" pitchFamily="18" charset="0"/>
              </a:rPr>
              <a:t>iu-tơn</a:t>
            </a:r>
            <a:r>
              <a:rPr lang="vi-VN" altLang="x-none" sz="3000" b="1" dirty="0">
                <a:solidFill>
                  <a:srgbClr val="7030A0"/>
                </a:solidFill>
                <a:latin typeface="Times New Roman" panose="02020603050405020304" pitchFamily="18" charset="0"/>
                <a:cs typeface="Times New Roman" panose="02020603050405020304" pitchFamily="18" charset="0"/>
              </a:rPr>
              <a:t> trông thấy quả táo rụng từ trên cây xuống</a:t>
            </a:r>
            <a:r>
              <a:rPr sz="3000" b="1" dirty="0">
                <a:solidFill>
                  <a:srgbClr val="7030A0"/>
                </a:solidFill>
                <a:latin typeface="Times New Roman" panose="02020603050405020304" pitchFamily="18" charset="0"/>
                <a:cs typeface="Times New Roman" panose="02020603050405020304" pitchFamily="18" charset="0"/>
              </a:rPr>
              <a:t> </a:t>
            </a:r>
            <a:r>
              <a:rPr lang="vi-VN" altLang="x-none" sz="3000" b="1" dirty="0">
                <a:solidFill>
                  <a:srgbClr val="7030A0"/>
                </a:solidFill>
                <a:latin typeface="Times New Roman" panose="02020603050405020304" pitchFamily="18" charset="0"/>
                <a:cs typeface="Times New Roman" panose="02020603050405020304" pitchFamily="18" charset="0"/>
              </a:rPr>
              <a:t>liền nghĩ đến những nguyên nhân về sự rơi của các vật v</a:t>
            </a:r>
            <a:r>
              <a:rPr lang="vi-VN" altLang="x-none" sz="3000" b="1" dirty="0">
                <a:solidFill>
                  <a:srgbClr val="7030A0"/>
                </a:solidFill>
                <a:latin typeface="Times New Roman" panose="02020603050405020304" pitchFamily="18" charset="0"/>
                <a:ea typeface="Times New Roman" panose="02020603050405020304" pitchFamily="18" charset="0"/>
              </a:rPr>
              <a:t>à</a:t>
            </a:r>
            <a:r>
              <a:rPr lang="vi-VN" altLang="x-none" sz="3000" b="1" dirty="0">
                <a:solidFill>
                  <a:srgbClr val="7030A0"/>
                </a:solidFill>
                <a:latin typeface="Times New Roman" panose="02020603050405020304" pitchFamily="18" charset="0"/>
                <a:cs typeface="Times New Roman" panose="02020603050405020304" pitchFamily="18" charset="0"/>
              </a:rPr>
              <a:t> tìm ra sức hút của quả đất.</a:t>
            </a:r>
            <a:r>
              <a:rPr sz="3000" b="1" dirty="0">
                <a:solidFill>
                  <a:srgbClr val="7030A0"/>
                </a:solidFill>
                <a:latin typeface="Times New Roman" panose="02020603050405020304" pitchFamily="18" charset="0"/>
                <a:cs typeface="Times New Roman" panose="02020603050405020304" pitchFamily="18" charset="0"/>
              </a:rPr>
              <a:t> </a:t>
            </a:r>
            <a:r>
              <a:rPr lang="vi-VN" altLang="x-none" sz="3000" b="1" dirty="0">
                <a:solidFill>
                  <a:srgbClr val="7030A0"/>
                </a:solidFill>
                <a:latin typeface="Times New Roman" panose="02020603050405020304" pitchFamily="18" charset="0"/>
                <a:cs typeface="Times New Roman" panose="02020603050405020304" pitchFamily="18" charset="0"/>
              </a:rPr>
              <a:t>Mọi vật trên </a:t>
            </a:r>
            <a:r>
              <a:rPr sz="3000" b="1" dirty="0">
                <a:solidFill>
                  <a:srgbClr val="7030A0"/>
                </a:solidFill>
                <a:latin typeface="Times New Roman" panose="02020603050405020304" pitchFamily="18" charset="0"/>
                <a:cs typeface="Times New Roman" panose="02020603050405020304" pitchFamily="18" charset="0"/>
              </a:rPr>
              <a:t>T</a:t>
            </a:r>
            <a:r>
              <a:rPr lang="vi-VN" altLang="x-none" sz="3000" b="1" dirty="0">
                <a:solidFill>
                  <a:srgbClr val="7030A0"/>
                </a:solidFill>
                <a:latin typeface="Times New Roman" panose="02020603050405020304" pitchFamily="18" charset="0"/>
                <a:cs typeface="Times New Roman" panose="02020603050405020304" pitchFamily="18" charset="0"/>
              </a:rPr>
              <a:t>rái </a:t>
            </a:r>
            <a:r>
              <a:rPr sz="3000" b="1" dirty="0">
                <a:solidFill>
                  <a:srgbClr val="7030A0"/>
                </a:solidFill>
                <a:latin typeface="Times New Roman" panose="02020603050405020304" pitchFamily="18" charset="0"/>
                <a:cs typeface="Times New Roman" panose="02020603050405020304" pitchFamily="18" charset="0"/>
              </a:rPr>
              <a:t>Đ</a:t>
            </a:r>
            <a:r>
              <a:rPr lang="vi-VN" altLang="x-none" sz="3000" b="1" dirty="0">
                <a:solidFill>
                  <a:srgbClr val="7030A0"/>
                </a:solidFill>
                <a:latin typeface="Times New Roman" panose="02020603050405020304" pitchFamily="18" charset="0"/>
                <a:cs typeface="Times New Roman" panose="02020603050405020304" pitchFamily="18" charset="0"/>
              </a:rPr>
              <a:t>ất đều chịu sức hút của </a:t>
            </a:r>
            <a:r>
              <a:rPr sz="3000" b="1" dirty="0">
                <a:solidFill>
                  <a:srgbClr val="7030A0"/>
                </a:solidFill>
                <a:latin typeface="Times New Roman" panose="02020603050405020304" pitchFamily="18" charset="0"/>
                <a:cs typeface="Times New Roman" panose="02020603050405020304" pitchFamily="18" charset="0"/>
              </a:rPr>
              <a:t>T</a:t>
            </a:r>
            <a:r>
              <a:rPr lang="vi-VN" altLang="x-none" sz="3000" b="1" dirty="0">
                <a:solidFill>
                  <a:srgbClr val="7030A0"/>
                </a:solidFill>
                <a:latin typeface="Times New Roman" panose="02020603050405020304" pitchFamily="18" charset="0"/>
                <a:cs typeface="Times New Roman" panose="02020603050405020304" pitchFamily="18" charset="0"/>
              </a:rPr>
              <a:t>rái </a:t>
            </a:r>
            <a:r>
              <a:rPr sz="3000" b="1" dirty="0">
                <a:solidFill>
                  <a:srgbClr val="7030A0"/>
                </a:solidFill>
                <a:latin typeface="Times New Roman" panose="02020603050405020304" pitchFamily="18" charset="0"/>
                <a:cs typeface="Times New Roman" panose="02020603050405020304" pitchFamily="18" charset="0"/>
              </a:rPr>
              <a:t>Đ</a:t>
            </a:r>
            <a:r>
              <a:rPr lang="vi-VN" altLang="x-none" sz="3000" b="1" dirty="0">
                <a:solidFill>
                  <a:srgbClr val="7030A0"/>
                </a:solidFill>
                <a:latin typeface="Times New Roman" panose="02020603050405020304" pitchFamily="18" charset="0"/>
                <a:cs typeface="Times New Roman" panose="02020603050405020304" pitchFamily="18" charset="0"/>
              </a:rPr>
              <a:t>ất. Nói một cách khác l</a:t>
            </a:r>
            <a:r>
              <a:rPr lang="vi-VN" altLang="x-none" sz="3000" b="1" dirty="0">
                <a:solidFill>
                  <a:srgbClr val="7030A0"/>
                </a:solidFill>
                <a:latin typeface="Times New Roman" panose="02020603050405020304" pitchFamily="18" charset="0"/>
                <a:ea typeface="Times New Roman" panose="02020603050405020304" pitchFamily="18" charset="0"/>
              </a:rPr>
              <a:t>à</a:t>
            </a:r>
            <a:r>
              <a:rPr lang="vi-VN" altLang="x-none" sz="3000" b="1" dirty="0">
                <a:solidFill>
                  <a:srgbClr val="7030A0"/>
                </a:solidFill>
                <a:latin typeface="Times New Roman" panose="02020603050405020304" pitchFamily="18" charset="0"/>
                <a:cs typeface="Times New Roman" panose="02020603050405020304" pitchFamily="18" charset="0"/>
              </a:rPr>
              <a:t> vạn vật trong vũ trụ đều có lực hấp dẫn lẫn nhau, vì có loại lực hấp dẫn n</a:t>
            </a:r>
            <a:r>
              <a:rPr lang="vi-VN" altLang="x-none" sz="3000" b="1" dirty="0">
                <a:solidFill>
                  <a:srgbClr val="7030A0"/>
                </a:solidFill>
                <a:latin typeface="Times New Roman" panose="02020603050405020304" pitchFamily="18" charset="0"/>
                <a:ea typeface="Times New Roman" panose="02020603050405020304" pitchFamily="18" charset="0"/>
              </a:rPr>
              <a:t>à</a:t>
            </a:r>
            <a:r>
              <a:rPr lang="vi-VN" altLang="x-none" sz="3000" b="1" dirty="0">
                <a:solidFill>
                  <a:srgbClr val="7030A0"/>
                </a:solidFill>
                <a:latin typeface="Times New Roman" panose="02020603050405020304" pitchFamily="18" charset="0"/>
                <a:cs typeface="Times New Roman" panose="02020603050405020304" pitchFamily="18" charset="0"/>
              </a:rPr>
              <a:t>y m</a:t>
            </a:r>
            <a:r>
              <a:rPr lang="vi-VN" altLang="x-none" sz="3000" b="1" dirty="0">
                <a:solidFill>
                  <a:srgbClr val="7030A0"/>
                </a:solidFill>
                <a:latin typeface="Times New Roman" panose="02020603050405020304" pitchFamily="18" charset="0"/>
                <a:ea typeface="Times New Roman" panose="02020603050405020304" pitchFamily="18" charset="0"/>
              </a:rPr>
              <a:t>à</a:t>
            </a:r>
            <a:r>
              <a:rPr lang="vi-VN" altLang="x-none" sz="3000" b="1" dirty="0">
                <a:solidFill>
                  <a:srgbClr val="7030A0"/>
                </a:solidFill>
                <a:latin typeface="Times New Roman" panose="02020603050405020304" pitchFamily="18" charset="0"/>
                <a:cs typeface="Times New Roman" panose="02020603050405020304" pitchFamily="18" charset="0"/>
              </a:rPr>
              <a:t> </a:t>
            </a:r>
            <a:r>
              <a:rPr sz="3000" b="1" dirty="0">
                <a:solidFill>
                  <a:srgbClr val="7030A0"/>
                </a:solidFill>
                <a:latin typeface="Times New Roman" panose="02020603050405020304" pitchFamily="18" charset="0"/>
                <a:cs typeface="Times New Roman" panose="02020603050405020304" pitchFamily="18" charset="0"/>
              </a:rPr>
              <a:t>M</a:t>
            </a:r>
            <a:r>
              <a:rPr lang="vi-VN" altLang="x-none" sz="3000" b="1" dirty="0">
                <a:solidFill>
                  <a:srgbClr val="7030A0"/>
                </a:solidFill>
                <a:latin typeface="Times New Roman" panose="02020603050405020304" pitchFamily="18" charset="0"/>
                <a:cs typeface="Times New Roman" panose="02020603050405020304" pitchFamily="18" charset="0"/>
              </a:rPr>
              <a:t>ặt </a:t>
            </a:r>
            <a:r>
              <a:rPr sz="3000" b="1" dirty="0">
                <a:solidFill>
                  <a:srgbClr val="7030A0"/>
                </a:solidFill>
                <a:latin typeface="Times New Roman" panose="02020603050405020304" pitchFamily="18" charset="0"/>
                <a:cs typeface="Times New Roman" panose="02020603050405020304" pitchFamily="18" charset="0"/>
              </a:rPr>
              <a:t>T</a:t>
            </a:r>
            <a:r>
              <a:rPr lang="vi-VN" altLang="x-none" sz="3000" b="1" dirty="0">
                <a:solidFill>
                  <a:srgbClr val="7030A0"/>
                </a:solidFill>
                <a:latin typeface="Times New Roman" panose="02020603050405020304" pitchFamily="18" charset="0"/>
                <a:cs typeface="Times New Roman" panose="02020603050405020304" pitchFamily="18" charset="0"/>
              </a:rPr>
              <a:t>răng mới quay quanh </a:t>
            </a:r>
            <a:r>
              <a:rPr sz="3000" b="1" dirty="0">
                <a:solidFill>
                  <a:srgbClr val="7030A0"/>
                </a:solidFill>
                <a:latin typeface="Times New Roman" panose="02020603050405020304" pitchFamily="18" charset="0"/>
                <a:cs typeface="Times New Roman" panose="02020603050405020304" pitchFamily="18" charset="0"/>
              </a:rPr>
              <a:t>T</a:t>
            </a:r>
            <a:r>
              <a:rPr lang="vi-VN" altLang="x-none" sz="3000" b="1" dirty="0">
                <a:solidFill>
                  <a:srgbClr val="7030A0"/>
                </a:solidFill>
                <a:latin typeface="Times New Roman" panose="02020603050405020304" pitchFamily="18" charset="0"/>
                <a:cs typeface="Times New Roman" panose="02020603050405020304" pitchFamily="18" charset="0"/>
              </a:rPr>
              <a:t>rái </a:t>
            </a:r>
            <a:r>
              <a:rPr sz="3000" b="1" dirty="0">
                <a:solidFill>
                  <a:srgbClr val="7030A0"/>
                </a:solidFill>
                <a:latin typeface="Times New Roman" panose="02020603050405020304" pitchFamily="18" charset="0"/>
                <a:cs typeface="Times New Roman" panose="02020603050405020304" pitchFamily="18" charset="0"/>
              </a:rPr>
              <a:t>Đ</a:t>
            </a:r>
            <a:r>
              <a:rPr lang="vi-VN" altLang="x-none" sz="3000" b="1" dirty="0">
                <a:solidFill>
                  <a:srgbClr val="7030A0"/>
                </a:solidFill>
                <a:latin typeface="Times New Roman" panose="02020603050405020304" pitchFamily="18" charset="0"/>
                <a:cs typeface="Times New Roman" panose="02020603050405020304" pitchFamily="18" charset="0"/>
              </a:rPr>
              <a:t>ất, </a:t>
            </a:r>
            <a:r>
              <a:rPr sz="3000" b="1" dirty="0">
                <a:solidFill>
                  <a:srgbClr val="7030A0"/>
                </a:solidFill>
                <a:latin typeface="Times New Roman" panose="02020603050405020304" pitchFamily="18" charset="0"/>
                <a:cs typeface="Times New Roman" panose="02020603050405020304" pitchFamily="18" charset="0"/>
              </a:rPr>
              <a:t>T</a:t>
            </a:r>
            <a:r>
              <a:rPr lang="vi-VN" altLang="x-none" sz="3000" b="1" dirty="0">
                <a:solidFill>
                  <a:srgbClr val="7030A0"/>
                </a:solidFill>
                <a:latin typeface="Times New Roman" panose="02020603050405020304" pitchFamily="18" charset="0"/>
                <a:cs typeface="Times New Roman" panose="02020603050405020304" pitchFamily="18" charset="0"/>
              </a:rPr>
              <a:t>rái </a:t>
            </a:r>
            <a:r>
              <a:rPr sz="3000" b="1" dirty="0">
                <a:solidFill>
                  <a:srgbClr val="7030A0"/>
                </a:solidFill>
                <a:latin typeface="Times New Roman" panose="02020603050405020304" pitchFamily="18" charset="0"/>
                <a:cs typeface="Times New Roman" panose="02020603050405020304" pitchFamily="18" charset="0"/>
              </a:rPr>
              <a:t>Đ</a:t>
            </a:r>
            <a:r>
              <a:rPr lang="vi-VN" altLang="x-none" sz="3000" b="1" dirty="0">
                <a:solidFill>
                  <a:srgbClr val="7030A0"/>
                </a:solidFill>
                <a:latin typeface="Times New Roman" panose="02020603050405020304" pitchFamily="18" charset="0"/>
                <a:cs typeface="Times New Roman" panose="02020603050405020304" pitchFamily="18" charset="0"/>
              </a:rPr>
              <a:t>ất mới quay quanh </a:t>
            </a:r>
            <a:r>
              <a:rPr sz="3000" b="1" dirty="0">
                <a:solidFill>
                  <a:srgbClr val="7030A0"/>
                </a:solidFill>
                <a:latin typeface="Times New Roman" panose="02020603050405020304" pitchFamily="18" charset="0"/>
                <a:cs typeface="Times New Roman" panose="02020603050405020304" pitchFamily="18" charset="0"/>
              </a:rPr>
              <a:t>M</a:t>
            </a:r>
            <a:r>
              <a:rPr lang="vi-VN" altLang="x-none" sz="3000" b="1" dirty="0">
                <a:solidFill>
                  <a:srgbClr val="7030A0"/>
                </a:solidFill>
                <a:latin typeface="Times New Roman" panose="02020603050405020304" pitchFamily="18" charset="0"/>
                <a:cs typeface="Times New Roman" panose="02020603050405020304" pitchFamily="18" charset="0"/>
              </a:rPr>
              <a:t>ặt </a:t>
            </a:r>
            <a:r>
              <a:rPr sz="3000" b="1" dirty="0">
                <a:solidFill>
                  <a:srgbClr val="7030A0"/>
                </a:solidFill>
                <a:latin typeface="Times New Roman" panose="02020603050405020304" pitchFamily="18" charset="0"/>
                <a:cs typeface="Times New Roman" panose="02020603050405020304" pitchFamily="18" charset="0"/>
              </a:rPr>
              <a:t>T</a:t>
            </a:r>
            <a:r>
              <a:rPr lang="vi-VN" altLang="x-none" sz="3000" b="1" dirty="0">
                <a:solidFill>
                  <a:srgbClr val="7030A0"/>
                </a:solidFill>
                <a:latin typeface="Times New Roman" panose="02020603050405020304" pitchFamily="18" charset="0"/>
                <a:cs typeface="Times New Roman" panose="02020603050405020304" pitchFamily="18" charset="0"/>
              </a:rPr>
              <a:t>rời.</a:t>
            </a:r>
            <a:endParaRPr lang="vi-VN" altLang="x-none" sz="3000" b="1" dirty="0">
              <a:solidFill>
                <a:srgbClr val="7030A0"/>
              </a:solidFill>
              <a:latin typeface="Times New Roman" panose="02020603050405020304" pitchFamily="18" charset="0"/>
              <a:ea typeface="Times New Roman" panose="02020603050405020304" pitchFamily="18" charset="0"/>
            </a:endParaRPr>
          </a:p>
        </p:txBody>
      </p:sp>
      <p:pic>
        <p:nvPicPr>
          <p:cNvPr id="9" name="Hình ản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506828"/>
            <a:ext cx="4804972" cy="4016084"/>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9154"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49155"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49156"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pic>
        <p:nvPicPr>
          <p:cNvPr id="49157"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pic>
        <p:nvPicPr>
          <p:cNvPr id="9" name="Hình ảnh 2"/>
          <p:cNvPicPr>
            <a:picLocks noChangeAspect="1"/>
          </p:cNvPicPr>
          <p:nvPr/>
        </p:nvPicPr>
        <p:blipFill>
          <a:blip r:embed="rId3"/>
          <a:stretch>
            <a:fillRect/>
          </a:stretch>
        </p:blipFill>
        <p:spPr>
          <a:xfrm>
            <a:off x="1454150" y="1955800"/>
            <a:ext cx="9217025" cy="4537075"/>
          </a:xfrm>
          <a:prstGeom prst="rect">
            <a:avLst/>
          </a:prstGeom>
          <a:noFill/>
          <a:ln w="9525">
            <a:noFill/>
          </a:ln>
        </p:spPr>
      </p:pic>
      <p:sp>
        <p:nvSpPr>
          <p:cNvPr id="2" name="Rectangle 1"/>
          <p:cNvSpPr/>
          <p:nvPr/>
        </p:nvSpPr>
        <p:spPr>
          <a:xfrm>
            <a:off x="1916784" y="146317"/>
            <a:ext cx="8560715" cy="15696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marL="0" marR="0" lvl="0" indent="0" algn="just" defTabSz="457200" rtl="0" eaLnBrk="0" fontAlgn="base" latinLnBrk="0" hangingPunct="0">
              <a:lnSpc>
                <a:spcPct val="100000"/>
              </a:lnSpc>
              <a:spcBef>
                <a:spcPct val="0"/>
              </a:spcBef>
              <a:spcAft>
                <a:spcPct val="0"/>
              </a:spcAft>
              <a:buClrTx/>
              <a:buSzTx/>
              <a:buFontTx/>
              <a:buNone/>
              <a:defRPr/>
            </a:pPr>
            <a:r>
              <a:rPr kumimoji="0" lang="en-US" sz="3200" b="0" i="0" u="none" strike="noStrike" kern="1200" cap="none" spc="50" normalizeH="0" baseline="0" noProof="0" dirty="0" err="1">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rPr>
              <a:t>Bóng</a:t>
            </a:r>
            <a:r>
              <a:rPr kumimoji="0" lang="en-US" sz="3200" b="0" i="0" u="none" strike="noStrike" kern="1200" cap="none" spc="50" normalizeH="0" baseline="0" noProof="0" dirty="0">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rPr>
              <a:t> </a:t>
            </a:r>
            <a:r>
              <a:rPr kumimoji="0" lang="en-US" sz="3200" b="0" i="0" u="none" strike="noStrike" kern="1200" cap="none" spc="50" normalizeH="0" baseline="0" noProof="0" dirty="0" err="1">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rPr>
              <a:t>Trái</a:t>
            </a:r>
            <a:r>
              <a:rPr kumimoji="0" lang="en-US" sz="3200" b="0" i="0" u="none" strike="noStrike" kern="1200" cap="none" spc="50" normalizeH="0" baseline="0" noProof="0" dirty="0">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rPr>
              <a:t> </a:t>
            </a:r>
            <a:r>
              <a:rPr kumimoji="0" lang="en-US" sz="3200" b="0" i="0" u="none" strike="noStrike" kern="1200" cap="none" spc="50" normalizeH="0" baseline="0" noProof="0" dirty="0" err="1">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rPr>
              <a:t>Đất</a:t>
            </a:r>
            <a:r>
              <a:rPr kumimoji="0" lang="en-US" sz="3200" b="0" i="0" u="none" strike="noStrike" kern="1200" cap="none" spc="50" normalizeH="0" baseline="0" noProof="0" dirty="0">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rPr>
              <a:t> </a:t>
            </a:r>
            <a:r>
              <a:rPr kumimoji="0" lang="en-US" sz="3200" b="0" i="0" u="none" strike="noStrike" kern="1200" cap="none" spc="50" normalizeH="0" baseline="0" noProof="0" dirty="0" err="1">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rPr>
              <a:t>che</a:t>
            </a:r>
            <a:r>
              <a:rPr kumimoji="0" lang="en-US" sz="3200" b="0" i="0" u="none" strike="noStrike" kern="1200" cap="none" spc="50" normalizeH="0" baseline="0" noProof="0" dirty="0">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rPr>
              <a:t> </a:t>
            </a:r>
            <a:r>
              <a:rPr kumimoji="0" lang="en-US" sz="3200" b="0" i="0" u="none" strike="noStrike" kern="1200" cap="none" spc="50" normalizeH="0" baseline="0" noProof="0" dirty="0" err="1">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rPr>
              <a:t>Mặt</a:t>
            </a:r>
            <a:r>
              <a:rPr kumimoji="0" lang="en-US" sz="3200" b="0" i="0" u="none" strike="noStrike" kern="1200" cap="none" spc="50" normalizeH="0" baseline="0" noProof="0" dirty="0">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rPr>
              <a:t> </a:t>
            </a:r>
            <a:r>
              <a:rPr kumimoji="0" lang="en-US" sz="3200" b="0" i="0" u="none" strike="noStrike" kern="1200" cap="none" spc="50" normalizeH="0" baseline="0" noProof="0" dirty="0" err="1">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rPr>
              <a:t>Trăng</a:t>
            </a:r>
            <a:r>
              <a:rPr kumimoji="0" lang="en-US" sz="3200" b="0" i="0" u="none" strike="noStrike" kern="1200" cap="none" spc="50" normalizeH="0" baseline="0" noProof="0" dirty="0">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rPr>
              <a:t> </a:t>
            </a:r>
            <a:r>
              <a:rPr kumimoji="0" lang="en-US" sz="3200" b="0" i="0" u="none" strike="noStrike" kern="1200" cap="none" spc="50" normalizeH="0" baseline="0" noProof="0" dirty="0" err="1">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rPr>
              <a:t>vào</a:t>
            </a:r>
            <a:r>
              <a:rPr kumimoji="0" lang="en-US" sz="3200" b="0" i="0" u="none" strike="noStrike" kern="1200" cap="none" spc="50" normalizeH="0" baseline="0" noProof="0" dirty="0">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rPr>
              <a:t> </a:t>
            </a:r>
            <a:r>
              <a:rPr kumimoji="0" lang="en-US" sz="3200" b="0" i="0" u="none" strike="noStrike" kern="1200" cap="none" spc="50" normalizeH="0" baseline="0" noProof="0" dirty="0" err="1">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rPr>
              <a:t>đêm</a:t>
            </a:r>
            <a:r>
              <a:rPr kumimoji="0" lang="en-US" sz="3200" b="0" i="0" u="none" strike="noStrike" kern="1200" cap="none" spc="50" normalizeH="0" baseline="0" noProof="0" dirty="0">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rPr>
              <a:t> </a:t>
            </a:r>
            <a:r>
              <a:rPr kumimoji="0" lang="en-US" sz="3200" b="0" i="0" u="none" strike="noStrike" kern="1200" cap="none" spc="50" normalizeH="0" baseline="0" noProof="0" dirty="0" err="1">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rPr>
              <a:t>Nguyệt</a:t>
            </a:r>
            <a:r>
              <a:rPr kumimoji="0" lang="en-US" sz="3200" b="0" i="0" u="none" strike="noStrike" kern="1200" cap="none" spc="50" normalizeH="0" baseline="0" noProof="0" dirty="0">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rPr>
              <a:t> </a:t>
            </a:r>
            <a:r>
              <a:rPr kumimoji="0" lang="en-US" sz="3200" b="0" i="0" u="none" strike="noStrike" kern="1200" cap="none" spc="50" normalizeH="0" baseline="0" noProof="0" dirty="0" err="1">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rPr>
              <a:t>thực</a:t>
            </a:r>
            <a:r>
              <a:rPr kumimoji="0" lang="en-US" sz="3200" b="0" i="0" u="none" strike="noStrike" kern="1200" cap="none" spc="50" normalizeH="0" baseline="0" noProof="0" dirty="0">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rPr>
              <a:t> </a:t>
            </a:r>
            <a:r>
              <a:rPr kumimoji="0" lang="en-US" sz="3200" b="0" i="0" u="none" strike="noStrike" kern="1200" cap="none" spc="50" normalizeH="0" baseline="0" noProof="0" dirty="0" err="1">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rPr>
              <a:t>từ</a:t>
            </a:r>
            <a:r>
              <a:rPr kumimoji="0" lang="en-US" sz="3200" b="0" i="0" u="none" strike="noStrike" kern="1200" cap="none" spc="50" normalizeH="0" baseline="0" noProof="0" dirty="0">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rPr>
              <a:t> </a:t>
            </a:r>
            <a:r>
              <a:rPr kumimoji="0" lang="en-US" sz="3200" b="0" i="0" u="none" strike="noStrike" kern="1200" cap="none" spc="50" normalizeH="0" baseline="0" noProof="0" dirty="0" err="1">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rPr>
              <a:t>trái</a:t>
            </a:r>
            <a:r>
              <a:rPr kumimoji="0" lang="en-US" sz="3200" b="0" i="0" u="none" strike="noStrike" kern="1200" cap="none" spc="50" normalizeH="0" baseline="0" noProof="0" dirty="0">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rPr>
              <a:t> qua </a:t>
            </a:r>
            <a:r>
              <a:rPr kumimoji="0" lang="en-US" sz="3200" b="0" i="0" u="none" strike="noStrike" kern="1200" cap="none" spc="50" normalizeH="0" baseline="0" noProof="0" dirty="0" err="1">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rPr>
              <a:t>phải</a:t>
            </a:r>
            <a:r>
              <a:rPr kumimoji="0" lang="en-US" sz="3200" b="0" i="0" u="none" strike="noStrike" kern="1200" cap="none" spc="50" normalizeH="0" baseline="0" noProof="0" dirty="0">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rPr>
              <a:t> </a:t>
            </a:r>
            <a:r>
              <a:rPr kumimoji="0" lang="en-US" sz="3200" b="0" i="0" u="none" strike="noStrike" kern="1200" cap="none" spc="50" normalizeH="0" baseline="0" noProof="0" dirty="0" err="1">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rPr>
              <a:t>là</a:t>
            </a:r>
            <a:r>
              <a:rPr kumimoji="0" lang="en-US" sz="3200" b="0" i="0" u="none" strike="noStrike" kern="1200" cap="none" spc="50" normalizeH="0" baseline="0" noProof="0" dirty="0">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rPr>
              <a:t> </a:t>
            </a:r>
            <a:r>
              <a:rPr kumimoji="0" lang="en-US" sz="3200" b="0" i="0" u="none" strike="noStrike" kern="1200" cap="none" spc="50" normalizeH="0" baseline="0" noProof="0" dirty="0" err="1">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rPr>
              <a:t>hình</a:t>
            </a:r>
            <a:r>
              <a:rPr kumimoji="0" lang="en-US" sz="3200" b="0" i="0" u="none" strike="noStrike" kern="1200" cap="none" spc="50" normalizeH="0" baseline="0" noProof="0" dirty="0">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rPr>
              <a:t> </a:t>
            </a:r>
            <a:r>
              <a:rPr kumimoji="0" lang="en-US" sz="3200" b="0" i="0" u="none" strike="noStrike" kern="1200" cap="none" spc="50" normalizeH="0" baseline="0" noProof="0" dirty="0" err="1">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rPr>
              <a:t>tròn</a:t>
            </a:r>
            <a:r>
              <a:rPr kumimoji="0" lang="en-US" sz="3200" b="0" i="0" u="none" strike="noStrike" kern="1200" cap="none" spc="50" normalizeH="0" baseline="0" noProof="0" dirty="0">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rPr>
              <a:t> </a:t>
            </a:r>
            <a:r>
              <a:rPr kumimoji="0" lang="en-US" sz="3200" b="0" i="0" u="none" strike="noStrike" kern="1200" cap="none" spc="50" normalizeH="0" baseline="0" noProof="0" dirty="0" err="1">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rPr>
              <a:t>rồi</a:t>
            </a:r>
            <a:r>
              <a:rPr kumimoji="0" lang="en-US" sz="3200" b="0" i="0" u="none" strike="noStrike" kern="1200" cap="none" spc="50" normalizeH="0" baseline="0" noProof="0" dirty="0">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rPr>
              <a:t> </a:t>
            </a:r>
            <a:r>
              <a:rPr kumimoji="0" lang="en-US" sz="3200" b="0" i="0" u="none" strike="noStrike" kern="1200" cap="none" spc="50" normalizeH="0" baseline="0" noProof="0" dirty="0" err="1">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rPr>
              <a:t>khuyết</a:t>
            </a:r>
            <a:r>
              <a:rPr kumimoji="0" lang="en-US" sz="3200" b="0" i="0" u="none" strike="noStrike" kern="1200" cap="none" spc="50" normalizeH="0" baseline="0" noProof="0" dirty="0">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rPr>
              <a:t> </a:t>
            </a:r>
            <a:r>
              <a:rPr kumimoji="0" lang="en-US" sz="3200" b="0" i="0" u="none" strike="noStrike" kern="1200" cap="none" spc="50" normalizeH="0" baseline="0" noProof="0" dirty="0" err="1">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rPr>
              <a:t>dần</a:t>
            </a:r>
            <a:r>
              <a:rPr kumimoji="0" lang="en-US" sz="3200" b="0" i="0" u="none" strike="noStrike" kern="1200" cap="none" spc="50" normalizeH="0" baseline="0" noProof="0" dirty="0">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rPr>
              <a:t> </a:t>
            </a:r>
            <a:r>
              <a:rPr kumimoji="0" lang="en-US" sz="3200" b="0" i="0" u="none" strike="noStrike" kern="1200" cap="none" spc="50" normalizeH="0" baseline="0" noProof="0" dirty="0" err="1">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rPr>
              <a:t>thành</a:t>
            </a:r>
            <a:r>
              <a:rPr kumimoji="0" lang="en-US" sz="3200" b="0" i="0" u="none" strike="noStrike" kern="1200" cap="none" spc="50" normalizeH="0" baseline="0" noProof="0" dirty="0">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rPr>
              <a:t> </a:t>
            </a:r>
            <a:r>
              <a:rPr kumimoji="0" lang="en-US" sz="3200" b="0" i="0" u="none" strike="noStrike" kern="1200" cap="none" spc="50" normalizeH="0" baseline="0" noProof="0" dirty="0" err="1">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rPr>
              <a:t>hình</a:t>
            </a:r>
            <a:r>
              <a:rPr kumimoji="0" lang="en-US" sz="3200" b="0" i="0" u="none" strike="noStrike" kern="1200" cap="none" spc="50" normalizeH="0" baseline="0" noProof="0" dirty="0">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rPr>
              <a:t> </a:t>
            </a:r>
            <a:r>
              <a:rPr kumimoji="0" lang="en-US" sz="3200" b="0" i="0" u="none" strike="noStrike" kern="1200" cap="none" spc="50" normalizeH="0" baseline="0" noProof="0" dirty="0" err="1">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rPr>
              <a:t>lưỡi</a:t>
            </a:r>
            <a:r>
              <a:rPr kumimoji="0" lang="en-US" sz="3200" b="0" i="0" u="none" strike="noStrike" kern="1200" cap="none" spc="50" normalizeH="0" baseline="0" noProof="0" dirty="0">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rPr>
              <a:t> </a:t>
            </a:r>
            <a:r>
              <a:rPr kumimoji="0" lang="en-US" sz="3200" b="0" i="0" u="none" strike="noStrike" kern="1200" cap="none" spc="50" normalizeH="0" baseline="0" noProof="0" dirty="0" err="1">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rPr>
              <a:t>liềm</a:t>
            </a:r>
            <a:r>
              <a:rPr kumimoji="0" lang="en-US" sz="3200" b="0" i="0" u="none" strike="noStrike" kern="1200" cap="none" spc="50" normalizeH="0" baseline="0" noProof="0" dirty="0">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rPr>
              <a:t>.</a:t>
            </a:r>
            <a:endParaRPr kumimoji="0" lang="vi-VN" sz="3200" b="0" i="0" u="none" strike="noStrike" kern="1200" cap="none" spc="50" normalizeH="0" baseline="0" noProof="0" dirty="0">
              <a:ln w="9525" cmpd="sng">
                <a:solidFill>
                  <a:schemeClr val="accent1"/>
                </a:solidFill>
                <a:prstDash val="solid"/>
              </a:ln>
              <a:solidFill>
                <a:srgbClr val="FF0000"/>
              </a:solidFill>
              <a:effectLst>
                <a:glow rad="38100">
                  <a:schemeClr val="accent1">
                    <a:alpha val="40000"/>
                  </a:schemeClr>
                </a:glow>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0178"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50179"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50180"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pic>
        <p:nvPicPr>
          <p:cNvPr id="50181"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
        <p:nvSpPr>
          <p:cNvPr id="4" name="Rectangle 3"/>
          <p:cNvSpPr/>
          <p:nvPr/>
        </p:nvSpPr>
        <p:spPr>
          <a:xfrm>
            <a:off x="2717800" y="174625"/>
            <a:ext cx="6065838" cy="922338"/>
          </a:xfrm>
          <a:prstGeom prst="rect">
            <a:avLst/>
          </a:prstGeom>
          <a:noFill/>
          <a:ln w="9525">
            <a:noFill/>
          </a:ln>
        </p:spPr>
        <p:txBody>
          <a:bodyPr>
            <a:spAutoFit/>
          </a:bodyPr>
          <a:p>
            <a:pPr algn="just">
              <a:lnSpc>
                <a:spcPct val="150000"/>
              </a:lnSpc>
            </a:pPr>
            <a:r>
              <a:rPr sz="3600" b="1" dirty="0">
                <a:solidFill>
                  <a:srgbClr val="0000FF"/>
                </a:solidFill>
                <a:latin typeface="Times New Roman" panose="02020603050405020304" pitchFamily="18" charset="0"/>
              </a:rPr>
              <a:t>Trái Đất có dạng hình gì?</a:t>
            </a:r>
            <a:endParaRPr sz="3600" b="1" dirty="0">
              <a:solidFill>
                <a:srgbClr val="0000FF"/>
              </a:solidFill>
              <a:latin typeface="Times New Roman" panose="02020603050405020304" pitchFamily="18" charset="0"/>
            </a:endParaRPr>
          </a:p>
        </p:txBody>
      </p:sp>
      <p:sp>
        <p:nvSpPr>
          <p:cNvPr id="5" name="Rectangle 4"/>
          <p:cNvSpPr/>
          <p:nvPr/>
        </p:nvSpPr>
        <p:spPr>
          <a:xfrm>
            <a:off x="6024563" y="2779713"/>
            <a:ext cx="5518150" cy="646112"/>
          </a:xfrm>
          <a:prstGeom prst="rect">
            <a:avLst/>
          </a:prstGeom>
          <a:noFill/>
          <a:ln w="9525">
            <a:noFill/>
          </a:ln>
        </p:spPr>
        <p:txBody>
          <a:bodyPr>
            <a:spAutoFit/>
          </a:bodyPr>
          <a:p>
            <a:pPr algn="just"/>
            <a:r>
              <a:rPr sz="3600" b="1" dirty="0">
                <a:solidFill>
                  <a:srgbClr val="00B050"/>
                </a:solidFill>
                <a:latin typeface="Times New Roman" panose="02020603050405020304" pitchFamily="18" charset="0"/>
              </a:rPr>
              <a:t>Trái Đất có dạng hình cầu.</a:t>
            </a:r>
            <a:endParaRPr sz="3600" b="1" dirty="0">
              <a:solidFill>
                <a:srgbClr val="00B050"/>
              </a:solidFill>
              <a:latin typeface="Times New Roman" panose="02020603050405020304" pitchFamily="18" charset="0"/>
            </a:endParaRPr>
          </a:p>
        </p:txBody>
      </p:sp>
      <p:pic>
        <p:nvPicPr>
          <p:cNvPr id="186370" name="Picture 303"/>
          <p:cNvPicPr>
            <a:picLocks noChangeAspect="1"/>
          </p:cNvPicPr>
          <p:nvPr/>
        </p:nvPicPr>
        <p:blipFill>
          <a:blip r:embed="rId3"/>
          <a:stretch>
            <a:fillRect/>
          </a:stretch>
        </p:blipFill>
        <p:spPr>
          <a:xfrm>
            <a:off x="130175" y="1928813"/>
            <a:ext cx="5681663" cy="274637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186370"/>
                                        </p:tgtEl>
                                        <p:attrNameLst>
                                          <p:attrName>style.visibility</p:attrName>
                                        </p:attrNameLst>
                                      </p:cBhvr>
                                      <p:to>
                                        <p:strVal val="visible"/>
                                      </p:to>
                                    </p:set>
                                    <p:animEffect transition="in" filter="wheel(1)">
                                      <p:cBhvr>
                                        <p:cTn id="10" dur="2000"/>
                                        <p:tgtEl>
                                          <p:spTgt spid="18637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02"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51203"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51204"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pic>
        <p:nvPicPr>
          <p:cNvPr id="51205"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
        <p:nvSpPr>
          <p:cNvPr id="4" name="Rectangle 3"/>
          <p:cNvSpPr/>
          <p:nvPr/>
        </p:nvSpPr>
        <p:spPr>
          <a:xfrm>
            <a:off x="1184275" y="0"/>
            <a:ext cx="9647238" cy="1754188"/>
          </a:xfrm>
          <a:prstGeom prst="rect">
            <a:avLst/>
          </a:prstGeom>
          <a:noFill/>
          <a:ln w="9525">
            <a:noFill/>
          </a:ln>
        </p:spPr>
        <p:txBody>
          <a:bodyPr>
            <a:spAutoFit/>
          </a:bodyPr>
          <a:p>
            <a:pPr algn="just">
              <a:lnSpc>
                <a:spcPct val="150000"/>
              </a:lnSpc>
            </a:pPr>
            <a:r>
              <a:rPr sz="3600" b="1" dirty="0">
                <a:solidFill>
                  <a:srgbClr val="0000FF"/>
                </a:solidFill>
                <a:latin typeface="Times New Roman" panose="02020603050405020304" pitchFamily="18" charset="0"/>
              </a:rPr>
              <a:t>Diện tích Trái Đất, độ dài của đường Xích đạo, bán kính Trái Đất tại Xích đạo là bao nhiêu?</a:t>
            </a:r>
            <a:endParaRPr sz="3600" b="1" dirty="0">
              <a:solidFill>
                <a:srgbClr val="0000FF"/>
              </a:solidFill>
              <a:latin typeface="Times New Roman" panose="02020603050405020304" pitchFamily="18" charset="0"/>
            </a:endParaRPr>
          </a:p>
        </p:txBody>
      </p:sp>
      <p:sp>
        <p:nvSpPr>
          <p:cNvPr id="5" name="Rectangle 4"/>
          <p:cNvSpPr/>
          <p:nvPr/>
        </p:nvSpPr>
        <p:spPr>
          <a:xfrm>
            <a:off x="5945188" y="2227263"/>
            <a:ext cx="5375275" cy="3417887"/>
          </a:xfrm>
          <a:prstGeom prst="rect">
            <a:avLst/>
          </a:prstGeom>
          <a:noFill/>
          <a:ln w="9525">
            <a:noFill/>
          </a:ln>
        </p:spPr>
        <p:txBody>
          <a:bodyPr>
            <a:spAutoFit/>
          </a:bodyPr>
          <a:p>
            <a:pPr algn="just">
              <a:lnSpc>
                <a:spcPct val="150000"/>
              </a:lnSpc>
            </a:pPr>
            <a:r>
              <a:rPr sz="3600" b="1" dirty="0">
                <a:solidFill>
                  <a:srgbClr val="00B050"/>
                </a:solidFill>
                <a:latin typeface="Times New Roman" panose="02020603050405020304" pitchFamily="18" charset="0"/>
              </a:rPr>
              <a:t>Diện tích bề mặt Trái Đất lên đến hơn 510 triệu km</a:t>
            </a:r>
            <a:r>
              <a:rPr sz="3600" b="1" baseline="30000" dirty="0">
                <a:solidFill>
                  <a:srgbClr val="00B050"/>
                </a:solidFill>
                <a:latin typeface="Times New Roman" panose="02020603050405020304" pitchFamily="18" charset="0"/>
              </a:rPr>
              <a:t>2</a:t>
            </a:r>
            <a:r>
              <a:rPr sz="3600" b="1" dirty="0">
                <a:solidFill>
                  <a:srgbClr val="00B050"/>
                </a:solidFill>
                <a:latin typeface="Times New Roman" panose="02020603050405020304" pitchFamily="18" charset="0"/>
              </a:rPr>
              <a:t>, bán kính 6378 km, đường Xích đạo dài 40076 km.</a:t>
            </a:r>
            <a:endParaRPr sz="3600" b="1" dirty="0">
              <a:solidFill>
                <a:srgbClr val="00B050"/>
              </a:solidFill>
              <a:latin typeface="Times New Roman" panose="02020603050405020304" pitchFamily="18" charset="0"/>
            </a:endParaRPr>
          </a:p>
        </p:txBody>
      </p:sp>
      <p:pic>
        <p:nvPicPr>
          <p:cNvPr id="186370" name="Picture 303"/>
          <p:cNvPicPr>
            <a:picLocks noChangeAspect="1"/>
          </p:cNvPicPr>
          <p:nvPr/>
        </p:nvPicPr>
        <p:blipFill>
          <a:blip r:embed="rId3"/>
          <a:stretch>
            <a:fillRect/>
          </a:stretch>
        </p:blipFill>
        <p:spPr>
          <a:xfrm>
            <a:off x="217488" y="2227263"/>
            <a:ext cx="5540375" cy="26797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186370"/>
                                        </p:tgtEl>
                                        <p:attrNameLst>
                                          <p:attrName>style.visibility</p:attrName>
                                        </p:attrNameLst>
                                      </p:cBhvr>
                                      <p:to>
                                        <p:strVal val="visible"/>
                                      </p:to>
                                    </p:set>
                                    <p:animEffect transition="in" filter="circle(in)">
                                      <p:cBhvr>
                                        <p:cTn id="10" dur="2000"/>
                                        <p:tgtEl>
                                          <p:spTgt spid="18637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2226"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52227"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52228"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pic>
        <p:nvPicPr>
          <p:cNvPr id="52229"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
        <p:nvSpPr>
          <p:cNvPr id="52230" name="Rectangle 1"/>
          <p:cNvSpPr/>
          <p:nvPr/>
        </p:nvSpPr>
        <p:spPr>
          <a:xfrm>
            <a:off x="1519238" y="508000"/>
            <a:ext cx="9151937" cy="4707890"/>
          </a:xfrm>
          <a:prstGeom prst="rect">
            <a:avLst/>
          </a:prstGeom>
          <a:noFill/>
          <a:ln w="9525">
            <a:noFill/>
          </a:ln>
        </p:spPr>
        <p:txBody>
          <a:bodyPr>
            <a:spAutoFit/>
          </a:bodyPr>
          <a:p>
            <a:pPr algn="just">
              <a:lnSpc>
                <a:spcPct val="150000"/>
              </a:lnSpc>
            </a:pPr>
            <a:r>
              <a:rPr sz="4000" b="1" dirty="0">
                <a:latin typeface="Times New Roman" panose="02020603050405020304" pitchFamily="18" charset="0"/>
              </a:rPr>
              <a:t>- Trái Đất có dạng hình cầu </a:t>
            </a:r>
            <a:endParaRPr sz="4000" b="1" dirty="0">
              <a:latin typeface="Times New Roman" panose="02020603050405020304" pitchFamily="18" charset="0"/>
            </a:endParaRPr>
          </a:p>
          <a:p>
            <a:pPr algn="just">
              <a:lnSpc>
                <a:spcPct val="150000"/>
              </a:lnSpc>
            </a:pPr>
            <a:r>
              <a:rPr sz="4000" b="1" dirty="0">
                <a:latin typeface="Times New Roman" panose="02020603050405020304" pitchFamily="18" charset="0"/>
              </a:rPr>
              <a:t>+ Bán kính Trái Đất tại Xích đạo</a:t>
            </a:r>
            <a:r>
              <a:rPr lang="en-US" sz="4000" b="1" dirty="0">
                <a:latin typeface="Times New Roman" panose="02020603050405020304" pitchFamily="18" charset="0"/>
              </a:rPr>
              <a:t> </a:t>
            </a:r>
            <a:r>
              <a:rPr sz="4000" b="1" dirty="0">
                <a:latin typeface="Times New Roman" panose="02020603050405020304" pitchFamily="18" charset="0"/>
              </a:rPr>
              <a:t>dài 6378 km. </a:t>
            </a:r>
            <a:endParaRPr sz="4000" b="1" dirty="0">
              <a:latin typeface="Times New Roman" panose="02020603050405020304" pitchFamily="18" charset="0"/>
            </a:endParaRPr>
          </a:p>
          <a:p>
            <a:pPr algn="just">
              <a:lnSpc>
                <a:spcPct val="150000"/>
              </a:lnSpc>
            </a:pPr>
            <a:r>
              <a:rPr sz="4000" b="1" dirty="0">
                <a:latin typeface="Times New Roman" panose="02020603050405020304" pitchFamily="18" charset="0"/>
              </a:rPr>
              <a:t>+ Diện tích bề mặt Trái Đất lên hơn 510 triệu km</a:t>
            </a:r>
            <a:r>
              <a:rPr sz="4000" b="1" baseline="30000" dirty="0">
                <a:latin typeface="Times New Roman" panose="02020603050405020304" pitchFamily="18" charset="0"/>
              </a:rPr>
              <a:t>2</a:t>
            </a:r>
            <a:r>
              <a:rPr sz="4000" b="1" dirty="0">
                <a:latin typeface="Times New Roman" panose="02020603050405020304" pitchFamily="18" charset="0"/>
              </a:rPr>
              <a:t>.</a:t>
            </a:r>
            <a:endParaRPr sz="4000" b="1" dirty="0">
              <a:latin typeface="Times New Roman" panose="02020603050405020304" pitchFamily="18"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19459"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19460"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pic>
        <p:nvPicPr>
          <p:cNvPr id="19461"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pic>
        <p:nvPicPr>
          <p:cNvPr id="2" name="trái đất này là của chúng mình - Tìm với Cốc Cốc.mp4">
            <a:hlinkClick r:id="" action="ppaction://media"/>
          </p:cNvPr>
          <p:cNvPicPr>
            <a:picLocks noRot="1" noChangeAspect="1"/>
          </p:cNvPicPr>
          <p:nvPr>
            <a:videoFile r:link="rId3"/>
            <p:extLst>
              <p:ext uri="{DAA4B4D4-6D71-4841-9C94-3DE7FCFB9230}">
                <p14:media xmlns:p14="http://schemas.microsoft.com/office/powerpoint/2010/main" r:link="rId4"/>
              </p:ext>
            </p:extLst>
          </p:nvPr>
        </p:nvPicPr>
        <p:blipFill>
          <a:blip r:embed="rId5"/>
          <a:stretch>
            <a:fillRect/>
          </a:stretch>
        </p:blipFill>
        <p:spPr>
          <a:xfrm>
            <a:off x="0" y="0"/>
            <a:ext cx="12192000" cy="6858000"/>
          </a:xfrm>
          <a:prstGeom prst="rect">
            <a:avLst/>
          </a:prstGeom>
          <a:noFill/>
          <a:ln w="9525">
            <a:noFill/>
          </a:ln>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7346"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57347"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57348"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pic>
        <p:nvPicPr>
          <p:cNvPr id="57349"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
        <p:nvSpPr>
          <p:cNvPr id="4" name="Rectangle 3"/>
          <p:cNvSpPr/>
          <p:nvPr/>
        </p:nvSpPr>
        <p:spPr>
          <a:xfrm>
            <a:off x="1558925" y="88900"/>
            <a:ext cx="8918575" cy="1754188"/>
          </a:xfrm>
          <a:prstGeom prst="rect">
            <a:avLst/>
          </a:prstGeom>
          <a:noFill/>
          <a:ln w="9525">
            <a:noFill/>
          </a:ln>
        </p:spPr>
        <p:txBody>
          <a:bodyPr>
            <a:spAutoFit/>
          </a:bodyPr>
          <a:p>
            <a:pPr algn="just">
              <a:lnSpc>
                <a:spcPct val="150000"/>
              </a:lnSpc>
            </a:pPr>
            <a:r>
              <a:rPr sz="3600" b="1" dirty="0">
                <a:solidFill>
                  <a:srgbClr val="0000FF"/>
                </a:solidFill>
                <a:latin typeface="Times New Roman" panose="02020603050405020304" pitchFamily="18" charset="0"/>
              </a:rPr>
              <a:t>Nhận xét về kích thước của Trái Đất so với các hành tinh khác trong hệ Mặt Trời.</a:t>
            </a:r>
            <a:endParaRPr sz="3500" b="1" dirty="0">
              <a:solidFill>
                <a:srgbClr val="0000FF"/>
              </a:solidFill>
              <a:latin typeface="Times New Roman" panose="02020603050405020304" pitchFamily="18" charset="0"/>
            </a:endParaRPr>
          </a:p>
        </p:txBody>
      </p:sp>
      <p:sp>
        <p:nvSpPr>
          <p:cNvPr id="5" name="Rectangle 4"/>
          <p:cNvSpPr/>
          <p:nvPr/>
        </p:nvSpPr>
        <p:spPr>
          <a:xfrm>
            <a:off x="5834063" y="1843088"/>
            <a:ext cx="6134100" cy="4035425"/>
          </a:xfrm>
          <a:prstGeom prst="rect">
            <a:avLst/>
          </a:prstGeom>
          <a:noFill/>
          <a:ln w="9525">
            <a:noFill/>
          </a:ln>
        </p:spPr>
        <p:txBody>
          <a:bodyPr>
            <a:spAutoFit/>
          </a:bodyPr>
          <a:p>
            <a:pPr algn="just">
              <a:lnSpc>
                <a:spcPct val="150000"/>
              </a:lnSpc>
            </a:pPr>
            <a:r>
              <a:rPr sz="3500" b="1" dirty="0">
                <a:solidFill>
                  <a:srgbClr val="00B050"/>
                </a:solidFill>
                <a:latin typeface="Times New Roman" panose="02020603050405020304" pitchFamily="18" charset="0"/>
              </a:rPr>
              <a:t>Trái Đất có kích thước lớn hơn Thủy tinh, Kim tinh, Hỏa tinh và có kích thước nhỏ hơn Mộc tinh, Thổ tinh, Thiên Vương tinh và Hải Vương tinh.</a:t>
            </a:r>
            <a:endParaRPr sz="3500" b="1" dirty="0">
              <a:solidFill>
                <a:srgbClr val="00B050"/>
              </a:solidFill>
              <a:latin typeface="Times New Roman" panose="02020603050405020304" pitchFamily="18" charset="0"/>
            </a:endParaRPr>
          </a:p>
        </p:txBody>
      </p:sp>
      <p:pic>
        <p:nvPicPr>
          <p:cNvPr id="187394" name="Picture 304"/>
          <p:cNvPicPr>
            <a:picLocks noChangeAspect="1"/>
          </p:cNvPicPr>
          <p:nvPr/>
        </p:nvPicPr>
        <p:blipFill>
          <a:blip r:embed="rId3"/>
          <a:stretch>
            <a:fillRect/>
          </a:stretch>
        </p:blipFill>
        <p:spPr>
          <a:xfrm>
            <a:off x="217488" y="1833563"/>
            <a:ext cx="5481637" cy="330517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187394"/>
                                        </p:tgtEl>
                                        <p:attrNameLst>
                                          <p:attrName>style.visibility</p:attrName>
                                        </p:attrNameLst>
                                      </p:cBhvr>
                                      <p:to>
                                        <p:strVal val="visible"/>
                                      </p:to>
                                    </p:set>
                                    <p:animEffect transition="in" filter="wheel(1)">
                                      <p:cBhvr>
                                        <p:cTn id="10" dur="2000"/>
                                        <p:tgtEl>
                                          <p:spTgt spid="18739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8370"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58371"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58372"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sp>
        <p:nvSpPr>
          <p:cNvPr id="7" name="Rectangle 6"/>
          <p:cNvSpPr/>
          <p:nvPr/>
        </p:nvSpPr>
        <p:spPr>
          <a:xfrm>
            <a:off x="2770822" y="2357482"/>
            <a:ext cx="6720908" cy="1246495"/>
          </a:xfrm>
          <a:prstGeom prst="rect">
            <a:avLst/>
          </a:prstGeom>
          <a:noFill/>
        </p:spPr>
        <p:txBody>
          <a:bodyPr>
            <a:spAutoFit/>
          </a:body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en-US" sz="5000" b="1" i="0" u="none" strike="noStrike" kern="1200" cap="none" spc="0" normalizeH="0" baseline="0" noProof="0" dirty="0" err="1">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Luyện</a:t>
            </a:r>
            <a:r>
              <a:rPr kumimoji="0" lang="en-US" sz="5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tập</a:t>
            </a:r>
            <a:r>
              <a:rPr kumimoji="0" lang="en-US" sz="5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và</a:t>
            </a:r>
            <a:r>
              <a:rPr kumimoji="0" lang="en-US" sz="5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vận</a:t>
            </a:r>
            <a:r>
              <a:rPr kumimoji="0" lang="en-US" sz="5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dụng</a:t>
            </a:r>
            <a:endParaRPr kumimoji="0" lang="en-US" sz="5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58374"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9394" name="Picture 5" descr="POINSET2"/>
          <p:cNvPicPr>
            <a:picLocks noChangeAspect="1"/>
          </p:cNvPicPr>
          <p:nvPr/>
        </p:nvPicPr>
        <p:blipFill>
          <a:blip r:embed="rId1"/>
          <a:stretch>
            <a:fillRect/>
          </a:stretch>
        </p:blipFill>
        <p:spPr>
          <a:xfrm rot="5400000">
            <a:off x="10626725" y="77788"/>
            <a:ext cx="1241425" cy="1441450"/>
          </a:xfrm>
          <a:prstGeom prst="rect">
            <a:avLst/>
          </a:prstGeom>
          <a:noFill/>
          <a:ln w="9525">
            <a:noFill/>
          </a:ln>
        </p:spPr>
      </p:pic>
      <p:pic>
        <p:nvPicPr>
          <p:cNvPr id="59395"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59396"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pic>
        <p:nvPicPr>
          <p:cNvPr id="59397"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
        <p:nvSpPr>
          <p:cNvPr id="6" name="Rectangle 5"/>
          <p:cNvSpPr/>
          <p:nvPr/>
        </p:nvSpPr>
        <p:spPr>
          <a:xfrm>
            <a:off x="673100" y="222250"/>
            <a:ext cx="10815638" cy="1708150"/>
          </a:xfrm>
          <a:prstGeom prst="rect">
            <a:avLst/>
          </a:prstGeom>
          <a:noFill/>
          <a:ln w="9525">
            <a:noFill/>
          </a:ln>
        </p:spPr>
        <p:txBody>
          <a:bodyPr>
            <a:spAutoFit/>
          </a:bodyPr>
          <a:p>
            <a:pPr algn="just">
              <a:lnSpc>
                <a:spcPct val="150000"/>
              </a:lnSpc>
            </a:pPr>
            <a:r>
              <a:rPr sz="3500" b="1" dirty="0">
                <a:solidFill>
                  <a:srgbClr val="0000FF"/>
                </a:solidFill>
                <a:latin typeface="Times New Roman" panose="02020603050405020304" pitchFamily="18" charset="0"/>
              </a:rPr>
              <a:t>Dựa vào Hình 5.2 em hãy sắp xếp kích thước các hành tinh trong hệ Mặt Trời theo thứ tự từ nhỏ đến lớn.</a:t>
            </a:r>
            <a:endParaRPr sz="3500" b="1" dirty="0">
              <a:solidFill>
                <a:srgbClr val="0000FF"/>
              </a:solidFill>
              <a:latin typeface="Times New Roman" panose="02020603050405020304" pitchFamily="18" charset="0"/>
            </a:endParaRPr>
          </a:p>
        </p:txBody>
      </p:sp>
      <p:sp>
        <p:nvSpPr>
          <p:cNvPr id="8" name="Rectangle 7"/>
          <p:cNvSpPr/>
          <p:nvPr/>
        </p:nvSpPr>
        <p:spPr>
          <a:xfrm>
            <a:off x="7099300" y="2036763"/>
            <a:ext cx="4868863" cy="4130675"/>
          </a:xfrm>
          <a:prstGeom prst="rect">
            <a:avLst/>
          </a:prstGeom>
          <a:noFill/>
          <a:ln w="9525">
            <a:noFill/>
          </a:ln>
        </p:spPr>
        <p:txBody>
          <a:bodyPr>
            <a:spAutoFit/>
          </a:bodyPr>
          <a:p>
            <a:pPr algn="just">
              <a:lnSpc>
                <a:spcPct val="150000"/>
              </a:lnSpc>
            </a:pPr>
            <a:r>
              <a:rPr sz="3500" b="1" dirty="0">
                <a:solidFill>
                  <a:srgbClr val="00B050"/>
                </a:solidFill>
                <a:latin typeface="Times New Roman" panose="02020603050405020304" pitchFamily="18" charset="0"/>
              </a:rPr>
              <a:t>Thủy tinh, Hỏa tinh, Kim tinh, Trái Đất, Hải Vương tinh, Thiên Vương tinh, Thổ tinh, Mộc tinh.</a:t>
            </a:r>
            <a:endParaRPr sz="3500" b="1" dirty="0">
              <a:solidFill>
                <a:srgbClr val="00B050"/>
              </a:solidFill>
              <a:latin typeface="Times New Roman" panose="02020603050405020304" pitchFamily="18" charset="0"/>
            </a:endParaRPr>
          </a:p>
        </p:txBody>
      </p:sp>
      <p:pic>
        <p:nvPicPr>
          <p:cNvPr id="41994" name="Picture 304"/>
          <p:cNvPicPr>
            <a:picLocks noChangeAspect="1"/>
          </p:cNvPicPr>
          <p:nvPr/>
        </p:nvPicPr>
        <p:blipFill>
          <a:blip r:embed="rId3"/>
          <a:stretch>
            <a:fillRect/>
          </a:stretch>
        </p:blipFill>
        <p:spPr>
          <a:xfrm>
            <a:off x="673100" y="2379663"/>
            <a:ext cx="6200775" cy="3690937"/>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41994"/>
                                        </p:tgtEl>
                                        <p:attrNameLst>
                                          <p:attrName>style.visibility</p:attrName>
                                        </p:attrNameLst>
                                      </p:cBhvr>
                                      <p:to>
                                        <p:strVal val="visible"/>
                                      </p:to>
                                    </p:set>
                                    <p:animEffect transition="in" filter="wheel(1)">
                                      <p:cBhvr>
                                        <p:cTn id="10" dur="2000"/>
                                        <p:tgtEl>
                                          <p:spTgt spid="4199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0418" name="Picture 5" descr="POINSET2"/>
          <p:cNvPicPr>
            <a:picLocks noChangeAspect="1"/>
          </p:cNvPicPr>
          <p:nvPr/>
        </p:nvPicPr>
        <p:blipFill>
          <a:blip r:embed="rId1"/>
          <a:stretch>
            <a:fillRect/>
          </a:stretch>
        </p:blipFill>
        <p:spPr>
          <a:xfrm rot="5400000">
            <a:off x="10626725" y="77788"/>
            <a:ext cx="1241425" cy="1441450"/>
          </a:xfrm>
          <a:prstGeom prst="rect">
            <a:avLst/>
          </a:prstGeom>
          <a:noFill/>
          <a:ln w="9525">
            <a:noFill/>
          </a:ln>
        </p:spPr>
      </p:pic>
      <p:pic>
        <p:nvPicPr>
          <p:cNvPr id="60419"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60420"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pic>
        <p:nvPicPr>
          <p:cNvPr id="60421"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pic>
        <p:nvPicPr>
          <p:cNvPr id="60422" name="Picture 2"/>
          <p:cNvPicPr>
            <a:picLocks noChangeAspect="1"/>
          </p:cNvPicPr>
          <p:nvPr/>
        </p:nvPicPr>
        <p:blipFill>
          <a:blip r:embed="rId3"/>
          <a:stretch>
            <a:fillRect/>
          </a:stretch>
        </p:blipFill>
        <p:spPr>
          <a:xfrm>
            <a:off x="939800" y="617538"/>
            <a:ext cx="10217150" cy="5526087"/>
          </a:xfrm>
          <a:prstGeom prst="rect">
            <a:avLst/>
          </a:prstGeom>
          <a:noFill/>
          <a:ln w="9525">
            <a:noFill/>
          </a:ln>
        </p:spPr>
      </p:pic>
      <p:sp>
        <p:nvSpPr>
          <p:cNvPr id="3" name="Rectangle 2"/>
          <p:cNvSpPr/>
          <p:nvPr/>
        </p:nvSpPr>
        <p:spPr>
          <a:xfrm>
            <a:off x="1141413" y="763588"/>
            <a:ext cx="6096000" cy="3227387"/>
          </a:xfrm>
          <a:prstGeom prst="rect">
            <a:avLst/>
          </a:prstGeom>
          <a:noFill/>
          <a:ln w="9525">
            <a:noFill/>
          </a:ln>
        </p:spPr>
        <p:txBody>
          <a:bodyPr>
            <a:spAutoFit/>
          </a:bodyPr>
          <a:p>
            <a:pPr algn="just">
              <a:lnSpc>
                <a:spcPct val="150000"/>
              </a:lnSpc>
            </a:pPr>
            <a:r>
              <a:rPr lang="vi-VN" altLang="x-none" sz="3500" b="1" dirty="0">
                <a:solidFill>
                  <a:srgbClr val="002060"/>
                </a:solidFill>
                <a:latin typeface="Times New Roman" panose="02020603050405020304" pitchFamily="18" charset="0"/>
              </a:rPr>
              <a:t>Tại sao người ta phải xây dựng các đài quan sát ở ven biển ? Kể tên ba đài quan sát ven biển của nước ta.</a:t>
            </a:r>
            <a:endParaRPr lang="vi-VN" altLang="x-none" sz="3500" b="1" dirty="0">
              <a:solidFill>
                <a:srgbClr val="002060"/>
              </a:solidFill>
              <a:latin typeface="Times New Roman" panose="02020603050405020304" pitchFamily="18" charset="0"/>
            </a:endParaRPr>
          </a:p>
        </p:txBody>
      </p:sp>
      <p:sp>
        <p:nvSpPr>
          <p:cNvPr id="4" name="Rectangle 3"/>
          <p:cNvSpPr/>
          <p:nvPr/>
        </p:nvSpPr>
        <p:spPr>
          <a:xfrm>
            <a:off x="1141413" y="4938713"/>
            <a:ext cx="7539037" cy="1168400"/>
          </a:xfrm>
          <a:prstGeom prst="rect">
            <a:avLst/>
          </a:prstGeom>
          <a:noFill/>
          <a:ln w="9525">
            <a:noFill/>
          </a:ln>
        </p:spPr>
        <p:txBody>
          <a:bodyPr>
            <a:spAutoFit/>
          </a:bodyPr>
          <a:p>
            <a:r>
              <a:rPr sz="3500" b="1" dirty="0">
                <a:solidFill>
                  <a:srgbClr val="7030A0"/>
                </a:solidFill>
                <a:latin typeface="Times New Roman" panose="02020603050405020304" pitchFamily="18" charset="0"/>
              </a:rPr>
              <a:t>X</a:t>
            </a:r>
            <a:r>
              <a:rPr lang="vi-VN" altLang="x-none" sz="3500" b="1" dirty="0">
                <a:solidFill>
                  <a:srgbClr val="7030A0"/>
                </a:solidFill>
                <a:latin typeface="Times New Roman" panose="02020603050405020304" pitchFamily="18" charset="0"/>
              </a:rPr>
              <a:t>ây các đài quan sát ven biển với mục đích mở rộng tầm nhìn ngoài khơi xa.</a:t>
            </a:r>
            <a:endParaRPr sz="3500" b="1" dirty="0">
              <a:solidFill>
                <a:srgbClr val="7030A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2466" name="Picture 5" descr="POINSET2"/>
          <p:cNvPicPr>
            <a:picLocks noChangeAspect="1"/>
          </p:cNvPicPr>
          <p:nvPr/>
        </p:nvPicPr>
        <p:blipFill>
          <a:blip r:embed="rId1"/>
          <a:stretch>
            <a:fillRect/>
          </a:stretch>
        </p:blipFill>
        <p:spPr>
          <a:xfrm rot="5400000">
            <a:off x="10626725" y="77788"/>
            <a:ext cx="1241425" cy="1441450"/>
          </a:xfrm>
          <a:prstGeom prst="rect">
            <a:avLst/>
          </a:prstGeom>
          <a:noFill/>
          <a:ln w="9525">
            <a:noFill/>
          </a:ln>
        </p:spPr>
      </p:pic>
      <p:pic>
        <p:nvPicPr>
          <p:cNvPr id="62467"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62468"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pic>
        <p:nvPicPr>
          <p:cNvPr id="62469"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pic>
        <p:nvPicPr>
          <p:cNvPr id="62470" name="Picture 2"/>
          <p:cNvPicPr>
            <a:picLocks noChangeAspect="1"/>
          </p:cNvPicPr>
          <p:nvPr/>
        </p:nvPicPr>
        <p:blipFill>
          <a:blip r:embed="rId3"/>
          <a:stretch>
            <a:fillRect/>
          </a:stretch>
        </p:blipFill>
        <p:spPr>
          <a:xfrm>
            <a:off x="939800" y="763588"/>
            <a:ext cx="10307638" cy="5216525"/>
          </a:xfrm>
          <a:prstGeom prst="rect">
            <a:avLst/>
          </a:prstGeom>
          <a:noFill/>
          <a:ln w="9525">
            <a:noFill/>
          </a:ln>
        </p:spPr>
      </p:pic>
      <p:sp>
        <p:nvSpPr>
          <p:cNvPr id="11" name="Hộp Văn bản 2"/>
          <p:cNvSpPr txBox="1"/>
          <p:nvPr/>
        </p:nvSpPr>
        <p:spPr>
          <a:xfrm>
            <a:off x="4984750" y="1327150"/>
            <a:ext cx="6154738" cy="3894138"/>
          </a:xfrm>
          <a:prstGeom prst="rect">
            <a:avLst/>
          </a:prstGeom>
        </p:spPr>
        <p:style>
          <a:lnRef idx="2">
            <a:schemeClr val="accent5"/>
          </a:lnRef>
          <a:fillRef idx="1">
            <a:schemeClr val="lt1"/>
          </a:fillRef>
          <a:effectRef idx="0">
            <a:schemeClr val="accent5"/>
          </a:effectRef>
          <a:fontRef idx="minor">
            <a:schemeClr val="dk1"/>
          </a:fontRef>
        </p:style>
        <p:txBody>
          <a:bodyPr lIns="121917" tIns="60958" rIns="121917" bIns="60958">
            <a:spAutoFit/>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just">
              <a:buNone/>
            </a:pPr>
            <a:r>
              <a:rPr lang="vi-VN" altLang="x-none" sz="3500" b="1" dirty="0">
                <a:solidFill>
                  <a:srgbClr val="0000FF"/>
                </a:solidFill>
                <a:latin typeface="Times New Roman" panose="02020603050405020304" pitchFamily="18" charset="0"/>
                <a:cs typeface="Times New Roman" panose="02020603050405020304" pitchFamily="18" charset="0"/>
              </a:rPr>
              <a:t>Câu 1: Trong hệ Mặt Trời, h</a:t>
            </a:r>
            <a:r>
              <a:rPr lang="vi-VN" altLang="x-none" sz="3500" b="1" dirty="0">
                <a:solidFill>
                  <a:srgbClr val="0000FF"/>
                </a:solidFill>
                <a:latin typeface="Times New Roman" panose="02020603050405020304" pitchFamily="18" charset="0"/>
                <a:ea typeface="Times New Roman" panose="02020603050405020304" pitchFamily="18" charset="0"/>
              </a:rPr>
              <a:t>à</a:t>
            </a:r>
            <a:r>
              <a:rPr lang="vi-VN" altLang="x-none" sz="3500" b="1" dirty="0">
                <a:solidFill>
                  <a:srgbClr val="0000FF"/>
                </a:solidFill>
                <a:latin typeface="Times New Roman" panose="02020603050405020304" pitchFamily="18" charset="0"/>
                <a:cs typeface="Times New Roman" panose="02020603050405020304" pitchFamily="18" charset="0"/>
              </a:rPr>
              <a:t>nh tinh n</a:t>
            </a:r>
            <a:r>
              <a:rPr lang="vi-VN" altLang="x-none" sz="3500" b="1" dirty="0">
                <a:solidFill>
                  <a:srgbClr val="0000FF"/>
                </a:solidFill>
                <a:latin typeface="Times New Roman" panose="02020603050405020304" pitchFamily="18" charset="0"/>
                <a:ea typeface="Times New Roman" panose="02020603050405020304" pitchFamily="18" charset="0"/>
              </a:rPr>
              <a:t>à</a:t>
            </a:r>
            <a:r>
              <a:rPr lang="vi-VN" altLang="x-none" sz="3500" b="1" dirty="0">
                <a:solidFill>
                  <a:srgbClr val="0000FF"/>
                </a:solidFill>
                <a:latin typeface="Times New Roman" panose="02020603050405020304" pitchFamily="18" charset="0"/>
                <a:cs typeface="Times New Roman" panose="02020603050405020304" pitchFamily="18" charset="0"/>
              </a:rPr>
              <a:t>o sau đây xa Mặt Trời nhất ?</a:t>
            </a:r>
            <a:endParaRPr lang="vi-VN" altLang="x-none" sz="3500" b="1" dirty="0">
              <a:solidFill>
                <a:srgbClr val="0000FF"/>
              </a:solidFill>
              <a:latin typeface="Times New Roman" panose="02020603050405020304" pitchFamily="18" charset="0"/>
              <a:cs typeface="Times New Roman" panose="02020603050405020304" pitchFamily="18" charset="0"/>
            </a:endParaRPr>
          </a:p>
          <a:p>
            <a:pPr lvl="0" algn="just">
              <a:buNone/>
            </a:pPr>
            <a:r>
              <a:rPr lang="vi-VN" altLang="x-none" sz="3500" b="1" dirty="0">
                <a:solidFill>
                  <a:srgbClr val="00B050"/>
                </a:solidFill>
                <a:latin typeface="Times New Roman" panose="02020603050405020304" pitchFamily="18" charset="0"/>
                <a:cs typeface="Times New Roman" panose="02020603050405020304" pitchFamily="18" charset="0"/>
              </a:rPr>
              <a:t>A. Kim tinh.</a:t>
            </a:r>
            <a:endParaRPr lang="vi-VN" altLang="x-none" sz="3500" b="1" dirty="0">
              <a:solidFill>
                <a:srgbClr val="00B050"/>
              </a:solidFill>
              <a:latin typeface="Times New Roman" panose="02020603050405020304" pitchFamily="18" charset="0"/>
              <a:cs typeface="Times New Roman" panose="02020603050405020304" pitchFamily="18" charset="0"/>
            </a:endParaRPr>
          </a:p>
          <a:p>
            <a:pPr lvl="0" algn="just">
              <a:buNone/>
            </a:pPr>
            <a:r>
              <a:rPr lang="vi-VN" altLang="x-none" sz="3500" b="1" dirty="0">
                <a:solidFill>
                  <a:srgbClr val="00B050"/>
                </a:solidFill>
                <a:latin typeface="Times New Roman" panose="02020603050405020304" pitchFamily="18" charset="0"/>
                <a:cs typeface="Times New Roman" panose="02020603050405020304" pitchFamily="18" charset="0"/>
              </a:rPr>
              <a:t>B. Thiên Vương tinh.</a:t>
            </a:r>
            <a:endParaRPr lang="vi-VN" altLang="x-none" sz="3500" b="1" dirty="0">
              <a:solidFill>
                <a:srgbClr val="00B050"/>
              </a:solidFill>
              <a:latin typeface="Times New Roman" panose="02020603050405020304" pitchFamily="18" charset="0"/>
              <a:cs typeface="Times New Roman" panose="02020603050405020304" pitchFamily="18" charset="0"/>
            </a:endParaRPr>
          </a:p>
          <a:p>
            <a:pPr lvl="0" algn="just">
              <a:buNone/>
            </a:pPr>
            <a:r>
              <a:rPr lang="vi-VN" altLang="x-none" sz="3500" b="1" dirty="0">
                <a:solidFill>
                  <a:srgbClr val="00B050"/>
                </a:solidFill>
                <a:latin typeface="Times New Roman" panose="02020603050405020304" pitchFamily="18" charset="0"/>
                <a:cs typeface="Times New Roman" panose="02020603050405020304" pitchFamily="18" charset="0"/>
              </a:rPr>
              <a:t>C. Thủy tinh.</a:t>
            </a:r>
            <a:endParaRPr lang="vi-VN" altLang="x-none" sz="3500" b="1" dirty="0">
              <a:solidFill>
                <a:srgbClr val="00B050"/>
              </a:solidFill>
              <a:latin typeface="Times New Roman" panose="02020603050405020304" pitchFamily="18" charset="0"/>
              <a:cs typeface="Times New Roman" panose="02020603050405020304" pitchFamily="18" charset="0"/>
            </a:endParaRPr>
          </a:p>
          <a:p>
            <a:pPr lvl="0" algn="just">
              <a:buNone/>
            </a:pPr>
            <a:r>
              <a:rPr lang="vi-VN" altLang="x-none" sz="3500" b="1" dirty="0">
                <a:solidFill>
                  <a:srgbClr val="00B050"/>
                </a:solidFill>
                <a:latin typeface="Times New Roman" panose="02020603050405020304" pitchFamily="18" charset="0"/>
                <a:cs typeface="Times New Roman" panose="02020603050405020304" pitchFamily="18" charset="0"/>
              </a:rPr>
              <a:t>D. Hải Vương tinh.</a:t>
            </a:r>
            <a:endParaRPr lang="vi-VN" altLang="x-none" sz="3500" b="1" dirty="0">
              <a:solidFill>
                <a:srgbClr val="00B050"/>
              </a:solidFill>
              <a:latin typeface="Times New Roman" panose="02020603050405020304" pitchFamily="18" charset="0"/>
              <a:ea typeface="Times New Roman" panose="02020603050405020304" pitchFamily="18" charset="0"/>
            </a:endParaRPr>
          </a:p>
        </p:txBody>
      </p:sp>
      <p:sp>
        <p:nvSpPr>
          <p:cNvPr id="12" name="Hình Bầu dục 4"/>
          <p:cNvSpPr/>
          <p:nvPr/>
        </p:nvSpPr>
        <p:spPr>
          <a:xfrm>
            <a:off x="4973638" y="4549775"/>
            <a:ext cx="673100" cy="6715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000000"/>
                                          </p:val>
                                        </p:tav>
                                        <p:tav tm="100000">
                                          <p:val>
                                            <p:strVal val="#ppt_w"/>
                                          </p:val>
                                        </p:tav>
                                      </p:tavLst>
                                    </p:anim>
                                    <p:anim calcmode="lin" valueType="num">
                                      <p:cBhvr>
                                        <p:cTn id="13" dur="500" fill="hold"/>
                                        <p:tgtEl>
                                          <p:spTgt spid="12"/>
                                        </p:tgtEl>
                                        <p:attrNameLst>
                                          <p:attrName>ppt_h</p:attrName>
                                        </p:attrNameLst>
                                      </p:cBhvr>
                                      <p:tavLst>
                                        <p:tav tm="0">
                                          <p:val>
                                            <p:fltVal val="0.00000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3490" name="Picture 5" descr="POINSET2"/>
          <p:cNvPicPr>
            <a:picLocks noChangeAspect="1"/>
          </p:cNvPicPr>
          <p:nvPr/>
        </p:nvPicPr>
        <p:blipFill>
          <a:blip r:embed="rId1"/>
          <a:stretch>
            <a:fillRect/>
          </a:stretch>
        </p:blipFill>
        <p:spPr>
          <a:xfrm rot="5400000">
            <a:off x="10626725" y="77788"/>
            <a:ext cx="1241425" cy="1441450"/>
          </a:xfrm>
          <a:prstGeom prst="rect">
            <a:avLst/>
          </a:prstGeom>
          <a:noFill/>
          <a:ln w="9525">
            <a:noFill/>
          </a:ln>
        </p:spPr>
      </p:pic>
      <p:pic>
        <p:nvPicPr>
          <p:cNvPr id="63491"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63492"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pic>
        <p:nvPicPr>
          <p:cNvPr id="63493"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pic>
        <p:nvPicPr>
          <p:cNvPr id="63494" name="Picture 2"/>
          <p:cNvPicPr>
            <a:picLocks noChangeAspect="1"/>
          </p:cNvPicPr>
          <p:nvPr/>
        </p:nvPicPr>
        <p:blipFill>
          <a:blip r:embed="rId3"/>
          <a:stretch>
            <a:fillRect/>
          </a:stretch>
        </p:blipFill>
        <p:spPr>
          <a:xfrm>
            <a:off x="939800" y="763588"/>
            <a:ext cx="10307638" cy="5216525"/>
          </a:xfrm>
          <a:prstGeom prst="rect">
            <a:avLst/>
          </a:prstGeom>
          <a:noFill/>
          <a:ln w="9525">
            <a:noFill/>
          </a:ln>
        </p:spPr>
      </p:pic>
      <p:sp>
        <p:nvSpPr>
          <p:cNvPr id="9" name="Hộp Văn bản 2"/>
          <p:cNvSpPr txBox="1"/>
          <p:nvPr/>
        </p:nvSpPr>
        <p:spPr>
          <a:xfrm>
            <a:off x="4984750" y="1327150"/>
            <a:ext cx="6154738" cy="3894138"/>
          </a:xfrm>
          <a:prstGeom prst="rect">
            <a:avLst/>
          </a:prstGeom>
        </p:spPr>
        <p:style>
          <a:lnRef idx="2">
            <a:schemeClr val="accent5"/>
          </a:lnRef>
          <a:fillRef idx="1">
            <a:schemeClr val="lt1"/>
          </a:fillRef>
          <a:effectRef idx="0">
            <a:schemeClr val="accent5"/>
          </a:effectRef>
          <a:fontRef idx="minor">
            <a:schemeClr val="dk1"/>
          </a:fontRef>
        </p:style>
        <p:txBody>
          <a:bodyPr lIns="121917" tIns="60958" rIns="121917" bIns="60958">
            <a:spAutoFit/>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just">
              <a:buNone/>
            </a:pPr>
            <a:r>
              <a:rPr lang="vi-VN" altLang="x-none" sz="3500" b="1" dirty="0">
                <a:solidFill>
                  <a:srgbClr val="0000FF"/>
                </a:solidFill>
                <a:latin typeface="Times New Roman" panose="02020603050405020304" pitchFamily="18" charset="0"/>
                <a:cs typeface="Times New Roman" panose="02020603050405020304" pitchFamily="18" charset="0"/>
              </a:rPr>
              <a:t>Câu </a:t>
            </a:r>
            <a:r>
              <a:rPr sz="3500" b="1" dirty="0">
                <a:solidFill>
                  <a:srgbClr val="0000FF"/>
                </a:solidFill>
                <a:latin typeface="Times New Roman" panose="02020603050405020304" pitchFamily="18" charset="0"/>
                <a:cs typeface="Times New Roman" panose="02020603050405020304" pitchFamily="18" charset="0"/>
              </a:rPr>
              <a:t>2</a:t>
            </a:r>
            <a:r>
              <a:rPr lang="vi-VN" altLang="x-none" sz="3500" b="1" dirty="0">
                <a:solidFill>
                  <a:srgbClr val="0000FF"/>
                </a:solidFill>
                <a:latin typeface="Times New Roman" panose="02020603050405020304" pitchFamily="18" charset="0"/>
                <a:cs typeface="Times New Roman" panose="02020603050405020304" pitchFamily="18" charset="0"/>
              </a:rPr>
              <a:t>: Trong hệ Mặt Trời, h</a:t>
            </a:r>
            <a:r>
              <a:rPr lang="vi-VN" altLang="x-none" sz="3500" b="1" dirty="0">
                <a:solidFill>
                  <a:srgbClr val="0000FF"/>
                </a:solidFill>
                <a:latin typeface="Times New Roman" panose="02020603050405020304" pitchFamily="18" charset="0"/>
                <a:ea typeface="Times New Roman" panose="02020603050405020304" pitchFamily="18" charset="0"/>
              </a:rPr>
              <a:t>à</a:t>
            </a:r>
            <a:r>
              <a:rPr lang="vi-VN" altLang="x-none" sz="3500" b="1" dirty="0">
                <a:solidFill>
                  <a:srgbClr val="0000FF"/>
                </a:solidFill>
                <a:latin typeface="Times New Roman" panose="02020603050405020304" pitchFamily="18" charset="0"/>
                <a:cs typeface="Times New Roman" panose="02020603050405020304" pitchFamily="18" charset="0"/>
              </a:rPr>
              <a:t>nh tinh n</a:t>
            </a:r>
            <a:r>
              <a:rPr lang="vi-VN" altLang="x-none" sz="3500" b="1" dirty="0">
                <a:solidFill>
                  <a:srgbClr val="0000FF"/>
                </a:solidFill>
                <a:latin typeface="Times New Roman" panose="02020603050405020304" pitchFamily="18" charset="0"/>
                <a:ea typeface="Times New Roman" panose="02020603050405020304" pitchFamily="18" charset="0"/>
              </a:rPr>
              <a:t>à</a:t>
            </a:r>
            <a:r>
              <a:rPr lang="vi-VN" altLang="x-none" sz="3500" b="1" dirty="0">
                <a:solidFill>
                  <a:srgbClr val="0000FF"/>
                </a:solidFill>
                <a:latin typeface="Times New Roman" panose="02020603050405020304" pitchFamily="18" charset="0"/>
                <a:cs typeface="Times New Roman" panose="02020603050405020304" pitchFamily="18" charset="0"/>
              </a:rPr>
              <a:t>o sau đây </a:t>
            </a:r>
            <a:r>
              <a:rPr sz="3500" b="1" dirty="0">
                <a:solidFill>
                  <a:srgbClr val="0000FF"/>
                </a:solidFill>
                <a:latin typeface="Times New Roman" panose="02020603050405020304" pitchFamily="18" charset="0"/>
                <a:cs typeface="Times New Roman" panose="02020603050405020304" pitchFamily="18" charset="0"/>
              </a:rPr>
              <a:t>gần</a:t>
            </a:r>
            <a:r>
              <a:rPr lang="vi-VN" altLang="x-none" sz="3500" b="1" dirty="0">
                <a:solidFill>
                  <a:srgbClr val="0000FF"/>
                </a:solidFill>
                <a:latin typeface="Times New Roman" panose="02020603050405020304" pitchFamily="18" charset="0"/>
                <a:cs typeface="Times New Roman" panose="02020603050405020304" pitchFamily="18" charset="0"/>
              </a:rPr>
              <a:t> Mặt Trời nhất ?</a:t>
            </a:r>
            <a:endParaRPr lang="vi-VN" altLang="x-none" sz="3500" b="1" dirty="0">
              <a:solidFill>
                <a:srgbClr val="0000FF"/>
              </a:solidFill>
              <a:latin typeface="Times New Roman" panose="02020603050405020304" pitchFamily="18" charset="0"/>
              <a:cs typeface="Times New Roman" panose="02020603050405020304" pitchFamily="18" charset="0"/>
            </a:endParaRPr>
          </a:p>
          <a:p>
            <a:pPr lvl="0" algn="just">
              <a:buNone/>
            </a:pPr>
            <a:r>
              <a:rPr lang="vi-VN" altLang="x-none" sz="3500" b="1" dirty="0">
                <a:solidFill>
                  <a:srgbClr val="00B050"/>
                </a:solidFill>
                <a:latin typeface="Times New Roman" panose="02020603050405020304" pitchFamily="18" charset="0"/>
                <a:cs typeface="Times New Roman" panose="02020603050405020304" pitchFamily="18" charset="0"/>
              </a:rPr>
              <a:t>A. Kim tinh.</a:t>
            </a:r>
            <a:endParaRPr lang="vi-VN" altLang="x-none" sz="3500" b="1" dirty="0">
              <a:solidFill>
                <a:srgbClr val="00B050"/>
              </a:solidFill>
              <a:latin typeface="Times New Roman" panose="02020603050405020304" pitchFamily="18" charset="0"/>
              <a:cs typeface="Times New Roman" panose="02020603050405020304" pitchFamily="18" charset="0"/>
            </a:endParaRPr>
          </a:p>
          <a:p>
            <a:pPr lvl="0" algn="just">
              <a:buNone/>
            </a:pPr>
            <a:r>
              <a:rPr lang="vi-VN" altLang="x-none" sz="3500" b="1" dirty="0">
                <a:solidFill>
                  <a:srgbClr val="00B050"/>
                </a:solidFill>
                <a:latin typeface="Times New Roman" panose="02020603050405020304" pitchFamily="18" charset="0"/>
                <a:cs typeface="Times New Roman" panose="02020603050405020304" pitchFamily="18" charset="0"/>
              </a:rPr>
              <a:t>B. Thiên Vương tinh.</a:t>
            </a:r>
            <a:endParaRPr lang="vi-VN" altLang="x-none" sz="3500" b="1" dirty="0">
              <a:solidFill>
                <a:srgbClr val="00B050"/>
              </a:solidFill>
              <a:latin typeface="Times New Roman" panose="02020603050405020304" pitchFamily="18" charset="0"/>
              <a:cs typeface="Times New Roman" panose="02020603050405020304" pitchFamily="18" charset="0"/>
            </a:endParaRPr>
          </a:p>
          <a:p>
            <a:pPr lvl="0" algn="just">
              <a:buNone/>
            </a:pPr>
            <a:r>
              <a:rPr lang="vi-VN" altLang="x-none" sz="3500" b="1" dirty="0">
                <a:solidFill>
                  <a:srgbClr val="00B050"/>
                </a:solidFill>
                <a:latin typeface="Times New Roman" panose="02020603050405020304" pitchFamily="18" charset="0"/>
                <a:cs typeface="Times New Roman" panose="02020603050405020304" pitchFamily="18" charset="0"/>
              </a:rPr>
              <a:t>C. Thủy tinh.</a:t>
            </a:r>
            <a:endParaRPr lang="vi-VN" altLang="x-none" sz="3500" b="1" dirty="0">
              <a:solidFill>
                <a:srgbClr val="00B050"/>
              </a:solidFill>
              <a:latin typeface="Times New Roman" panose="02020603050405020304" pitchFamily="18" charset="0"/>
              <a:cs typeface="Times New Roman" panose="02020603050405020304" pitchFamily="18" charset="0"/>
            </a:endParaRPr>
          </a:p>
          <a:p>
            <a:pPr lvl="0" algn="just">
              <a:buNone/>
            </a:pPr>
            <a:r>
              <a:rPr lang="vi-VN" altLang="x-none" sz="3500" b="1" dirty="0">
                <a:solidFill>
                  <a:srgbClr val="00B050"/>
                </a:solidFill>
                <a:latin typeface="Times New Roman" panose="02020603050405020304" pitchFamily="18" charset="0"/>
                <a:cs typeface="Times New Roman" panose="02020603050405020304" pitchFamily="18" charset="0"/>
              </a:rPr>
              <a:t>D. Hải Vương tinh.</a:t>
            </a:r>
            <a:endParaRPr lang="vi-VN" altLang="x-none" sz="3500" b="1" dirty="0">
              <a:solidFill>
                <a:srgbClr val="00B050"/>
              </a:solidFill>
              <a:latin typeface="Times New Roman" panose="02020603050405020304" pitchFamily="18" charset="0"/>
              <a:ea typeface="Times New Roman" panose="02020603050405020304" pitchFamily="18" charset="0"/>
            </a:endParaRPr>
          </a:p>
        </p:txBody>
      </p:sp>
      <p:sp>
        <p:nvSpPr>
          <p:cNvPr id="10" name="Hình Bầu dục 3"/>
          <p:cNvSpPr/>
          <p:nvPr/>
        </p:nvSpPr>
        <p:spPr>
          <a:xfrm>
            <a:off x="4984750" y="4086225"/>
            <a:ext cx="574675" cy="5746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4514" name="Picture 5" descr="POINSET2"/>
          <p:cNvPicPr>
            <a:picLocks noChangeAspect="1"/>
          </p:cNvPicPr>
          <p:nvPr/>
        </p:nvPicPr>
        <p:blipFill>
          <a:blip r:embed="rId1"/>
          <a:stretch>
            <a:fillRect/>
          </a:stretch>
        </p:blipFill>
        <p:spPr>
          <a:xfrm rot="5400000">
            <a:off x="10626725" y="77788"/>
            <a:ext cx="1241425" cy="1441450"/>
          </a:xfrm>
          <a:prstGeom prst="rect">
            <a:avLst/>
          </a:prstGeom>
          <a:noFill/>
          <a:ln w="9525">
            <a:noFill/>
          </a:ln>
        </p:spPr>
      </p:pic>
      <p:pic>
        <p:nvPicPr>
          <p:cNvPr id="64515"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64516"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pic>
        <p:nvPicPr>
          <p:cNvPr id="64517"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pic>
        <p:nvPicPr>
          <p:cNvPr id="64518" name="Picture 2"/>
          <p:cNvPicPr>
            <a:picLocks noChangeAspect="1"/>
          </p:cNvPicPr>
          <p:nvPr/>
        </p:nvPicPr>
        <p:blipFill>
          <a:blip r:embed="rId3"/>
          <a:stretch>
            <a:fillRect/>
          </a:stretch>
        </p:blipFill>
        <p:spPr>
          <a:xfrm>
            <a:off x="939800" y="763588"/>
            <a:ext cx="10307638" cy="5216525"/>
          </a:xfrm>
          <a:prstGeom prst="rect">
            <a:avLst/>
          </a:prstGeom>
          <a:noFill/>
          <a:ln w="9525">
            <a:noFill/>
          </a:ln>
        </p:spPr>
      </p:pic>
      <p:sp>
        <p:nvSpPr>
          <p:cNvPr id="9" name="Hộp Văn bản 2"/>
          <p:cNvSpPr txBox="1"/>
          <p:nvPr/>
        </p:nvSpPr>
        <p:spPr>
          <a:xfrm>
            <a:off x="4984750" y="1327150"/>
            <a:ext cx="6154738" cy="3894138"/>
          </a:xfrm>
          <a:prstGeom prst="rect">
            <a:avLst/>
          </a:prstGeom>
        </p:spPr>
        <p:style>
          <a:lnRef idx="2">
            <a:schemeClr val="accent5"/>
          </a:lnRef>
          <a:fillRef idx="1">
            <a:schemeClr val="lt1"/>
          </a:fillRef>
          <a:effectRef idx="0">
            <a:schemeClr val="accent5"/>
          </a:effectRef>
          <a:fontRef idx="minor">
            <a:schemeClr val="dk1"/>
          </a:fontRef>
        </p:style>
        <p:txBody>
          <a:bodyPr lIns="121917" tIns="60958" rIns="121917" bIns="60958">
            <a:spAutoFit/>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just">
              <a:buNone/>
            </a:pPr>
            <a:r>
              <a:rPr lang="vi-VN" altLang="x-none" sz="3500" b="1" dirty="0">
                <a:solidFill>
                  <a:srgbClr val="0000FF"/>
                </a:solidFill>
                <a:latin typeface="Times New Roman" panose="02020603050405020304" pitchFamily="18" charset="0"/>
                <a:cs typeface="Times New Roman" panose="02020603050405020304" pitchFamily="18" charset="0"/>
              </a:rPr>
              <a:t>Câu 3: Đứng thứ năm trong hệ Mặt Trời (tính từ trong ra) v</a:t>
            </a:r>
            <a:r>
              <a:rPr lang="vi-VN" altLang="x-none" sz="3500" b="1" dirty="0">
                <a:solidFill>
                  <a:srgbClr val="0000FF"/>
                </a:solidFill>
                <a:latin typeface="Times New Roman" panose="02020603050405020304" pitchFamily="18" charset="0"/>
                <a:ea typeface="Times New Roman" panose="02020603050405020304" pitchFamily="18" charset="0"/>
              </a:rPr>
              <a:t>à</a:t>
            </a:r>
            <a:r>
              <a:rPr lang="vi-VN" altLang="x-none" sz="3500" b="1" dirty="0">
                <a:solidFill>
                  <a:srgbClr val="0000FF"/>
                </a:solidFill>
                <a:latin typeface="Times New Roman" panose="02020603050405020304" pitchFamily="18" charset="0"/>
                <a:cs typeface="Times New Roman" panose="02020603050405020304" pitchFamily="18" charset="0"/>
              </a:rPr>
              <a:t> có kích thước lớn nhất l</a:t>
            </a:r>
            <a:r>
              <a:rPr lang="vi-VN" altLang="x-none" sz="3500" b="1" dirty="0">
                <a:solidFill>
                  <a:srgbClr val="0000FF"/>
                </a:solidFill>
                <a:latin typeface="Times New Roman" panose="02020603050405020304" pitchFamily="18" charset="0"/>
                <a:ea typeface="Times New Roman" panose="02020603050405020304" pitchFamily="18" charset="0"/>
              </a:rPr>
              <a:t>à</a:t>
            </a:r>
            <a:r>
              <a:rPr lang="vi-VN" altLang="x-none" sz="3500" b="1" dirty="0">
                <a:solidFill>
                  <a:srgbClr val="0000FF"/>
                </a:solidFill>
                <a:latin typeface="Times New Roman" panose="02020603050405020304" pitchFamily="18" charset="0"/>
                <a:cs typeface="Times New Roman" panose="02020603050405020304" pitchFamily="18" charset="0"/>
              </a:rPr>
              <a:t>:</a:t>
            </a:r>
            <a:endParaRPr lang="vi-VN" altLang="x-none" sz="3500" b="1" dirty="0">
              <a:solidFill>
                <a:srgbClr val="0000FF"/>
              </a:solidFill>
              <a:latin typeface="Times New Roman" panose="02020603050405020304" pitchFamily="18" charset="0"/>
              <a:cs typeface="Times New Roman" panose="02020603050405020304" pitchFamily="18" charset="0"/>
            </a:endParaRPr>
          </a:p>
          <a:p>
            <a:pPr lvl="0" algn="just">
              <a:buNone/>
            </a:pPr>
            <a:r>
              <a:rPr lang="vi-VN" altLang="x-none" sz="3500" b="1" dirty="0">
                <a:solidFill>
                  <a:srgbClr val="00B050"/>
                </a:solidFill>
                <a:latin typeface="Times New Roman" panose="02020603050405020304" pitchFamily="18" charset="0"/>
                <a:cs typeface="Times New Roman" panose="02020603050405020304" pitchFamily="18" charset="0"/>
              </a:rPr>
              <a:t>A. Mộc tinh.</a:t>
            </a:r>
            <a:endParaRPr lang="vi-VN" altLang="x-none" sz="3500" b="1" dirty="0">
              <a:solidFill>
                <a:srgbClr val="00B050"/>
              </a:solidFill>
              <a:latin typeface="Times New Roman" panose="02020603050405020304" pitchFamily="18" charset="0"/>
              <a:cs typeface="Times New Roman" panose="02020603050405020304" pitchFamily="18" charset="0"/>
            </a:endParaRPr>
          </a:p>
          <a:p>
            <a:pPr lvl="0" algn="just">
              <a:buNone/>
            </a:pPr>
            <a:r>
              <a:rPr lang="vi-VN" altLang="x-none" sz="3500" b="1" dirty="0">
                <a:solidFill>
                  <a:srgbClr val="00B050"/>
                </a:solidFill>
                <a:latin typeface="Times New Roman" panose="02020603050405020304" pitchFamily="18" charset="0"/>
                <a:cs typeface="Times New Roman" panose="02020603050405020304" pitchFamily="18" charset="0"/>
              </a:rPr>
              <a:t>B. Hải Vương tinh.</a:t>
            </a:r>
            <a:endParaRPr lang="vi-VN" altLang="x-none" sz="3500" b="1" dirty="0">
              <a:solidFill>
                <a:srgbClr val="00B050"/>
              </a:solidFill>
              <a:latin typeface="Times New Roman" panose="02020603050405020304" pitchFamily="18" charset="0"/>
              <a:cs typeface="Times New Roman" panose="02020603050405020304" pitchFamily="18" charset="0"/>
            </a:endParaRPr>
          </a:p>
          <a:p>
            <a:pPr lvl="0" algn="just">
              <a:buNone/>
            </a:pPr>
            <a:r>
              <a:rPr lang="vi-VN" altLang="x-none" sz="3500" b="1" dirty="0">
                <a:solidFill>
                  <a:srgbClr val="00B050"/>
                </a:solidFill>
                <a:latin typeface="Times New Roman" panose="02020603050405020304" pitchFamily="18" charset="0"/>
                <a:cs typeface="Times New Roman" panose="02020603050405020304" pitchFamily="18" charset="0"/>
              </a:rPr>
              <a:t>C. Thiên Vương tinh.</a:t>
            </a:r>
            <a:endParaRPr lang="vi-VN" altLang="x-none" sz="3500" b="1" dirty="0">
              <a:solidFill>
                <a:srgbClr val="00B050"/>
              </a:solidFill>
              <a:latin typeface="Times New Roman" panose="02020603050405020304" pitchFamily="18" charset="0"/>
              <a:cs typeface="Times New Roman" panose="02020603050405020304" pitchFamily="18" charset="0"/>
            </a:endParaRPr>
          </a:p>
          <a:p>
            <a:pPr lvl="0" algn="just">
              <a:buNone/>
            </a:pPr>
            <a:r>
              <a:rPr lang="vi-VN" altLang="x-none" sz="3500" b="1" dirty="0">
                <a:solidFill>
                  <a:srgbClr val="00B050"/>
                </a:solidFill>
                <a:latin typeface="Times New Roman" panose="02020603050405020304" pitchFamily="18" charset="0"/>
                <a:cs typeface="Times New Roman" panose="02020603050405020304" pitchFamily="18" charset="0"/>
              </a:rPr>
              <a:t>D. Hỏa tinh.</a:t>
            </a:r>
            <a:endParaRPr lang="vi-VN" altLang="x-none" sz="3500" b="1" dirty="0">
              <a:solidFill>
                <a:srgbClr val="00B050"/>
              </a:solidFill>
              <a:latin typeface="Times New Roman" panose="02020603050405020304" pitchFamily="18" charset="0"/>
              <a:ea typeface="Times New Roman" panose="02020603050405020304" pitchFamily="18" charset="0"/>
            </a:endParaRPr>
          </a:p>
        </p:txBody>
      </p:sp>
      <p:sp>
        <p:nvSpPr>
          <p:cNvPr id="8" name="Hình Bầu dục 3"/>
          <p:cNvSpPr/>
          <p:nvPr/>
        </p:nvSpPr>
        <p:spPr>
          <a:xfrm>
            <a:off x="4984750" y="2986088"/>
            <a:ext cx="574675" cy="5762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000000"/>
                                          </p:val>
                                        </p:tav>
                                        <p:tav tm="100000">
                                          <p:val>
                                            <p:strVal val="#ppt_w"/>
                                          </p:val>
                                        </p:tav>
                                      </p:tavLst>
                                    </p:anim>
                                    <p:anim calcmode="lin" valueType="num">
                                      <p:cBhvr>
                                        <p:cTn id="13" dur="500" fill="hold"/>
                                        <p:tgtEl>
                                          <p:spTgt spid="8"/>
                                        </p:tgtEl>
                                        <p:attrNameLst>
                                          <p:attrName>ppt_h</p:attrName>
                                        </p:attrNameLst>
                                      </p:cBhvr>
                                      <p:tavLst>
                                        <p:tav tm="0">
                                          <p:val>
                                            <p:fltVal val="0.00000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5538" name="Picture 5" descr="POINSET2"/>
          <p:cNvPicPr>
            <a:picLocks noChangeAspect="1"/>
          </p:cNvPicPr>
          <p:nvPr/>
        </p:nvPicPr>
        <p:blipFill>
          <a:blip r:embed="rId1"/>
          <a:stretch>
            <a:fillRect/>
          </a:stretch>
        </p:blipFill>
        <p:spPr>
          <a:xfrm rot="5400000">
            <a:off x="10626725" y="77788"/>
            <a:ext cx="1241425" cy="1441450"/>
          </a:xfrm>
          <a:prstGeom prst="rect">
            <a:avLst/>
          </a:prstGeom>
          <a:noFill/>
          <a:ln w="9525">
            <a:noFill/>
          </a:ln>
        </p:spPr>
      </p:pic>
      <p:pic>
        <p:nvPicPr>
          <p:cNvPr id="65539"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65540"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pic>
        <p:nvPicPr>
          <p:cNvPr id="65541"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pic>
        <p:nvPicPr>
          <p:cNvPr id="65542" name="Picture 2"/>
          <p:cNvPicPr>
            <a:picLocks noChangeAspect="1"/>
          </p:cNvPicPr>
          <p:nvPr/>
        </p:nvPicPr>
        <p:blipFill>
          <a:blip r:embed="rId3"/>
          <a:stretch>
            <a:fillRect/>
          </a:stretch>
        </p:blipFill>
        <p:spPr>
          <a:xfrm>
            <a:off x="939800" y="763588"/>
            <a:ext cx="10307638" cy="5216525"/>
          </a:xfrm>
          <a:prstGeom prst="rect">
            <a:avLst/>
          </a:prstGeom>
          <a:noFill/>
          <a:ln w="9525">
            <a:noFill/>
          </a:ln>
        </p:spPr>
      </p:pic>
      <p:sp>
        <p:nvSpPr>
          <p:cNvPr id="9" name="Hộp Văn bản 2"/>
          <p:cNvSpPr txBox="1"/>
          <p:nvPr/>
        </p:nvSpPr>
        <p:spPr>
          <a:xfrm>
            <a:off x="4946650" y="1695450"/>
            <a:ext cx="6156325" cy="3354388"/>
          </a:xfrm>
          <a:prstGeom prst="rect">
            <a:avLst/>
          </a:prstGeom>
        </p:spPr>
        <p:style>
          <a:lnRef idx="2">
            <a:schemeClr val="accent5"/>
          </a:lnRef>
          <a:fillRef idx="1">
            <a:schemeClr val="lt1"/>
          </a:fillRef>
          <a:effectRef idx="0">
            <a:schemeClr val="accent5"/>
          </a:effectRef>
          <a:fontRef idx="minor">
            <a:schemeClr val="dk1"/>
          </a:fontRef>
        </p:style>
        <p:txBody>
          <a:bodyPr lIns="121917" tIns="60958" rIns="121917" bIns="60958">
            <a:spAutoFit/>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just">
              <a:buNone/>
            </a:pPr>
            <a:r>
              <a:rPr lang="vi-VN" altLang="x-none" sz="3500" b="1" dirty="0">
                <a:solidFill>
                  <a:srgbClr val="0000FF"/>
                </a:solidFill>
                <a:latin typeface="Times New Roman" panose="02020603050405020304" pitchFamily="18" charset="0"/>
                <a:cs typeface="Times New Roman" panose="02020603050405020304" pitchFamily="18" charset="0"/>
              </a:rPr>
              <a:t>Câu </a:t>
            </a:r>
            <a:r>
              <a:rPr sz="3500" b="1" dirty="0">
                <a:solidFill>
                  <a:srgbClr val="0000FF"/>
                </a:solidFill>
                <a:latin typeface="Times New Roman" panose="02020603050405020304" pitchFamily="18" charset="0"/>
                <a:cs typeface="Times New Roman" panose="02020603050405020304" pitchFamily="18" charset="0"/>
              </a:rPr>
              <a:t>4</a:t>
            </a:r>
            <a:r>
              <a:rPr lang="vi-VN" altLang="x-none" sz="3500" b="1" dirty="0">
                <a:solidFill>
                  <a:srgbClr val="0000FF"/>
                </a:solidFill>
                <a:latin typeface="Times New Roman" panose="02020603050405020304" pitchFamily="18" charset="0"/>
                <a:cs typeface="Times New Roman" panose="02020603050405020304" pitchFamily="18" charset="0"/>
              </a:rPr>
              <a:t>: Trái Đất có dạng hình gì ?</a:t>
            </a:r>
            <a:endParaRPr lang="vi-VN" altLang="x-none" sz="3500" b="1" dirty="0">
              <a:solidFill>
                <a:srgbClr val="0000FF"/>
              </a:solidFill>
              <a:latin typeface="Times New Roman" panose="02020603050405020304" pitchFamily="18" charset="0"/>
              <a:cs typeface="Times New Roman" panose="02020603050405020304" pitchFamily="18" charset="0"/>
            </a:endParaRPr>
          </a:p>
          <a:p>
            <a:pPr lvl="0" algn="just">
              <a:buNone/>
            </a:pPr>
            <a:r>
              <a:rPr lang="vi-VN" altLang="x-none" sz="3500" b="1" dirty="0">
                <a:solidFill>
                  <a:srgbClr val="00B050"/>
                </a:solidFill>
                <a:latin typeface="Times New Roman" panose="02020603050405020304" pitchFamily="18" charset="0"/>
                <a:cs typeface="Times New Roman" panose="02020603050405020304" pitchFamily="18" charset="0"/>
              </a:rPr>
              <a:t>A. </a:t>
            </a:r>
            <a:r>
              <a:rPr sz="3500" b="1" dirty="0">
                <a:solidFill>
                  <a:srgbClr val="00B050"/>
                </a:solidFill>
                <a:latin typeface="Times New Roman" panose="02020603050405020304" pitchFamily="18" charset="0"/>
                <a:cs typeface="Times New Roman" panose="02020603050405020304" pitchFamily="18" charset="0"/>
              </a:rPr>
              <a:t>Hình t</a:t>
            </a:r>
            <a:r>
              <a:rPr lang="vi-VN" altLang="x-none" sz="3500" b="1" dirty="0">
                <a:solidFill>
                  <a:srgbClr val="00B050"/>
                </a:solidFill>
                <a:latin typeface="Times New Roman" panose="02020603050405020304" pitchFamily="18" charset="0"/>
                <a:cs typeface="Times New Roman" panose="02020603050405020304" pitchFamily="18" charset="0"/>
              </a:rPr>
              <a:t>ròn.</a:t>
            </a:r>
            <a:endParaRPr lang="vi-VN" altLang="x-none" sz="3500" b="1" dirty="0">
              <a:solidFill>
                <a:srgbClr val="00B050"/>
              </a:solidFill>
              <a:latin typeface="Times New Roman" panose="02020603050405020304" pitchFamily="18" charset="0"/>
              <a:cs typeface="Times New Roman" panose="02020603050405020304" pitchFamily="18" charset="0"/>
            </a:endParaRPr>
          </a:p>
          <a:p>
            <a:pPr lvl="0" algn="just">
              <a:buNone/>
            </a:pPr>
            <a:r>
              <a:rPr lang="vi-VN" altLang="x-none" sz="3500" b="1" dirty="0">
                <a:solidFill>
                  <a:srgbClr val="00B050"/>
                </a:solidFill>
                <a:latin typeface="Times New Roman" panose="02020603050405020304" pitchFamily="18" charset="0"/>
                <a:cs typeface="Times New Roman" panose="02020603050405020304" pitchFamily="18" charset="0"/>
              </a:rPr>
              <a:t>B. </a:t>
            </a:r>
            <a:r>
              <a:rPr sz="3500" b="1" dirty="0">
                <a:solidFill>
                  <a:srgbClr val="00B050"/>
                </a:solidFill>
                <a:latin typeface="Times New Roman" panose="02020603050405020304" pitchFamily="18" charset="0"/>
                <a:cs typeface="Times New Roman" panose="02020603050405020304" pitchFamily="18" charset="0"/>
              </a:rPr>
              <a:t>Hình c</a:t>
            </a:r>
            <a:r>
              <a:rPr lang="vi-VN" altLang="x-none" sz="3500" b="1" dirty="0">
                <a:solidFill>
                  <a:srgbClr val="00B050"/>
                </a:solidFill>
                <a:latin typeface="Times New Roman" panose="02020603050405020304" pitchFamily="18" charset="0"/>
                <a:cs typeface="Times New Roman" panose="02020603050405020304" pitchFamily="18" charset="0"/>
              </a:rPr>
              <a:t>ầu.</a:t>
            </a:r>
            <a:endParaRPr lang="vi-VN" altLang="x-none" sz="3500" b="1" dirty="0">
              <a:solidFill>
                <a:srgbClr val="00B050"/>
              </a:solidFill>
              <a:latin typeface="Times New Roman" panose="02020603050405020304" pitchFamily="18" charset="0"/>
              <a:cs typeface="Times New Roman" panose="02020603050405020304" pitchFamily="18" charset="0"/>
            </a:endParaRPr>
          </a:p>
          <a:p>
            <a:pPr lvl="0" algn="just">
              <a:buNone/>
            </a:pPr>
            <a:r>
              <a:rPr lang="vi-VN" altLang="x-none" sz="3500" b="1" dirty="0">
                <a:solidFill>
                  <a:srgbClr val="00B050"/>
                </a:solidFill>
                <a:latin typeface="Times New Roman" panose="02020603050405020304" pitchFamily="18" charset="0"/>
                <a:cs typeface="Times New Roman" panose="02020603050405020304" pitchFamily="18" charset="0"/>
              </a:rPr>
              <a:t>C. </a:t>
            </a:r>
            <a:r>
              <a:rPr sz="3500" b="1" dirty="0">
                <a:solidFill>
                  <a:srgbClr val="00B050"/>
                </a:solidFill>
                <a:latin typeface="Times New Roman" panose="02020603050405020304" pitchFamily="18" charset="0"/>
                <a:cs typeface="Times New Roman" panose="02020603050405020304" pitchFamily="18" charset="0"/>
              </a:rPr>
              <a:t>Hình e</a:t>
            </a:r>
            <a:r>
              <a:rPr lang="vi-VN" altLang="x-none" sz="3500" b="1" dirty="0">
                <a:solidFill>
                  <a:srgbClr val="00B050"/>
                </a:solidFill>
                <a:latin typeface="Times New Roman" panose="02020603050405020304" pitchFamily="18" charset="0"/>
                <a:cs typeface="Times New Roman" panose="02020603050405020304" pitchFamily="18" charset="0"/>
              </a:rPr>
              <a:t>lip.</a:t>
            </a:r>
            <a:endParaRPr lang="vi-VN" altLang="x-none" sz="3500" b="1" dirty="0">
              <a:solidFill>
                <a:srgbClr val="00B050"/>
              </a:solidFill>
              <a:latin typeface="Times New Roman" panose="02020603050405020304" pitchFamily="18" charset="0"/>
              <a:cs typeface="Times New Roman" panose="02020603050405020304" pitchFamily="18" charset="0"/>
            </a:endParaRPr>
          </a:p>
          <a:p>
            <a:pPr lvl="0" algn="just">
              <a:buNone/>
            </a:pPr>
            <a:r>
              <a:rPr lang="vi-VN" altLang="x-none" sz="3500" b="1" dirty="0">
                <a:solidFill>
                  <a:srgbClr val="00B050"/>
                </a:solidFill>
                <a:latin typeface="Times New Roman" panose="02020603050405020304" pitchFamily="18" charset="0"/>
                <a:cs typeface="Times New Roman" panose="02020603050405020304" pitchFamily="18" charset="0"/>
              </a:rPr>
              <a:t>D. </a:t>
            </a:r>
            <a:r>
              <a:rPr sz="3500" b="1" dirty="0">
                <a:solidFill>
                  <a:srgbClr val="00B050"/>
                </a:solidFill>
                <a:latin typeface="Times New Roman" panose="02020603050405020304" pitchFamily="18" charset="0"/>
                <a:cs typeface="Times New Roman" panose="02020603050405020304" pitchFamily="18" charset="0"/>
              </a:rPr>
              <a:t>Hình v</a:t>
            </a:r>
            <a:r>
              <a:rPr lang="vi-VN" altLang="x-none" sz="3500" b="1" dirty="0">
                <a:solidFill>
                  <a:srgbClr val="00B050"/>
                </a:solidFill>
                <a:latin typeface="Times New Roman" panose="02020603050405020304" pitchFamily="18" charset="0"/>
                <a:cs typeface="Times New Roman" panose="02020603050405020304" pitchFamily="18" charset="0"/>
              </a:rPr>
              <a:t>uông.</a:t>
            </a:r>
            <a:endParaRPr lang="vi-VN" altLang="x-none" sz="3500" b="1" dirty="0">
              <a:solidFill>
                <a:srgbClr val="00B050"/>
              </a:solidFill>
              <a:latin typeface="Times New Roman" panose="02020603050405020304" pitchFamily="18" charset="0"/>
              <a:ea typeface="Times New Roman" panose="02020603050405020304" pitchFamily="18" charset="0"/>
            </a:endParaRPr>
          </a:p>
        </p:txBody>
      </p:sp>
      <p:sp>
        <p:nvSpPr>
          <p:cNvPr id="8" name="Hình Bầu dục 3"/>
          <p:cNvSpPr/>
          <p:nvPr/>
        </p:nvSpPr>
        <p:spPr>
          <a:xfrm>
            <a:off x="4946650" y="3371850"/>
            <a:ext cx="576263" cy="5762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000000"/>
                                          </p:val>
                                        </p:tav>
                                        <p:tav tm="100000">
                                          <p:val>
                                            <p:strVal val="#ppt_w"/>
                                          </p:val>
                                        </p:tav>
                                      </p:tavLst>
                                    </p:anim>
                                    <p:anim calcmode="lin" valueType="num">
                                      <p:cBhvr>
                                        <p:cTn id="13" dur="500" fill="hold"/>
                                        <p:tgtEl>
                                          <p:spTgt spid="8"/>
                                        </p:tgtEl>
                                        <p:attrNameLst>
                                          <p:attrName>ppt_h</p:attrName>
                                        </p:attrNameLst>
                                      </p:cBhvr>
                                      <p:tavLst>
                                        <p:tav tm="0">
                                          <p:val>
                                            <p:fltVal val="0.00000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6562" name="Picture 5" descr="POINSET2"/>
          <p:cNvPicPr>
            <a:picLocks noChangeAspect="1"/>
          </p:cNvPicPr>
          <p:nvPr/>
        </p:nvPicPr>
        <p:blipFill>
          <a:blip r:embed="rId1"/>
          <a:stretch>
            <a:fillRect/>
          </a:stretch>
        </p:blipFill>
        <p:spPr>
          <a:xfrm rot="5400000">
            <a:off x="10626725" y="77788"/>
            <a:ext cx="1241425" cy="1441450"/>
          </a:xfrm>
          <a:prstGeom prst="rect">
            <a:avLst/>
          </a:prstGeom>
          <a:noFill/>
          <a:ln w="9525">
            <a:noFill/>
          </a:ln>
        </p:spPr>
      </p:pic>
      <p:pic>
        <p:nvPicPr>
          <p:cNvPr id="66563"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66564"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pic>
        <p:nvPicPr>
          <p:cNvPr id="66565"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pic>
        <p:nvPicPr>
          <p:cNvPr id="66566" name="Picture 2"/>
          <p:cNvPicPr>
            <a:picLocks noChangeAspect="1"/>
          </p:cNvPicPr>
          <p:nvPr/>
        </p:nvPicPr>
        <p:blipFill>
          <a:blip r:embed="rId3"/>
          <a:stretch>
            <a:fillRect/>
          </a:stretch>
        </p:blipFill>
        <p:spPr>
          <a:xfrm>
            <a:off x="939800" y="763588"/>
            <a:ext cx="10307638" cy="5216525"/>
          </a:xfrm>
          <a:prstGeom prst="rect">
            <a:avLst/>
          </a:prstGeom>
          <a:noFill/>
          <a:ln w="9525">
            <a:noFill/>
          </a:ln>
        </p:spPr>
      </p:pic>
      <p:sp>
        <p:nvSpPr>
          <p:cNvPr id="9" name="Hộp Văn bản 2"/>
          <p:cNvSpPr txBox="1"/>
          <p:nvPr/>
        </p:nvSpPr>
        <p:spPr>
          <a:xfrm>
            <a:off x="4984750" y="1327150"/>
            <a:ext cx="6154738" cy="3448050"/>
          </a:xfrm>
          <a:prstGeom prst="rect">
            <a:avLst/>
          </a:prstGeom>
        </p:spPr>
        <p:style>
          <a:lnRef idx="2">
            <a:schemeClr val="accent5"/>
          </a:lnRef>
          <a:fillRef idx="1">
            <a:schemeClr val="lt1"/>
          </a:fillRef>
          <a:effectRef idx="0">
            <a:schemeClr val="accent5"/>
          </a:effectRef>
          <a:fontRef idx="minor">
            <a:schemeClr val="dk1"/>
          </a:fontRef>
        </p:style>
        <p:txBody>
          <a:bodyPr lIns="121917" tIns="60958" rIns="121917" bIns="60958">
            <a:spAutoFit/>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just">
              <a:buNone/>
            </a:pPr>
            <a:r>
              <a:rPr lang="vi-VN" altLang="x-none" sz="3600" b="1" dirty="0">
                <a:solidFill>
                  <a:srgbClr val="0000FF"/>
                </a:solidFill>
                <a:latin typeface="Times New Roman" panose="02020603050405020304" pitchFamily="18" charset="0"/>
                <a:cs typeface="Times New Roman" panose="02020603050405020304" pitchFamily="18" charset="0"/>
              </a:rPr>
              <a:t>Câu </a:t>
            </a:r>
            <a:r>
              <a:rPr sz="3600" b="1" dirty="0">
                <a:solidFill>
                  <a:srgbClr val="0000FF"/>
                </a:solidFill>
                <a:latin typeface="Times New Roman" panose="02020603050405020304" pitchFamily="18" charset="0"/>
                <a:cs typeface="Times New Roman" panose="02020603050405020304" pitchFamily="18" charset="0"/>
              </a:rPr>
              <a:t>5</a:t>
            </a:r>
            <a:r>
              <a:rPr lang="vi-VN" altLang="x-none" sz="3600" b="1" dirty="0">
                <a:solidFill>
                  <a:srgbClr val="0000FF"/>
                </a:solidFill>
                <a:latin typeface="Times New Roman" panose="02020603050405020304" pitchFamily="18" charset="0"/>
                <a:cs typeface="Times New Roman" panose="02020603050405020304" pitchFamily="18" charset="0"/>
              </a:rPr>
              <a:t>: Bán kính của Trái Đất l</a:t>
            </a:r>
            <a:r>
              <a:rPr lang="vi-VN" altLang="x-none" sz="3600" b="1" dirty="0">
                <a:solidFill>
                  <a:srgbClr val="0000FF"/>
                </a:solidFill>
                <a:latin typeface="Times New Roman" panose="02020603050405020304" pitchFamily="18" charset="0"/>
                <a:ea typeface="Times New Roman" panose="02020603050405020304" pitchFamily="18" charset="0"/>
              </a:rPr>
              <a:t>à</a:t>
            </a:r>
            <a:r>
              <a:rPr lang="vi-VN" altLang="x-none" sz="3600" b="1" dirty="0">
                <a:solidFill>
                  <a:srgbClr val="0000FF"/>
                </a:solidFill>
                <a:latin typeface="Times New Roman" panose="02020603050405020304" pitchFamily="18" charset="0"/>
                <a:cs typeface="Times New Roman" panose="02020603050405020304" pitchFamily="18" charset="0"/>
              </a:rPr>
              <a:t>:</a:t>
            </a:r>
            <a:endParaRPr lang="vi-VN" altLang="x-none" sz="3600" b="1" dirty="0">
              <a:solidFill>
                <a:srgbClr val="0000FF"/>
              </a:solidFill>
              <a:latin typeface="Times New Roman" panose="02020603050405020304" pitchFamily="18" charset="0"/>
              <a:cs typeface="Times New Roman" panose="02020603050405020304" pitchFamily="18" charset="0"/>
            </a:endParaRPr>
          </a:p>
          <a:p>
            <a:pPr lvl="0" algn="just">
              <a:buNone/>
            </a:pPr>
            <a:r>
              <a:rPr lang="vi-VN" altLang="x-none" sz="3600" b="1" dirty="0">
                <a:solidFill>
                  <a:srgbClr val="00B050"/>
                </a:solidFill>
                <a:latin typeface="Times New Roman" panose="02020603050405020304" pitchFamily="18" charset="0"/>
                <a:cs typeface="Times New Roman" panose="02020603050405020304" pitchFamily="18" charset="0"/>
              </a:rPr>
              <a:t>A. 6378 km.</a:t>
            </a:r>
            <a:endParaRPr lang="vi-VN" altLang="x-none" sz="3600" b="1" dirty="0">
              <a:solidFill>
                <a:srgbClr val="00B050"/>
              </a:solidFill>
              <a:latin typeface="Times New Roman" panose="02020603050405020304" pitchFamily="18" charset="0"/>
              <a:cs typeface="Times New Roman" panose="02020603050405020304" pitchFamily="18" charset="0"/>
            </a:endParaRPr>
          </a:p>
          <a:p>
            <a:pPr lvl="0" algn="just">
              <a:buNone/>
            </a:pPr>
            <a:r>
              <a:rPr lang="vi-VN" altLang="x-none" sz="3600" b="1" dirty="0">
                <a:solidFill>
                  <a:srgbClr val="00B050"/>
                </a:solidFill>
                <a:latin typeface="Times New Roman" panose="02020603050405020304" pitchFamily="18" charset="0"/>
                <a:cs typeface="Times New Roman" panose="02020603050405020304" pitchFamily="18" charset="0"/>
              </a:rPr>
              <a:t>B. </a:t>
            </a:r>
            <a:r>
              <a:rPr sz="3600" b="1" dirty="0">
                <a:solidFill>
                  <a:srgbClr val="00B050"/>
                </a:solidFill>
                <a:latin typeface="Times New Roman" panose="02020603050405020304" pitchFamily="18" charset="0"/>
                <a:cs typeface="Times New Roman" panose="02020603050405020304" pitchFamily="18" charset="0"/>
              </a:rPr>
              <a:t>6478 </a:t>
            </a:r>
            <a:r>
              <a:rPr lang="vi-VN" altLang="x-none" sz="3600" b="1" dirty="0">
                <a:solidFill>
                  <a:srgbClr val="00B050"/>
                </a:solidFill>
                <a:latin typeface="Times New Roman" panose="02020603050405020304" pitchFamily="18" charset="0"/>
                <a:cs typeface="Times New Roman" panose="02020603050405020304" pitchFamily="18" charset="0"/>
              </a:rPr>
              <a:t>km.</a:t>
            </a:r>
            <a:endParaRPr lang="vi-VN" altLang="x-none" sz="3600" b="1" dirty="0">
              <a:solidFill>
                <a:srgbClr val="00B050"/>
              </a:solidFill>
              <a:latin typeface="Times New Roman" panose="02020603050405020304" pitchFamily="18" charset="0"/>
              <a:cs typeface="Times New Roman" panose="02020603050405020304" pitchFamily="18" charset="0"/>
            </a:endParaRPr>
          </a:p>
          <a:p>
            <a:pPr lvl="0" algn="just">
              <a:buNone/>
            </a:pPr>
            <a:r>
              <a:rPr lang="vi-VN" altLang="x-none" sz="3600" b="1" dirty="0">
                <a:solidFill>
                  <a:srgbClr val="00B050"/>
                </a:solidFill>
                <a:latin typeface="Times New Roman" panose="02020603050405020304" pitchFamily="18" charset="0"/>
                <a:cs typeface="Times New Roman" panose="02020603050405020304" pitchFamily="18" charset="0"/>
              </a:rPr>
              <a:t>C. </a:t>
            </a:r>
            <a:r>
              <a:rPr sz="3600" b="1" dirty="0">
                <a:solidFill>
                  <a:srgbClr val="00B050"/>
                </a:solidFill>
                <a:latin typeface="Times New Roman" panose="02020603050405020304" pitchFamily="18" charset="0"/>
                <a:cs typeface="Times New Roman" panose="02020603050405020304" pitchFamily="18" charset="0"/>
              </a:rPr>
              <a:t>6578 </a:t>
            </a:r>
            <a:r>
              <a:rPr lang="vi-VN" altLang="x-none" sz="3600" b="1" dirty="0">
                <a:solidFill>
                  <a:srgbClr val="00B050"/>
                </a:solidFill>
                <a:latin typeface="Times New Roman" panose="02020603050405020304" pitchFamily="18" charset="0"/>
                <a:cs typeface="Times New Roman" panose="02020603050405020304" pitchFamily="18" charset="0"/>
              </a:rPr>
              <a:t>km.</a:t>
            </a:r>
            <a:endParaRPr lang="vi-VN" altLang="x-none" sz="3600" b="1" dirty="0">
              <a:solidFill>
                <a:srgbClr val="00B050"/>
              </a:solidFill>
              <a:latin typeface="Times New Roman" panose="02020603050405020304" pitchFamily="18" charset="0"/>
              <a:cs typeface="Times New Roman" panose="02020603050405020304" pitchFamily="18" charset="0"/>
            </a:endParaRPr>
          </a:p>
          <a:p>
            <a:pPr lvl="0" algn="just">
              <a:buNone/>
            </a:pPr>
            <a:r>
              <a:rPr lang="vi-VN" altLang="x-none" sz="3600" b="1" dirty="0">
                <a:solidFill>
                  <a:srgbClr val="00B050"/>
                </a:solidFill>
                <a:latin typeface="Times New Roman" panose="02020603050405020304" pitchFamily="18" charset="0"/>
                <a:cs typeface="Times New Roman" panose="02020603050405020304" pitchFamily="18" charset="0"/>
              </a:rPr>
              <a:t>D. </a:t>
            </a:r>
            <a:r>
              <a:rPr sz="3600" b="1" dirty="0">
                <a:solidFill>
                  <a:srgbClr val="00B050"/>
                </a:solidFill>
                <a:latin typeface="Times New Roman" panose="02020603050405020304" pitchFamily="18" charset="0"/>
                <a:cs typeface="Times New Roman" panose="02020603050405020304" pitchFamily="18" charset="0"/>
              </a:rPr>
              <a:t>6678 </a:t>
            </a:r>
            <a:r>
              <a:rPr lang="vi-VN" altLang="x-none" sz="3600" b="1" dirty="0">
                <a:solidFill>
                  <a:srgbClr val="00B050"/>
                </a:solidFill>
                <a:latin typeface="Times New Roman" panose="02020603050405020304" pitchFamily="18" charset="0"/>
                <a:cs typeface="Times New Roman" panose="02020603050405020304" pitchFamily="18" charset="0"/>
              </a:rPr>
              <a:t>km.</a:t>
            </a:r>
            <a:endParaRPr lang="vi-VN" altLang="x-none" sz="3600" b="1" dirty="0">
              <a:solidFill>
                <a:srgbClr val="00B050"/>
              </a:solidFill>
              <a:latin typeface="Times New Roman" panose="02020603050405020304" pitchFamily="18" charset="0"/>
              <a:ea typeface="Times New Roman" panose="02020603050405020304" pitchFamily="18" charset="0"/>
            </a:endParaRPr>
          </a:p>
        </p:txBody>
      </p:sp>
      <p:sp>
        <p:nvSpPr>
          <p:cNvPr id="8" name="Hình Bầu dục 3"/>
          <p:cNvSpPr/>
          <p:nvPr/>
        </p:nvSpPr>
        <p:spPr>
          <a:xfrm>
            <a:off x="4946650" y="2555875"/>
            <a:ext cx="576263" cy="5746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000000"/>
                                          </p:val>
                                        </p:tav>
                                        <p:tav tm="100000">
                                          <p:val>
                                            <p:strVal val="#ppt_w"/>
                                          </p:val>
                                        </p:tav>
                                      </p:tavLst>
                                    </p:anim>
                                    <p:anim calcmode="lin" valueType="num">
                                      <p:cBhvr>
                                        <p:cTn id="13" dur="500" fill="hold"/>
                                        <p:tgtEl>
                                          <p:spTgt spid="8"/>
                                        </p:tgtEl>
                                        <p:attrNameLst>
                                          <p:attrName>ppt_h</p:attrName>
                                        </p:attrNameLst>
                                      </p:cBhvr>
                                      <p:tavLst>
                                        <p:tav tm="0">
                                          <p:val>
                                            <p:fltVal val="0.00000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7586" name="Picture 5" descr="POINSET2"/>
          <p:cNvPicPr>
            <a:picLocks noChangeAspect="1"/>
          </p:cNvPicPr>
          <p:nvPr/>
        </p:nvPicPr>
        <p:blipFill>
          <a:blip r:embed="rId1"/>
          <a:stretch>
            <a:fillRect/>
          </a:stretch>
        </p:blipFill>
        <p:spPr>
          <a:xfrm rot="5400000">
            <a:off x="10626725" y="77788"/>
            <a:ext cx="1241425" cy="1441450"/>
          </a:xfrm>
          <a:prstGeom prst="rect">
            <a:avLst/>
          </a:prstGeom>
          <a:noFill/>
          <a:ln w="9525">
            <a:noFill/>
          </a:ln>
        </p:spPr>
      </p:pic>
      <p:pic>
        <p:nvPicPr>
          <p:cNvPr id="67587"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67588"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pic>
        <p:nvPicPr>
          <p:cNvPr id="67589"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
        <p:nvSpPr>
          <p:cNvPr id="67590" name="Title 1"/>
          <p:cNvSpPr txBox="1"/>
          <p:nvPr/>
        </p:nvSpPr>
        <p:spPr>
          <a:xfrm>
            <a:off x="1828800" y="65088"/>
            <a:ext cx="8842375" cy="1057275"/>
          </a:xfrm>
          <a:prstGeom prst="rect">
            <a:avLst/>
          </a:prstGeom>
          <a:noFill/>
          <a:ln w="9525">
            <a:noFill/>
          </a:ln>
        </p:spPr>
        <p:txBody>
          <a:bodyPr lIns="144731" tIns="72366" rIns="144731" bIns="72366" anchor="ctr" anchorCtr="0"/>
          <a:p>
            <a:pPr algn="ctr" eaLnBrk="1" hangingPunct="1"/>
            <a:r>
              <a:rPr lang="en-US" altLang="en-US" sz="5300" b="1" dirty="0">
                <a:solidFill>
                  <a:srgbClr val="00B050"/>
                </a:solidFill>
                <a:latin typeface="Times New Roman" panose="02020603050405020304" pitchFamily="18" charset="0"/>
                <a:cs typeface="Times New Roman" panose="02020603050405020304" pitchFamily="18" charset="0"/>
              </a:rPr>
              <a:t>THỬ THÁCH CHO EM</a:t>
            </a:r>
            <a:endParaRPr lang="en-US" altLang="en-US" sz="5300" b="1" dirty="0">
              <a:solidFill>
                <a:srgbClr val="00B050"/>
              </a:solidFill>
              <a:latin typeface="Times New Roman" panose="02020603050405020304" pitchFamily="18" charset="0"/>
              <a:ea typeface="Times New Roman" panose="02020603050405020304" pitchFamily="18" charset="0"/>
            </a:endParaRPr>
          </a:p>
        </p:txBody>
      </p:sp>
      <p:pic>
        <p:nvPicPr>
          <p:cNvPr id="9" name="Picture 4" descr="UPSC Notes Only Pack"/>
          <p:cNvPicPr>
            <a:picLocks noChangeAspect="1"/>
          </p:cNvPicPr>
          <p:nvPr/>
        </p:nvPicPr>
        <p:blipFill>
          <a:blip r:embed="rId3"/>
          <a:stretch>
            <a:fillRect/>
          </a:stretch>
        </p:blipFill>
        <p:spPr>
          <a:xfrm>
            <a:off x="223838" y="1463675"/>
            <a:ext cx="1454150" cy="1454150"/>
          </a:xfrm>
          <a:prstGeom prst="rect">
            <a:avLst/>
          </a:prstGeom>
          <a:noFill/>
          <a:ln w="9525">
            <a:noFill/>
          </a:ln>
        </p:spPr>
      </p:pic>
      <p:sp>
        <p:nvSpPr>
          <p:cNvPr id="10" name="Subtitle 2"/>
          <p:cNvSpPr txBox="1"/>
          <p:nvPr/>
        </p:nvSpPr>
        <p:spPr>
          <a:xfrm>
            <a:off x="1828800" y="1935163"/>
            <a:ext cx="10129838" cy="511175"/>
          </a:xfrm>
          <a:prstGeom prst="rect">
            <a:avLst/>
          </a:prstGeom>
          <a:noFill/>
          <a:ln w="9525">
            <a:noFill/>
          </a:ln>
        </p:spPr>
        <p:txBody>
          <a:bodyPr lIns="91438" tIns="45719" rIns="91438" bIns="45719"/>
          <a:p>
            <a:pPr marL="455930" indent="-455930" algn="ctr" eaLnBrk="1" hangingPunct="1">
              <a:lnSpc>
                <a:spcPct val="90000"/>
              </a:lnSpc>
              <a:spcBef>
                <a:spcPts val="1340"/>
              </a:spcBef>
              <a:buFont typeface="Wingdings" panose="05000000000000000000" pitchFamily="2" charset="2"/>
              <a:buChar char="ü"/>
            </a:pPr>
            <a:r>
              <a:rPr lang="en-US" altLang="en-US" sz="3500" b="1" dirty="0">
                <a:solidFill>
                  <a:srgbClr val="2B1CF0"/>
                </a:solidFill>
                <a:latin typeface="Times New Roman" panose="02020603050405020304" pitchFamily="18" charset="0"/>
                <a:cs typeface="Times New Roman" panose="02020603050405020304" pitchFamily="18" charset="0"/>
              </a:rPr>
              <a:t>Tìm kiếm thông tin trên sách, báo v</a:t>
            </a:r>
            <a:r>
              <a:rPr lang="en-US" altLang="en-US" sz="3500" b="1" dirty="0">
                <a:solidFill>
                  <a:srgbClr val="2B1CF0"/>
                </a:solidFill>
                <a:latin typeface="Times New Roman" panose="02020603050405020304" pitchFamily="18" charset="0"/>
                <a:ea typeface="Times New Roman" panose="02020603050405020304" pitchFamily="18" charset="0"/>
              </a:rPr>
              <a:t>à</a:t>
            </a:r>
            <a:r>
              <a:rPr lang="en-US" altLang="en-US" sz="3500" b="1" dirty="0">
                <a:solidFill>
                  <a:srgbClr val="2B1CF0"/>
                </a:solidFill>
                <a:latin typeface="Times New Roman" panose="02020603050405020304" pitchFamily="18" charset="0"/>
                <a:cs typeface="Times New Roman" panose="02020603050405020304" pitchFamily="18" charset="0"/>
              </a:rPr>
              <a:t> Internet </a:t>
            </a:r>
            <a:endParaRPr lang="en-US" altLang="en-US" sz="3500" b="1" dirty="0">
              <a:solidFill>
                <a:srgbClr val="2B1CF0"/>
              </a:solidFill>
              <a:latin typeface="Times New Roman" panose="02020603050405020304" pitchFamily="18" charset="0"/>
              <a:ea typeface="Tahoma" panose="020B0604030504040204" pitchFamily="34" charset="0"/>
            </a:endParaRPr>
          </a:p>
        </p:txBody>
      </p:sp>
      <p:pic>
        <p:nvPicPr>
          <p:cNvPr id="11" name="Picture 2" descr="Analog Alarm Clock Icon Image Vector Illustration Design Royalty Free  Cliparts, Vectors, And Stock Illustration. Image 82032642."/>
          <p:cNvPicPr>
            <a:picLocks noChangeAspect="1"/>
          </p:cNvPicPr>
          <p:nvPr/>
        </p:nvPicPr>
        <p:blipFill>
          <a:blip r:embed="rId4"/>
          <a:stretch>
            <a:fillRect/>
          </a:stretch>
        </p:blipFill>
        <p:spPr>
          <a:xfrm>
            <a:off x="1431925" y="3098800"/>
            <a:ext cx="1611313" cy="1611313"/>
          </a:xfrm>
          <a:prstGeom prst="rect">
            <a:avLst/>
          </a:prstGeom>
          <a:noFill/>
          <a:ln w="9525">
            <a:noFill/>
          </a:ln>
        </p:spPr>
      </p:pic>
      <p:sp>
        <p:nvSpPr>
          <p:cNvPr id="12" name="Subtitle 2"/>
          <p:cNvSpPr txBox="1"/>
          <p:nvPr/>
        </p:nvSpPr>
        <p:spPr>
          <a:xfrm>
            <a:off x="3395663" y="3648075"/>
            <a:ext cx="4941887" cy="512763"/>
          </a:xfrm>
          <a:prstGeom prst="rect">
            <a:avLst/>
          </a:prstGeom>
          <a:noFill/>
          <a:ln w="9525">
            <a:noFill/>
          </a:ln>
        </p:spPr>
        <p:txBody>
          <a:bodyPr lIns="91438" tIns="45719" rIns="91438" bIns="45719"/>
          <a:p>
            <a:pPr marL="455930" indent="-455930" algn="ctr" eaLnBrk="1" hangingPunct="1">
              <a:lnSpc>
                <a:spcPct val="90000"/>
              </a:lnSpc>
              <a:spcBef>
                <a:spcPts val="1340"/>
              </a:spcBef>
              <a:buFont typeface="Wingdings" panose="05000000000000000000" pitchFamily="2" charset="2"/>
              <a:buChar char="ü"/>
            </a:pPr>
            <a:r>
              <a:rPr lang="vi-VN" altLang="en-US" sz="3500" b="1" dirty="0">
                <a:solidFill>
                  <a:srgbClr val="2B1CF0"/>
                </a:solidFill>
                <a:latin typeface="Times New Roman" panose="02020603050405020304" pitchFamily="18" charset="0"/>
                <a:cs typeface="Times New Roman" panose="02020603050405020304" pitchFamily="18" charset="0"/>
              </a:rPr>
              <a:t>Thời gian 1 tuần</a:t>
            </a:r>
            <a:r>
              <a:rPr lang="en-US" altLang="en-US" sz="3500" b="1" dirty="0">
                <a:solidFill>
                  <a:srgbClr val="2B1CF0"/>
                </a:solidFill>
                <a:latin typeface="Times New Roman" panose="02020603050405020304" pitchFamily="18" charset="0"/>
                <a:cs typeface="Times New Roman" panose="02020603050405020304" pitchFamily="18" charset="0"/>
              </a:rPr>
              <a:t> </a:t>
            </a:r>
            <a:endParaRPr lang="en-US" altLang="en-US" sz="3500" b="1" dirty="0">
              <a:solidFill>
                <a:srgbClr val="2B1CF0"/>
              </a:solidFill>
              <a:latin typeface="Times New Roman" panose="02020603050405020304" pitchFamily="18" charset="0"/>
              <a:ea typeface="Tahoma" panose="020B0604030504040204" pitchFamily="34" charset="0"/>
            </a:endParaRPr>
          </a:p>
        </p:txBody>
      </p:sp>
      <p:pic>
        <p:nvPicPr>
          <p:cNvPr id="13" name="Picture 4" descr="Chương trình đào tạo học sinh thi tuyển vào các đại học hàng đầu tại Mỹ"/>
          <p:cNvPicPr>
            <a:picLocks noChangeAspect="1"/>
          </p:cNvPicPr>
          <p:nvPr/>
        </p:nvPicPr>
        <p:blipFill>
          <a:blip r:embed="rId5"/>
          <a:srcRect l="20467" t="13295" r="14207" b="13728"/>
          <a:stretch>
            <a:fillRect/>
          </a:stretch>
        </p:blipFill>
        <p:spPr>
          <a:xfrm>
            <a:off x="4608513" y="4710113"/>
            <a:ext cx="1030287" cy="1149350"/>
          </a:xfrm>
          <a:prstGeom prst="rect">
            <a:avLst/>
          </a:prstGeom>
          <a:noFill/>
          <a:ln w="9525">
            <a:noFill/>
          </a:ln>
        </p:spPr>
      </p:pic>
      <p:sp>
        <p:nvSpPr>
          <p:cNvPr id="14" name="TextBox 13"/>
          <p:cNvSpPr txBox="1"/>
          <p:nvPr/>
        </p:nvSpPr>
        <p:spPr>
          <a:xfrm>
            <a:off x="6483350" y="5091113"/>
            <a:ext cx="2914650" cy="661987"/>
          </a:xfrm>
          <a:prstGeom prst="rect">
            <a:avLst/>
          </a:prstGeom>
          <a:noFill/>
          <a:ln w="9525">
            <a:noFill/>
          </a:ln>
        </p:spPr>
        <p:txBody>
          <a:bodyPr lIns="121917" tIns="60958" rIns="121917" bIns="60958">
            <a:spAutoFit/>
          </a:bodyPr>
          <a:p>
            <a:pPr marL="455930" indent="-455930" eaLnBrk="1" hangingPunct="1">
              <a:buFont typeface="Wingdings" panose="05000000000000000000" pitchFamily="2" charset="2"/>
              <a:buChar char="ü"/>
            </a:pPr>
            <a:r>
              <a:rPr lang="en-US" altLang="en-US" sz="3500" b="1" dirty="0">
                <a:solidFill>
                  <a:srgbClr val="2B1CF0"/>
                </a:solidFill>
                <a:latin typeface="Times New Roman" panose="02020603050405020304" pitchFamily="18" charset="0"/>
                <a:cs typeface="Times New Roman" panose="02020603050405020304" pitchFamily="18" charset="0"/>
              </a:rPr>
              <a:t> Cá nhân</a:t>
            </a:r>
            <a:endParaRPr lang="en-US" altLang="en-US" sz="3500" b="1" dirty="0">
              <a:solidFill>
                <a:srgbClr val="2B1CF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Picture 5" descr="POINSET2"/>
          <p:cNvPicPr>
            <a:picLocks noChangeAspect="1"/>
          </p:cNvPicPr>
          <p:nvPr/>
        </p:nvPicPr>
        <p:blipFill>
          <a:blip r:embed="rId1"/>
          <a:stretch>
            <a:fillRect/>
          </a:stretch>
        </p:blipFill>
        <p:spPr>
          <a:xfrm rot="5400000">
            <a:off x="10625138" y="92075"/>
            <a:ext cx="1241425" cy="1443038"/>
          </a:xfrm>
          <a:prstGeom prst="rect">
            <a:avLst/>
          </a:prstGeom>
          <a:noFill/>
          <a:ln w="9525">
            <a:noFill/>
          </a:ln>
        </p:spPr>
      </p:pic>
      <p:pic>
        <p:nvPicPr>
          <p:cNvPr id="20483" name="Picture 5" descr="POINSET2"/>
          <p:cNvPicPr>
            <a:picLocks noChangeAspect="1"/>
          </p:cNvPicPr>
          <p:nvPr/>
        </p:nvPicPr>
        <p:blipFill>
          <a:blip r:embed="rId1"/>
          <a:stretch>
            <a:fillRect/>
          </a:stretch>
        </p:blipFill>
        <p:spPr>
          <a:xfrm rot="5400000" flipV="1">
            <a:off x="342900" y="41275"/>
            <a:ext cx="1171575" cy="1476375"/>
          </a:xfrm>
          <a:prstGeom prst="rect">
            <a:avLst/>
          </a:prstGeom>
          <a:noFill/>
          <a:ln w="9525">
            <a:noFill/>
          </a:ln>
        </p:spPr>
      </p:pic>
      <p:pic>
        <p:nvPicPr>
          <p:cNvPr id="20484" name="Picture 5" descr="POINSET2"/>
          <p:cNvPicPr>
            <a:picLocks noChangeAspect="1"/>
          </p:cNvPicPr>
          <p:nvPr/>
        </p:nvPicPr>
        <p:blipFill>
          <a:blip r:embed="rId1"/>
          <a:stretch>
            <a:fillRect/>
          </a:stretch>
        </p:blipFill>
        <p:spPr>
          <a:xfrm rot="-5400000">
            <a:off x="323850" y="5337175"/>
            <a:ext cx="1241425" cy="1443038"/>
          </a:xfrm>
          <a:prstGeom prst="rect">
            <a:avLst/>
          </a:prstGeom>
          <a:noFill/>
          <a:ln w="9525">
            <a:noFill/>
          </a:ln>
        </p:spPr>
      </p:pic>
      <p:sp>
        <p:nvSpPr>
          <p:cNvPr id="8" name="Rectangle 7"/>
          <p:cNvSpPr/>
          <p:nvPr/>
        </p:nvSpPr>
        <p:spPr>
          <a:xfrm>
            <a:off x="1055688" y="15875"/>
            <a:ext cx="9942512" cy="1198880"/>
          </a:xfrm>
          <a:prstGeom prst="rect">
            <a:avLst/>
          </a:prstGeom>
          <a:noFill/>
          <a:ln w="9525">
            <a:noFill/>
          </a:ln>
        </p:spPr>
        <p:txBody>
          <a:bodyPr>
            <a:spAutoFit/>
          </a:bodyPr>
          <a:p>
            <a:pPr algn="just"/>
            <a:r>
              <a:rPr lang="en-US" sz="3600" b="1" dirty="0">
                <a:solidFill>
                  <a:srgbClr val="0000FF"/>
                </a:solidFill>
                <a:latin typeface="Times New Roman" panose="02020603050405020304" pitchFamily="18" charset="0"/>
              </a:rPr>
              <a:t>E</a:t>
            </a:r>
            <a:r>
              <a:rPr sz="3600" b="1" dirty="0">
                <a:solidFill>
                  <a:srgbClr val="0000FF"/>
                </a:solidFill>
                <a:latin typeface="Times New Roman" panose="02020603050405020304" pitchFamily="18" charset="0"/>
              </a:rPr>
              <a:t>m hãy cho biết: Hành tinh duy nhất trong hệ Mặt Trời có sự sống là hành tinh nào?</a:t>
            </a:r>
            <a:endParaRPr sz="3600" b="1" dirty="0">
              <a:solidFill>
                <a:srgbClr val="0000FF"/>
              </a:solidFill>
              <a:latin typeface="Times New Roman" panose="02020603050405020304" pitchFamily="18" charset="0"/>
            </a:endParaRPr>
          </a:p>
        </p:txBody>
      </p:sp>
      <p:sp>
        <p:nvSpPr>
          <p:cNvPr id="2" name="Rectangle 1"/>
          <p:cNvSpPr/>
          <p:nvPr/>
        </p:nvSpPr>
        <p:spPr>
          <a:xfrm>
            <a:off x="4979988" y="6059488"/>
            <a:ext cx="1855787" cy="646112"/>
          </a:xfrm>
          <a:prstGeom prst="rect">
            <a:avLst/>
          </a:prstGeom>
          <a:noFill/>
          <a:ln w="9525">
            <a:noFill/>
          </a:ln>
        </p:spPr>
        <p:txBody>
          <a:bodyPr wrap="none">
            <a:spAutoFit/>
          </a:bodyPr>
          <a:p>
            <a:r>
              <a:rPr sz="3600" b="1" dirty="0">
                <a:solidFill>
                  <a:srgbClr val="00B050"/>
                </a:solidFill>
                <a:latin typeface="Times New Roman" panose="02020603050405020304" pitchFamily="18" charset="0"/>
              </a:rPr>
              <a:t>Trái Đất</a:t>
            </a:r>
            <a:endParaRPr sz="3600" b="1" dirty="0">
              <a:solidFill>
                <a:srgbClr val="00B050"/>
              </a:solidFill>
              <a:latin typeface="Times New Roman" panose="02020603050405020304" pitchFamily="18" charset="0"/>
            </a:endParaRPr>
          </a:p>
        </p:txBody>
      </p:sp>
      <p:pic>
        <p:nvPicPr>
          <p:cNvPr id="20487" name="Picture 6" descr="Diagram&#10;&#10;Description automatically generated"/>
          <p:cNvPicPr>
            <a:picLocks noChangeAspect="1"/>
          </p:cNvPicPr>
          <p:nvPr/>
        </p:nvPicPr>
        <p:blipFill>
          <a:blip r:embed="rId2"/>
          <a:srcRect b="8304"/>
          <a:stretch>
            <a:fillRect/>
          </a:stretch>
        </p:blipFill>
        <p:spPr>
          <a:xfrm>
            <a:off x="10336213" y="5010150"/>
            <a:ext cx="1631950" cy="1611313"/>
          </a:xfrm>
          <a:prstGeom prst="rect">
            <a:avLst/>
          </a:prstGeom>
          <a:noFill/>
          <a:ln w="9525">
            <a:noFill/>
          </a:ln>
        </p:spPr>
      </p:pic>
      <p:pic>
        <p:nvPicPr>
          <p:cNvPr id="7180" name="Picture 12" descr="Con người hút nước ngầm làm lệch cực quay Trái Đất"/>
          <p:cNvPicPr>
            <a:picLocks noChangeAspect="1"/>
          </p:cNvPicPr>
          <p:nvPr/>
        </p:nvPicPr>
        <p:blipFill>
          <a:blip r:embed="rId3"/>
          <a:stretch>
            <a:fillRect/>
          </a:stretch>
        </p:blipFill>
        <p:spPr>
          <a:xfrm>
            <a:off x="2765425" y="1928813"/>
            <a:ext cx="6284913" cy="37719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180"/>
                                        </p:tgtEl>
                                        <p:attrNameLst>
                                          <p:attrName>style.visibility</p:attrName>
                                        </p:attrNameLst>
                                      </p:cBhvr>
                                      <p:to>
                                        <p:strVal val="visible"/>
                                      </p:to>
                                    </p:set>
                                    <p:animEffect transition="in" filter="barn(inVertical)">
                                      <p:cBhvr>
                                        <p:cTn id="12" dur="500"/>
                                        <p:tgtEl>
                                          <p:spTgt spid="718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9634" name="Picture 5" descr="POINSET2"/>
          <p:cNvPicPr>
            <a:picLocks noChangeAspect="1"/>
          </p:cNvPicPr>
          <p:nvPr/>
        </p:nvPicPr>
        <p:blipFill>
          <a:blip r:embed="rId1"/>
          <a:stretch>
            <a:fillRect/>
          </a:stretch>
        </p:blipFill>
        <p:spPr>
          <a:xfrm rot="5400000">
            <a:off x="10626725" y="77788"/>
            <a:ext cx="1241425" cy="1441450"/>
          </a:xfrm>
          <a:prstGeom prst="rect">
            <a:avLst/>
          </a:prstGeom>
          <a:noFill/>
          <a:ln w="9525">
            <a:noFill/>
          </a:ln>
        </p:spPr>
      </p:pic>
      <p:pic>
        <p:nvPicPr>
          <p:cNvPr id="69635"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69636"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pic>
        <p:nvPicPr>
          <p:cNvPr id="69637"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pic>
        <p:nvPicPr>
          <p:cNvPr id="69638" name="Picture 10"/>
          <p:cNvPicPr>
            <a:picLocks noChangeAspect="1"/>
          </p:cNvPicPr>
          <p:nvPr/>
        </p:nvPicPr>
        <p:blipFill>
          <a:blip r:embed="rId3"/>
          <a:stretch>
            <a:fillRect/>
          </a:stretch>
        </p:blipFill>
        <p:spPr>
          <a:xfrm>
            <a:off x="939800" y="554038"/>
            <a:ext cx="10307638" cy="5692775"/>
          </a:xfrm>
          <a:prstGeom prst="rect">
            <a:avLst/>
          </a:prstGeom>
          <a:noFill/>
          <a:ln w="9525">
            <a:noFill/>
          </a:ln>
        </p:spPr>
      </p:pic>
      <p:sp>
        <p:nvSpPr>
          <p:cNvPr id="69639" name="Rectangle 1"/>
          <p:cNvSpPr/>
          <p:nvPr/>
        </p:nvSpPr>
        <p:spPr>
          <a:xfrm>
            <a:off x="631825" y="798513"/>
            <a:ext cx="5164138" cy="5632450"/>
          </a:xfrm>
          <a:prstGeom prst="rect">
            <a:avLst/>
          </a:prstGeom>
          <a:noFill/>
          <a:ln w="9525">
            <a:noFill/>
          </a:ln>
        </p:spPr>
        <p:txBody>
          <a:bodyPr>
            <a:spAutoFit/>
          </a:bodyPr>
          <a:p>
            <a:pPr algn="just">
              <a:lnSpc>
                <a:spcPct val="150000"/>
              </a:lnSpc>
            </a:pPr>
            <a:r>
              <a:rPr lang="vi-VN" altLang="x-none" sz="4000" b="1" dirty="0">
                <a:solidFill>
                  <a:srgbClr val="0000FF"/>
                </a:solidFill>
                <a:latin typeface="Times New Roman" panose="02020603050405020304" pitchFamily="18" charset="0"/>
              </a:rPr>
              <a:t>Giả sử có người sinh sống ở hành tinh khác, em hãy viết một lá thư khoảng 10 dòng giới thiệu về Trái Đất của chúng ta với họ. </a:t>
            </a:r>
            <a:endParaRPr sz="4000" b="1" dirty="0">
              <a:solidFill>
                <a:srgbClr val="0000FF"/>
              </a:solidFill>
              <a:latin typeface="Times New Roman" panose="02020603050405020304" pitchFamily="18" charset="0"/>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0658" name="Picture 3"/>
          <p:cNvPicPr>
            <a:picLocks noChangeAspect="1"/>
          </p:cNvPicPr>
          <p:nvPr/>
        </p:nvPicPr>
        <p:blipFill>
          <a:blip r:embed="rId1"/>
          <a:stretch>
            <a:fillRect/>
          </a:stretch>
        </p:blipFill>
        <p:spPr>
          <a:xfrm>
            <a:off x="6069013" y="4241800"/>
            <a:ext cx="6122987" cy="2505075"/>
          </a:xfrm>
          <a:prstGeom prst="rect">
            <a:avLst/>
          </a:prstGeom>
          <a:noFill/>
          <a:ln w="9525">
            <a:noFill/>
          </a:ln>
        </p:spPr>
      </p:pic>
      <p:pic>
        <p:nvPicPr>
          <p:cNvPr id="70659" name="Picture 8"/>
          <p:cNvPicPr>
            <a:picLocks noChangeAspect="1"/>
          </p:cNvPicPr>
          <p:nvPr/>
        </p:nvPicPr>
        <p:blipFill>
          <a:blip r:embed="rId1"/>
          <a:stretch>
            <a:fillRect/>
          </a:stretch>
        </p:blipFill>
        <p:spPr>
          <a:xfrm>
            <a:off x="114300" y="4241800"/>
            <a:ext cx="6122988" cy="2505075"/>
          </a:xfrm>
          <a:prstGeom prst="rect">
            <a:avLst/>
          </a:prstGeom>
          <a:noFill/>
          <a:ln w="9525">
            <a:noFill/>
          </a:ln>
        </p:spPr>
      </p:pic>
      <p:sp>
        <p:nvSpPr>
          <p:cNvPr id="3" name="Rectangle 2"/>
          <p:cNvSpPr/>
          <p:nvPr/>
        </p:nvSpPr>
        <p:spPr>
          <a:xfrm>
            <a:off x="-270957" y="707205"/>
            <a:ext cx="12680575" cy="3046988"/>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XÂY DỰNG </a:t>
            </a:r>
            <a:endPar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MÔI TR</a:t>
            </a:r>
            <a:r>
              <a:rPr kumimoji="0" lang="vi-VN"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Ư</a:t>
            </a:r>
            <a:r>
              <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ỜNG HỌC Đ</a:t>
            </a:r>
            <a:r>
              <a:rPr kumimoji="0" lang="vi-VN"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Ư</a:t>
            </a:r>
            <a:r>
              <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ỜNG </a:t>
            </a:r>
            <a:endPar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HẠNH PHÚC, AN TOÀN, </a:t>
            </a:r>
            <a:endPar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THÂN THIỆN VÀ VĂN MINH.</a:t>
            </a:r>
            <a:endPar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endParaRPr>
          </a:p>
        </p:txBody>
      </p:sp>
      <p:pic>
        <p:nvPicPr>
          <p:cNvPr id="70661" name="Picture 5" descr="POINSET2"/>
          <p:cNvPicPr>
            <a:picLocks noChangeAspect="1"/>
          </p:cNvPicPr>
          <p:nvPr/>
        </p:nvPicPr>
        <p:blipFill>
          <a:blip r:embed="rId2"/>
          <a:stretch>
            <a:fillRect/>
          </a:stretch>
        </p:blipFill>
        <p:spPr>
          <a:xfrm rot="5400000" flipV="1">
            <a:off x="152400" y="-103187"/>
            <a:ext cx="1171575" cy="1476375"/>
          </a:xfrm>
          <a:prstGeom prst="rect">
            <a:avLst/>
          </a:prstGeom>
          <a:noFill/>
          <a:ln w="9525">
            <a:noFill/>
          </a:ln>
        </p:spPr>
      </p:pic>
      <p:pic>
        <p:nvPicPr>
          <p:cNvPr id="70662" name="Picture 5" descr="POINSET2"/>
          <p:cNvPicPr>
            <a:picLocks noChangeAspect="1"/>
          </p:cNvPicPr>
          <p:nvPr/>
        </p:nvPicPr>
        <p:blipFill>
          <a:blip r:embed="rId2"/>
          <a:stretch>
            <a:fillRect/>
          </a:stretch>
        </p:blipFill>
        <p:spPr>
          <a:xfrm rot="5400000">
            <a:off x="10848975" y="-63500"/>
            <a:ext cx="1243013" cy="1443038"/>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5" descr="POINSET2"/>
          <p:cNvPicPr>
            <a:picLocks noChangeAspect="1"/>
          </p:cNvPicPr>
          <p:nvPr/>
        </p:nvPicPr>
        <p:blipFill>
          <a:blip r:embed="rId1"/>
          <a:stretch>
            <a:fillRect/>
          </a:stretch>
        </p:blipFill>
        <p:spPr>
          <a:xfrm rot="5400000">
            <a:off x="10599738" y="-7937"/>
            <a:ext cx="1243012" cy="1443037"/>
          </a:xfrm>
          <a:prstGeom prst="rect">
            <a:avLst/>
          </a:prstGeom>
          <a:noFill/>
          <a:ln w="9525">
            <a:noFill/>
          </a:ln>
        </p:spPr>
      </p:pic>
      <p:pic>
        <p:nvPicPr>
          <p:cNvPr id="22531" name="Picture 6" descr="POINSET3"/>
          <p:cNvPicPr>
            <a:picLocks noChangeAspect="1"/>
          </p:cNvPicPr>
          <p:nvPr/>
        </p:nvPicPr>
        <p:blipFill>
          <a:blip r:embed="rId2"/>
          <a:stretch>
            <a:fillRect/>
          </a:stretch>
        </p:blipFill>
        <p:spPr>
          <a:xfrm>
            <a:off x="9983788" y="5260975"/>
            <a:ext cx="2139950" cy="1597025"/>
          </a:xfrm>
          <a:prstGeom prst="rect">
            <a:avLst/>
          </a:prstGeom>
          <a:noFill/>
          <a:ln w="9525">
            <a:noFill/>
          </a:ln>
        </p:spPr>
      </p:pic>
      <p:pic>
        <p:nvPicPr>
          <p:cNvPr id="22532" name="Picture 5" descr="POINSET2"/>
          <p:cNvPicPr>
            <a:picLocks noChangeAspect="1"/>
          </p:cNvPicPr>
          <p:nvPr/>
        </p:nvPicPr>
        <p:blipFill>
          <a:blip r:embed="rId1"/>
          <a:stretch>
            <a:fillRect/>
          </a:stretch>
        </p:blipFill>
        <p:spPr>
          <a:xfrm rot="5400000" flipV="1">
            <a:off x="393700" y="-60325"/>
            <a:ext cx="1171575" cy="1476375"/>
          </a:xfrm>
          <a:prstGeom prst="rect">
            <a:avLst/>
          </a:prstGeom>
          <a:noFill/>
          <a:ln w="9525">
            <a:noFill/>
          </a:ln>
        </p:spPr>
      </p:pic>
      <p:sp>
        <p:nvSpPr>
          <p:cNvPr id="9" name="Rectangle 8"/>
          <p:cNvSpPr/>
          <p:nvPr/>
        </p:nvSpPr>
        <p:spPr>
          <a:xfrm>
            <a:off x="1242274" y="0"/>
            <a:ext cx="9978887" cy="2585323"/>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BÀI </a:t>
            </a:r>
            <a:r>
              <a:rPr kumimoji="0" lang="en-US" sz="3600" b="1" i="0" u="none" strike="noStrike" kern="1200" cap="none" spc="0" normalizeH="0" baseline="0" noProof="0" dirty="0"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5</a:t>
            </a:r>
            <a:endPar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50000"/>
              </a:lnSpc>
              <a:spcBef>
                <a:spcPts val="0"/>
              </a:spcBef>
              <a:spcAft>
                <a:spcPts val="0"/>
              </a:spcAft>
              <a:buClrTx/>
              <a:buSzTx/>
              <a:buFontTx/>
              <a:buNone/>
              <a:defRPr/>
            </a:pPr>
            <a:r>
              <a:rPr kumimoji="0" lang="en-US" sz="3600" b="1" i="0" u="none" strike="noStrike" kern="1200" cap="none" spc="0" normalizeH="0" baseline="0" noProof="0" dirty="0"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VỊ TRÍ TRÁI ĐẤT TRONG HỆ MẶT TRỜI.</a:t>
            </a:r>
            <a:endParaRPr kumimoji="0" lang="en-US" sz="3600" b="1" i="0" u="none" strike="noStrike" kern="1200" cap="none" spc="0" normalizeH="0" baseline="0" noProof="0" dirty="0"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50000"/>
              </a:lnSpc>
              <a:spcBef>
                <a:spcPts val="0"/>
              </a:spcBef>
              <a:spcAft>
                <a:spcPts val="0"/>
              </a:spcAft>
              <a:buClrTx/>
              <a:buSzTx/>
              <a:buFontTx/>
              <a:buNone/>
              <a:defRPr/>
            </a:pPr>
            <a:r>
              <a:rPr kumimoji="0" lang="en-US" sz="3600" b="1" i="0" u="none" strike="noStrike" kern="1200" cap="none" spc="0" normalizeH="0" baseline="0" noProof="0" dirty="0"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HÌNH DẠNG, KÍCH THƯỚC CỦA TRÁI ĐẤT</a:t>
            </a:r>
            <a:endPar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22534" name="Picture 11" descr="POINSET2"/>
          <p:cNvPicPr>
            <a:picLocks noChangeAspect="1"/>
          </p:cNvPicPr>
          <p:nvPr/>
        </p:nvPicPr>
        <p:blipFill>
          <a:blip r:embed="rId1"/>
          <a:stretch>
            <a:fillRect/>
          </a:stretch>
        </p:blipFill>
        <p:spPr>
          <a:xfrm rot="-5400000">
            <a:off x="238125" y="5337175"/>
            <a:ext cx="1243013" cy="1443038"/>
          </a:xfrm>
          <a:prstGeom prst="rect">
            <a:avLst/>
          </a:prstGeom>
          <a:noFill/>
          <a:ln w="9525">
            <a:noFill/>
          </a:ln>
        </p:spPr>
      </p:pic>
      <p:pic>
        <p:nvPicPr>
          <p:cNvPr id="22535" name="Picture 2"/>
          <p:cNvPicPr>
            <a:picLocks noChangeAspect="1"/>
          </p:cNvPicPr>
          <p:nvPr/>
        </p:nvPicPr>
        <p:blipFill>
          <a:blip r:embed="rId3"/>
          <a:stretch>
            <a:fillRect/>
          </a:stretch>
        </p:blipFill>
        <p:spPr>
          <a:xfrm>
            <a:off x="2190750" y="2887663"/>
            <a:ext cx="7815263" cy="3792537"/>
          </a:xfrm>
          <a:prstGeom prst="rect">
            <a:avLst/>
          </a:prstGeom>
          <a:noFill/>
          <a:ln w="9525">
            <a:noFill/>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23554" name="Picture 5" descr="POINSET2"/>
          <p:cNvPicPr>
            <a:picLocks noChangeAspect="1"/>
          </p:cNvPicPr>
          <p:nvPr/>
        </p:nvPicPr>
        <p:blipFill>
          <a:blip r:embed="rId2"/>
          <a:stretch>
            <a:fillRect/>
          </a:stretch>
        </p:blipFill>
        <p:spPr>
          <a:xfrm rot="5400000">
            <a:off x="10253663" y="265113"/>
            <a:ext cx="1243012" cy="1443037"/>
          </a:xfrm>
          <a:prstGeom prst="rect">
            <a:avLst/>
          </a:prstGeom>
          <a:noFill/>
          <a:ln w="9525">
            <a:noFill/>
          </a:ln>
        </p:spPr>
      </p:pic>
      <p:pic>
        <p:nvPicPr>
          <p:cNvPr id="23555" name="Picture 6" descr="POINSET3"/>
          <p:cNvPicPr>
            <a:picLocks noChangeAspect="1"/>
          </p:cNvPicPr>
          <p:nvPr/>
        </p:nvPicPr>
        <p:blipFill>
          <a:blip r:embed="rId3"/>
          <a:stretch>
            <a:fillRect/>
          </a:stretch>
        </p:blipFill>
        <p:spPr>
          <a:xfrm>
            <a:off x="9983788" y="5260975"/>
            <a:ext cx="2139950" cy="1597025"/>
          </a:xfrm>
          <a:prstGeom prst="rect">
            <a:avLst/>
          </a:prstGeom>
          <a:noFill/>
          <a:ln w="9525">
            <a:noFill/>
          </a:ln>
        </p:spPr>
      </p:pic>
      <p:pic>
        <p:nvPicPr>
          <p:cNvPr id="23556" name="Picture 5" descr="POINSET2"/>
          <p:cNvPicPr>
            <a:picLocks noChangeAspect="1"/>
          </p:cNvPicPr>
          <p:nvPr/>
        </p:nvPicPr>
        <p:blipFill>
          <a:blip r:embed="rId2"/>
          <a:stretch>
            <a:fillRect/>
          </a:stretch>
        </p:blipFill>
        <p:spPr>
          <a:xfrm rot="5400000" flipV="1">
            <a:off x="819150" y="322263"/>
            <a:ext cx="1171575" cy="1476375"/>
          </a:xfrm>
          <a:prstGeom prst="rect">
            <a:avLst/>
          </a:prstGeom>
          <a:noFill/>
          <a:ln w="9525">
            <a:noFill/>
          </a:ln>
        </p:spPr>
      </p:pic>
      <p:sp>
        <p:nvSpPr>
          <p:cNvPr id="9" name="Rectangle 8"/>
          <p:cNvSpPr/>
          <p:nvPr/>
        </p:nvSpPr>
        <p:spPr>
          <a:xfrm>
            <a:off x="1201806" y="517056"/>
            <a:ext cx="9978887" cy="2585323"/>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BÀI </a:t>
            </a:r>
            <a:r>
              <a:rPr kumimoji="0" lang="en-US" sz="3600" b="1" i="0" u="none" strike="noStrike" kern="1200" cap="none" spc="0" normalizeH="0" baseline="0" noProof="0" dirty="0"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5</a:t>
            </a:r>
            <a:endPar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50000"/>
              </a:lnSpc>
              <a:spcBef>
                <a:spcPts val="0"/>
              </a:spcBef>
              <a:spcAft>
                <a:spcPts val="0"/>
              </a:spcAft>
              <a:buClrTx/>
              <a:buSzTx/>
              <a:buFontTx/>
              <a:buNone/>
              <a:defRPr/>
            </a:pPr>
            <a:r>
              <a:rPr kumimoji="0" lang="en-US" sz="3600" b="1" i="0" u="none" strike="noStrike" kern="1200" cap="none" spc="0" normalizeH="0" baseline="0" noProof="0" dirty="0"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VỊ TRÍ TRÁI ĐẤT TRONG HỆ MẶT TRỜI.</a:t>
            </a:r>
            <a:endParaRPr kumimoji="0" lang="en-US" sz="3600" b="1" i="0" u="none" strike="noStrike" kern="1200" cap="none" spc="0" normalizeH="0" baseline="0" noProof="0" dirty="0"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50000"/>
              </a:lnSpc>
              <a:spcBef>
                <a:spcPts val="0"/>
              </a:spcBef>
              <a:spcAft>
                <a:spcPts val="0"/>
              </a:spcAft>
              <a:buClrTx/>
              <a:buSzTx/>
              <a:buFontTx/>
              <a:buNone/>
              <a:defRPr/>
            </a:pPr>
            <a:r>
              <a:rPr kumimoji="0" lang="en-US" sz="3600" b="1" i="0" u="none" strike="noStrike" kern="1200" cap="none" spc="0" normalizeH="0" baseline="0" noProof="0" dirty="0"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HÌNH DẠNG, KÍCH THƯỚC CỦA TRÁI ĐẤT</a:t>
            </a:r>
            <a:endPar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p:txBody>
      </p:sp>
      <p:cxnSp>
        <p:nvCxnSpPr>
          <p:cNvPr id="10" name="Straight Arrow Connector 9"/>
          <p:cNvCxnSpPr>
            <a:endCxn id="14" idx="0"/>
          </p:cNvCxnSpPr>
          <p:nvPr/>
        </p:nvCxnSpPr>
        <p:spPr>
          <a:xfrm flipH="1">
            <a:off x="3990975" y="2887663"/>
            <a:ext cx="2200275" cy="10207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Flowchart: Terminator 13"/>
          <p:cNvSpPr/>
          <p:nvPr/>
        </p:nvSpPr>
        <p:spPr>
          <a:xfrm>
            <a:off x="2063750" y="3908425"/>
            <a:ext cx="3854450" cy="1241425"/>
          </a:xfrm>
          <a:prstGeom prst="flowChartTerminator">
            <a:avLst/>
          </a:prstGeom>
          <a:solidFill>
            <a:srgbClr val="FFCCCC"/>
          </a:solidFill>
        </p:spPr>
        <p:style>
          <a:lnRef idx="1">
            <a:schemeClr val="accent6"/>
          </a:lnRef>
          <a:fillRef idx="2">
            <a:schemeClr val="accent6"/>
          </a:fillRef>
          <a:effectRef idx="1">
            <a:schemeClr val="accent6"/>
          </a:effectRef>
          <a:fontRef idx="minor">
            <a:schemeClr val="dk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1" algn="ctr" eaLnBrk="1" hangingPunct="1">
              <a:buNone/>
            </a:pPr>
            <a:r>
              <a:rPr sz="2000" b="1" dirty="0">
                <a:solidFill>
                  <a:srgbClr val="C00000"/>
                </a:solidFill>
                <a:latin typeface="Times New Roman" panose="02020603050405020304" pitchFamily="18" charset="0"/>
                <a:cs typeface="Times New Roman" panose="02020603050405020304" pitchFamily="18" charset="0"/>
              </a:rPr>
              <a:t>VỊ TRÍ TRÁI ĐẤT TRONG HỆ MẶT TRỜI</a:t>
            </a:r>
            <a:endParaRPr sz="2000" dirty="0">
              <a:solidFill>
                <a:srgbClr val="0000FF"/>
              </a:solidFill>
              <a:latin typeface="Times New Roman" panose="02020603050405020304" pitchFamily="18" charset="0"/>
              <a:ea typeface="Times New Roman" panose="02020603050405020304" pitchFamily="18" charset="0"/>
            </a:endParaRPr>
          </a:p>
        </p:txBody>
      </p:sp>
      <p:cxnSp>
        <p:nvCxnSpPr>
          <p:cNvPr id="33" name="Straight Arrow Connector 32"/>
          <p:cNvCxnSpPr>
            <a:endCxn id="40" idx="0"/>
          </p:cNvCxnSpPr>
          <p:nvPr/>
        </p:nvCxnSpPr>
        <p:spPr>
          <a:xfrm>
            <a:off x="6191250" y="2887663"/>
            <a:ext cx="2239963" cy="10207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Flowchart: Terminator 39"/>
          <p:cNvSpPr/>
          <p:nvPr/>
        </p:nvSpPr>
        <p:spPr>
          <a:xfrm>
            <a:off x="6607175" y="3908425"/>
            <a:ext cx="3649663" cy="1252538"/>
          </a:xfrm>
          <a:prstGeom prst="flowChartTerminator">
            <a:avLst/>
          </a:prstGeom>
          <a:solidFill>
            <a:srgbClr val="FFCCCC"/>
          </a:solidFill>
        </p:spPr>
        <p:style>
          <a:lnRef idx="1">
            <a:schemeClr val="accent6"/>
          </a:lnRef>
          <a:fillRef idx="2">
            <a:schemeClr val="accent6"/>
          </a:fillRef>
          <a:effectRef idx="1">
            <a:schemeClr val="accent6"/>
          </a:effectRef>
          <a:fontRef idx="minor">
            <a:schemeClr val="dk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1" algn="ctr" eaLnBrk="1" hangingPunct="1">
              <a:buNone/>
            </a:pPr>
            <a:r>
              <a:rPr sz="2000" b="1" dirty="0">
                <a:solidFill>
                  <a:srgbClr val="C00000"/>
                </a:solidFill>
                <a:latin typeface="Times New Roman" panose="02020603050405020304" pitchFamily="18" charset="0"/>
                <a:cs typeface="Times New Roman" panose="02020603050405020304" pitchFamily="18" charset="0"/>
              </a:rPr>
              <a:t>HÌNH DẠNG VÀ KÍCH THƯỚC TRÁI ĐẤT</a:t>
            </a:r>
            <a:endParaRPr sz="2000" dirty="0">
              <a:solidFill>
                <a:srgbClr val="0000FF"/>
              </a:solidFill>
              <a:latin typeface="Times New Roman" panose="02020603050405020304" pitchFamily="18" charset="0"/>
              <a:ea typeface="Times New Roman" panose="02020603050405020304" pitchFamily="18" charset="0"/>
            </a:endParaRPr>
          </a:p>
        </p:txBody>
      </p:sp>
      <p:pic>
        <p:nvPicPr>
          <p:cNvPr id="23562" name="Picture 11" descr="POINSET2"/>
          <p:cNvPicPr>
            <a:picLocks noChangeAspect="1"/>
          </p:cNvPicPr>
          <p:nvPr/>
        </p:nvPicPr>
        <p:blipFill>
          <a:blip r:embed="rId2"/>
          <a:stretch>
            <a:fillRect/>
          </a:stretch>
        </p:blipFill>
        <p:spPr>
          <a:xfrm rot="-5400000">
            <a:off x="766763" y="4678363"/>
            <a:ext cx="1243012" cy="1443037"/>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circle(in)">
                                      <p:cBhvr>
                                        <p:cTn id="17" dur="2000"/>
                                        <p:tgtEl>
                                          <p:spTgt spid="33"/>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circle(in)">
                                      <p:cBhvr>
                                        <p:cTn id="20"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8"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24579" name="Picture 5" descr="POINSET2"/>
          <p:cNvPicPr>
            <a:picLocks noChangeAspect="1"/>
          </p:cNvPicPr>
          <p:nvPr/>
        </p:nvPicPr>
        <p:blipFill>
          <a:blip r:embed="rId1"/>
          <a:stretch>
            <a:fillRect/>
          </a:stretch>
        </p:blipFill>
        <p:spPr>
          <a:xfrm rot="5400000" flipV="1">
            <a:off x="425450" y="25400"/>
            <a:ext cx="1171575" cy="1476375"/>
          </a:xfrm>
          <a:prstGeom prst="rect">
            <a:avLst/>
          </a:prstGeom>
          <a:noFill/>
          <a:ln w="9525">
            <a:noFill/>
          </a:ln>
        </p:spPr>
      </p:pic>
      <p:sp>
        <p:nvSpPr>
          <p:cNvPr id="7" name="Rectangle 6"/>
          <p:cNvSpPr/>
          <p:nvPr/>
        </p:nvSpPr>
        <p:spPr>
          <a:xfrm>
            <a:off x="980659" y="92156"/>
            <a:ext cx="10204174" cy="923330"/>
          </a:xfrm>
          <a:prstGeom prst="rect">
            <a:avLst/>
          </a:prstGeom>
          <a:noFill/>
        </p:spPr>
        <p:txBody>
          <a:bodyPr>
            <a:spAutoFit/>
          </a:body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I. VỊ TRÍ TRÁI ĐẤT TRONG HỆ MẶT TRỜI</a:t>
            </a:r>
            <a:endPar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24581"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24582" name="Picture 6" descr="Diagram&#10;&#10;Description automatically generated"/>
          <p:cNvPicPr>
            <a:picLocks noChangeAspect="1"/>
          </p:cNvPicPr>
          <p:nvPr/>
        </p:nvPicPr>
        <p:blipFill>
          <a:blip r:embed="rId2"/>
          <a:srcRect b="8304"/>
          <a:stretch>
            <a:fillRect/>
          </a:stretch>
        </p:blipFill>
        <p:spPr>
          <a:xfrm>
            <a:off x="10761663" y="5438775"/>
            <a:ext cx="1296987" cy="1282700"/>
          </a:xfrm>
          <a:prstGeom prst="rect">
            <a:avLst/>
          </a:prstGeom>
          <a:noFill/>
          <a:ln w="9525">
            <a:noFill/>
          </a:ln>
        </p:spPr>
      </p:pic>
      <p:pic>
        <p:nvPicPr>
          <p:cNvPr id="24583" name="Picture 9"/>
          <p:cNvPicPr>
            <a:picLocks noChangeAspect="1"/>
          </p:cNvPicPr>
          <p:nvPr/>
        </p:nvPicPr>
        <p:blipFill>
          <a:blip r:embed="rId3"/>
          <a:stretch>
            <a:fillRect/>
          </a:stretch>
        </p:blipFill>
        <p:spPr>
          <a:xfrm>
            <a:off x="1312863" y="1158875"/>
            <a:ext cx="9448800" cy="5521325"/>
          </a:xfrm>
          <a:prstGeom prst="rect">
            <a:avLst/>
          </a:prstGeom>
          <a:noFill/>
          <a:ln w="9525">
            <a:noFill/>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2" name="Picture 5" descr="POINSET2"/>
          <p:cNvPicPr>
            <a:picLocks noChangeAspect="1"/>
          </p:cNvPicPr>
          <p:nvPr/>
        </p:nvPicPr>
        <p:blipFill>
          <a:blip r:embed="rId1"/>
          <a:stretch>
            <a:fillRect/>
          </a:stretch>
        </p:blipFill>
        <p:spPr>
          <a:xfrm rot="5400000">
            <a:off x="10721975" y="74613"/>
            <a:ext cx="1241425" cy="1443037"/>
          </a:xfrm>
          <a:prstGeom prst="rect">
            <a:avLst/>
          </a:prstGeom>
          <a:noFill/>
          <a:ln w="9525">
            <a:noFill/>
          </a:ln>
        </p:spPr>
      </p:pic>
      <p:pic>
        <p:nvPicPr>
          <p:cNvPr id="25603" name="Picture 5" descr="POINSET2"/>
          <p:cNvPicPr>
            <a:picLocks noChangeAspect="1"/>
          </p:cNvPicPr>
          <p:nvPr/>
        </p:nvPicPr>
        <p:blipFill>
          <a:blip r:embed="rId1"/>
          <a:stretch>
            <a:fillRect/>
          </a:stretch>
        </p:blipFill>
        <p:spPr>
          <a:xfrm rot="5400000" flipV="1">
            <a:off x="311150" y="57150"/>
            <a:ext cx="1171575" cy="1477963"/>
          </a:xfrm>
          <a:prstGeom prst="rect">
            <a:avLst/>
          </a:prstGeom>
          <a:noFill/>
          <a:ln w="9525">
            <a:noFill/>
          </a:ln>
        </p:spPr>
      </p:pic>
      <p:pic>
        <p:nvPicPr>
          <p:cNvPr id="25604"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25605" name="Picture 6" descr="Diagram&#10;&#10;Description automatically generated"/>
          <p:cNvPicPr>
            <a:picLocks noChangeAspect="1"/>
          </p:cNvPicPr>
          <p:nvPr/>
        </p:nvPicPr>
        <p:blipFill>
          <a:blip r:embed="rId2"/>
          <a:srcRect b="8304"/>
          <a:stretch>
            <a:fillRect/>
          </a:stretch>
        </p:blipFill>
        <p:spPr>
          <a:xfrm>
            <a:off x="10761663" y="5438775"/>
            <a:ext cx="1296987" cy="1282700"/>
          </a:xfrm>
          <a:prstGeom prst="rect">
            <a:avLst/>
          </a:prstGeom>
          <a:noFill/>
          <a:ln w="9525">
            <a:noFill/>
          </a:ln>
        </p:spPr>
      </p:pic>
      <p:pic>
        <p:nvPicPr>
          <p:cNvPr id="2" name="BÀI 5 - HỆ MẶT TRỜI.mp4">
            <a:hlinkClick r:id="" action="ppaction://media"/>
          </p:cNvPr>
          <p:cNvPicPr>
            <a:picLocks noRot="1" noChangeAspect="1"/>
          </p:cNvPicPr>
          <p:nvPr>
            <a:videoFile r:link="rId3"/>
            <p:extLst>
              <p:ext uri="{DAA4B4D4-6D71-4841-9C94-3DE7FCFB9230}">
                <p14:media xmlns:p14="http://schemas.microsoft.com/office/powerpoint/2010/main" r:link="rId4"/>
              </p:ext>
            </p:extLst>
          </p:nvPr>
        </p:nvPicPr>
        <p:blipFill>
          <a:blip r:embed="rId5"/>
          <a:stretch>
            <a:fillRect/>
          </a:stretch>
        </p:blipFill>
        <p:spPr>
          <a:xfrm>
            <a:off x="0" y="0"/>
            <a:ext cx="12192000" cy="6858000"/>
          </a:xfrm>
          <a:prstGeom prst="rect">
            <a:avLst/>
          </a:prstGeom>
          <a:noFill/>
          <a:ln w="9525">
            <a:noFill/>
          </a:ln>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6" name="Picture 5" descr="POINSET2"/>
          <p:cNvPicPr>
            <a:picLocks noChangeAspect="1"/>
          </p:cNvPicPr>
          <p:nvPr/>
        </p:nvPicPr>
        <p:blipFill>
          <a:blip r:embed="rId1"/>
          <a:stretch>
            <a:fillRect/>
          </a:stretch>
        </p:blipFill>
        <p:spPr>
          <a:xfrm rot="5400000">
            <a:off x="10721975" y="74613"/>
            <a:ext cx="1241425" cy="1443037"/>
          </a:xfrm>
          <a:prstGeom prst="rect">
            <a:avLst/>
          </a:prstGeom>
          <a:noFill/>
          <a:ln w="9525">
            <a:noFill/>
          </a:ln>
        </p:spPr>
      </p:pic>
      <p:pic>
        <p:nvPicPr>
          <p:cNvPr id="26627" name="Picture 5" descr="POINSET2"/>
          <p:cNvPicPr>
            <a:picLocks noChangeAspect="1"/>
          </p:cNvPicPr>
          <p:nvPr/>
        </p:nvPicPr>
        <p:blipFill>
          <a:blip r:embed="rId1"/>
          <a:stretch>
            <a:fillRect/>
          </a:stretch>
        </p:blipFill>
        <p:spPr>
          <a:xfrm rot="5400000" flipV="1">
            <a:off x="311150" y="57150"/>
            <a:ext cx="1171575" cy="1477963"/>
          </a:xfrm>
          <a:prstGeom prst="rect">
            <a:avLst/>
          </a:prstGeom>
          <a:noFill/>
          <a:ln w="9525">
            <a:noFill/>
          </a:ln>
        </p:spPr>
      </p:pic>
      <p:pic>
        <p:nvPicPr>
          <p:cNvPr id="26628"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26629"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pic>
        <p:nvPicPr>
          <p:cNvPr id="26630" name="Picture 8"/>
          <p:cNvPicPr>
            <a:picLocks noChangeAspect="1"/>
          </p:cNvPicPr>
          <p:nvPr/>
        </p:nvPicPr>
        <p:blipFill>
          <a:blip r:embed="rId3"/>
          <a:stretch>
            <a:fillRect/>
          </a:stretch>
        </p:blipFill>
        <p:spPr>
          <a:xfrm>
            <a:off x="1312863" y="733425"/>
            <a:ext cx="9571037" cy="5395913"/>
          </a:xfrm>
          <a:prstGeom prst="rect">
            <a:avLst/>
          </a:prstGeom>
          <a:noFill/>
          <a:ln w="9525">
            <a:noFill/>
          </a:ln>
        </p:spPr>
      </p:pic>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4063</Words>
  <Application>WPS Presentation</Application>
  <PresentationFormat>Custom</PresentationFormat>
  <Paragraphs>152</Paragraphs>
  <Slides>41</Slides>
  <Notes>50</Notes>
  <HiddenSlides>0</HiddenSlides>
  <MMClips>2</MMClips>
  <ScaleCrop>false</ScaleCrop>
  <HeadingPairs>
    <vt:vector size="6" baseType="variant">
      <vt:variant>
        <vt:lpstr>已用的字体</vt:lpstr>
      </vt:variant>
      <vt:variant>
        <vt:i4>12</vt:i4>
      </vt:variant>
      <vt:variant>
        <vt:lpstr>主题</vt:lpstr>
      </vt:variant>
      <vt:variant>
        <vt:i4>4</vt:i4>
      </vt:variant>
      <vt:variant>
        <vt:lpstr>幻灯片标题</vt:lpstr>
      </vt:variant>
      <vt:variant>
        <vt:i4>41</vt:i4>
      </vt:variant>
    </vt:vector>
  </HeadingPairs>
  <TitlesOfParts>
    <vt:vector size="57" baseType="lpstr">
      <vt:lpstr>Arial</vt:lpstr>
      <vt:lpstr>SimSun</vt:lpstr>
      <vt:lpstr>Wingdings</vt:lpstr>
      <vt:lpstr>Times New Roman</vt:lpstr>
      <vt:lpstr>Calibri</vt:lpstr>
      <vt:lpstr>Calibri Light</vt:lpstr>
      <vt:lpstr>Calibri</vt:lpstr>
      <vt:lpstr>Tahoma</vt:lpstr>
      <vt:lpstr>#9Slide03 Roboto Medium</vt:lpstr>
      <vt:lpstr>Segoe Print</vt:lpstr>
      <vt:lpstr>Microsoft YaHei</vt:lpstr>
      <vt:lpstr>Arial Unicode MS</vt:lpstr>
      <vt:lpstr>Office Theme</vt:lpstr>
      <vt:lpstr>Custom Design</vt:lpstr>
      <vt:lpstr>Default Design</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ACER</cp:lastModifiedBy>
  <cp:revision>327</cp:revision>
  <dcterms:created xsi:type="dcterms:W3CDTF">2020-12-14T06:54:00Z</dcterms:created>
  <dcterms:modified xsi:type="dcterms:W3CDTF">2024-10-16T06:21:17Z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4902C94694FF4488AE012B381E43FE43_13</vt:lpwstr>
  </property>
  <property fmtid="{D5CDD505-2E9C-101B-9397-08002B2CF9AE}" pid="3" name="KSOProductBuildVer">
    <vt:lpwstr>1033-12.2.0.18586</vt:lpwstr>
  </property>
</Properties>
</file>