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7"/>
  </p:notesMasterIdLst>
  <p:sldIdLst>
    <p:sldId id="361" r:id="rId5"/>
    <p:sldId id="455" r:id="rId6"/>
    <p:sldId id="448" r:id="rId8"/>
    <p:sldId id="327" r:id="rId9"/>
    <p:sldId id="377" r:id="rId10"/>
    <p:sldId id="456" r:id="rId11"/>
    <p:sldId id="369" r:id="rId12"/>
    <p:sldId id="450" r:id="rId13"/>
    <p:sldId id="458" r:id="rId14"/>
    <p:sldId id="464" r:id="rId15"/>
    <p:sldId id="420" r:id="rId16"/>
    <p:sldId id="382" r:id="rId17"/>
    <p:sldId id="459" r:id="rId18"/>
    <p:sldId id="465" r:id="rId19"/>
    <p:sldId id="461" r:id="rId20"/>
    <p:sldId id="466" r:id="rId21"/>
    <p:sldId id="446" r:id="rId22"/>
    <p:sldId id="396" r:id="rId23"/>
    <p:sldId id="462" r:id="rId24"/>
    <p:sldId id="454" r:id="rId25"/>
    <p:sldId id="282" r:id="rId26"/>
    <p:sldId id="308" r:id="rId27"/>
  </p:sldIdLst>
  <p:sldSz cx="12192000" cy="6858000"/>
  <p:notesSz cx="6858000" cy="9144000"/>
  <p:defaultTex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FF"/>
    <a:srgbClr val="6600CC"/>
    <a:srgbClr val="FFCC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85"/>
    <p:restoredTop sz="94660"/>
  </p:normalViewPr>
  <p:slideViewPr>
    <p:cSldViewPr snapToGrid="0" showGuides="1">
      <p:cViewPr varScale="1">
        <p:scale>
          <a:sx n="74" d="100"/>
          <a:sy n="74"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D325AB51-8C8F-411D-9CFE-5D6E39C7EEFD}" type="datetimeFigureOut">
              <a:rPr kumimoji="0" lang="en-US" sz="1200" b="0" i="0" u="none" strike="noStrike" kern="1200" cap="none" spc="0" normalizeH="0" baseline="0" noProof="0">
                <a:ln>
                  <a:noFill/>
                </a:ln>
                <a:solidFill>
                  <a:schemeClr val="tx1"/>
                </a:solidFill>
                <a:effectLst/>
                <a:uLnTx/>
                <a:uFillTx/>
                <a:latin typeface="+mn-lt"/>
                <a:ea typeface="+mn-ea"/>
                <a:cs typeface="+mn-cs"/>
              </a:rPr>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vi-VN" altLang="x-none" dirty="0"/>
              <a:t>Bấm để chỉnh sửa kiểu văn bản của Bản cái</a:t>
            </a:r>
            <a:endParaRPr lang="vi-VN" altLang="x-none" dirty="0"/>
          </a:p>
          <a:p>
            <a:pPr lvl="1"/>
            <a:r>
              <a:rPr lang="vi-VN" altLang="x-none" dirty="0"/>
              <a:t>Mức hai</a:t>
            </a:r>
            <a:endParaRPr lang="vi-VN" altLang="x-none" dirty="0"/>
          </a:p>
          <a:p>
            <a:pPr lvl="2"/>
            <a:r>
              <a:rPr lang="vi-VN" altLang="x-none" dirty="0"/>
              <a:t>Mức ba</a:t>
            </a:r>
            <a:endParaRPr lang="vi-VN" altLang="x-none" dirty="0"/>
          </a:p>
          <a:p>
            <a:pPr lvl="3"/>
            <a:r>
              <a:rPr lang="vi-VN" altLang="x-none" dirty="0"/>
              <a:t>Mức bốn</a:t>
            </a:r>
            <a:endParaRPr lang="vi-VN" altLang="x-none" dirty="0"/>
          </a:p>
          <a:p>
            <a:pPr lvl="4"/>
            <a:r>
              <a:rPr lang="vi-VN" altLang="x-none" dirty="0"/>
              <a:t>Mức năm</a:t>
            </a:r>
            <a:endParaRPr dirty="0"/>
          </a:p>
        </p:txBody>
      </p:sp>
      <p:sp>
        <p:nvSpPr>
          <p:cNvPr id="6" name="Chỗ dành sẵn cho Chân trang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Chỗ dành sẵn cho Số hiệu Bản chiếu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3795" name="Rectangle 2"/>
          <p:cNvSpPr>
            <a:spLocks noGrp="1" noRot="1" noChangeAspect="1" noTextEdit="1"/>
          </p:cNvSpPr>
          <p:nvPr>
            <p:ph type="sldImg"/>
          </p:nvPr>
        </p:nvSpPr>
        <p:spPr>
          <a:ln>
            <a:solidFill>
              <a:srgbClr val="000000">
                <a:alpha val="100000"/>
              </a:srgbClr>
            </a:solidFill>
            <a:miter lim="800000"/>
          </a:ln>
        </p:spPr>
      </p:sp>
      <p:sp>
        <p:nvSpPr>
          <p:cNvPr id="3379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3011" name="Rectangle 2"/>
          <p:cNvSpPr>
            <a:spLocks noGrp="1" noRot="1" noChangeAspect="1" noTextEdit="1"/>
          </p:cNvSpPr>
          <p:nvPr>
            <p:ph type="sldImg"/>
          </p:nvPr>
        </p:nvSpPr>
        <p:spPr>
          <a:ln>
            <a:solidFill>
              <a:srgbClr val="000000">
                <a:alpha val="100000"/>
              </a:srgbClr>
            </a:solidFill>
            <a:miter lim="800000"/>
          </a:ln>
        </p:spPr>
      </p:sp>
      <p:sp>
        <p:nvSpPr>
          <p:cNvPr id="4301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4035" name="Rectangle 2"/>
          <p:cNvSpPr>
            <a:spLocks noGrp="1" noRot="1" noChangeAspect="1" noTextEdit="1"/>
          </p:cNvSpPr>
          <p:nvPr>
            <p:ph type="sldImg"/>
          </p:nvPr>
        </p:nvSpPr>
        <p:spPr>
          <a:ln>
            <a:solidFill>
              <a:srgbClr val="000000">
                <a:alpha val="100000"/>
              </a:srgbClr>
            </a:solidFill>
            <a:miter lim="800000"/>
          </a:ln>
        </p:spPr>
      </p:sp>
      <p:sp>
        <p:nvSpPr>
          <p:cNvPr id="4403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5059" name="Rectangle 2"/>
          <p:cNvSpPr>
            <a:spLocks noGrp="1" noRot="1" noChangeAspect="1" noTextEdit="1"/>
          </p:cNvSpPr>
          <p:nvPr>
            <p:ph type="sldImg"/>
          </p:nvPr>
        </p:nvSpPr>
        <p:spPr>
          <a:ln>
            <a:solidFill>
              <a:srgbClr val="000000">
                <a:alpha val="100000"/>
              </a:srgbClr>
            </a:solidFill>
            <a:miter lim="800000"/>
          </a:ln>
        </p:spPr>
      </p:sp>
      <p:sp>
        <p:nvSpPr>
          <p:cNvPr id="4506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6083" name="Rectangle 2"/>
          <p:cNvSpPr>
            <a:spLocks noGrp="1" noRot="1" noChangeAspect="1" noTextEdit="1"/>
          </p:cNvSpPr>
          <p:nvPr>
            <p:ph type="sldImg"/>
          </p:nvPr>
        </p:nvSpPr>
        <p:spPr>
          <a:ln>
            <a:solidFill>
              <a:srgbClr val="000000">
                <a:alpha val="100000"/>
              </a:srgbClr>
            </a:solidFill>
            <a:miter lim="800000"/>
          </a:ln>
        </p:spPr>
      </p:sp>
      <p:sp>
        <p:nvSpPr>
          <p:cNvPr id="4608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7107" name="Rectangle 2"/>
          <p:cNvSpPr>
            <a:spLocks noGrp="1" noRot="1" noChangeAspect="1" noTextEdit="1"/>
          </p:cNvSpPr>
          <p:nvPr>
            <p:ph type="sldImg"/>
          </p:nvPr>
        </p:nvSpPr>
        <p:spPr>
          <a:ln>
            <a:solidFill>
              <a:srgbClr val="000000">
                <a:alpha val="100000"/>
              </a:srgbClr>
            </a:solidFill>
            <a:miter lim="800000"/>
          </a:ln>
        </p:spPr>
      </p:sp>
      <p:sp>
        <p:nvSpPr>
          <p:cNvPr id="4710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9155" name="Rectangle 2"/>
          <p:cNvSpPr>
            <a:spLocks noGrp="1" noRot="1" noChangeAspect="1" noTextEdit="1"/>
          </p:cNvSpPr>
          <p:nvPr>
            <p:ph type="sldImg"/>
          </p:nvPr>
        </p:nvSpPr>
        <p:spPr>
          <a:ln>
            <a:solidFill>
              <a:srgbClr val="000000">
                <a:alpha val="100000"/>
              </a:srgbClr>
            </a:solidFill>
            <a:miter lim="800000"/>
          </a:ln>
        </p:spPr>
      </p:sp>
      <p:sp>
        <p:nvSpPr>
          <p:cNvPr id="4915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0179" name="Rectangle 2"/>
          <p:cNvSpPr>
            <a:spLocks noGrp="1" noRot="1" noChangeAspect="1" noTextEdit="1"/>
          </p:cNvSpPr>
          <p:nvPr>
            <p:ph type="sldImg"/>
          </p:nvPr>
        </p:nvSpPr>
        <p:spPr>
          <a:ln>
            <a:solidFill>
              <a:srgbClr val="000000">
                <a:alpha val="100000"/>
              </a:srgbClr>
            </a:solidFill>
            <a:miter lim="800000"/>
          </a:ln>
        </p:spPr>
      </p:sp>
      <p:sp>
        <p:nvSpPr>
          <p:cNvPr id="5018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1203" name="Rectangle 2"/>
          <p:cNvSpPr>
            <a:spLocks noGrp="1" noRot="1" noChangeAspect="1" noTextEdit="1"/>
          </p:cNvSpPr>
          <p:nvPr>
            <p:ph type="sldImg"/>
          </p:nvPr>
        </p:nvSpPr>
        <p:spPr>
          <a:ln>
            <a:solidFill>
              <a:srgbClr val="000000">
                <a:alpha val="100000"/>
              </a:srgbClr>
            </a:solidFill>
            <a:miter lim="800000"/>
          </a:ln>
        </p:spPr>
      </p:sp>
      <p:sp>
        <p:nvSpPr>
          <p:cNvPr id="5120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Slide Image Placeholder 1"/>
          <p:cNvSpPr>
            <a:spLocks noGrp="1" noRot="1" noChangeAspect="1" noTextEdit="1"/>
          </p:cNvSpPr>
          <p:nvPr>
            <p:ph type="sldImg"/>
          </p:nvPr>
        </p:nvSpPr>
        <p:spPr>
          <a:ln>
            <a:solidFill>
              <a:srgbClr val="000000">
                <a:alpha val="100000"/>
              </a:srgbClr>
            </a:solidFill>
            <a:miter lim="800000"/>
          </a:ln>
        </p:spPr>
      </p:sp>
      <p:sp>
        <p:nvSpPr>
          <p:cNvPr id="52227"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52228"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rPr>
            </a:fld>
            <a:endParaRPr lang="en-US" alt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4819" name="Rectangle 2"/>
          <p:cNvSpPr>
            <a:spLocks noGrp="1" noRot="1" noChangeAspect="1" noTextEdit="1"/>
          </p:cNvSpPr>
          <p:nvPr>
            <p:ph type="sldImg"/>
          </p:nvPr>
        </p:nvSpPr>
        <p:spPr>
          <a:ln>
            <a:solidFill>
              <a:srgbClr val="000000">
                <a:alpha val="100000"/>
              </a:srgbClr>
            </a:solidFill>
            <a:miter lim="800000"/>
          </a:ln>
        </p:spPr>
      </p:sp>
      <p:sp>
        <p:nvSpPr>
          <p:cNvPr id="3482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5843" name="Rectangle 2"/>
          <p:cNvSpPr>
            <a:spLocks noGrp="1" noRot="1" noChangeAspect="1" noTextEdit="1"/>
          </p:cNvSpPr>
          <p:nvPr>
            <p:ph type="sldImg"/>
          </p:nvPr>
        </p:nvSpPr>
        <p:spPr>
          <a:ln>
            <a:solidFill>
              <a:srgbClr val="000000">
                <a:alpha val="100000"/>
              </a:srgbClr>
            </a:solidFill>
            <a:miter lim="800000"/>
          </a:ln>
        </p:spPr>
      </p:sp>
      <p:sp>
        <p:nvSpPr>
          <p:cNvPr id="3584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6867" name="Rectangle 2"/>
          <p:cNvSpPr>
            <a:spLocks noGrp="1" noRot="1" noChangeAspect="1" noTextEdit="1"/>
          </p:cNvSpPr>
          <p:nvPr>
            <p:ph type="sldImg"/>
          </p:nvPr>
        </p:nvSpPr>
        <p:spPr>
          <a:ln>
            <a:solidFill>
              <a:srgbClr val="000000">
                <a:alpha val="100000"/>
              </a:srgbClr>
            </a:solidFill>
            <a:miter lim="800000"/>
          </a:ln>
        </p:spPr>
      </p:sp>
      <p:sp>
        <p:nvSpPr>
          <p:cNvPr id="3686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7891" name="Rectangle 2"/>
          <p:cNvSpPr>
            <a:spLocks noGrp="1" noRot="1" noChangeAspect="1" noTextEdit="1"/>
          </p:cNvSpPr>
          <p:nvPr>
            <p:ph type="sldImg"/>
          </p:nvPr>
        </p:nvSpPr>
        <p:spPr>
          <a:ln>
            <a:solidFill>
              <a:srgbClr val="000000">
                <a:alpha val="100000"/>
              </a:srgbClr>
            </a:solidFill>
            <a:miter lim="800000"/>
          </a:ln>
        </p:spPr>
      </p:sp>
      <p:sp>
        <p:nvSpPr>
          <p:cNvPr id="3789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8915" name="Rectangle 2"/>
          <p:cNvSpPr>
            <a:spLocks noGrp="1" noRot="1" noChangeAspect="1" noTextEdit="1"/>
          </p:cNvSpPr>
          <p:nvPr>
            <p:ph type="sldImg"/>
          </p:nvPr>
        </p:nvSpPr>
        <p:spPr>
          <a:ln>
            <a:solidFill>
              <a:srgbClr val="000000">
                <a:alpha val="100000"/>
              </a:srgbClr>
            </a:solidFill>
            <a:miter lim="800000"/>
          </a:ln>
        </p:spPr>
      </p:sp>
      <p:sp>
        <p:nvSpPr>
          <p:cNvPr id="3891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9939" name="Rectangle 2"/>
          <p:cNvSpPr>
            <a:spLocks noGrp="1" noRot="1" noChangeAspect="1" noTextEdit="1"/>
          </p:cNvSpPr>
          <p:nvPr>
            <p:ph type="sldImg"/>
          </p:nvPr>
        </p:nvSpPr>
        <p:spPr>
          <a:ln>
            <a:solidFill>
              <a:srgbClr val="000000">
                <a:alpha val="100000"/>
              </a:srgbClr>
            </a:solidFill>
            <a:miter lim="800000"/>
          </a:ln>
        </p:spPr>
      </p:sp>
      <p:sp>
        <p:nvSpPr>
          <p:cNvPr id="3994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0963" name="Rectangle 2"/>
          <p:cNvSpPr>
            <a:spLocks noGrp="1" noRot="1" noChangeAspect="1" noTextEdit="1"/>
          </p:cNvSpPr>
          <p:nvPr>
            <p:ph type="sldImg"/>
          </p:nvPr>
        </p:nvSpPr>
        <p:spPr>
          <a:ln>
            <a:solidFill>
              <a:srgbClr val="000000">
                <a:alpha val="100000"/>
              </a:srgbClr>
            </a:solidFill>
            <a:miter lim="800000"/>
          </a:ln>
        </p:spPr>
      </p:sp>
      <p:sp>
        <p:nvSpPr>
          <p:cNvPr id="4096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1987" name="Rectangle 2"/>
          <p:cNvSpPr>
            <a:spLocks noGrp="1" noRot="1" noChangeAspect="1" noTextEdit="1"/>
          </p:cNvSpPr>
          <p:nvPr>
            <p:ph type="sldImg"/>
          </p:nvPr>
        </p:nvSpPr>
        <p:spPr>
          <a:ln>
            <a:solidFill>
              <a:srgbClr val="000000">
                <a:alpha val="100000"/>
              </a:srgbClr>
            </a:solidFill>
            <a:miter lim="800000"/>
          </a:ln>
        </p:spPr>
      </p:sp>
      <p:sp>
        <p:nvSpPr>
          <p:cNvPr id="4198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59113BEB-489F-42D9-95BD-27F0231F46C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59113BEB-489F-42D9-95BD-27F0231F46C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59113BEB-489F-42D9-95BD-27F0231F46C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E292DC2-16A8-4F0A-B4A8-5950911FED3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E292DC2-16A8-4F0A-B4A8-5950911FED3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E292DC2-16A8-4F0A-B4A8-5950911FED3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E292DC2-16A8-4F0A-B4A8-5950911FED3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E292DC2-16A8-4F0A-B4A8-5950911FED3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E292DC2-16A8-4F0A-B4A8-5950911FED3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E292DC2-16A8-4F0A-B4A8-5950911FED3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E292DC2-16A8-4F0A-B4A8-5950911FED3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59113BEB-489F-42D9-95BD-27F0231F46C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E292DC2-16A8-4F0A-B4A8-5950911FED3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E292DC2-16A8-4F0A-B4A8-5950911FED3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E292DC2-16A8-4F0A-B4A8-5950911FED3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42925" indent="0" algn="ctr">
              <a:buNone/>
              <a:defRPr/>
            </a:lvl2pPr>
            <a:lvl3pPr marL="1085215" indent="0" algn="ctr">
              <a:buNone/>
              <a:defRPr/>
            </a:lvl3pPr>
            <a:lvl4pPr marL="1628140" indent="0" algn="ctr">
              <a:buNone/>
              <a:defRPr/>
            </a:lvl4pPr>
            <a:lvl5pPr marL="2171065" indent="0" algn="ctr">
              <a:buNone/>
              <a:defRPr/>
            </a:lvl5pPr>
            <a:lvl6pPr marL="2713990" indent="0" algn="ctr">
              <a:buNone/>
              <a:defRPr/>
            </a:lvl6pPr>
            <a:lvl7pPr marL="3256280" indent="0" algn="ctr">
              <a:buNone/>
              <a:defRPr/>
            </a:lvl7pPr>
            <a:lvl8pPr marL="3799205" indent="0" algn="ctr">
              <a:buNone/>
              <a:defRPr/>
            </a:lvl8pPr>
            <a:lvl9pPr marL="434213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0"/>
            <a:ext cx="10363200" cy="1362075"/>
          </a:xfrm>
        </p:spPr>
        <p:txBody>
          <a:bodyPr anchor="t"/>
          <a:lstStyle>
            <a:lvl1pPr algn="l">
              <a:defRPr sz="4725" b="1" cap="all"/>
            </a:lvl1pPr>
          </a:lstStyle>
          <a:p>
            <a:r>
              <a:rPr lang="en-US"/>
              <a:t>Click to edit Master title style</a:t>
            </a:r>
            <a:endParaRPr lang="en-US"/>
          </a:p>
        </p:txBody>
      </p:sp>
      <p:sp>
        <p:nvSpPr>
          <p:cNvPr id="3" name="Text Placeholder 2"/>
          <p:cNvSpPr>
            <a:spLocks noGrp="1"/>
          </p:cNvSpPr>
          <p:nvPr>
            <p:ph type="body" idx="1"/>
          </p:nvPr>
        </p:nvSpPr>
        <p:spPr>
          <a:xfrm>
            <a:off x="963085" y="2906714"/>
            <a:ext cx="10363200" cy="1500187"/>
          </a:xfrm>
        </p:spPr>
        <p:txBody>
          <a:bodyPr anchor="b"/>
          <a:lstStyle>
            <a:lvl1pPr marL="0" indent="0">
              <a:buNone/>
              <a:defRPr sz="2400"/>
            </a:lvl1pPr>
            <a:lvl2pPr marL="542925" indent="0">
              <a:buNone/>
              <a:defRPr sz="2100"/>
            </a:lvl2pPr>
            <a:lvl3pPr marL="1085215" indent="0">
              <a:buNone/>
              <a:defRPr sz="1875"/>
            </a:lvl3pPr>
            <a:lvl4pPr marL="1628140" indent="0">
              <a:buNone/>
              <a:defRPr sz="1650"/>
            </a:lvl4pPr>
            <a:lvl5pPr marL="2171065" indent="0">
              <a:buNone/>
              <a:defRPr sz="1650"/>
            </a:lvl5pPr>
            <a:lvl6pPr marL="2713990" indent="0">
              <a:buNone/>
              <a:defRPr sz="1650"/>
            </a:lvl6pPr>
            <a:lvl7pPr marL="3256280" indent="0">
              <a:buNone/>
              <a:defRPr sz="1650"/>
            </a:lvl7pPr>
            <a:lvl8pPr marL="3799205" indent="0">
              <a:buNone/>
              <a:defRPr sz="1650"/>
            </a:lvl8pPr>
            <a:lvl9pPr marL="4342130" indent="0">
              <a:buNone/>
              <a:defRPr sz="165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85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50" b="1"/>
            </a:lvl1pPr>
            <a:lvl2pPr marL="542925" indent="0">
              <a:buNone/>
              <a:defRPr sz="2400" b="1"/>
            </a:lvl2pPr>
            <a:lvl3pPr marL="1085215" indent="0">
              <a:buNone/>
              <a:defRPr sz="2100" b="1"/>
            </a:lvl3pPr>
            <a:lvl4pPr marL="1628140" indent="0">
              <a:buNone/>
              <a:defRPr sz="1875" b="1"/>
            </a:lvl4pPr>
            <a:lvl5pPr marL="2171065" indent="0">
              <a:buNone/>
              <a:defRPr sz="1875" b="1"/>
            </a:lvl5pPr>
            <a:lvl6pPr marL="2713990" indent="0">
              <a:buNone/>
              <a:defRPr sz="1875" b="1"/>
            </a:lvl6pPr>
            <a:lvl7pPr marL="3256280" indent="0">
              <a:buNone/>
              <a:defRPr sz="1875" b="1"/>
            </a:lvl7pPr>
            <a:lvl8pPr marL="3799205" indent="0">
              <a:buNone/>
              <a:defRPr sz="1875" b="1"/>
            </a:lvl8pPr>
            <a:lvl9pPr marL="4342130" indent="0">
              <a:buNone/>
              <a:defRPr sz="1875"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8" cy="3951288"/>
          </a:xfrm>
        </p:spPr>
        <p:txBody>
          <a:bodyPr/>
          <a:lstStyle>
            <a:lvl1pPr>
              <a:defRPr sz="2850"/>
            </a:lvl1pPr>
            <a:lvl2pPr>
              <a:defRPr sz="2400"/>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50" b="1"/>
            </a:lvl1pPr>
            <a:lvl2pPr marL="542925" indent="0">
              <a:buNone/>
              <a:defRPr sz="2400" b="1"/>
            </a:lvl2pPr>
            <a:lvl3pPr marL="1085215" indent="0">
              <a:buNone/>
              <a:defRPr sz="2100" b="1"/>
            </a:lvl3pPr>
            <a:lvl4pPr marL="1628140" indent="0">
              <a:buNone/>
              <a:defRPr sz="1875" b="1"/>
            </a:lvl4pPr>
            <a:lvl5pPr marL="2171065" indent="0">
              <a:buNone/>
              <a:defRPr sz="1875" b="1"/>
            </a:lvl5pPr>
            <a:lvl6pPr marL="2713990" indent="0">
              <a:buNone/>
              <a:defRPr sz="1875" b="1"/>
            </a:lvl6pPr>
            <a:lvl7pPr marL="3256280" indent="0">
              <a:buNone/>
              <a:defRPr sz="1875" b="1"/>
            </a:lvl7pPr>
            <a:lvl8pPr marL="3799205" indent="0">
              <a:buNone/>
              <a:defRPr sz="1875" b="1"/>
            </a:lvl8pPr>
            <a:lvl9pPr marL="4342130" indent="0">
              <a:buNone/>
              <a:defRPr sz="1875" b="1"/>
            </a:lvl9pPr>
          </a:lstStyle>
          <a:p>
            <a:pPr lvl="0"/>
            <a:r>
              <a:rPr lang="en-US"/>
              <a:t>Click to edit Master text styles</a:t>
            </a:r>
            <a:endParaRPr lang="en-US"/>
          </a:p>
        </p:txBody>
      </p:sp>
      <p:sp>
        <p:nvSpPr>
          <p:cNvPr id="6" name="Content Placeholder 5"/>
          <p:cNvSpPr>
            <a:spLocks noGrp="1"/>
          </p:cNvSpPr>
          <p:nvPr>
            <p:ph sz="quarter" idx="4"/>
          </p:nvPr>
        </p:nvSpPr>
        <p:spPr>
          <a:xfrm>
            <a:off x="6193367" y="2174875"/>
            <a:ext cx="5389034" cy="3951288"/>
          </a:xfrm>
        </p:spPr>
        <p:txBody>
          <a:bodyPr/>
          <a:lstStyle>
            <a:lvl1pPr>
              <a:defRPr sz="2850"/>
            </a:lvl1pPr>
            <a:lvl2pPr>
              <a:defRPr sz="2400"/>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59113BEB-489F-42D9-95BD-27F0231F46C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400" b="1"/>
            </a:lvl1pPr>
          </a:lstStyle>
          <a:p>
            <a:r>
              <a:rPr lang="en-US"/>
              <a:t>Click to edit Master title style</a:t>
            </a:r>
            <a:endParaRPr lang="en-US"/>
          </a:p>
        </p:txBody>
      </p:sp>
      <p:sp>
        <p:nvSpPr>
          <p:cNvPr id="3" name="Content Placeholder 2"/>
          <p:cNvSpPr>
            <a:spLocks noGrp="1"/>
          </p:cNvSpPr>
          <p:nvPr>
            <p:ph idx="1"/>
          </p:nvPr>
        </p:nvSpPr>
        <p:spPr>
          <a:xfrm>
            <a:off x="4766734" y="273051"/>
            <a:ext cx="6815666" cy="5853113"/>
          </a:xfrm>
        </p:spPr>
        <p:txBody>
          <a:bodyPr/>
          <a:lstStyle>
            <a:lvl1pPr>
              <a:defRPr sz="3825"/>
            </a:lvl1pPr>
            <a:lvl2pPr>
              <a:defRPr sz="3300"/>
            </a:lvl2pPr>
            <a:lvl3pPr>
              <a:defRPr sz="285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42925" indent="0">
              <a:buNone/>
              <a:defRPr sz="1425"/>
            </a:lvl2pPr>
            <a:lvl3pPr marL="1085215" indent="0">
              <a:buNone/>
              <a:defRPr sz="1200"/>
            </a:lvl3pPr>
            <a:lvl4pPr marL="1628140" indent="0">
              <a:buNone/>
              <a:defRPr sz="1050"/>
            </a:lvl4pPr>
            <a:lvl5pPr marL="2171065" indent="0">
              <a:buNone/>
              <a:defRPr sz="1050"/>
            </a:lvl5pPr>
            <a:lvl6pPr marL="2713990" indent="0">
              <a:buNone/>
              <a:defRPr sz="1050"/>
            </a:lvl6pPr>
            <a:lvl7pPr marL="3256280" indent="0">
              <a:buNone/>
              <a:defRPr sz="1050"/>
            </a:lvl7pPr>
            <a:lvl8pPr marL="3799205" indent="0">
              <a:buNone/>
              <a:defRPr sz="1050"/>
            </a:lvl8pPr>
            <a:lvl9pPr marL="4342130" indent="0">
              <a:buNone/>
              <a:defRPr sz="10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400" b="1"/>
            </a:lvl1pPr>
          </a:lstStyle>
          <a:p>
            <a:r>
              <a:rPr lang="en-US"/>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vert="horz" wrap="square" lIns="144731" tIns="72366" rIns="144731" bIns="72366" numCol="1" anchor="t" anchorCtr="0" compatLnSpc="1"/>
          <a:lstStyle>
            <a:lvl1pPr marL="0" indent="0">
              <a:buNone/>
              <a:defRPr sz="3825"/>
            </a:lvl1pPr>
            <a:lvl2pPr marL="542925" indent="0">
              <a:buNone/>
              <a:defRPr sz="3300"/>
            </a:lvl2pPr>
            <a:lvl3pPr marL="1085215" indent="0">
              <a:buNone/>
              <a:defRPr sz="2850"/>
            </a:lvl3pPr>
            <a:lvl4pPr marL="1628140" indent="0">
              <a:buNone/>
              <a:defRPr sz="2400"/>
            </a:lvl4pPr>
            <a:lvl5pPr marL="2171065" indent="0">
              <a:buNone/>
              <a:defRPr sz="2400"/>
            </a:lvl5pPr>
            <a:lvl6pPr marL="2713990" indent="0">
              <a:buNone/>
              <a:defRPr sz="2400"/>
            </a:lvl6pPr>
            <a:lvl7pPr marL="3256280" indent="0">
              <a:buNone/>
              <a:defRPr sz="2400"/>
            </a:lvl7pPr>
            <a:lvl8pPr marL="3799205" indent="0">
              <a:buNone/>
              <a:defRPr sz="2400"/>
            </a:lvl8pPr>
            <a:lvl9pPr marL="4342130" indent="0">
              <a:buNone/>
              <a:defRPr sz="24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825"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50"/>
            </a:lvl1pPr>
            <a:lvl2pPr marL="542925" indent="0">
              <a:buNone/>
              <a:defRPr sz="1425"/>
            </a:lvl2pPr>
            <a:lvl3pPr marL="1085215" indent="0">
              <a:buNone/>
              <a:defRPr sz="1200"/>
            </a:lvl3pPr>
            <a:lvl4pPr marL="1628140" indent="0">
              <a:buNone/>
              <a:defRPr sz="1050"/>
            </a:lvl4pPr>
            <a:lvl5pPr marL="2171065" indent="0">
              <a:buNone/>
              <a:defRPr sz="1050"/>
            </a:lvl5pPr>
            <a:lvl6pPr marL="2713990" indent="0">
              <a:buNone/>
              <a:defRPr sz="1050"/>
            </a:lvl6pPr>
            <a:lvl7pPr marL="3256280" indent="0">
              <a:buNone/>
              <a:defRPr sz="1050"/>
            </a:lvl7pPr>
            <a:lvl8pPr marL="3799205" indent="0">
              <a:buNone/>
              <a:defRPr sz="1050"/>
            </a:lvl8pPr>
            <a:lvl9pPr marL="4342130" indent="0">
              <a:buNone/>
              <a:defRPr sz="10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p:cSld name="Title and text">
    <p:bg>
      <p:bgPr>
        <a:blipFill rotWithShape="0">
          <a:blip r:embed="rId2"/>
          <a:stretch>
            <a:fillRect/>
          </a:stretch>
        </a:blipFill>
        <a:effectLst/>
      </p:bgPr>
    </p:bg>
    <p:spTree>
      <p:nvGrpSpPr>
        <p:cNvPr id="1" name="Shape 125"/>
        <p:cNvGrpSpPr/>
        <p:nvPr/>
      </p:nvGrpSpPr>
      <p:grpSpPr>
        <a:xfrm>
          <a:off x="0" y="0"/>
          <a:ext cx="0" cy="0"/>
          <a:chOff x="0" y="0"/>
          <a:chExt cx="0" cy="0"/>
        </a:xfrm>
      </p:grpSpPr>
      <p:sp>
        <p:nvSpPr>
          <p:cNvPr id="127" name="Google Shape;127;p15"/>
          <p:cNvSpPr txBox="1">
            <a:spLocks noGrp="1"/>
          </p:cNvSpPr>
          <p:nvPr>
            <p:ph type="title"/>
          </p:nvPr>
        </p:nvSpPr>
        <p:spPr>
          <a:xfrm>
            <a:off x="951200" y="593367"/>
            <a:ext cx="10289600" cy="763600"/>
          </a:xfrm>
          <a:prstGeom prst="rect">
            <a:avLst/>
          </a:prstGeom>
        </p:spPr>
        <p:txBody>
          <a:bodyPr spcFirstLastPara="1" wrap="square" lIns="121897" tIns="121897" rIns="121897" bIns="121897"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8" name="Google Shape;128;p15"/>
          <p:cNvSpPr txBox="1">
            <a:spLocks noGrp="1"/>
          </p:cNvSpPr>
          <p:nvPr>
            <p:ph type="body" idx="1"/>
          </p:nvPr>
        </p:nvSpPr>
        <p:spPr>
          <a:xfrm>
            <a:off x="951200" y="1580433"/>
            <a:ext cx="10289600" cy="4558400"/>
          </a:xfrm>
          <a:prstGeom prst="rect">
            <a:avLst/>
          </a:prstGeom>
        </p:spPr>
        <p:txBody>
          <a:bodyPr spcFirstLastPara="1" wrap="square" lIns="121897" tIns="121897" rIns="121897" bIns="121897" anchor="t" anchorCtr="0">
            <a:noAutofit/>
          </a:bodyPr>
          <a:lstStyle>
            <a:lvl1pPr marL="609600" lvl="0" indent="-414655" rtl="0">
              <a:lnSpc>
                <a:spcPct val="100000"/>
              </a:lnSpc>
              <a:spcBef>
                <a:spcPts val="0"/>
              </a:spcBef>
              <a:spcAft>
                <a:spcPts val="0"/>
              </a:spcAft>
              <a:buClr>
                <a:srgbClr val="434343"/>
              </a:buClr>
              <a:buSzPts val="1300"/>
              <a:buChar char="●"/>
              <a:defRPr sz="1600"/>
            </a:lvl1pPr>
            <a:lvl2pPr marL="1219200" lvl="1" indent="-414655" rtl="0">
              <a:spcBef>
                <a:spcPts val="0"/>
              </a:spcBef>
              <a:spcAft>
                <a:spcPts val="0"/>
              </a:spcAft>
              <a:buClr>
                <a:srgbClr val="434343"/>
              </a:buClr>
              <a:buSzPts val="1300"/>
              <a:buFont typeface="Roboto Condensed Light"/>
              <a:buChar char="○"/>
              <a:defRPr sz="1700"/>
            </a:lvl2pPr>
            <a:lvl3pPr marL="1828800" lvl="2" indent="-414655" rtl="0">
              <a:spcBef>
                <a:spcPts val="0"/>
              </a:spcBef>
              <a:spcAft>
                <a:spcPts val="0"/>
              </a:spcAft>
              <a:buClr>
                <a:srgbClr val="434343"/>
              </a:buClr>
              <a:buSzPts val="1300"/>
              <a:buFont typeface="Roboto Condensed Light"/>
              <a:buChar char="■"/>
              <a:defRPr sz="1700"/>
            </a:lvl3pPr>
            <a:lvl4pPr marL="2438400" lvl="3" indent="-414655" rtl="0">
              <a:spcBef>
                <a:spcPts val="0"/>
              </a:spcBef>
              <a:spcAft>
                <a:spcPts val="0"/>
              </a:spcAft>
              <a:buClr>
                <a:srgbClr val="434343"/>
              </a:buClr>
              <a:buSzPts val="1300"/>
              <a:buFont typeface="Roboto Condensed Light"/>
              <a:buChar char="●"/>
              <a:defRPr sz="1700"/>
            </a:lvl4pPr>
            <a:lvl5pPr marL="3048000" lvl="4" indent="-414655" rtl="0">
              <a:spcBef>
                <a:spcPts val="0"/>
              </a:spcBef>
              <a:spcAft>
                <a:spcPts val="0"/>
              </a:spcAft>
              <a:buClr>
                <a:srgbClr val="434343"/>
              </a:buClr>
              <a:buSzPts val="1300"/>
              <a:buFont typeface="Roboto Condensed Light"/>
              <a:buChar char="○"/>
              <a:defRPr sz="1700"/>
            </a:lvl5pPr>
            <a:lvl6pPr marL="3657600" lvl="5" indent="-414655" rtl="0">
              <a:spcBef>
                <a:spcPts val="0"/>
              </a:spcBef>
              <a:spcAft>
                <a:spcPts val="0"/>
              </a:spcAft>
              <a:buClr>
                <a:srgbClr val="434343"/>
              </a:buClr>
              <a:buSzPts val="1300"/>
              <a:buFont typeface="Roboto Condensed Light"/>
              <a:buChar char="■"/>
              <a:defRPr sz="1700"/>
            </a:lvl6pPr>
            <a:lvl7pPr marL="4267200" lvl="6" indent="-414655" rtl="0">
              <a:spcBef>
                <a:spcPts val="0"/>
              </a:spcBef>
              <a:spcAft>
                <a:spcPts val="0"/>
              </a:spcAft>
              <a:buClr>
                <a:srgbClr val="434343"/>
              </a:buClr>
              <a:buSzPts val="1300"/>
              <a:buFont typeface="Roboto Condensed Light"/>
              <a:buChar char="●"/>
              <a:defRPr sz="1700"/>
            </a:lvl7pPr>
            <a:lvl8pPr marL="4876800" lvl="7" indent="-414655" rtl="0">
              <a:spcBef>
                <a:spcPts val="0"/>
              </a:spcBef>
              <a:spcAft>
                <a:spcPts val="0"/>
              </a:spcAft>
              <a:buClr>
                <a:srgbClr val="434343"/>
              </a:buClr>
              <a:buSzPts val="1300"/>
              <a:buFont typeface="Roboto Condensed Light"/>
              <a:buChar char="○"/>
              <a:defRPr sz="1700"/>
            </a:lvl8pPr>
            <a:lvl9pPr marL="5486400" lvl="8" indent="-414655" rtl="0">
              <a:spcBef>
                <a:spcPts val="0"/>
              </a:spcBef>
              <a:spcAft>
                <a:spcPts val="0"/>
              </a:spcAft>
              <a:buClr>
                <a:srgbClr val="434343"/>
              </a:buClr>
              <a:buSzPts val="1300"/>
              <a:buFont typeface="Roboto Condensed Light"/>
              <a:buChar char="■"/>
              <a:defRPr sz="1700"/>
            </a:lvl9pPr>
          </a:lstStyle>
          <a:p/>
        </p:txBody>
      </p:sp>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59113BEB-489F-42D9-95BD-27F0231F46C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59113BEB-489F-42D9-95BD-27F0231F46C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59113BEB-489F-42D9-95BD-27F0231F46C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59113BEB-489F-42D9-95BD-27F0231F46C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59113BEB-489F-42D9-95BD-27F0231F46C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59113BEB-489F-42D9-95BD-27F0231F46C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1.jpeg"/><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59113BEB-489F-42D9-95BD-27F0231F46C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2pPr>
      <a:lvl3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3pPr>
      <a:lvl4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4pPr>
      <a:lvl5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2051"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9E292DC2-16A8-4F0A-B4A8-5950911FED3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3074" name="Rectangle 2"/>
          <p:cNvSpPr>
            <a:spLocks noGrp="1"/>
          </p:cNvSpPr>
          <p:nvPr>
            <p:ph type="title"/>
          </p:nvPr>
        </p:nvSpPr>
        <p:spPr>
          <a:xfrm>
            <a:off x="609600" y="274638"/>
            <a:ext cx="10972800" cy="1143000"/>
          </a:xfrm>
          <a:prstGeom prst="rect">
            <a:avLst/>
          </a:prstGeom>
          <a:noFill/>
          <a:ln w="9525">
            <a:noFill/>
          </a:ln>
        </p:spPr>
        <p:txBody>
          <a:bodyPr lIns="144731" tIns="72366" rIns="144731" bIns="72366" anchor="ctr" anchorCtr="0"/>
          <a:p>
            <a:pPr lvl="0"/>
            <a:r>
              <a:rPr lang="en-US" altLang="en-US" dirty="0"/>
              <a:t>Click to edit Master title style</a:t>
            </a:r>
            <a:endParaRPr lang="en-US" altLang="en-US" dirty="0"/>
          </a:p>
        </p:txBody>
      </p:sp>
      <p:sp>
        <p:nvSpPr>
          <p:cNvPr id="3075" name="Rectangle 3"/>
          <p:cNvSpPr>
            <a:spLocks noGrp="1"/>
          </p:cNvSpPr>
          <p:nvPr>
            <p:ph type="body" idx="1"/>
          </p:nvPr>
        </p:nvSpPr>
        <p:spPr>
          <a:xfrm>
            <a:off x="609600" y="1600200"/>
            <a:ext cx="10972800" cy="4525963"/>
          </a:xfrm>
          <a:prstGeom prst="rect">
            <a:avLst/>
          </a:prstGeom>
          <a:noFill/>
          <a:ln w="9525">
            <a:noFill/>
          </a:ln>
        </p:spPr>
        <p:txBody>
          <a:bodyPr lIns="144731" tIns="72366" rIns="144731" bIns="72366"/>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t" anchorCtr="0" compatLnSpc="1"/>
          <a:lstStyle>
            <a:lvl1pPr eaLnBrk="1" fontAlgn="auto" hangingPunct="1">
              <a:spcBef>
                <a:spcPts val="0"/>
              </a:spcBef>
              <a:spcAft>
                <a:spcPts val="0"/>
              </a:spcAft>
              <a:defRPr sz="1650" b="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t" anchorCtr="0" compatLnSpc="1"/>
          <a:lstStyle>
            <a:lvl1pPr algn="ctr" eaLnBrk="1" fontAlgn="auto" hangingPunct="1">
              <a:spcBef>
                <a:spcPts val="0"/>
              </a:spcBef>
              <a:spcAft>
                <a:spcPts val="0"/>
              </a:spcAft>
              <a:defRPr sz="1650" b="0">
                <a:latin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t" anchorCtr="0" compatLnSpc="1"/>
          <a:lstStyle>
            <a:lvl1pPr algn="r">
              <a:defRPr sz="1600">
                <a:latin typeface="Arial" panose="020B0604020202020204" pitchFamily="34" charset="0"/>
              </a:defRPr>
            </a:lvl1pPr>
          </a:lstStyle>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ctr" rtl="0" eaLnBrk="0" fontAlgn="base" hangingPunct="0">
        <a:spcBef>
          <a:spcPct val="0"/>
        </a:spcBef>
        <a:spcAft>
          <a:spcPct val="0"/>
        </a:spcAft>
        <a:defRPr sz="5200">
          <a:solidFill>
            <a:schemeClr val="tx2"/>
          </a:solidFill>
          <a:latin typeface="+mj-lt"/>
          <a:ea typeface="+mj-ea"/>
          <a:cs typeface="+mj-cs"/>
        </a:defRPr>
      </a:lvl1pPr>
      <a:lvl2pPr algn="ctr" rtl="0" eaLnBrk="0" fontAlgn="base" hangingPunct="0">
        <a:spcBef>
          <a:spcPct val="0"/>
        </a:spcBef>
        <a:spcAft>
          <a:spcPct val="0"/>
        </a:spcAft>
        <a:defRPr sz="5200">
          <a:solidFill>
            <a:schemeClr val="tx2"/>
          </a:solidFill>
          <a:latin typeface="Arial" panose="020B0604020202020204" pitchFamily="34" charset="0"/>
        </a:defRPr>
      </a:lvl2pPr>
      <a:lvl3pPr algn="ctr" rtl="0" eaLnBrk="0" fontAlgn="base" hangingPunct="0">
        <a:spcBef>
          <a:spcPct val="0"/>
        </a:spcBef>
        <a:spcAft>
          <a:spcPct val="0"/>
        </a:spcAft>
        <a:defRPr sz="5200">
          <a:solidFill>
            <a:schemeClr val="tx2"/>
          </a:solidFill>
          <a:latin typeface="Arial" panose="020B0604020202020204" pitchFamily="34" charset="0"/>
        </a:defRPr>
      </a:lvl3pPr>
      <a:lvl4pPr algn="ctr" rtl="0" eaLnBrk="0" fontAlgn="base" hangingPunct="0">
        <a:spcBef>
          <a:spcPct val="0"/>
        </a:spcBef>
        <a:spcAft>
          <a:spcPct val="0"/>
        </a:spcAft>
        <a:defRPr sz="5200">
          <a:solidFill>
            <a:schemeClr val="tx2"/>
          </a:solidFill>
          <a:latin typeface="Arial" panose="020B0604020202020204" pitchFamily="34" charset="0"/>
        </a:defRPr>
      </a:lvl4pPr>
      <a:lvl5pPr algn="ctr" rtl="0" eaLnBrk="0" fontAlgn="base" hangingPunct="0">
        <a:spcBef>
          <a:spcPct val="0"/>
        </a:spcBef>
        <a:spcAft>
          <a:spcPct val="0"/>
        </a:spcAft>
        <a:defRPr sz="5200">
          <a:solidFill>
            <a:schemeClr val="tx2"/>
          </a:solidFill>
          <a:latin typeface="Arial" panose="020B0604020202020204" pitchFamily="34" charset="0"/>
        </a:defRPr>
      </a:lvl5pPr>
      <a:lvl6pPr marL="542925" algn="ctr" rtl="0" fontAlgn="base">
        <a:spcBef>
          <a:spcPct val="0"/>
        </a:spcBef>
        <a:spcAft>
          <a:spcPct val="0"/>
        </a:spcAft>
        <a:defRPr sz="5250">
          <a:solidFill>
            <a:schemeClr val="tx2"/>
          </a:solidFill>
          <a:latin typeface="Arial" panose="020B0604020202020204" pitchFamily="34" charset="0"/>
        </a:defRPr>
      </a:lvl6pPr>
      <a:lvl7pPr marL="1085215" algn="ctr" rtl="0" fontAlgn="base">
        <a:spcBef>
          <a:spcPct val="0"/>
        </a:spcBef>
        <a:spcAft>
          <a:spcPct val="0"/>
        </a:spcAft>
        <a:defRPr sz="5250">
          <a:solidFill>
            <a:schemeClr val="tx2"/>
          </a:solidFill>
          <a:latin typeface="Arial" panose="020B0604020202020204" pitchFamily="34" charset="0"/>
        </a:defRPr>
      </a:lvl7pPr>
      <a:lvl8pPr marL="1628140" algn="ctr" rtl="0" fontAlgn="base">
        <a:spcBef>
          <a:spcPct val="0"/>
        </a:spcBef>
        <a:spcAft>
          <a:spcPct val="0"/>
        </a:spcAft>
        <a:defRPr sz="5250">
          <a:solidFill>
            <a:schemeClr val="tx2"/>
          </a:solidFill>
          <a:latin typeface="Arial" panose="020B0604020202020204" pitchFamily="34" charset="0"/>
        </a:defRPr>
      </a:lvl8pPr>
      <a:lvl9pPr marL="2171065" algn="ctr" rtl="0" fontAlgn="base">
        <a:spcBef>
          <a:spcPct val="0"/>
        </a:spcBef>
        <a:spcAft>
          <a:spcPct val="0"/>
        </a:spcAft>
        <a:defRPr sz="5250">
          <a:solidFill>
            <a:schemeClr val="tx2"/>
          </a:solidFill>
          <a:latin typeface="Arial" panose="020B0604020202020204" pitchFamily="34" charset="0"/>
        </a:defRPr>
      </a:lvl9pPr>
    </p:titleStyle>
    <p:bodyStyle>
      <a:lvl1pPr marL="405130" indent="-405130" algn="l" rtl="0" eaLnBrk="0" fontAlgn="base" hangingPunct="0">
        <a:spcBef>
          <a:spcPct val="20000"/>
        </a:spcBef>
        <a:spcAft>
          <a:spcPct val="0"/>
        </a:spcAft>
        <a:buChar char="•"/>
        <a:defRPr sz="3800">
          <a:solidFill>
            <a:schemeClr val="tx1"/>
          </a:solidFill>
          <a:latin typeface="+mn-lt"/>
          <a:ea typeface="+mn-ea"/>
          <a:cs typeface="+mn-cs"/>
        </a:defRPr>
      </a:lvl1pPr>
      <a:lvl2pPr marL="881380" indent="-338455" algn="l" rtl="0" eaLnBrk="0" fontAlgn="base" hangingPunct="0">
        <a:spcBef>
          <a:spcPct val="20000"/>
        </a:spcBef>
        <a:spcAft>
          <a:spcPct val="0"/>
        </a:spcAft>
        <a:buChar char="–"/>
        <a:defRPr sz="3300">
          <a:solidFill>
            <a:schemeClr val="tx1"/>
          </a:solidFill>
          <a:latin typeface="+mn-lt"/>
        </a:defRPr>
      </a:lvl2pPr>
      <a:lvl3pPr marL="1355725" indent="-269875" algn="l" rtl="0" eaLnBrk="0" fontAlgn="base" hangingPunct="0">
        <a:spcBef>
          <a:spcPct val="20000"/>
        </a:spcBef>
        <a:spcAft>
          <a:spcPct val="0"/>
        </a:spcAft>
        <a:buChar char="•"/>
        <a:defRPr sz="2800">
          <a:solidFill>
            <a:schemeClr val="tx1"/>
          </a:solidFill>
          <a:latin typeface="+mn-lt"/>
        </a:defRPr>
      </a:lvl3pPr>
      <a:lvl4pPr marL="1898650" indent="-269875" algn="l" rtl="0" eaLnBrk="0" fontAlgn="base" hangingPunct="0">
        <a:spcBef>
          <a:spcPct val="20000"/>
        </a:spcBef>
        <a:spcAft>
          <a:spcPct val="0"/>
        </a:spcAft>
        <a:buChar char="–"/>
        <a:defRPr sz="2400">
          <a:solidFill>
            <a:schemeClr val="tx1"/>
          </a:solidFill>
          <a:latin typeface="+mn-lt"/>
        </a:defRPr>
      </a:lvl4pPr>
      <a:lvl5pPr marL="2441575" indent="-269875" algn="l" rtl="0" eaLnBrk="0" fontAlgn="base" hangingPunct="0">
        <a:spcBef>
          <a:spcPct val="20000"/>
        </a:spcBef>
        <a:spcAft>
          <a:spcPct val="0"/>
        </a:spcAft>
        <a:buChar char="»"/>
        <a:defRPr sz="2400">
          <a:solidFill>
            <a:schemeClr val="tx1"/>
          </a:solidFill>
          <a:latin typeface="+mn-lt"/>
        </a:defRPr>
      </a:lvl5pPr>
      <a:lvl6pPr marL="2985135" indent="-271145" algn="l" rtl="0" fontAlgn="base">
        <a:spcBef>
          <a:spcPct val="20000"/>
        </a:spcBef>
        <a:spcAft>
          <a:spcPct val="0"/>
        </a:spcAft>
        <a:buChar char="»"/>
        <a:defRPr sz="2400">
          <a:solidFill>
            <a:schemeClr val="tx1"/>
          </a:solidFill>
          <a:latin typeface="+mn-lt"/>
        </a:defRPr>
      </a:lvl6pPr>
      <a:lvl7pPr marL="3528060" indent="-271145" algn="l" rtl="0" fontAlgn="base">
        <a:spcBef>
          <a:spcPct val="20000"/>
        </a:spcBef>
        <a:spcAft>
          <a:spcPct val="0"/>
        </a:spcAft>
        <a:buChar char="»"/>
        <a:defRPr sz="2400">
          <a:solidFill>
            <a:schemeClr val="tx1"/>
          </a:solidFill>
          <a:latin typeface="+mn-lt"/>
        </a:defRPr>
      </a:lvl7pPr>
      <a:lvl8pPr marL="4070350" indent="-271145" algn="l" rtl="0" fontAlgn="base">
        <a:spcBef>
          <a:spcPct val="20000"/>
        </a:spcBef>
        <a:spcAft>
          <a:spcPct val="0"/>
        </a:spcAft>
        <a:buChar char="»"/>
        <a:defRPr sz="2400">
          <a:solidFill>
            <a:schemeClr val="tx1"/>
          </a:solidFill>
          <a:latin typeface="+mn-lt"/>
        </a:defRPr>
      </a:lvl8pPr>
      <a:lvl9pPr marL="4613275" indent="-271145" algn="l" rtl="0" fontAlgn="base">
        <a:spcBef>
          <a:spcPct val="20000"/>
        </a:spcBef>
        <a:spcAft>
          <a:spcPct val="0"/>
        </a:spcAft>
        <a:buChar char="»"/>
        <a:defRPr sz="2400">
          <a:solidFill>
            <a:schemeClr val="tx1"/>
          </a:solidFill>
          <a:latin typeface="+mn-lt"/>
        </a:defRPr>
      </a:lvl9pPr>
    </p:bodyStyle>
    <p:otherStyle>
      <a:defPPr>
        <a:defRPr lang="en-US"/>
      </a:defPPr>
      <a:lvl1pPr marL="0" algn="l" defTabSz="1085215" rtl="0" eaLnBrk="1" latinLnBrk="0" hangingPunct="1">
        <a:defRPr sz="2100" kern="1200">
          <a:solidFill>
            <a:schemeClr val="tx1"/>
          </a:solidFill>
          <a:latin typeface="+mn-lt"/>
          <a:ea typeface="+mn-ea"/>
          <a:cs typeface="+mn-cs"/>
        </a:defRPr>
      </a:lvl1pPr>
      <a:lvl2pPr marL="542925" algn="l" defTabSz="1085215" rtl="0" eaLnBrk="1" latinLnBrk="0" hangingPunct="1">
        <a:defRPr sz="2100" kern="1200">
          <a:solidFill>
            <a:schemeClr val="tx1"/>
          </a:solidFill>
          <a:latin typeface="+mn-lt"/>
          <a:ea typeface="+mn-ea"/>
          <a:cs typeface="+mn-cs"/>
        </a:defRPr>
      </a:lvl2pPr>
      <a:lvl3pPr marL="1085215" algn="l" defTabSz="1085215" rtl="0" eaLnBrk="1" latinLnBrk="0" hangingPunct="1">
        <a:defRPr sz="2100" kern="1200">
          <a:solidFill>
            <a:schemeClr val="tx1"/>
          </a:solidFill>
          <a:latin typeface="+mn-lt"/>
          <a:ea typeface="+mn-ea"/>
          <a:cs typeface="+mn-cs"/>
        </a:defRPr>
      </a:lvl3pPr>
      <a:lvl4pPr marL="1628140" algn="l" defTabSz="1085215" rtl="0" eaLnBrk="1" latinLnBrk="0" hangingPunct="1">
        <a:defRPr sz="2100" kern="1200">
          <a:solidFill>
            <a:schemeClr val="tx1"/>
          </a:solidFill>
          <a:latin typeface="+mn-lt"/>
          <a:ea typeface="+mn-ea"/>
          <a:cs typeface="+mn-cs"/>
        </a:defRPr>
      </a:lvl4pPr>
      <a:lvl5pPr marL="2171065" algn="l" defTabSz="1085215" rtl="0" eaLnBrk="1" latinLnBrk="0" hangingPunct="1">
        <a:defRPr sz="2100" kern="1200">
          <a:solidFill>
            <a:schemeClr val="tx1"/>
          </a:solidFill>
          <a:latin typeface="+mn-lt"/>
          <a:ea typeface="+mn-ea"/>
          <a:cs typeface="+mn-cs"/>
        </a:defRPr>
      </a:lvl5pPr>
      <a:lvl6pPr marL="2713990" algn="l" defTabSz="1085215" rtl="0" eaLnBrk="1" latinLnBrk="0" hangingPunct="1">
        <a:defRPr sz="2100" kern="1200">
          <a:solidFill>
            <a:schemeClr val="tx1"/>
          </a:solidFill>
          <a:latin typeface="+mn-lt"/>
          <a:ea typeface="+mn-ea"/>
          <a:cs typeface="+mn-cs"/>
        </a:defRPr>
      </a:lvl6pPr>
      <a:lvl7pPr marL="3256280" algn="l" defTabSz="1085215" rtl="0" eaLnBrk="1" latinLnBrk="0" hangingPunct="1">
        <a:defRPr sz="2100" kern="1200">
          <a:solidFill>
            <a:schemeClr val="tx1"/>
          </a:solidFill>
          <a:latin typeface="+mn-lt"/>
          <a:ea typeface="+mn-ea"/>
          <a:cs typeface="+mn-cs"/>
        </a:defRPr>
      </a:lvl7pPr>
      <a:lvl8pPr marL="3799205" algn="l" defTabSz="1085215" rtl="0" eaLnBrk="1" latinLnBrk="0" hangingPunct="1">
        <a:defRPr sz="2100" kern="1200">
          <a:solidFill>
            <a:schemeClr val="tx1"/>
          </a:solidFill>
          <a:latin typeface="+mn-lt"/>
          <a:ea typeface="+mn-ea"/>
          <a:cs typeface="+mn-cs"/>
        </a:defRPr>
      </a:lvl8pPr>
      <a:lvl9pPr marL="4342130" algn="l" defTabSz="108521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wmf"/><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4.xml"/><Relationship Id="rId2" Type="http://schemas.openxmlformats.org/officeDocument/2006/relationships/image" Target="../media/image3.wmf"/><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4.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image" Target="../media/image3.wmf"/></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4.xml"/><Relationship Id="rId2" Type="http://schemas.openxmlformats.org/officeDocument/2006/relationships/image" Target="../media/image3.wmf"/><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34.xml"/><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4.xml"/><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4.xml"/><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4.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wmf"/></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23.xml"/><Relationship Id="rId5" Type="http://schemas.openxmlformats.org/officeDocument/2006/relationships/image" Target="../media/image4.jpeg"/><Relationship Id="rId4" Type="http://schemas.openxmlformats.org/officeDocument/2006/relationships/image" Target="../media/image3.wmf"/><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wmf"/><Relationship Id="rId1"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4.xml"/><Relationship Id="rId3"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4.xml"/><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image" Target="../media/image3.wmf"/></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4.xml"/><Relationship Id="rId2" Type="http://schemas.openxmlformats.org/officeDocument/2006/relationships/image" Target="../media/image3.wmf"/><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Title 1"/>
          <p:cNvSpPr>
            <a:spLocks noGrp="1"/>
          </p:cNvSpPr>
          <p:nvPr>
            <p:ph type="title"/>
          </p:nvPr>
        </p:nvSpPr>
        <p:spPr>
          <a:ln/>
        </p:spPr>
        <p:txBody>
          <a:bodyPr vert="horz" wrap="square" lIns="91440" tIns="45720" rIns="91440" bIns="45720" anchor="ctr" anchorCtr="0"/>
          <a:p>
            <a:pPr eaLnBrk="1" hangingPunct="1"/>
            <a:endParaRPr lang="en-US" altLang="en-US" dirty="0"/>
          </a:p>
        </p:txBody>
      </p:sp>
      <p:sp>
        <p:nvSpPr>
          <p:cNvPr id="5123" name="Content Placeholder 2"/>
          <p:cNvSpPr>
            <a:spLocks noGrp="1"/>
          </p:cNvSpPr>
          <p:nvPr>
            <p:ph idx="1"/>
          </p:nvPr>
        </p:nvSpPr>
        <p:spPr>
          <a:ln/>
        </p:spPr>
        <p:txBody>
          <a:bodyPr vert="horz" wrap="square" lIns="91440" tIns="45720" rIns="91440" bIns="45720" anchor="t" anchorCtr="0"/>
          <a:p>
            <a:pPr eaLnBrk="1" hangingPunct="1"/>
            <a:endParaRPr lang="en-US" altLang="en-US" dirty="0"/>
          </a:p>
        </p:txBody>
      </p:sp>
      <p:pic>
        <p:nvPicPr>
          <p:cNvPr id="5124" name="Picture 2" descr="Hình ảnh Powerpoint - - Tổng hợp hình ảnh dành cho Powerpoint đẹp nhất"/>
          <p:cNvPicPr>
            <a:picLocks noChangeAspect="1"/>
          </p:cNvPicPr>
          <p:nvPr/>
        </p:nvPicPr>
        <p:blipFill>
          <a:blip r:embed="rId1"/>
          <a:stretch>
            <a:fillRect/>
          </a:stretch>
        </p:blipFill>
        <p:spPr>
          <a:xfrm>
            <a:off x="-127000" y="-285750"/>
            <a:ext cx="12755563" cy="7143750"/>
          </a:xfrm>
          <a:prstGeom prst="rect">
            <a:avLst/>
          </a:prstGeom>
          <a:noFill/>
          <a:ln w="9525">
            <a:noFill/>
          </a:ln>
        </p:spPr>
      </p:pic>
      <p:sp>
        <p:nvSpPr>
          <p:cNvPr id="5125" name="TextBox 4"/>
          <p:cNvSpPr txBox="1"/>
          <p:nvPr/>
        </p:nvSpPr>
        <p:spPr>
          <a:xfrm>
            <a:off x="47625" y="84138"/>
            <a:ext cx="11811000" cy="1031875"/>
          </a:xfrm>
          <a:prstGeom prst="rect">
            <a:avLst/>
          </a:prstGeom>
          <a:noFill/>
          <a:ln w="9525">
            <a:noFill/>
          </a:ln>
        </p:spPr>
        <p:txBody>
          <a:bodyPr>
            <a:spAutoFit/>
          </a:bodyPr>
          <a:p>
            <a:pPr algn="ctr" eaLnBrk="1" hangingPunct="1">
              <a:lnSpc>
                <a:spcPct val="200000"/>
              </a:lnSpc>
            </a:pP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10" name="TextBox 9"/>
          <p:cNvSpPr txBox="1"/>
          <p:nvPr/>
        </p:nvSpPr>
        <p:spPr>
          <a:xfrm>
            <a:off x="2381250" y="2928938"/>
            <a:ext cx="8201025" cy="645160"/>
          </a:xfrm>
          <a:prstGeom prst="rect">
            <a:avLst/>
          </a:prstGeom>
          <a:noFill/>
          <a:ln w="9525">
            <a:noFill/>
          </a:ln>
        </p:spPr>
        <p:txBody>
          <a:bodyPr>
            <a:spAutoFit/>
          </a:bodyPr>
          <a:p>
            <a:pPr algn="ctr" eaLnBrk="1" hangingPunct="1"/>
            <a:r>
              <a:rPr lang="en-US" altLang="en-US" sz="3600" b="1" dirty="0">
                <a:solidFill>
                  <a:srgbClr val="6600CC"/>
                </a:solidFill>
                <a:latin typeface="Times New Roman" panose="02020603050405020304" pitchFamily="18" charset="0"/>
                <a:cs typeface="Times New Roman" panose="02020603050405020304" pitchFamily="18" charset="0"/>
              </a:rPr>
              <a:t> Giáo viên: Trịnh Thị Nàng Hương</a:t>
            </a:r>
            <a:endParaRPr lang="en-US" altLang="en-US" sz="3600" b="1" dirty="0">
              <a:solidFill>
                <a:srgbClr val="6600CC"/>
              </a:solidFill>
              <a:latin typeface="Times New Roman" panose="02020603050405020304" pitchFamily="18" charset="0"/>
              <a:ea typeface="Times New Roman" panose="02020603050405020304" pitchFamily="18" charset="0"/>
            </a:endParaRPr>
          </a:p>
        </p:txBody>
      </p:sp>
      <p:sp>
        <p:nvSpPr>
          <p:cNvPr id="7" name="Rectangle 6"/>
          <p:cNvSpPr/>
          <p:nvPr/>
        </p:nvSpPr>
        <p:spPr>
          <a:xfrm>
            <a:off x="2796208" y="883069"/>
            <a:ext cx="6599583" cy="1323439"/>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8000" b="1" i="0" u="none" strike="noStrike" kern="1200" cap="none" spc="0" normalizeH="0" baseline="0" noProof="0" dirty="0">
                <a:ln w="22225">
                  <a:solidFill>
                    <a:schemeClr val="accent2"/>
                  </a:solidFill>
                  <a:prstDash val="solid"/>
                </a:ln>
                <a:solidFill>
                  <a:srgbClr val="C00000"/>
                </a:solidFill>
                <a:effectLst/>
                <a:uLnTx/>
                <a:uFillTx/>
                <a:latin typeface="+mn-lt"/>
                <a:ea typeface="+mn-ea"/>
                <a:cs typeface="+mn-cs"/>
              </a:rPr>
              <a:t>ĐỊA LÍ 6</a:t>
            </a:r>
            <a:endParaRPr kumimoji="0" lang="en-US" sz="8000" b="1" i="0" u="none" strike="noStrike" kern="1200" cap="none" spc="0" normalizeH="0" baseline="0" noProof="0" dirty="0">
              <a:ln w="22225">
                <a:solidFill>
                  <a:schemeClr val="accent2"/>
                </a:solidFill>
                <a:prstDash val="solid"/>
              </a:ln>
              <a:solidFill>
                <a:srgbClr val="C00000"/>
              </a:solidFill>
              <a:effectLst/>
              <a:uLnTx/>
              <a:uFillTx/>
              <a:latin typeface="+mn-lt"/>
              <a:ea typeface="+mn-ea"/>
              <a:cs typeface="+mn-cs"/>
            </a:endParaRPr>
          </a:p>
        </p:txBody>
      </p:sp>
      <p:pic>
        <p:nvPicPr>
          <p:cNvPr id="5128" name="Picture 5" descr="POINSET2"/>
          <p:cNvPicPr>
            <a:picLocks noChangeAspect="1"/>
          </p:cNvPicPr>
          <p:nvPr/>
        </p:nvPicPr>
        <p:blipFill>
          <a:blip r:embed="rId2"/>
          <a:stretch>
            <a:fillRect/>
          </a:stretch>
        </p:blipFill>
        <p:spPr>
          <a:xfrm rot="5400000" flipV="1">
            <a:off x="166688" y="-514350"/>
            <a:ext cx="2262187" cy="2851150"/>
          </a:xfrm>
          <a:prstGeom prst="rect">
            <a:avLst/>
          </a:prstGeom>
          <a:noFill/>
          <a:ln w="9525">
            <a:noFill/>
          </a:ln>
        </p:spPr>
      </p:pic>
      <p:pic>
        <p:nvPicPr>
          <p:cNvPr id="5129" name="Picture 5" descr="POINSET2"/>
          <p:cNvPicPr>
            <a:picLocks noChangeAspect="1"/>
          </p:cNvPicPr>
          <p:nvPr/>
        </p:nvPicPr>
        <p:blipFill>
          <a:blip r:embed="rId2"/>
          <a:stretch>
            <a:fillRect/>
          </a:stretch>
        </p:blipFill>
        <p:spPr>
          <a:xfrm rot="5400000">
            <a:off x="10183813" y="-417512"/>
            <a:ext cx="2262187" cy="2625725"/>
          </a:xfrm>
          <a:prstGeom prst="rect">
            <a:avLst/>
          </a:prstGeom>
          <a:noFill/>
          <a:ln w="9525">
            <a:noFill/>
          </a:ln>
        </p:spPr>
      </p:pic>
      <p:pic>
        <p:nvPicPr>
          <p:cNvPr id="5130" name="Picture 5" descr="POINSET2"/>
          <p:cNvPicPr>
            <a:picLocks noChangeAspect="1"/>
          </p:cNvPicPr>
          <p:nvPr/>
        </p:nvPicPr>
        <p:blipFill>
          <a:blip r:embed="rId2"/>
          <a:stretch>
            <a:fillRect/>
          </a:stretch>
        </p:blipFill>
        <p:spPr>
          <a:xfrm rot="-5400000">
            <a:off x="53975" y="4413250"/>
            <a:ext cx="2262188" cy="2625725"/>
          </a:xfrm>
          <a:prstGeom prst="rect">
            <a:avLst/>
          </a:prstGeom>
          <a:noFill/>
          <a:ln w="9525">
            <a:noFill/>
          </a:ln>
        </p:spPr>
      </p:pic>
      <p:pic>
        <p:nvPicPr>
          <p:cNvPr id="5131" name="Picture 5" descr="POINSET2"/>
          <p:cNvPicPr>
            <a:picLocks noChangeAspect="1"/>
          </p:cNvPicPr>
          <p:nvPr/>
        </p:nvPicPr>
        <p:blipFill>
          <a:blip r:embed="rId2"/>
          <a:stretch>
            <a:fillRect/>
          </a:stretch>
        </p:blipFill>
        <p:spPr>
          <a:xfrm rot="-5400000" flipV="1">
            <a:off x="10072688" y="4418013"/>
            <a:ext cx="2260600" cy="28495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6" descr="Diagram&#10;&#10;Description automatically generated"/>
          <p:cNvPicPr>
            <a:picLocks noChangeAspect="1"/>
          </p:cNvPicPr>
          <p:nvPr/>
        </p:nvPicPr>
        <p:blipFill>
          <a:blip r:embed="rId1"/>
          <a:srcRect b="8304"/>
          <a:stretch>
            <a:fillRect/>
          </a:stretch>
        </p:blipFill>
        <p:spPr>
          <a:xfrm>
            <a:off x="10761663" y="5438775"/>
            <a:ext cx="1296987" cy="1282700"/>
          </a:xfrm>
          <a:prstGeom prst="rect">
            <a:avLst/>
          </a:prstGeom>
          <a:noFill/>
          <a:ln w="9525">
            <a:noFill/>
          </a:ln>
        </p:spPr>
      </p:pic>
      <p:sp>
        <p:nvSpPr>
          <p:cNvPr id="16387" name="Rectangle 9"/>
          <p:cNvSpPr/>
          <p:nvPr/>
        </p:nvSpPr>
        <p:spPr>
          <a:xfrm>
            <a:off x="0" y="0"/>
            <a:ext cx="12192000" cy="0"/>
          </a:xfrm>
          <a:prstGeom prst="rect">
            <a:avLst/>
          </a:prstGeom>
          <a:noFill/>
          <a:ln w="9525">
            <a:noFill/>
          </a:ln>
        </p:spPr>
        <p:txBody>
          <a:bodyPr wrap="none" anchor="ctr" anchorCtr="0">
            <a:spAutoFit/>
          </a:bodyPr>
          <a:p>
            <a:endParaRPr dirty="0">
              <a:latin typeface="Times New Roman" panose="02020603050405020304" pitchFamily="18" charset="0"/>
            </a:endParaRPr>
          </a:p>
        </p:txBody>
      </p:sp>
      <p:pic>
        <p:nvPicPr>
          <p:cNvPr id="16388" name="Picture 5" descr="POINSET2"/>
          <p:cNvPicPr>
            <a:picLocks noChangeAspect="1"/>
          </p:cNvPicPr>
          <p:nvPr/>
        </p:nvPicPr>
        <p:blipFill>
          <a:blip r:embed="rId2"/>
          <a:stretch>
            <a:fillRect/>
          </a:stretch>
        </p:blipFill>
        <p:spPr>
          <a:xfrm rot="5400000" flipV="1">
            <a:off x="311150" y="57150"/>
            <a:ext cx="1171575" cy="1477963"/>
          </a:xfrm>
          <a:prstGeom prst="rect">
            <a:avLst/>
          </a:prstGeom>
          <a:noFill/>
          <a:ln w="9525">
            <a:noFill/>
          </a:ln>
        </p:spPr>
      </p:pic>
      <p:pic>
        <p:nvPicPr>
          <p:cNvPr id="16389" name="Picture 5" descr="POINSET2"/>
          <p:cNvPicPr>
            <a:picLocks noChangeAspect="1"/>
          </p:cNvPicPr>
          <p:nvPr/>
        </p:nvPicPr>
        <p:blipFill>
          <a:blip r:embed="rId2"/>
          <a:stretch>
            <a:fillRect/>
          </a:stretch>
        </p:blipFill>
        <p:spPr>
          <a:xfrm rot="-5400000">
            <a:off x="254000" y="5337175"/>
            <a:ext cx="1241425" cy="1443038"/>
          </a:xfrm>
          <a:prstGeom prst="rect">
            <a:avLst/>
          </a:prstGeom>
          <a:noFill/>
          <a:ln w="9525">
            <a:noFill/>
          </a:ln>
        </p:spPr>
      </p:pic>
      <p:pic>
        <p:nvPicPr>
          <p:cNvPr id="16390" name="Picture 5" descr="POINSET2"/>
          <p:cNvPicPr>
            <a:picLocks noChangeAspect="1"/>
          </p:cNvPicPr>
          <p:nvPr/>
        </p:nvPicPr>
        <p:blipFill>
          <a:blip r:embed="rId2"/>
          <a:stretch>
            <a:fillRect/>
          </a:stretch>
        </p:blipFill>
        <p:spPr>
          <a:xfrm rot="5400000">
            <a:off x="10721975" y="74613"/>
            <a:ext cx="1241425" cy="1443037"/>
          </a:xfrm>
          <a:prstGeom prst="rect">
            <a:avLst/>
          </a:prstGeom>
          <a:noFill/>
          <a:ln w="9525">
            <a:noFill/>
          </a:ln>
        </p:spPr>
      </p:pic>
      <p:sp>
        <p:nvSpPr>
          <p:cNvPr id="10" name="AutoShape 6"/>
          <p:cNvSpPr/>
          <p:nvPr/>
        </p:nvSpPr>
        <p:spPr>
          <a:xfrm>
            <a:off x="1778000" y="2098675"/>
            <a:ext cx="7250113" cy="3452813"/>
          </a:xfrm>
          <a:prstGeom prst="cloudCallout">
            <a:avLst>
              <a:gd name="adj1" fmla="val 69111"/>
              <a:gd name="adj2" fmla="val 3671"/>
            </a:avLst>
          </a:prstGeom>
          <a:solidFill>
            <a:srgbClr val="FF99CC"/>
          </a:solidFill>
          <a:ln w="9525" cap="flat" cmpd="sng">
            <a:solidFill>
              <a:schemeClr val="tx1"/>
            </a:solidFill>
            <a:prstDash val="solid"/>
            <a:headEnd type="none" w="med" len="med"/>
            <a:tailEnd type="none" w="med" len="med"/>
          </a:ln>
        </p:spPr>
        <p:txBody>
          <a:bodyPr wrap="none" anchor="ctr" anchorCtr="0"/>
          <a:p>
            <a:endParaRPr sz="2400" dirty="0">
              <a:latin typeface="Times New Roman" panose="02020603050405020304" pitchFamily="18" charset="0"/>
              <a:ea typeface="Times New Roman" panose="02020603050405020304" pitchFamily="18" charset="0"/>
            </a:endParaRPr>
          </a:p>
        </p:txBody>
      </p:sp>
      <p:sp>
        <p:nvSpPr>
          <p:cNvPr id="11" name="Rectangle 10"/>
          <p:cNvSpPr/>
          <p:nvPr/>
        </p:nvSpPr>
        <p:spPr>
          <a:xfrm>
            <a:off x="3387725" y="2855913"/>
            <a:ext cx="4468813" cy="1938337"/>
          </a:xfrm>
          <a:prstGeom prst="rect">
            <a:avLst/>
          </a:prstGeom>
          <a:noFill/>
          <a:ln w="9525">
            <a:noFill/>
          </a:ln>
        </p:spPr>
        <p:txBody>
          <a:bodyPr>
            <a:spAutoFit/>
          </a:bodyPr>
          <a:p>
            <a:pPr algn="just">
              <a:lnSpc>
                <a:spcPct val="150000"/>
              </a:lnSpc>
            </a:pPr>
            <a:r>
              <a:rPr sz="4000" b="1" dirty="0">
                <a:solidFill>
                  <a:srgbClr val="0000FF"/>
                </a:solidFill>
                <a:latin typeface="Times New Roman" panose="02020603050405020304" pitchFamily="18" charset="0"/>
              </a:rPr>
              <a:t>Nêu công dụng của </a:t>
            </a:r>
            <a:endParaRPr sz="4000" b="1" dirty="0">
              <a:solidFill>
                <a:srgbClr val="0000FF"/>
              </a:solidFill>
              <a:latin typeface="Times New Roman" panose="02020603050405020304" pitchFamily="18" charset="0"/>
            </a:endParaRPr>
          </a:p>
          <a:p>
            <a:pPr algn="just">
              <a:lnSpc>
                <a:spcPct val="150000"/>
              </a:lnSpc>
            </a:pPr>
            <a:r>
              <a:rPr sz="4000" b="1" dirty="0">
                <a:solidFill>
                  <a:srgbClr val="0000FF"/>
                </a:solidFill>
                <a:latin typeface="Times New Roman" panose="02020603050405020304" pitchFamily="18" charset="0"/>
              </a:rPr>
              <a:t>lược đồ trí nhớ.</a:t>
            </a:r>
            <a:endParaRPr sz="4000" b="1" dirty="0">
              <a:solidFill>
                <a:srgbClr val="0000FF"/>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17411"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17412"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sp>
        <p:nvSpPr>
          <p:cNvPr id="12294" name="Rectangle 2"/>
          <p:cNvSpPr/>
          <p:nvPr/>
        </p:nvSpPr>
        <p:spPr>
          <a:xfrm>
            <a:off x="1455738" y="684213"/>
            <a:ext cx="9363075" cy="5264150"/>
          </a:xfrm>
          <a:prstGeom prst="rect">
            <a:avLst/>
          </a:prstGeom>
          <a:noFill/>
          <a:ln w="9525">
            <a:noFill/>
          </a:ln>
        </p:spPr>
        <p:txBody>
          <a:bodyPr>
            <a:spAutoFit/>
          </a:bodyPr>
          <a:p>
            <a:pPr algn="just">
              <a:lnSpc>
                <a:spcPct val="150000"/>
              </a:lnSpc>
            </a:pPr>
            <a:r>
              <a:rPr sz="3200" b="1" dirty="0">
                <a:latin typeface="Times New Roman" panose="02020603050405020304" pitchFamily="18" charset="0"/>
              </a:rPr>
              <a:t>- </a:t>
            </a:r>
            <a:r>
              <a:rPr sz="3200" b="1" dirty="0">
                <a:solidFill>
                  <a:srgbClr val="0000FF"/>
                </a:solidFill>
                <a:latin typeface="Times New Roman" panose="02020603050405020304" pitchFamily="18" charset="0"/>
              </a:rPr>
              <a:t>Công dụng của lược đồ trí nhớ:</a:t>
            </a:r>
            <a:endParaRPr sz="3200" b="1" dirty="0">
              <a:solidFill>
                <a:srgbClr val="0000FF"/>
              </a:solidFill>
              <a:latin typeface="Times New Roman" panose="02020603050405020304" pitchFamily="18" charset="0"/>
            </a:endParaRPr>
          </a:p>
          <a:p>
            <a:pPr algn="just">
              <a:lnSpc>
                <a:spcPct val="150000"/>
              </a:lnSpc>
            </a:pPr>
            <a:r>
              <a:rPr lang="nl-NL" altLang="x-none" sz="3200" b="1" dirty="0">
                <a:solidFill>
                  <a:srgbClr val="0000FF"/>
                </a:solidFill>
                <a:latin typeface="Times New Roman" panose="02020603050405020304" pitchFamily="18" charset="0"/>
              </a:rPr>
              <a:t>+ Giúp chúng ta định hướng di chuyển từ nơi này đến nơi khác bằng cách vẽ phác hoạ tuyến đường đi. </a:t>
            </a:r>
            <a:endParaRPr sz="3200" b="1" dirty="0">
              <a:solidFill>
                <a:srgbClr val="0000FF"/>
              </a:solidFill>
              <a:latin typeface="Times New Roman" panose="02020603050405020304" pitchFamily="18" charset="0"/>
            </a:endParaRPr>
          </a:p>
          <a:p>
            <a:pPr algn="just">
              <a:lnSpc>
                <a:spcPct val="150000"/>
              </a:lnSpc>
            </a:pPr>
            <a:r>
              <a:rPr lang="nl-NL" altLang="x-none" sz="3200" b="1" dirty="0">
                <a:solidFill>
                  <a:srgbClr val="0000FF"/>
                </a:solidFill>
                <a:latin typeface="Times New Roman" panose="02020603050405020304" pitchFamily="18" charset="0"/>
              </a:rPr>
              <a:t>+ Giúp chúng ta hiểu về thế giới xung quanh, sắp xếp không gian và thể hiện lại các đối tượng, phác hoạ hình ảnh của một địa điểm, một hành trình hoặc một vùng nào đó.</a:t>
            </a:r>
            <a:endParaRPr lang="nl-NL" altLang="x-none" sz="3200" b="1" dirty="0">
              <a:solidFill>
                <a:srgbClr val="0000FF"/>
              </a:solidFill>
              <a:latin typeface="Times New Roman" panose="02020603050405020304" pitchFamily="18" charset="0"/>
            </a:endParaRPr>
          </a:p>
        </p:txBody>
      </p:sp>
      <p:pic>
        <p:nvPicPr>
          <p:cNvPr id="17414"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1000"/>
                                        <p:tgtEl>
                                          <p:spTgt spid="12294"/>
                                        </p:tgtEl>
                                      </p:cBhvr>
                                    </p:animEffect>
                                    <p:anim calcmode="lin" valueType="num">
                                      <p:cBhvr>
                                        <p:cTn id="8" dur="1000" fill="hold"/>
                                        <p:tgtEl>
                                          <p:spTgt spid="12294"/>
                                        </p:tgtEl>
                                        <p:attrNameLst>
                                          <p:attrName>ppt_x</p:attrName>
                                        </p:attrNameLst>
                                      </p:cBhvr>
                                      <p:tavLst>
                                        <p:tav tm="0">
                                          <p:val>
                                            <p:strVal val="#ppt_x"/>
                                          </p:val>
                                        </p:tav>
                                        <p:tav tm="100000">
                                          <p:val>
                                            <p:strVal val="#ppt_x"/>
                                          </p:val>
                                        </p:tav>
                                      </p:tavLst>
                                    </p:anim>
                                    <p:anim calcmode="lin" valueType="num">
                                      <p:cBhvr>
                                        <p:cTn id="9"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18435"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sp>
        <p:nvSpPr>
          <p:cNvPr id="7" name="Rectangle 6"/>
          <p:cNvSpPr/>
          <p:nvPr/>
        </p:nvSpPr>
        <p:spPr>
          <a:xfrm>
            <a:off x="980659" y="92156"/>
            <a:ext cx="10204174" cy="823752"/>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II. VẼ LƯỢC ĐỒ TRÍ NHỚ</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18437"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18438"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18439" name="Picture 10"/>
          <p:cNvPicPr>
            <a:picLocks noChangeAspect="1"/>
          </p:cNvPicPr>
          <p:nvPr/>
        </p:nvPicPr>
        <p:blipFill>
          <a:blip r:embed="rId3"/>
          <a:stretch>
            <a:fillRect/>
          </a:stretch>
        </p:blipFill>
        <p:spPr>
          <a:xfrm>
            <a:off x="354013" y="1724025"/>
            <a:ext cx="6000750" cy="3981450"/>
          </a:xfrm>
          <a:prstGeom prst="rect">
            <a:avLst/>
          </a:prstGeom>
          <a:noFill/>
          <a:ln w="9525">
            <a:noFill/>
          </a:ln>
        </p:spPr>
      </p:pic>
      <p:pic>
        <p:nvPicPr>
          <p:cNvPr id="18440" name="Picture 11"/>
          <p:cNvPicPr>
            <a:picLocks noChangeAspect="1"/>
          </p:cNvPicPr>
          <p:nvPr/>
        </p:nvPicPr>
        <p:blipFill>
          <a:blip r:embed="rId4"/>
          <a:stretch>
            <a:fillRect/>
          </a:stretch>
        </p:blipFill>
        <p:spPr>
          <a:xfrm>
            <a:off x="6632575" y="1711325"/>
            <a:ext cx="4552950" cy="3629025"/>
          </a:xfrm>
          <a:prstGeom prst="rect">
            <a:avLst/>
          </a:prstGeom>
          <a:noFill/>
          <a:ln w="9525">
            <a:noFill/>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5" descr="POINSET2"/>
          <p:cNvPicPr>
            <a:picLocks noChangeAspect="1"/>
          </p:cNvPicPr>
          <p:nvPr/>
        </p:nvPicPr>
        <p:blipFill>
          <a:blip r:embed="rId1"/>
          <a:stretch>
            <a:fillRect/>
          </a:stretch>
        </p:blipFill>
        <p:spPr>
          <a:xfrm rot="5400000">
            <a:off x="11026775" y="228600"/>
            <a:ext cx="825500" cy="958850"/>
          </a:xfrm>
          <a:prstGeom prst="rect">
            <a:avLst/>
          </a:prstGeom>
          <a:noFill/>
          <a:ln w="9525">
            <a:noFill/>
          </a:ln>
        </p:spPr>
      </p:pic>
      <p:pic>
        <p:nvPicPr>
          <p:cNvPr id="19459" name="Picture 5" descr="POINSET2"/>
          <p:cNvPicPr>
            <a:picLocks noChangeAspect="1"/>
          </p:cNvPicPr>
          <p:nvPr/>
        </p:nvPicPr>
        <p:blipFill>
          <a:blip r:embed="rId1"/>
          <a:stretch>
            <a:fillRect/>
          </a:stretch>
        </p:blipFill>
        <p:spPr>
          <a:xfrm rot="5400000" flipV="1">
            <a:off x="292100" y="84138"/>
            <a:ext cx="711200" cy="896937"/>
          </a:xfrm>
          <a:prstGeom prst="rect">
            <a:avLst/>
          </a:prstGeom>
          <a:noFill/>
          <a:ln w="9525">
            <a:noFill/>
          </a:ln>
        </p:spPr>
      </p:pic>
      <p:pic>
        <p:nvPicPr>
          <p:cNvPr id="19460" name="Picture 5" descr="POINSET2"/>
          <p:cNvPicPr>
            <a:picLocks noChangeAspect="1"/>
          </p:cNvPicPr>
          <p:nvPr/>
        </p:nvPicPr>
        <p:blipFill>
          <a:blip r:embed="rId1"/>
          <a:stretch>
            <a:fillRect/>
          </a:stretch>
        </p:blipFill>
        <p:spPr>
          <a:xfrm rot="-5400000">
            <a:off x="209550" y="5949950"/>
            <a:ext cx="674688" cy="785813"/>
          </a:xfrm>
          <a:prstGeom prst="rect">
            <a:avLst/>
          </a:prstGeom>
          <a:noFill/>
          <a:ln w="9525">
            <a:noFill/>
          </a:ln>
        </p:spPr>
      </p:pic>
      <p:sp>
        <p:nvSpPr>
          <p:cNvPr id="26631" name="Rectangle 1"/>
          <p:cNvSpPr/>
          <p:nvPr/>
        </p:nvSpPr>
        <p:spPr>
          <a:xfrm>
            <a:off x="385763" y="190500"/>
            <a:ext cx="11680825" cy="6462713"/>
          </a:xfrm>
          <a:prstGeom prst="rect">
            <a:avLst/>
          </a:prstGeom>
          <a:noFill/>
          <a:ln w="9525">
            <a:noFill/>
          </a:ln>
        </p:spPr>
        <p:txBody>
          <a:bodyPr>
            <a:spAutoFit/>
          </a:bodyPr>
          <a:p>
            <a:pPr>
              <a:lnSpc>
                <a:spcPct val="150000"/>
              </a:lnSpc>
            </a:pPr>
            <a:r>
              <a:rPr sz="3000" b="1" dirty="0">
                <a:solidFill>
                  <a:srgbClr val="7030A0"/>
                </a:solidFill>
                <a:latin typeface="Times New Roman" panose="02020603050405020304" pitchFamily="18" charset="0"/>
              </a:rPr>
              <a:t>Học sinh đọc nội dung sau: </a:t>
            </a:r>
            <a:endParaRPr sz="3000" b="1" dirty="0">
              <a:solidFill>
                <a:srgbClr val="7030A0"/>
              </a:solidFill>
              <a:latin typeface="Times New Roman" panose="02020603050405020304" pitchFamily="18" charset="0"/>
            </a:endParaRPr>
          </a:p>
          <a:p>
            <a:pPr>
              <a:lnSpc>
                <a:spcPct val="150000"/>
              </a:lnSpc>
            </a:pPr>
            <a:r>
              <a:rPr lang="nl-NL" altLang="x-none" sz="3000" b="1" dirty="0">
                <a:solidFill>
                  <a:srgbClr val="7030A0"/>
                </a:solidFill>
                <a:latin typeface="Times New Roman" panose="02020603050405020304" pitchFamily="18" charset="0"/>
              </a:rPr>
              <a:t>- Hình dung: nhớ lại và suy nghĩ về nơi mà em sẽ vẽ lược đồ. Ví dụ: khu phố, thôn xóm nơi em đang sống, ngôi trường em đang học tập, đường đi từ nhà đến trường.</a:t>
            </a:r>
            <a:endParaRPr lang="nl-NL" altLang="x-none" sz="3000" b="1" dirty="0">
              <a:solidFill>
                <a:srgbClr val="7030A0"/>
              </a:solidFill>
              <a:latin typeface="Times New Roman" panose="02020603050405020304" pitchFamily="18" charset="0"/>
            </a:endParaRPr>
          </a:p>
          <a:p>
            <a:pPr>
              <a:lnSpc>
                <a:spcPct val="150000"/>
              </a:lnSpc>
            </a:pPr>
            <a:r>
              <a:rPr lang="nl-NL" altLang="x-none" sz="3000" b="1" dirty="0">
                <a:solidFill>
                  <a:srgbClr val="7030A0"/>
                </a:solidFill>
                <a:latin typeface="Times New Roman" panose="02020603050405020304" pitchFamily="18" charset="0"/>
              </a:rPr>
              <a:t>- Sắp xếp không gian: Suy nghĩ về tất cả những hình ảnh em có về nơi đó và sắp xếp chúng lại với nhau trong tư duy của mình.</a:t>
            </a:r>
            <a:endParaRPr lang="nl-NL" altLang="x-none" sz="3000" b="1" dirty="0">
              <a:solidFill>
                <a:srgbClr val="7030A0"/>
              </a:solidFill>
              <a:latin typeface="Times New Roman" panose="02020603050405020304" pitchFamily="18" charset="0"/>
            </a:endParaRPr>
          </a:p>
          <a:p>
            <a:pPr>
              <a:lnSpc>
                <a:spcPct val="150000"/>
              </a:lnSpc>
            </a:pPr>
            <a:r>
              <a:rPr lang="nl-NL" altLang="x-none" sz="3200" b="1" dirty="0">
                <a:solidFill>
                  <a:srgbClr val="7030A0"/>
                </a:solidFill>
                <a:latin typeface="Times New Roman" panose="02020603050405020304" pitchFamily="18" charset="0"/>
              </a:rPr>
              <a:t>- Vị trí bắt đầu: là địa điểm hoặc khu vực em chọn để phác thảo lược đồ của mình. Nó có thể là nhà của em, trường học hoặc một địa điểm bất kì.</a:t>
            </a:r>
            <a:endParaRPr sz="3000" b="1" dirty="0">
              <a:solidFill>
                <a:srgbClr val="7030A0"/>
              </a:solidFill>
              <a:latin typeface="Times New Roman" panose="02020603050405020304" pitchFamily="18" charset="0"/>
            </a:endParaRPr>
          </a:p>
        </p:txBody>
      </p:sp>
      <p:pic>
        <p:nvPicPr>
          <p:cNvPr id="19462" name="Picture 6" descr="Diagram&#10;&#10;Description automatically generated"/>
          <p:cNvPicPr>
            <a:picLocks noChangeAspect="1"/>
          </p:cNvPicPr>
          <p:nvPr/>
        </p:nvPicPr>
        <p:blipFill>
          <a:blip r:embed="rId2"/>
          <a:srcRect b="8304"/>
          <a:stretch>
            <a:fillRect/>
          </a:stretch>
        </p:blipFill>
        <p:spPr>
          <a:xfrm>
            <a:off x="11320463" y="5980113"/>
            <a:ext cx="647700" cy="6413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circle(in)">
                                      <p:cBhvr>
                                        <p:cTn id="7" dur="20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6" descr="Diagram&#10;&#10;Description automatically generated"/>
          <p:cNvPicPr>
            <a:picLocks noChangeAspect="1"/>
          </p:cNvPicPr>
          <p:nvPr/>
        </p:nvPicPr>
        <p:blipFill>
          <a:blip r:embed="rId1"/>
          <a:srcRect b="8304"/>
          <a:stretch>
            <a:fillRect/>
          </a:stretch>
        </p:blipFill>
        <p:spPr>
          <a:xfrm>
            <a:off x="10761663" y="5438775"/>
            <a:ext cx="1296987" cy="1282700"/>
          </a:xfrm>
          <a:prstGeom prst="rect">
            <a:avLst/>
          </a:prstGeom>
          <a:noFill/>
          <a:ln w="9525">
            <a:noFill/>
          </a:ln>
        </p:spPr>
      </p:pic>
      <p:sp>
        <p:nvSpPr>
          <p:cNvPr id="20483" name="Rectangle 9"/>
          <p:cNvSpPr/>
          <p:nvPr/>
        </p:nvSpPr>
        <p:spPr>
          <a:xfrm>
            <a:off x="0" y="0"/>
            <a:ext cx="12192000" cy="0"/>
          </a:xfrm>
          <a:prstGeom prst="rect">
            <a:avLst/>
          </a:prstGeom>
          <a:noFill/>
          <a:ln w="9525">
            <a:noFill/>
          </a:ln>
        </p:spPr>
        <p:txBody>
          <a:bodyPr wrap="none" anchor="ctr" anchorCtr="0">
            <a:spAutoFit/>
          </a:bodyPr>
          <a:p>
            <a:endParaRPr dirty="0">
              <a:latin typeface="Times New Roman" panose="02020603050405020304" pitchFamily="18" charset="0"/>
            </a:endParaRPr>
          </a:p>
        </p:txBody>
      </p:sp>
      <p:pic>
        <p:nvPicPr>
          <p:cNvPr id="20484" name="Picture 5" descr="POINSET2"/>
          <p:cNvPicPr>
            <a:picLocks noChangeAspect="1"/>
          </p:cNvPicPr>
          <p:nvPr/>
        </p:nvPicPr>
        <p:blipFill>
          <a:blip r:embed="rId2"/>
          <a:stretch>
            <a:fillRect/>
          </a:stretch>
        </p:blipFill>
        <p:spPr>
          <a:xfrm rot="5400000" flipV="1">
            <a:off x="311150" y="57150"/>
            <a:ext cx="1171575" cy="1477963"/>
          </a:xfrm>
          <a:prstGeom prst="rect">
            <a:avLst/>
          </a:prstGeom>
          <a:noFill/>
          <a:ln w="9525">
            <a:noFill/>
          </a:ln>
        </p:spPr>
      </p:pic>
      <p:pic>
        <p:nvPicPr>
          <p:cNvPr id="20485" name="Picture 5" descr="POINSET2"/>
          <p:cNvPicPr>
            <a:picLocks noChangeAspect="1"/>
          </p:cNvPicPr>
          <p:nvPr/>
        </p:nvPicPr>
        <p:blipFill>
          <a:blip r:embed="rId2"/>
          <a:stretch>
            <a:fillRect/>
          </a:stretch>
        </p:blipFill>
        <p:spPr>
          <a:xfrm rot="-5400000">
            <a:off x="254000" y="5337175"/>
            <a:ext cx="1241425" cy="1443038"/>
          </a:xfrm>
          <a:prstGeom prst="rect">
            <a:avLst/>
          </a:prstGeom>
          <a:noFill/>
          <a:ln w="9525">
            <a:noFill/>
          </a:ln>
        </p:spPr>
      </p:pic>
      <p:pic>
        <p:nvPicPr>
          <p:cNvPr id="20486" name="Picture 5" descr="POINSET2"/>
          <p:cNvPicPr>
            <a:picLocks noChangeAspect="1"/>
          </p:cNvPicPr>
          <p:nvPr/>
        </p:nvPicPr>
        <p:blipFill>
          <a:blip r:embed="rId2"/>
          <a:stretch>
            <a:fillRect/>
          </a:stretch>
        </p:blipFill>
        <p:spPr>
          <a:xfrm rot="5400000">
            <a:off x="10721975" y="74613"/>
            <a:ext cx="1241425" cy="1443037"/>
          </a:xfrm>
          <a:prstGeom prst="rect">
            <a:avLst/>
          </a:prstGeom>
          <a:noFill/>
          <a:ln w="9525">
            <a:noFill/>
          </a:ln>
        </p:spPr>
      </p:pic>
      <p:sp>
        <p:nvSpPr>
          <p:cNvPr id="10" name="AutoShape 6"/>
          <p:cNvSpPr/>
          <p:nvPr/>
        </p:nvSpPr>
        <p:spPr>
          <a:xfrm>
            <a:off x="1778000" y="2098675"/>
            <a:ext cx="7250113" cy="3452813"/>
          </a:xfrm>
          <a:prstGeom prst="cloudCallout">
            <a:avLst>
              <a:gd name="adj1" fmla="val 69111"/>
              <a:gd name="adj2" fmla="val 3671"/>
            </a:avLst>
          </a:prstGeom>
          <a:solidFill>
            <a:srgbClr val="FF99CC"/>
          </a:solidFill>
          <a:ln w="9525" cap="flat" cmpd="sng">
            <a:solidFill>
              <a:schemeClr val="tx1"/>
            </a:solidFill>
            <a:prstDash val="solid"/>
            <a:headEnd type="none" w="med" len="med"/>
            <a:tailEnd type="none" w="med" len="med"/>
          </a:ln>
        </p:spPr>
        <p:txBody>
          <a:bodyPr wrap="none" anchor="ctr" anchorCtr="0"/>
          <a:p>
            <a:endParaRPr sz="2400" dirty="0">
              <a:latin typeface="Times New Roman" panose="02020603050405020304" pitchFamily="18" charset="0"/>
              <a:ea typeface="Times New Roman" panose="02020603050405020304" pitchFamily="18" charset="0"/>
            </a:endParaRPr>
          </a:p>
        </p:txBody>
      </p:sp>
      <p:sp>
        <p:nvSpPr>
          <p:cNvPr id="11" name="Rectangle 10"/>
          <p:cNvSpPr/>
          <p:nvPr/>
        </p:nvSpPr>
        <p:spPr>
          <a:xfrm>
            <a:off x="3387725" y="2855913"/>
            <a:ext cx="4468813" cy="1827212"/>
          </a:xfrm>
          <a:prstGeom prst="rect">
            <a:avLst/>
          </a:prstGeom>
          <a:noFill/>
          <a:ln w="9525">
            <a:noFill/>
          </a:ln>
        </p:spPr>
        <p:txBody>
          <a:bodyPr>
            <a:spAutoFit/>
          </a:bodyPr>
          <a:p>
            <a:pPr algn="just" eaLnBrk="1" hangingPunct="1">
              <a:lnSpc>
                <a:spcPct val="150000"/>
              </a:lnSpc>
            </a:pPr>
            <a:r>
              <a:rPr sz="4000" b="1" dirty="0">
                <a:solidFill>
                  <a:srgbClr val="0000FF"/>
                </a:solidFill>
                <a:latin typeface="Times New Roman" panose="02020603050405020304" pitchFamily="18" charset="0"/>
              </a:rPr>
              <a:t>Nêu các bước vẽ lược đồ trí nhớ.</a:t>
            </a:r>
            <a:endParaRPr lang="vi-VN" altLang="vi-VN" sz="40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5" descr="POINSET2"/>
          <p:cNvPicPr>
            <a:picLocks noChangeAspect="1"/>
          </p:cNvPicPr>
          <p:nvPr/>
        </p:nvPicPr>
        <p:blipFill>
          <a:blip r:embed="rId1"/>
          <a:stretch>
            <a:fillRect/>
          </a:stretch>
        </p:blipFill>
        <p:spPr>
          <a:xfrm rot="5400000">
            <a:off x="10918825" y="220663"/>
            <a:ext cx="925513" cy="1074737"/>
          </a:xfrm>
          <a:prstGeom prst="rect">
            <a:avLst/>
          </a:prstGeom>
          <a:noFill/>
          <a:ln w="9525">
            <a:noFill/>
          </a:ln>
        </p:spPr>
      </p:pic>
      <p:pic>
        <p:nvPicPr>
          <p:cNvPr id="21507" name="Picture 5" descr="POINSET2"/>
          <p:cNvPicPr>
            <a:picLocks noChangeAspect="1"/>
          </p:cNvPicPr>
          <p:nvPr/>
        </p:nvPicPr>
        <p:blipFill>
          <a:blip r:embed="rId1"/>
          <a:stretch>
            <a:fillRect/>
          </a:stretch>
        </p:blipFill>
        <p:spPr>
          <a:xfrm rot="5400000" flipV="1">
            <a:off x="322263" y="53975"/>
            <a:ext cx="944562" cy="1190625"/>
          </a:xfrm>
          <a:prstGeom prst="rect">
            <a:avLst/>
          </a:prstGeom>
          <a:noFill/>
          <a:ln w="9525">
            <a:noFill/>
          </a:ln>
        </p:spPr>
      </p:pic>
      <p:pic>
        <p:nvPicPr>
          <p:cNvPr id="21508" name="Picture 5" descr="POINSET2"/>
          <p:cNvPicPr>
            <a:picLocks noChangeAspect="1"/>
          </p:cNvPicPr>
          <p:nvPr/>
        </p:nvPicPr>
        <p:blipFill>
          <a:blip r:embed="rId1"/>
          <a:stretch>
            <a:fillRect/>
          </a:stretch>
        </p:blipFill>
        <p:spPr>
          <a:xfrm rot="-5400000">
            <a:off x="298450" y="5673725"/>
            <a:ext cx="1011238" cy="1173163"/>
          </a:xfrm>
          <a:prstGeom prst="rect">
            <a:avLst/>
          </a:prstGeom>
          <a:noFill/>
          <a:ln w="9525">
            <a:noFill/>
          </a:ln>
        </p:spPr>
      </p:pic>
      <p:sp>
        <p:nvSpPr>
          <p:cNvPr id="3" name="Rectangle 2"/>
          <p:cNvSpPr/>
          <p:nvPr/>
        </p:nvSpPr>
        <p:spPr>
          <a:xfrm>
            <a:off x="760413" y="750888"/>
            <a:ext cx="10869612" cy="6000750"/>
          </a:xfrm>
          <a:prstGeom prst="rect">
            <a:avLst/>
          </a:prstGeom>
          <a:noFill/>
          <a:ln w="9525">
            <a:noFill/>
          </a:ln>
        </p:spPr>
        <p:txBody>
          <a:bodyPr>
            <a:spAutoFit/>
          </a:bodyPr>
          <a:p>
            <a:pPr algn="just">
              <a:lnSpc>
                <a:spcPct val="150000"/>
              </a:lnSpc>
            </a:pPr>
            <a:r>
              <a:rPr lang="en-US" altLang="nl-NL" sz="3200" b="1" dirty="0">
                <a:latin typeface="Times New Roman" panose="02020603050405020304" pitchFamily="18" charset="0"/>
              </a:rPr>
              <a:t>Các bước vẽ lược đồ trí nhớ</a:t>
            </a:r>
            <a:endParaRPr lang="nl-NL" altLang="x-none" sz="3200" b="1" dirty="0">
              <a:latin typeface="Times New Roman" panose="02020603050405020304" pitchFamily="18" charset="0"/>
            </a:endParaRPr>
          </a:p>
          <a:p>
            <a:pPr algn="just">
              <a:lnSpc>
                <a:spcPct val="150000"/>
              </a:lnSpc>
            </a:pPr>
            <a:r>
              <a:rPr lang="nl-NL" altLang="x-none" sz="3200" b="1" dirty="0">
                <a:latin typeface="Times New Roman" panose="02020603050405020304" pitchFamily="18" charset="0"/>
              </a:rPr>
              <a:t> </a:t>
            </a:r>
            <a:r>
              <a:rPr lang="en-US" altLang="nl-NL" sz="3200" b="1" dirty="0">
                <a:latin typeface="Times New Roman" panose="02020603050405020304" pitchFamily="18" charset="0"/>
              </a:rPr>
              <a:t>- </a:t>
            </a:r>
            <a:r>
              <a:rPr lang="nl-NL" altLang="x-none" sz="3200" b="1" dirty="0">
                <a:latin typeface="Times New Roman" panose="02020603050405020304" pitchFamily="18" charset="0"/>
              </a:rPr>
              <a:t>Hình dung: </a:t>
            </a:r>
            <a:r>
              <a:rPr lang="nl-NL" altLang="x-none" sz="3200" b="1" dirty="0">
                <a:solidFill>
                  <a:srgbClr val="0000FF"/>
                </a:solidFill>
                <a:latin typeface="Times New Roman" panose="02020603050405020304" pitchFamily="18" charset="0"/>
              </a:rPr>
              <a:t>nhớ lại và suy nghĩ về nơi mà em sẽ vẽ lược đó. </a:t>
            </a:r>
            <a:endParaRPr sz="3200" b="1" dirty="0">
              <a:latin typeface="Times New Roman" panose="02020603050405020304" pitchFamily="18" charset="0"/>
            </a:endParaRPr>
          </a:p>
          <a:p>
            <a:pPr algn="just">
              <a:lnSpc>
                <a:spcPct val="150000"/>
              </a:lnSpc>
            </a:pPr>
            <a:r>
              <a:rPr lang="nl-NL" altLang="x-none" sz="3200" b="1" dirty="0">
                <a:latin typeface="Times New Roman" panose="02020603050405020304" pitchFamily="18" charset="0"/>
              </a:rPr>
              <a:t>- Sắp xếp không gian: </a:t>
            </a:r>
            <a:r>
              <a:rPr lang="nl-NL" altLang="x-none" sz="3200" b="1" dirty="0">
                <a:solidFill>
                  <a:srgbClr val="0000FF"/>
                </a:solidFill>
                <a:latin typeface="Times New Roman" panose="02020603050405020304" pitchFamily="18" charset="0"/>
              </a:rPr>
              <a:t>Suy nghĩ về tất cả những hình ảnh em có về nơi đó và sắp xếp chúng lại với nhau trong tư duy của mình.</a:t>
            </a:r>
            <a:endParaRPr sz="3200" b="1" dirty="0">
              <a:solidFill>
                <a:srgbClr val="0000FF"/>
              </a:solidFill>
              <a:latin typeface="Times New Roman" panose="02020603050405020304" pitchFamily="18" charset="0"/>
            </a:endParaRPr>
          </a:p>
          <a:p>
            <a:pPr algn="just">
              <a:lnSpc>
                <a:spcPct val="150000"/>
              </a:lnSpc>
            </a:pPr>
            <a:r>
              <a:rPr lang="nl-NL" altLang="x-none" sz="3200" b="1" dirty="0">
                <a:latin typeface="Times New Roman" panose="02020603050405020304" pitchFamily="18" charset="0"/>
              </a:rPr>
              <a:t>- Vị trí bắt đầu:</a:t>
            </a:r>
            <a:r>
              <a:rPr lang="nl-NL" altLang="x-none" sz="3200" b="1" dirty="0">
                <a:solidFill>
                  <a:srgbClr val="0000FF"/>
                </a:solidFill>
                <a:latin typeface="Times New Roman" panose="02020603050405020304" pitchFamily="18" charset="0"/>
              </a:rPr>
              <a:t> là địa điểm hoặc khu vực em chọn để phác thảo lược đồ của mình. Nó có thể là nhà của em, trường học hoặc một địa điểm bất kì.</a:t>
            </a:r>
            <a:endParaRPr lang="nl-NL" altLang="x-none" sz="3200" b="1" dirty="0">
              <a:solidFill>
                <a:srgbClr val="0000FF"/>
              </a:solidFill>
              <a:latin typeface="Times New Roman" panose="02020603050405020304" pitchFamily="18" charset="0"/>
            </a:endParaRPr>
          </a:p>
        </p:txBody>
      </p:sp>
      <p:pic>
        <p:nvPicPr>
          <p:cNvPr id="21510" name="Picture 6" descr="Diagram&#10;&#10;Description automatically generated"/>
          <p:cNvPicPr>
            <a:picLocks noChangeAspect="1"/>
          </p:cNvPicPr>
          <p:nvPr/>
        </p:nvPicPr>
        <p:blipFill>
          <a:blip r:embed="rId2"/>
          <a:srcRect b="8304"/>
          <a:stretch>
            <a:fillRect/>
          </a:stretch>
        </p:blipFill>
        <p:spPr>
          <a:xfrm>
            <a:off x="11139488" y="5803900"/>
            <a:ext cx="828675" cy="81756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Google Shape;378;p34"/>
          <p:cNvSpPr>
            <a:spLocks noGrp="1"/>
          </p:cNvSpPr>
          <p:nvPr>
            <p:ph type="title"/>
          </p:nvPr>
        </p:nvSpPr>
        <p:spPr>
          <a:xfrm>
            <a:off x="695325" y="0"/>
            <a:ext cx="10275888" cy="750888"/>
          </a:xfrm>
          <a:ln/>
        </p:spPr>
        <p:txBody>
          <a:bodyPr vert="horz" wrap="square" lIns="121897" tIns="121897" rIns="121897" bIns="121897" anchor="t" anchorCtr="0"/>
          <a:p>
            <a:pPr>
              <a:spcBef>
                <a:spcPct val="0"/>
              </a:spcBef>
              <a:spcAft>
                <a:spcPct val="0"/>
              </a:spcAft>
              <a:buNone/>
            </a:pPr>
            <a:r>
              <a:rPr sz="4000" b="1" dirty="0">
                <a:solidFill>
                  <a:srgbClr val="6600CC"/>
                </a:solidFill>
                <a:latin typeface="Times New Roman" panose="02020603050405020304" pitchFamily="18" charset="0"/>
                <a:ea typeface="+mj-ea"/>
                <a:cs typeface="Times New Roman" panose="02020603050405020304" pitchFamily="18" charset="0"/>
              </a:rPr>
              <a:t>Kế hoạch trong tuần của tôi</a:t>
            </a:r>
            <a:endParaRPr lang="zh-CN" altLang="x-none" sz="4000" b="1">
              <a:solidFill>
                <a:srgbClr val="6600CC"/>
              </a:solidFill>
              <a:latin typeface="Times New Roman" panose="02020603050405020304" pitchFamily="18" charset="0"/>
              <a:ea typeface="Times New Roman" panose="02020603050405020304" pitchFamily="18" charset="0"/>
              <a:cs typeface="+mj-cs"/>
            </a:endParaRPr>
          </a:p>
        </p:txBody>
      </p:sp>
      <p:pic>
        <p:nvPicPr>
          <p:cNvPr id="23555" name="Picture 4"/>
          <p:cNvPicPr>
            <a:picLocks noChangeAspect="1"/>
          </p:cNvPicPr>
          <p:nvPr/>
        </p:nvPicPr>
        <p:blipFill>
          <a:blip r:embed="rId1"/>
          <a:stretch>
            <a:fillRect/>
          </a:stretch>
        </p:blipFill>
        <p:spPr>
          <a:xfrm>
            <a:off x="695325" y="750888"/>
            <a:ext cx="10275888" cy="5994400"/>
          </a:xfrm>
          <a:prstGeom prst="rect">
            <a:avLst/>
          </a:prstGeom>
          <a:noFill/>
          <a:ln w="9525">
            <a:noFill/>
          </a:ln>
        </p:spPr>
      </p:pic>
      <p:sp>
        <p:nvSpPr>
          <p:cNvPr id="6" name="Cloud 5"/>
          <p:cNvSpPr/>
          <p:nvPr/>
        </p:nvSpPr>
        <p:spPr>
          <a:xfrm>
            <a:off x="4465638" y="3322638"/>
            <a:ext cx="2706688" cy="1771650"/>
          </a:xfrm>
          <a:prstGeom prst="cloud">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lIns="121917" tIns="60958" rIns="121917" bIns="60958" rtlCol="0"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a:buNone/>
            </a:pPr>
            <a:r>
              <a:rPr sz="2500" b="1" dirty="0">
                <a:solidFill>
                  <a:srgbClr val="0000FF"/>
                </a:solidFill>
                <a:latin typeface="Times New Roman" panose="02020603050405020304" pitchFamily="18" charset="0"/>
                <a:cs typeface="Times New Roman" panose="02020603050405020304" pitchFamily="18" charset="0"/>
              </a:rPr>
              <a:t>Kế hoạch tuần </a:t>
            </a:r>
            <a:r>
              <a:rPr sz="2500" b="1" dirty="0">
                <a:solidFill>
                  <a:srgbClr val="0000FF"/>
                </a:solidFill>
                <a:latin typeface="Times New Roman" panose="02020603050405020304" pitchFamily="18" charset="0"/>
                <a:ea typeface="Times New Roman" panose="02020603050405020304" pitchFamily="18" charset="0"/>
              </a:rPr>
              <a:t>…</a:t>
            </a:r>
            <a:r>
              <a:rPr sz="2500" b="1" dirty="0">
                <a:solidFill>
                  <a:srgbClr val="0000FF"/>
                </a:solidFill>
                <a:latin typeface="Times New Roman" panose="02020603050405020304" pitchFamily="18" charset="0"/>
                <a:cs typeface="Times New Roman" panose="02020603050405020304" pitchFamily="18" charset="0"/>
              </a:rPr>
              <a:t> của tôi</a:t>
            </a:r>
            <a:endParaRPr sz="2500" b="1" dirty="0">
              <a:solidFill>
                <a:srgbClr val="0000FF"/>
              </a:solidFill>
              <a:latin typeface="Times New Roman" panose="02020603050405020304" pitchFamily="18" charset="0"/>
              <a:ea typeface="Times New Roman" panose="02020603050405020304" pitchFamily="18" charset="0"/>
            </a:endParaRPr>
          </a:p>
        </p:txBody>
      </p:sp>
      <p:sp>
        <p:nvSpPr>
          <p:cNvPr id="7" name="Rectangle 6"/>
          <p:cNvSpPr/>
          <p:nvPr/>
        </p:nvSpPr>
        <p:spPr>
          <a:xfrm>
            <a:off x="3416300" y="3941763"/>
            <a:ext cx="1063625" cy="311150"/>
          </a:xfrm>
          <a:prstGeom prst="rect">
            <a:avLst/>
          </a:prstGeom>
          <a:ln>
            <a:solidFill>
              <a:schemeClr val="accent5">
                <a:lumMod val="75000"/>
                <a:lumOff val="25000"/>
              </a:schemeClr>
            </a:solidFill>
          </a:ln>
        </p:spPr>
        <p:style>
          <a:lnRef idx="2">
            <a:schemeClr val="accent3"/>
          </a:lnRef>
          <a:fillRef idx="1">
            <a:schemeClr val="lt1"/>
          </a:fillRef>
          <a:effectRef idx="0">
            <a:schemeClr val="accent3"/>
          </a:effectRef>
          <a:fontRef idx="minor">
            <a:schemeClr val="dk1"/>
          </a:fontRef>
        </p:style>
        <p:txBody>
          <a:bodyPr lIns="121917" tIns="60958" rIns="121917" bIns="60958" rtlCol="0"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a:buNone/>
            </a:pPr>
            <a:r>
              <a:rPr sz="2500" b="1" dirty="0">
                <a:solidFill>
                  <a:srgbClr val="6600CC"/>
                </a:solidFill>
                <a:latin typeface="Times New Roman" panose="02020603050405020304" pitchFamily="18" charset="0"/>
                <a:cs typeface="Times New Roman" panose="02020603050405020304" pitchFamily="18" charset="0"/>
              </a:rPr>
              <a:t>Thứ 6</a:t>
            </a:r>
            <a:endParaRPr sz="2500" b="1" dirty="0">
              <a:solidFill>
                <a:srgbClr val="6600CC"/>
              </a:solidFill>
              <a:latin typeface="Times New Roman" panose="02020603050405020304" pitchFamily="18" charset="0"/>
              <a:ea typeface="Times New Roman" panose="02020603050405020304" pitchFamily="18" charset="0"/>
            </a:endParaRPr>
          </a:p>
        </p:txBody>
      </p:sp>
      <p:sp>
        <p:nvSpPr>
          <p:cNvPr id="8" name="Rectangle 7"/>
          <p:cNvSpPr/>
          <p:nvPr/>
        </p:nvSpPr>
        <p:spPr>
          <a:xfrm rot="20461035" flipH="1">
            <a:off x="7470775" y="2381250"/>
            <a:ext cx="1135063" cy="434975"/>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a:buNone/>
            </a:pPr>
            <a:r>
              <a:rPr sz="2500" b="1" dirty="0">
                <a:solidFill>
                  <a:srgbClr val="6600CC"/>
                </a:solidFill>
                <a:latin typeface="Times New Roman" panose="02020603050405020304" pitchFamily="18" charset="0"/>
                <a:cs typeface="Times New Roman" panose="02020603050405020304" pitchFamily="18" charset="0"/>
              </a:rPr>
              <a:t>Thứ 2</a:t>
            </a:r>
            <a:endParaRPr sz="2500" b="1" dirty="0">
              <a:solidFill>
                <a:srgbClr val="6600CC"/>
              </a:solidFill>
              <a:latin typeface="Times New Roman" panose="02020603050405020304" pitchFamily="18" charset="0"/>
              <a:ea typeface="Times New Roman" panose="02020603050405020304" pitchFamily="18" charset="0"/>
            </a:endParaRPr>
          </a:p>
        </p:txBody>
      </p:sp>
      <p:sp>
        <p:nvSpPr>
          <p:cNvPr id="9" name="Rounded Rectangle 8"/>
          <p:cNvSpPr/>
          <p:nvPr/>
        </p:nvSpPr>
        <p:spPr>
          <a:xfrm>
            <a:off x="7329488" y="3740150"/>
            <a:ext cx="1104900" cy="385763"/>
          </a:xfrm>
          <a:prstGeom prst="roundRect">
            <a:avLst/>
          </a:prstGeom>
        </p:spPr>
        <p:style>
          <a:lnRef idx="2">
            <a:schemeClr val="accent4"/>
          </a:lnRef>
          <a:fillRef idx="1">
            <a:schemeClr val="lt1"/>
          </a:fillRef>
          <a:effectRef idx="0">
            <a:schemeClr val="accent4"/>
          </a:effectRef>
          <a:fontRef idx="minor">
            <a:schemeClr val="dk1"/>
          </a:fontRef>
        </p:style>
        <p:txBody>
          <a:bodyPr lIns="121917" tIns="60958" rIns="121917" bIns="60958" rtlCol="0"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a:buNone/>
            </a:pPr>
            <a:r>
              <a:rPr sz="2500" b="1" dirty="0">
                <a:solidFill>
                  <a:srgbClr val="6600CC"/>
                </a:solidFill>
                <a:latin typeface="Times New Roman" panose="02020603050405020304" pitchFamily="18" charset="0"/>
                <a:cs typeface="Times New Roman" panose="02020603050405020304" pitchFamily="18" charset="0"/>
              </a:rPr>
              <a:t>Thứ 3</a:t>
            </a:r>
            <a:endParaRPr sz="2500" b="1" dirty="0">
              <a:solidFill>
                <a:srgbClr val="6600CC"/>
              </a:solidFill>
              <a:latin typeface="Times New Roman" panose="02020603050405020304" pitchFamily="18" charset="0"/>
              <a:ea typeface="Times New Roman" panose="02020603050405020304" pitchFamily="18" charset="0"/>
            </a:endParaRPr>
          </a:p>
        </p:txBody>
      </p:sp>
      <p:sp>
        <p:nvSpPr>
          <p:cNvPr id="10" name="Rectangle 9"/>
          <p:cNvSpPr/>
          <p:nvPr/>
        </p:nvSpPr>
        <p:spPr>
          <a:xfrm rot="1645993">
            <a:off x="7650163" y="5235575"/>
            <a:ext cx="1176338" cy="425450"/>
          </a:xfrm>
          <a:prstGeom prst="rect">
            <a:avLst/>
          </a:prstGeom>
        </p:spPr>
        <p:style>
          <a:lnRef idx="2">
            <a:schemeClr val="accent4"/>
          </a:lnRef>
          <a:fillRef idx="1">
            <a:schemeClr val="lt1"/>
          </a:fillRef>
          <a:effectRef idx="0">
            <a:schemeClr val="accent4"/>
          </a:effectRef>
          <a:fontRef idx="minor">
            <a:schemeClr val="dk1"/>
          </a:fontRef>
        </p:style>
        <p:txBody>
          <a:bodyPr lIns="121917" tIns="60958" rIns="121917" bIns="60958" rtlCol="0"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a:buNone/>
            </a:pPr>
            <a:r>
              <a:rPr sz="2500" b="1" dirty="0">
                <a:solidFill>
                  <a:srgbClr val="6600CC"/>
                </a:solidFill>
                <a:latin typeface="Times New Roman" panose="02020603050405020304" pitchFamily="18" charset="0"/>
                <a:cs typeface="Times New Roman" panose="02020603050405020304" pitchFamily="18" charset="0"/>
              </a:rPr>
              <a:t>Thứ 4</a:t>
            </a:r>
            <a:endParaRPr sz="2500" b="1" dirty="0">
              <a:solidFill>
                <a:srgbClr val="6600CC"/>
              </a:solidFill>
              <a:latin typeface="Times New Roman" panose="02020603050405020304" pitchFamily="18" charset="0"/>
              <a:ea typeface="Times New Roman" panose="02020603050405020304" pitchFamily="18" charset="0"/>
            </a:endParaRPr>
          </a:p>
        </p:txBody>
      </p:sp>
      <p:sp>
        <p:nvSpPr>
          <p:cNvPr id="11" name="Rounded Rectangle 10"/>
          <p:cNvSpPr/>
          <p:nvPr/>
        </p:nvSpPr>
        <p:spPr>
          <a:xfrm rot="1143718">
            <a:off x="2824163" y="2165350"/>
            <a:ext cx="1700213" cy="42545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a:buNone/>
            </a:pPr>
            <a:r>
              <a:rPr sz="2500" b="1" dirty="0">
                <a:solidFill>
                  <a:srgbClr val="6600CC"/>
                </a:solidFill>
                <a:latin typeface="Times New Roman" panose="02020603050405020304" pitchFamily="18" charset="0"/>
                <a:cs typeface="Times New Roman" panose="02020603050405020304" pitchFamily="18" charset="0"/>
              </a:rPr>
              <a:t>Cuối tuần</a:t>
            </a:r>
            <a:endParaRPr sz="2500" b="1" dirty="0">
              <a:solidFill>
                <a:srgbClr val="6600CC"/>
              </a:solidFill>
              <a:latin typeface="Times New Roman" panose="02020603050405020304" pitchFamily="18" charset="0"/>
              <a:ea typeface="Times New Roman" panose="02020603050405020304" pitchFamily="18" charset="0"/>
            </a:endParaRPr>
          </a:p>
        </p:txBody>
      </p:sp>
      <p:sp>
        <p:nvSpPr>
          <p:cNvPr id="12" name="Rounded Rectangle 11"/>
          <p:cNvSpPr/>
          <p:nvPr/>
        </p:nvSpPr>
        <p:spPr>
          <a:xfrm rot="20135631">
            <a:off x="2693988" y="5514975"/>
            <a:ext cx="1303338" cy="393700"/>
          </a:xfrm>
          <a:prstGeom prst="roundRect">
            <a:avLst/>
          </a:prstGeom>
          <a:ln>
            <a:solidFill>
              <a:srgbClr val="800000"/>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a:buNone/>
            </a:pPr>
            <a:r>
              <a:rPr sz="2500" b="1" dirty="0">
                <a:solidFill>
                  <a:srgbClr val="6600CC"/>
                </a:solidFill>
                <a:latin typeface="Times New Roman" panose="02020603050405020304" pitchFamily="18" charset="0"/>
                <a:cs typeface="Times New Roman" panose="02020603050405020304" pitchFamily="18" charset="0"/>
              </a:rPr>
              <a:t>Thứ 5</a:t>
            </a:r>
            <a:endParaRPr sz="2500" b="1" dirty="0">
              <a:solidFill>
                <a:srgbClr val="6600CC"/>
              </a:solidFill>
              <a:latin typeface="Times New Roman" panose="02020603050405020304" pitchFamily="18" charset="0"/>
              <a:ea typeface="Times New Roman" panose="02020603050405020304" pitchFamily="18" charset="0"/>
            </a:endParaRPr>
          </a:p>
        </p:txBody>
      </p:sp>
      <p:sp>
        <p:nvSpPr>
          <p:cNvPr id="13" name="Rounded Rectangle 12"/>
          <p:cNvSpPr/>
          <p:nvPr/>
        </p:nvSpPr>
        <p:spPr>
          <a:xfrm>
            <a:off x="8858250" y="2041525"/>
            <a:ext cx="1122363" cy="339725"/>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2500" b="1"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Sáng</a:t>
            </a:r>
            <a:endParaRPr kumimoji="0" lang="en-US" sz="25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endParaRPr>
          </a:p>
        </p:txBody>
      </p:sp>
      <p:sp>
        <p:nvSpPr>
          <p:cNvPr id="14" name="Rounded Rectangle 13"/>
          <p:cNvSpPr/>
          <p:nvPr/>
        </p:nvSpPr>
        <p:spPr>
          <a:xfrm>
            <a:off x="9134475" y="2568575"/>
            <a:ext cx="987425" cy="339725"/>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2500" b="1"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Trưa</a:t>
            </a:r>
            <a:endParaRPr kumimoji="0" lang="en-US" sz="25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endParaRPr>
          </a:p>
        </p:txBody>
      </p:sp>
      <p:sp>
        <p:nvSpPr>
          <p:cNvPr id="15" name="Rounded Rectangle 14"/>
          <p:cNvSpPr/>
          <p:nvPr/>
        </p:nvSpPr>
        <p:spPr>
          <a:xfrm>
            <a:off x="8858250" y="3570288"/>
            <a:ext cx="1016000" cy="341313"/>
          </a:xfrm>
          <a:prstGeom prst="round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2500" b="1"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Sáng</a:t>
            </a:r>
            <a:endParaRPr kumimoji="0" lang="en-US" sz="25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endParaRPr>
          </a:p>
        </p:txBody>
      </p:sp>
      <p:sp>
        <p:nvSpPr>
          <p:cNvPr id="16" name="Rounded Rectangle 15"/>
          <p:cNvSpPr/>
          <p:nvPr/>
        </p:nvSpPr>
        <p:spPr>
          <a:xfrm>
            <a:off x="8886825" y="4065588"/>
            <a:ext cx="987425" cy="339725"/>
          </a:xfrm>
          <a:prstGeom prst="round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2500" b="1"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Trưa</a:t>
            </a:r>
            <a:endParaRPr kumimoji="0" lang="en-US" sz="25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endParaRPr>
          </a:p>
        </p:txBody>
      </p:sp>
      <p:sp>
        <p:nvSpPr>
          <p:cNvPr id="17" name="Rounded Rectangle 16"/>
          <p:cNvSpPr/>
          <p:nvPr/>
        </p:nvSpPr>
        <p:spPr>
          <a:xfrm>
            <a:off x="9231313" y="5262563"/>
            <a:ext cx="1089025" cy="341313"/>
          </a:xfrm>
          <a:prstGeom prst="round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2500" b="1"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Sáng</a:t>
            </a:r>
            <a:endParaRPr kumimoji="0" lang="en-US" sz="25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endParaRPr>
          </a:p>
        </p:txBody>
      </p:sp>
      <p:sp>
        <p:nvSpPr>
          <p:cNvPr id="18" name="Rounded Rectangle 17"/>
          <p:cNvSpPr/>
          <p:nvPr/>
        </p:nvSpPr>
        <p:spPr>
          <a:xfrm>
            <a:off x="9312275" y="5738813"/>
            <a:ext cx="1008063" cy="339725"/>
          </a:xfrm>
          <a:prstGeom prst="round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2500" b="1"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Trưa</a:t>
            </a:r>
            <a:endParaRPr kumimoji="0" lang="en-US" sz="25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endParaRPr>
          </a:p>
        </p:txBody>
      </p:sp>
      <p:sp>
        <p:nvSpPr>
          <p:cNvPr id="19" name="Rounded Rectangle 18"/>
          <p:cNvSpPr/>
          <p:nvPr/>
        </p:nvSpPr>
        <p:spPr>
          <a:xfrm>
            <a:off x="1311275" y="6078538"/>
            <a:ext cx="987425" cy="339725"/>
          </a:xfrm>
          <a:prstGeom prst="roundRect">
            <a:avLst/>
          </a:prstGeom>
          <a:ln>
            <a:solidFill>
              <a:srgbClr val="800000"/>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2500" b="1"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Trưa</a:t>
            </a:r>
            <a:endParaRPr kumimoji="0" lang="en-US" sz="25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endParaRPr>
          </a:p>
        </p:txBody>
      </p:sp>
      <p:sp>
        <p:nvSpPr>
          <p:cNvPr id="20" name="Rounded Rectangle 19"/>
          <p:cNvSpPr/>
          <p:nvPr/>
        </p:nvSpPr>
        <p:spPr>
          <a:xfrm>
            <a:off x="1533525" y="5532438"/>
            <a:ext cx="979488" cy="339725"/>
          </a:xfrm>
          <a:prstGeom prst="roundRect">
            <a:avLst/>
          </a:prstGeom>
          <a:ln>
            <a:solidFill>
              <a:srgbClr val="800000"/>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2500" b="1"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Sáng</a:t>
            </a:r>
            <a:endParaRPr kumimoji="0" lang="en-US" sz="25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endParaRPr>
          </a:p>
        </p:txBody>
      </p:sp>
      <p:sp>
        <p:nvSpPr>
          <p:cNvPr id="21" name="Rounded Rectangle 20"/>
          <p:cNvSpPr/>
          <p:nvPr/>
        </p:nvSpPr>
        <p:spPr>
          <a:xfrm>
            <a:off x="2216150" y="3662363"/>
            <a:ext cx="1130300" cy="339725"/>
          </a:xfrm>
          <a:prstGeom prst="roundRect">
            <a:avLst/>
          </a:prstGeom>
          <a:ln>
            <a:solidFill>
              <a:schemeClr val="accent5">
                <a:lumMod val="75000"/>
                <a:lumOff val="25000"/>
              </a:schemeClr>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2500" b="1"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Sáng</a:t>
            </a:r>
            <a:endParaRPr kumimoji="0" lang="en-US" sz="25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endParaRPr>
          </a:p>
        </p:txBody>
      </p:sp>
      <p:sp>
        <p:nvSpPr>
          <p:cNvPr id="22" name="Rounded Rectangle 21"/>
          <p:cNvSpPr/>
          <p:nvPr/>
        </p:nvSpPr>
        <p:spPr>
          <a:xfrm>
            <a:off x="2019300" y="4208463"/>
            <a:ext cx="987425" cy="339725"/>
          </a:xfrm>
          <a:prstGeom prst="roundRect">
            <a:avLst/>
          </a:prstGeom>
          <a:ln>
            <a:solidFill>
              <a:schemeClr val="accent5">
                <a:lumMod val="75000"/>
                <a:lumOff val="25000"/>
              </a:schemeClr>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2500" b="1"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Trưa</a:t>
            </a:r>
            <a:endParaRPr kumimoji="0" lang="en-US" sz="25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endParaRPr>
          </a:p>
        </p:txBody>
      </p:sp>
      <p:sp>
        <p:nvSpPr>
          <p:cNvPr id="23" name="Rounded Rectangle 22"/>
          <p:cNvSpPr/>
          <p:nvPr/>
        </p:nvSpPr>
        <p:spPr>
          <a:xfrm>
            <a:off x="1516063" y="1670050"/>
            <a:ext cx="1285875" cy="339725"/>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a:buNone/>
            </a:pPr>
            <a:r>
              <a:rPr sz="2500" b="1" dirty="0">
                <a:solidFill>
                  <a:srgbClr val="6600CC"/>
                </a:solidFill>
                <a:latin typeface="Times New Roman" panose="02020603050405020304" pitchFamily="18" charset="0"/>
                <a:cs typeface="Times New Roman" panose="02020603050405020304" pitchFamily="18" charset="0"/>
              </a:rPr>
              <a:t>Thứ 7</a:t>
            </a:r>
            <a:endParaRPr sz="2500" b="1" dirty="0">
              <a:solidFill>
                <a:srgbClr val="6600CC"/>
              </a:solidFill>
              <a:latin typeface="Times New Roman" panose="02020603050405020304" pitchFamily="18" charset="0"/>
              <a:ea typeface="Times New Roman" panose="02020603050405020304" pitchFamily="18" charset="0"/>
            </a:endParaRPr>
          </a:p>
        </p:txBody>
      </p:sp>
      <p:sp>
        <p:nvSpPr>
          <p:cNvPr id="24" name="Rounded Rectangle 23"/>
          <p:cNvSpPr/>
          <p:nvPr/>
        </p:nvSpPr>
        <p:spPr>
          <a:xfrm>
            <a:off x="1600200" y="2209800"/>
            <a:ext cx="989013" cy="339725"/>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25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CN</a:t>
            </a:r>
            <a:endParaRPr kumimoji="0" lang="en-US" sz="25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endParaRPr>
          </a:p>
        </p:txBody>
      </p:sp>
      <p:pic>
        <p:nvPicPr>
          <p:cNvPr id="23575" name="Picture 5" descr="POINSET2"/>
          <p:cNvPicPr>
            <a:picLocks noChangeAspect="1"/>
          </p:cNvPicPr>
          <p:nvPr/>
        </p:nvPicPr>
        <p:blipFill>
          <a:blip r:embed="rId2"/>
          <a:stretch>
            <a:fillRect/>
          </a:stretch>
        </p:blipFill>
        <p:spPr>
          <a:xfrm rot="5400000" flipV="1">
            <a:off x="352425" y="23813"/>
            <a:ext cx="1171575" cy="1477962"/>
          </a:xfrm>
          <a:prstGeom prst="rect">
            <a:avLst/>
          </a:prstGeom>
          <a:noFill/>
          <a:ln w="9525">
            <a:noFill/>
          </a:ln>
        </p:spPr>
      </p:pic>
      <p:pic>
        <p:nvPicPr>
          <p:cNvPr id="23576" name="Picture 5" descr="POINSET2"/>
          <p:cNvPicPr>
            <a:picLocks noChangeAspect="1"/>
          </p:cNvPicPr>
          <p:nvPr/>
        </p:nvPicPr>
        <p:blipFill>
          <a:blip r:embed="rId2"/>
          <a:stretch>
            <a:fillRect/>
          </a:stretch>
        </p:blipFill>
        <p:spPr>
          <a:xfrm rot="-5400000">
            <a:off x="317500" y="5422900"/>
            <a:ext cx="1243013" cy="1443038"/>
          </a:xfrm>
          <a:prstGeom prst="rect">
            <a:avLst/>
          </a:prstGeom>
          <a:noFill/>
          <a:ln w="9525">
            <a:noFill/>
          </a:ln>
        </p:spPr>
      </p:pic>
      <p:pic>
        <p:nvPicPr>
          <p:cNvPr id="23577" name="Picture 5" descr="POINSET2"/>
          <p:cNvPicPr>
            <a:picLocks noChangeAspect="1"/>
          </p:cNvPicPr>
          <p:nvPr/>
        </p:nvPicPr>
        <p:blipFill>
          <a:blip r:embed="rId2"/>
          <a:stretch>
            <a:fillRect/>
          </a:stretch>
        </p:blipFill>
        <p:spPr>
          <a:xfrm rot="5400000">
            <a:off x="10577513" y="195263"/>
            <a:ext cx="1241425" cy="1441450"/>
          </a:xfrm>
          <a:prstGeom prst="rect">
            <a:avLst/>
          </a:prstGeom>
          <a:noFill/>
          <a:ln w="9525">
            <a:noFill/>
          </a:ln>
        </p:spPr>
      </p:pic>
      <p:pic>
        <p:nvPicPr>
          <p:cNvPr id="23578" name="Picture 6" descr="Diagram&#10;&#10;Description automatically generated"/>
          <p:cNvPicPr>
            <a:picLocks noChangeAspect="1"/>
          </p:cNvPicPr>
          <p:nvPr/>
        </p:nvPicPr>
        <p:blipFill>
          <a:blip r:embed="rId3"/>
          <a:srcRect b="8304"/>
          <a:stretch>
            <a:fillRect/>
          </a:stretch>
        </p:blipFill>
        <p:spPr>
          <a:xfrm>
            <a:off x="10971213" y="5637213"/>
            <a:ext cx="996950" cy="98425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24579"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24580"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sp>
        <p:nvSpPr>
          <p:cNvPr id="7" name="Rectangle 6"/>
          <p:cNvSpPr/>
          <p:nvPr/>
        </p:nvSpPr>
        <p:spPr>
          <a:xfrm>
            <a:off x="2770822" y="2357482"/>
            <a:ext cx="6720908" cy="1246495"/>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Luyện</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tập</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và</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vận</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dụng</a:t>
            </a:r>
            <a:endPar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24582"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5"/>
          <p:cNvSpPr/>
          <p:nvPr/>
        </p:nvSpPr>
        <p:spPr>
          <a:xfrm>
            <a:off x="4311650" y="306388"/>
            <a:ext cx="7613650" cy="6002337"/>
          </a:xfrm>
          <a:prstGeom prst="rect">
            <a:avLst/>
          </a:prstGeom>
          <a:noFill/>
          <a:ln w="9525">
            <a:noFill/>
          </a:ln>
        </p:spPr>
        <p:txBody>
          <a:bodyPr>
            <a:spAutoFit/>
          </a:bodyPr>
          <a:p>
            <a:pPr algn="just">
              <a:lnSpc>
                <a:spcPct val="150000"/>
              </a:lnSpc>
            </a:pPr>
            <a:r>
              <a:rPr sz="3200" b="1" dirty="0">
                <a:solidFill>
                  <a:srgbClr val="0000FF"/>
                </a:solidFill>
                <a:latin typeface="Times New Roman" panose="02020603050405020304" pitchFamily="18" charset="0"/>
              </a:rPr>
              <a:t>Dựa vào hình 4 Lược đồ trí nhớ của 1 HS SGK tr124 và kiến thức đã học, hãy trả lời các câu hỏi sau:</a:t>
            </a:r>
            <a:endParaRPr sz="3200" b="1" dirty="0">
              <a:solidFill>
                <a:srgbClr val="0000FF"/>
              </a:solidFill>
              <a:latin typeface="Times New Roman" panose="02020603050405020304" pitchFamily="18" charset="0"/>
            </a:endParaRPr>
          </a:p>
          <a:p>
            <a:pPr algn="just">
              <a:lnSpc>
                <a:spcPct val="150000"/>
              </a:lnSpc>
            </a:pPr>
            <a:r>
              <a:rPr sz="3200" b="1" dirty="0">
                <a:solidFill>
                  <a:srgbClr val="0000FF"/>
                </a:solidFill>
                <a:latin typeface="Times New Roman" panose="02020603050405020304" pitchFamily="18" charset="0"/>
              </a:rPr>
              <a:t>Câu 1.Từ thị trấn đến trường học sẽ đi qua những đối tượng địa lí nào?</a:t>
            </a:r>
            <a:endParaRPr sz="3200" b="1" dirty="0">
              <a:solidFill>
                <a:srgbClr val="0000FF"/>
              </a:solidFill>
              <a:latin typeface="Times New Roman" panose="02020603050405020304" pitchFamily="18" charset="0"/>
            </a:endParaRPr>
          </a:p>
          <a:p>
            <a:pPr algn="just">
              <a:lnSpc>
                <a:spcPct val="150000"/>
              </a:lnSpc>
            </a:pPr>
            <a:r>
              <a:rPr sz="3200" b="1" dirty="0">
                <a:solidFill>
                  <a:srgbClr val="0000FF"/>
                </a:solidFill>
                <a:latin typeface="Times New Roman" panose="02020603050405020304" pitchFamily="18" charset="0"/>
              </a:rPr>
              <a:t>Câu 2. Đối tượng địa lí nào kéo dài từ bắc đến nam ở rìa phía tây lược đồ? Hồ nằm ở hướng nào trên lược đồ.</a:t>
            </a:r>
            <a:endParaRPr sz="3200" b="1" dirty="0">
              <a:solidFill>
                <a:srgbClr val="0000FF"/>
              </a:solidFill>
              <a:latin typeface="Times New Roman" panose="02020603050405020304" pitchFamily="18" charset="0"/>
            </a:endParaRPr>
          </a:p>
        </p:txBody>
      </p:sp>
      <p:sp>
        <p:nvSpPr>
          <p:cNvPr id="25603" name="Rectangle 11"/>
          <p:cNvSpPr/>
          <p:nvPr/>
        </p:nvSpPr>
        <p:spPr>
          <a:xfrm>
            <a:off x="0" y="0"/>
            <a:ext cx="12192000" cy="0"/>
          </a:xfrm>
          <a:prstGeom prst="rect">
            <a:avLst/>
          </a:prstGeom>
          <a:noFill/>
          <a:ln w="9525">
            <a:noFill/>
          </a:ln>
        </p:spPr>
        <p:txBody>
          <a:bodyPr wrap="none" anchor="ctr" anchorCtr="0">
            <a:spAutoFit/>
          </a:bodyPr>
          <a:p>
            <a:endParaRPr dirty="0">
              <a:latin typeface="Times New Roman" panose="02020603050405020304" pitchFamily="18" charset="0"/>
            </a:endParaRPr>
          </a:p>
        </p:txBody>
      </p:sp>
      <p:pic>
        <p:nvPicPr>
          <p:cNvPr id="25604" name="Picture 10"/>
          <p:cNvPicPr>
            <a:picLocks noChangeAspect="1"/>
          </p:cNvPicPr>
          <p:nvPr/>
        </p:nvPicPr>
        <p:blipFill>
          <a:blip r:embed="rId1"/>
          <a:stretch>
            <a:fillRect/>
          </a:stretch>
        </p:blipFill>
        <p:spPr>
          <a:xfrm>
            <a:off x="160338" y="1530350"/>
            <a:ext cx="4005262" cy="3840163"/>
          </a:xfrm>
          <a:prstGeom prst="rect">
            <a:avLst/>
          </a:prstGeom>
          <a:noFill/>
          <a:ln w="9525">
            <a:noFill/>
          </a:ln>
        </p:spPr>
      </p:pic>
      <p:pic>
        <p:nvPicPr>
          <p:cNvPr id="25605" name="Picture 5" descr="POINSET2"/>
          <p:cNvPicPr>
            <a:picLocks noChangeAspect="1"/>
          </p:cNvPicPr>
          <p:nvPr/>
        </p:nvPicPr>
        <p:blipFill>
          <a:blip r:embed="rId2"/>
          <a:stretch>
            <a:fillRect/>
          </a:stretch>
        </p:blipFill>
        <p:spPr>
          <a:xfrm rot="5400000" flipV="1">
            <a:off x="352425" y="23813"/>
            <a:ext cx="1171575" cy="1477962"/>
          </a:xfrm>
          <a:prstGeom prst="rect">
            <a:avLst/>
          </a:prstGeom>
          <a:noFill/>
          <a:ln w="9525">
            <a:noFill/>
          </a:ln>
        </p:spPr>
      </p:pic>
      <p:pic>
        <p:nvPicPr>
          <p:cNvPr id="25606" name="Picture 6" descr="Diagram&#10;&#10;Description automatically generated"/>
          <p:cNvPicPr>
            <a:picLocks noChangeAspect="1"/>
          </p:cNvPicPr>
          <p:nvPr/>
        </p:nvPicPr>
        <p:blipFill>
          <a:blip r:embed="rId3"/>
          <a:srcRect b="8304"/>
          <a:stretch>
            <a:fillRect/>
          </a:stretch>
        </p:blipFill>
        <p:spPr>
          <a:xfrm>
            <a:off x="10671175" y="5340350"/>
            <a:ext cx="1296988" cy="12811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5"/>
          <p:cNvSpPr/>
          <p:nvPr/>
        </p:nvSpPr>
        <p:spPr>
          <a:xfrm>
            <a:off x="4687888" y="582613"/>
            <a:ext cx="6670675" cy="5746750"/>
          </a:xfrm>
          <a:prstGeom prst="rect">
            <a:avLst/>
          </a:prstGeom>
          <a:noFill/>
          <a:ln w="9525">
            <a:noFill/>
          </a:ln>
        </p:spPr>
        <p:txBody>
          <a:bodyPr>
            <a:spAutoFit/>
          </a:bodyPr>
          <a:p>
            <a:pPr algn="just">
              <a:lnSpc>
                <a:spcPct val="150000"/>
              </a:lnSpc>
            </a:pPr>
            <a:r>
              <a:rPr sz="3500" b="1" dirty="0">
                <a:solidFill>
                  <a:srgbClr val="00B050"/>
                </a:solidFill>
                <a:latin typeface="Times New Roman" panose="02020603050405020304" pitchFamily="18" charset="0"/>
              </a:rPr>
              <a:t>Câu 1: Từ thị trấn đến trường học sẽ đi qua những đối tượng địa lí: cánh đồng, rừng.</a:t>
            </a:r>
            <a:endParaRPr sz="3500" b="1" dirty="0">
              <a:solidFill>
                <a:srgbClr val="00B050"/>
              </a:solidFill>
              <a:latin typeface="Times New Roman" panose="02020603050405020304" pitchFamily="18" charset="0"/>
            </a:endParaRPr>
          </a:p>
          <a:p>
            <a:pPr algn="just">
              <a:lnSpc>
                <a:spcPct val="150000"/>
              </a:lnSpc>
            </a:pPr>
            <a:r>
              <a:rPr sz="3500" b="1" dirty="0">
                <a:solidFill>
                  <a:srgbClr val="00B050"/>
                </a:solidFill>
                <a:latin typeface="Times New Roman" panose="02020603050405020304" pitchFamily="18" charset="0"/>
              </a:rPr>
              <a:t>Câu 2: Đối tượng địa lí kéo dài từ bắc đến nam ở rìa phía tây lược đồ: sông. Hồ nằm ở hướng bắc trên lược đồ.</a:t>
            </a:r>
            <a:endParaRPr sz="3500" b="1" dirty="0">
              <a:solidFill>
                <a:srgbClr val="00B050"/>
              </a:solidFill>
              <a:latin typeface="Times New Roman" panose="02020603050405020304" pitchFamily="18" charset="0"/>
            </a:endParaRPr>
          </a:p>
        </p:txBody>
      </p:sp>
      <p:sp>
        <p:nvSpPr>
          <p:cNvPr id="26627" name="Rectangle 11"/>
          <p:cNvSpPr/>
          <p:nvPr/>
        </p:nvSpPr>
        <p:spPr>
          <a:xfrm>
            <a:off x="0" y="0"/>
            <a:ext cx="12192000" cy="0"/>
          </a:xfrm>
          <a:prstGeom prst="rect">
            <a:avLst/>
          </a:prstGeom>
          <a:noFill/>
          <a:ln w="9525">
            <a:noFill/>
          </a:ln>
        </p:spPr>
        <p:txBody>
          <a:bodyPr wrap="none" anchor="ctr" anchorCtr="0">
            <a:spAutoFit/>
          </a:bodyPr>
          <a:p>
            <a:endParaRPr dirty="0">
              <a:latin typeface="Times New Roman" panose="02020603050405020304" pitchFamily="18" charset="0"/>
            </a:endParaRPr>
          </a:p>
        </p:txBody>
      </p:sp>
      <p:pic>
        <p:nvPicPr>
          <p:cNvPr id="26628" name="Picture 10"/>
          <p:cNvPicPr>
            <a:picLocks noChangeAspect="1"/>
          </p:cNvPicPr>
          <p:nvPr/>
        </p:nvPicPr>
        <p:blipFill>
          <a:blip r:embed="rId1"/>
          <a:stretch>
            <a:fillRect/>
          </a:stretch>
        </p:blipFill>
        <p:spPr>
          <a:xfrm>
            <a:off x="160338" y="1530350"/>
            <a:ext cx="4005262" cy="3840163"/>
          </a:xfrm>
          <a:prstGeom prst="rect">
            <a:avLst/>
          </a:prstGeom>
          <a:noFill/>
          <a:ln w="9525">
            <a:noFill/>
          </a:ln>
        </p:spPr>
      </p:pic>
      <p:pic>
        <p:nvPicPr>
          <p:cNvPr id="26629" name="Picture 5" descr="POINSET2"/>
          <p:cNvPicPr>
            <a:picLocks noChangeAspect="1"/>
          </p:cNvPicPr>
          <p:nvPr/>
        </p:nvPicPr>
        <p:blipFill>
          <a:blip r:embed="rId2"/>
          <a:stretch>
            <a:fillRect/>
          </a:stretch>
        </p:blipFill>
        <p:spPr>
          <a:xfrm rot="5400000" flipV="1">
            <a:off x="352425" y="23813"/>
            <a:ext cx="1171575" cy="1477962"/>
          </a:xfrm>
          <a:prstGeom prst="rect">
            <a:avLst/>
          </a:prstGeom>
          <a:noFill/>
          <a:ln w="9525">
            <a:noFill/>
          </a:ln>
        </p:spPr>
      </p:pic>
      <p:pic>
        <p:nvPicPr>
          <p:cNvPr id="26630" name="Picture 6" descr="Diagram&#10;&#10;Description automatically generated"/>
          <p:cNvPicPr>
            <a:picLocks noChangeAspect="1"/>
          </p:cNvPicPr>
          <p:nvPr/>
        </p:nvPicPr>
        <p:blipFill>
          <a:blip r:embed="rId3"/>
          <a:srcRect b="8304"/>
          <a:stretch>
            <a:fillRect/>
          </a:stretch>
        </p:blipFill>
        <p:spPr>
          <a:xfrm>
            <a:off x="11166475" y="5829300"/>
            <a:ext cx="801688" cy="792163"/>
          </a:xfrm>
          <a:prstGeom prst="rect">
            <a:avLst/>
          </a:prstGeom>
          <a:noFill/>
          <a:ln w="9525">
            <a:noFill/>
          </a:ln>
        </p:spPr>
      </p:pic>
      <p:pic>
        <p:nvPicPr>
          <p:cNvPr id="26631" name="Picture 5" descr="POINSET2"/>
          <p:cNvPicPr>
            <a:picLocks noChangeAspect="1"/>
          </p:cNvPicPr>
          <p:nvPr/>
        </p:nvPicPr>
        <p:blipFill>
          <a:blip r:embed="rId2"/>
          <a:stretch>
            <a:fillRect/>
          </a:stretch>
        </p:blipFill>
        <p:spPr>
          <a:xfrm rot="-5400000">
            <a:off x="317500" y="5422900"/>
            <a:ext cx="1243013" cy="1443038"/>
          </a:xfrm>
          <a:prstGeom prst="rect">
            <a:avLst/>
          </a:prstGeom>
          <a:noFill/>
          <a:ln w="9525">
            <a:noFill/>
          </a:ln>
        </p:spPr>
      </p:pic>
      <p:pic>
        <p:nvPicPr>
          <p:cNvPr id="26632" name="Picture 5" descr="POINSET2"/>
          <p:cNvPicPr>
            <a:picLocks noChangeAspect="1"/>
          </p:cNvPicPr>
          <p:nvPr/>
        </p:nvPicPr>
        <p:blipFill>
          <a:blip r:embed="rId2"/>
          <a:stretch>
            <a:fillRect/>
          </a:stretch>
        </p:blipFill>
        <p:spPr>
          <a:xfrm rot="5400000">
            <a:off x="10577513" y="195263"/>
            <a:ext cx="1241425" cy="14414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5" descr="POINSET2"/>
          <p:cNvPicPr>
            <a:picLocks noChangeAspect="1"/>
          </p:cNvPicPr>
          <p:nvPr/>
        </p:nvPicPr>
        <p:blipFill>
          <a:blip r:embed="rId1"/>
          <a:stretch>
            <a:fillRect/>
          </a:stretch>
        </p:blipFill>
        <p:spPr>
          <a:xfrm rot="5400000">
            <a:off x="10698163" y="92075"/>
            <a:ext cx="1241425" cy="1443038"/>
          </a:xfrm>
          <a:prstGeom prst="rect">
            <a:avLst/>
          </a:prstGeom>
          <a:noFill/>
          <a:ln w="9525">
            <a:noFill/>
          </a:ln>
        </p:spPr>
      </p:pic>
      <p:pic>
        <p:nvPicPr>
          <p:cNvPr id="8195" name="Picture 5" descr="POINSET2"/>
          <p:cNvPicPr>
            <a:picLocks noChangeAspect="1"/>
          </p:cNvPicPr>
          <p:nvPr/>
        </p:nvPicPr>
        <p:blipFill>
          <a:blip r:embed="rId1"/>
          <a:stretch>
            <a:fillRect/>
          </a:stretch>
        </p:blipFill>
        <p:spPr>
          <a:xfrm rot="5400000" flipV="1">
            <a:off x="342900" y="41275"/>
            <a:ext cx="1171575" cy="1476375"/>
          </a:xfrm>
          <a:prstGeom prst="rect">
            <a:avLst/>
          </a:prstGeom>
          <a:noFill/>
          <a:ln w="9525">
            <a:noFill/>
          </a:ln>
        </p:spPr>
      </p:pic>
      <p:pic>
        <p:nvPicPr>
          <p:cNvPr id="8196" name="Picture 5" descr="POINSET2"/>
          <p:cNvPicPr>
            <a:picLocks noChangeAspect="1"/>
          </p:cNvPicPr>
          <p:nvPr/>
        </p:nvPicPr>
        <p:blipFill>
          <a:blip r:embed="rId1"/>
          <a:stretch>
            <a:fillRect/>
          </a:stretch>
        </p:blipFill>
        <p:spPr>
          <a:xfrm rot="-5400000">
            <a:off x="323850" y="5337175"/>
            <a:ext cx="1241425" cy="1443038"/>
          </a:xfrm>
          <a:prstGeom prst="rect">
            <a:avLst/>
          </a:prstGeom>
          <a:noFill/>
          <a:ln w="9525">
            <a:noFill/>
          </a:ln>
        </p:spPr>
      </p:pic>
      <p:pic>
        <p:nvPicPr>
          <p:cNvPr id="8197"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8198" name="Rectangle 3"/>
          <p:cNvSpPr/>
          <p:nvPr/>
        </p:nvSpPr>
        <p:spPr>
          <a:xfrm>
            <a:off x="1363663" y="422275"/>
            <a:ext cx="9956800" cy="3784600"/>
          </a:xfrm>
          <a:prstGeom prst="rect">
            <a:avLst/>
          </a:prstGeom>
          <a:noFill/>
          <a:ln w="9525">
            <a:noFill/>
          </a:ln>
        </p:spPr>
        <p:txBody>
          <a:bodyPr>
            <a:spAutoFit/>
          </a:bodyPr>
          <a:p>
            <a:pPr algn="just">
              <a:lnSpc>
                <a:spcPct val="150000"/>
              </a:lnSpc>
            </a:pPr>
            <a:r>
              <a:rPr sz="4000" b="1" dirty="0">
                <a:solidFill>
                  <a:srgbClr val="0000FF"/>
                </a:solidFill>
                <a:latin typeface="Times New Roman" panose="02020603050405020304" pitchFamily="18" charset="0"/>
              </a:rPr>
              <a:t> các em cho biết:</a:t>
            </a:r>
            <a:endParaRPr sz="4000" b="1" dirty="0">
              <a:solidFill>
                <a:srgbClr val="0000FF"/>
              </a:solidFill>
              <a:latin typeface="Times New Roman" panose="02020603050405020304" pitchFamily="18" charset="0"/>
            </a:endParaRPr>
          </a:p>
          <a:p>
            <a:pPr algn="just">
              <a:lnSpc>
                <a:spcPct val="150000"/>
              </a:lnSpc>
            </a:pPr>
            <a:r>
              <a:rPr sz="4000" b="1" dirty="0">
                <a:solidFill>
                  <a:srgbClr val="0000FF"/>
                </a:solidFill>
                <a:latin typeface="Times New Roman" panose="02020603050405020304" pitchFamily="18" charset="0"/>
              </a:rPr>
              <a:t> Khoảng cách từ nhà đến trường của em là bao nhiêu km? Hãy mô tả lại hành trình di chuyển của em từ nhà đến trường.</a:t>
            </a:r>
            <a:endParaRPr sz="4000" b="1" dirty="0">
              <a:solidFill>
                <a:srgbClr val="0000FF"/>
              </a:solidFill>
              <a:latin typeface="Times New Roman" panose="02020603050405020304" pitchFamily="18" charset="0"/>
            </a:endParaRPr>
          </a:p>
        </p:txBody>
      </p:sp>
      <p:pic>
        <p:nvPicPr>
          <p:cNvPr id="7" name="Picture 6" descr="Shape&#10;&#10;Description automatically generated"/>
          <p:cNvPicPr>
            <a:picLocks noChangeAspect="1"/>
          </p:cNvPicPr>
          <p:nvPr/>
        </p:nvPicPr>
        <p:blipFill>
          <a:blip r:embed="rId3"/>
          <a:stretch>
            <a:fillRect/>
          </a:stretch>
        </p:blipFill>
        <p:spPr>
          <a:xfrm>
            <a:off x="1079500" y="4208463"/>
            <a:ext cx="3151188" cy="2141537"/>
          </a:xfrm>
          <a:prstGeom prst="rect">
            <a:avLst/>
          </a:prstGeom>
          <a:noFill/>
          <a:ln w="9525">
            <a:noFill/>
          </a:ln>
        </p:spPr>
      </p:pic>
      <p:sp>
        <p:nvSpPr>
          <p:cNvPr id="2" name="Right Arrow 1"/>
          <p:cNvSpPr/>
          <p:nvPr/>
        </p:nvSpPr>
        <p:spPr>
          <a:xfrm>
            <a:off x="4518025" y="5032375"/>
            <a:ext cx="1824038" cy="493713"/>
          </a:xfrm>
          <a:prstGeom prst="rightArrow">
            <a:avLst>
              <a:gd name="adj1" fmla="val 50000"/>
              <a:gd name="adj2" fmla="val 50013"/>
            </a:avLst>
          </a:prstGeom>
          <a:solidFill>
            <a:srgbClr val="FFCCCC"/>
          </a:solidFill>
          <a:ln w="9525" cap="flat" cmpd="sng">
            <a:solidFill>
              <a:srgbClr val="0000FF"/>
            </a:solidFill>
            <a:prstDash val="solid"/>
            <a:round/>
            <a:headEnd type="none" w="med" len="med"/>
            <a:tailEnd type="none" w="med" len="med"/>
          </a:ln>
        </p:spPr>
        <p:txBody>
          <a:bodyPr/>
          <a:p>
            <a:pPr defTabSz="914400" eaLnBrk="1" hangingPunct="1"/>
            <a:endParaRPr b="1" dirty="0">
              <a:latin typeface="Arial" panose="020B0604020202020204" pitchFamily="34" charset="0"/>
            </a:endParaRPr>
          </a:p>
        </p:txBody>
      </p:sp>
      <p:pic>
        <p:nvPicPr>
          <p:cNvPr id="7175" name="Picture 7"/>
          <p:cNvPicPr>
            <a:picLocks noChangeAspect="1"/>
          </p:cNvPicPr>
          <p:nvPr/>
        </p:nvPicPr>
        <p:blipFill>
          <a:blip r:embed="rId4"/>
          <a:stretch>
            <a:fillRect/>
          </a:stretch>
        </p:blipFill>
        <p:spPr>
          <a:xfrm>
            <a:off x="6978650" y="4208463"/>
            <a:ext cx="3349625" cy="214153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75"/>
                                        </p:tgtEl>
                                        <p:attrNameLst>
                                          <p:attrName>style.visibility</p:attrName>
                                        </p:attrNameLst>
                                      </p:cBhvr>
                                      <p:to>
                                        <p:strVal val="visible"/>
                                      </p:to>
                                    </p:set>
                                    <p:animEffect transition="in" filter="fade">
                                      <p:cBhvr>
                                        <p:cTn id="17" dur="1000"/>
                                        <p:tgtEl>
                                          <p:spTgt spid="7175"/>
                                        </p:tgtEl>
                                      </p:cBhvr>
                                    </p:animEffect>
                                    <p:anim calcmode="lin" valueType="num">
                                      <p:cBhvr>
                                        <p:cTn id="18" dur="1000" fill="hold"/>
                                        <p:tgtEl>
                                          <p:spTgt spid="7175"/>
                                        </p:tgtEl>
                                        <p:attrNameLst>
                                          <p:attrName>ppt_x</p:attrName>
                                        </p:attrNameLst>
                                      </p:cBhvr>
                                      <p:tavLst>
                                        <p:tav tm="0">
                                          <p:val>
                                            <p:strVal val="#ppt_x"/>
                                          </p:val>
                                        </p:tav>
                                        <p:tav tm="100000">
                                          <p:val>
                                            <p:strVal val="#ppt_x"/>
                                          </p:val>
                                        </p:tav>
                                      </p:tavLst>
                                    </p:anim>
                                    <p:anim calcmode="lin" valueType="num">
                                      <p:cBhvr>
                                        <p:cTn id="19" dur="1000" fill="hold"/>
                                        <p:tgtEl>
                                          <p:spTgt spid="71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itle 1"/>
          <p:cNvSpPr>
            <a:spLocks noGrp="1"/>
          </p:cNvSpPr>
          <p:nvPr>
            <p:ph type="ctrTitle"/>
          </p:nvPr>
        </p:nvSpPr>
        <p:spPr>
          <a:xfrm>
            <a:off x="-133350" y="65088"/>
            <a:ext cx="12161838" cy="1057275"/>
          </a:xfrm>
          <a:ln/>
        </p:spPr>
        <p:txBody>
          <a:bodyPr vert="horz" wrap="square" lIns="144731" tIns="72366" rIns="144731" bIns="72366" anchor="ctr" anchorCtr="0"/>
          <a:p>
            <a:pPr eaLnBrk="1" hangingPunct="1">
              <a:buClrTx/>
              <a:buSzTx/>
              <a:buFontTx/>
            </a:pPr>
            <a:r>
              <a:rPr lang="en-US" altLang="en-US" sz="5300" b="1" dirty="0">
                <a:solidFill>
                  <a:srgbClr val="00B050"/>
                </a:solidFill>
                <a:latin typeface="Times New Roman" panose="02020603050405020304" pitchFamily="18" charset="0"/>
                <a:cs typeface="Times New Roman" panose="02020603050405020304" pitchFamily="18" charset="0"/>
              </a:rPr>
              <a:t>THỬ THÁCH CHO EM</a:t>
            </a:r>
            <a:endParaRPr lang="en-US" altLang="en-US" sz="5300" b="1" dirty="0">
              <a:solidFill>
                <a:srgbClr val="00B050"/>
              </a:solidFill>
              <a:latin typeface="Times New Roman" panose="02020603050405020304" pitchFamily="18" charset="0"/>
              <a:ea typeface="Times New Roman" panose="02020603050405020304" pitchFamily="18" charset="0"/>
            </a:endParaRPr>
          </a:p>
        </p:txBody>
      </p:sp>
      <p:pic>
        <p:nvPicPr>
          <p:cNvPr id="1026" name="Picture 2" descr="Analog Alarm Clock Icon Image Vector Illustration Design Royalty Free  Cliparts, Vectors, And Stock Illustration. Image 82032642."/>
          <p:cNvPicPr>
            <a:picLocks noChangeAspect="1"/>
          </p:cNvPicPr>
          <p:nvPr/>
        </p:nvPicPr>
        <p:blipFill>
          <a:blip r:embed="rId1"/>
          <a:stretch>
            <a:fillRect/>
          </a:stretch>
        </p:blipFill>
        <p:spPr>
          <a:xfrm>
            <a:off x="1892300" y="4068763"/>
            <a:ext cx="1611313" cy="1611312"/>
          </a:xfrm>
          <a:prstGeom prst="rect">
            <a:avLst/>
          </a:prstGeom>
          <a:noFill/>
          <a:ln w="9525">
            <a:noFill/>
          </a:ln>
        </p:spPr>
      </p:pic>
      <p:pic>
        <p:nvPicPr>
          <p:cNvPr id="1028" name="Picture 4" descr="UPSC Notes Only Pack"/>
          <p:cNvPicPr>
            <a:picLocks noChangeAspect="1"/>
          </p:cNvPicPr>
          <p:nvPr/>
        </p:nvPicPr>
        <p:blipFill>
          <a:blip r:embed="rId2"/>
          <a:stretch>
            <a:fillRect/>
          </a:stretch>
        </p:blipFill>
        <p:spPr>
          <a:xfrm>
            <a:off x="438150" y="2647950"/>
            <a:ext cx="1454150" cy="1454150"/>
          </a:xfrm>
          <a:prstGeom prst="rect">
            <a:avLst/>
          </a:prstGeom>
          <a:noFill/>
          <a:ln w="9525">
            <a:noFill/>
          </a:ln>
        </p:spPr>
      </p:pic>
      <p:sp>
        <p:nvSpPr>
          <p:cNvPr id="10" name="Subtitle 2"/>
          <p:cNvSpPr txBox="1"/>
          <p:nvPr/>
        </p:nvSpPr>
        <p:spPr>
          <a:xfrm>
            <a:off x="1892300" y="3294063"/>
            <a:ext cx="10129838" cy="511175"/>
          </a:xfrm>
          <a:prstGeom prst="rect">
            <a:avLst/>
          </a:prstGeom>
          <a:noFill/>
          <a:ln w="9525">
            <a:noFill/>
          </a:ln>
        </p:spPr>
        <p:txBody>
          <a:bodyPr lIns="91438" tIns="45719" rIns="91438" bIns="45719"/>
          <a:p>
            <a:pPr marL="455930" indent="-455930" algn="ctr" eaLnBrk="1" hangingPunct="1">
              <a:lnSpc>
                <a:spcPct val="90000"/>
              </a:lnSpc>
              <a:spcBef>
                <a:spcPts val="1340"/>
              </a:spcBef>
              <a:buFont typeface="Wingdings" panose="05000000000000000000" pitchFamily="2" charset="2"/>
              <a:buChar char="ü"/>
            </a:pPr>
            <a:r>
              <a:rPr lang="en-US" altLang="en-US" sz="3500" b="1" dirty="0">
                <a:solidFill>
                  <a:srgbClr val="6600CC"/>
                </a:solidFill>
                <a:latin typeface="Times New Roman" panose="02020603050405020304" pitchFamily="18" charset="0"/>
                <a:cs typeface="Times New Roman" panose="02020603050405020304" pitchFamily="18" charset="0"/>
              </a:rPr>
              <a:t>Tìm kiếm thông tin trên sách, báo v</a:t>
            </a:r>
            <a:r>
              <a:rPr lang="en-US" altLang="en-US" sz="3500" b="1" dirty="0">
                <a:solidFill>
                  <a:srgbClr val="6600CC"/>
                </a:solidFill>
                <a:latin typeface="Times New Roman" panose="02020603050405020304" pitchFamily="18" charset="0"/>
                <a:ea typeface="Times New Roman" panose="02020603050405020304" pitchFamily="18" charset="0"/>
              </a:rPr>
              <a:t>à</a:t>
            </a:r>
            <a:r>
              <a:rPr lang="en-US" altLang="en-US" sz="3500" b="1" dirty="0">
                <a:solidFill>
                  <a:srgbClr val="6600CC"/>
                </a:solidFill>
                <a:latin typeface="Times New Roman" panose="02020603050405020304" pitchFamily="18" charset="0"/>
                <a:cs typeface="Times New Roman" panose="02020603050405020304" pitchFamily="18" charset="0"/>
              </a:rPr>
              <a:t> Internet </a:t>
            </a:r>
            <a:endParaRPr lang="en-US" altLang="en-US" sz="3500" b="1" dirty="0">
              <a:solidFill>
                <a:srgbClr val="6600CC"/>
              </a:solidFill>
              <a:latin typeface="Times New Roman" panose="02020603050405020304" pitchFamily="18" charset="0"/>
              <a:ea typeface="Tahoma" panose="020B0604030504040204" pitchFamily="34" charset="0"/>
            </a:endParaRPr>
          </a:p>
        </p:txBody>
      </p:sp>
      <p:sp>
        <p:nvSpPr>
          <p:cNvPr id="19" name="Frame 18"/>
          <p:cNvSpPr/>
          <p:nvPr/>
        </p:nvSpPr>
        <p:spPr>
          <a:xfrm>
            <a:off x="0" y="0"/>
            <a:ext cx="12192000" cy="6858000"/>
          </a:xfrm>
          <a:prstGeom prst="frame">
            <a:avLst>
              <a:gd name="adj1" fmla="val 2659"/>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655" name="Rectangle 2"/>
          <p:cNvSpPr/>
          <p:nvPr/>
        </p:nvSpPr>
        <p:spPr>
          <a:xfrm>
            <a:off x="1277938" y="1030288"/>
            <a:ext cx="9674225" cy="1354137"/>
          </a:xfrm>
          <a:prstGeom prst="rect">
            <a:avLst/>
          </a:prstGeom>
          <a:noFill/>
          <a:ln w="9525" cap="flat" cmpd="sng">
            <a:solidFill>
              <a:srgbClr val="00B0F0"/>
            </a:solidFill>
            <a:prstDash val="sysDash"/>
            <a:miter/>
            <a:headEnd type="none" w="med" len="med"/>
            <a:tailEnd type="none" w="med" len="med"/>
          </a:ln>
        </p:spPr>
        <p:txBody>
          <a:bodyPr lIns="121917" tIns="60958" rIns="121917" bIns="60958">
            <a:spAutoFit/>
          </a:bodyPr>
          <a:p>
            <a:r>
              <a:rPr sz="4000" b="1" dirty="0">
                <a:solidFill>
                  <a:srgbClr val="0000FF"/>
                </a:solidFill>
                <a:latin typeface="Times New Roman" panose="02020603050405020304" pitchFamily="18" charset="0"/>
              </a:rPr>
              <a:t>Hãy tưởng tượng và vẽ lại lược đồ trí nhớ từ nhà em đến Trường THCS Phú Mỹ.</a:t>
            </a:r>
            <a:endParaRPr sz="4000" b="1" dirty="0">
              <a:solidFill>
                <a:srgbClr val="0000FF"/>
              </a:solidFill>
              <a:latin typeface="Times New Roman" panose="02020603050405020304" pitchFamily="18" charset="0"/>
            </a:endParaRPr>
          </a:p>
        </p:txBody>
      </p:sp>
      <p:sp>
        <p:nvSpPr>
          <p:cNvPr id="8" name="Subtitle 2"/>
          <p:cNvSpPr txBox="1"/>
          <p:nvPr/>
        </p:nvSpPr>
        <p:spPr>
          <a:xfrm>
            <a:off x="2322513" y="4827588"/>
            <a:ext cx="6183312" cy="512762"/>
          </a:xfrm>
          <a:prstGeom prst="rect">
            <a:avLst/>
          </a:prstGeom>
          <a:noFill/>
          <a:ln w="9525">
            <a:noFill/>
          </a:ln>
        </p:spPr>
        <p:txBody>
          <a:bodyPr lIns="91438" tIns="45719" rIns="91438" bIns="45719"/>
          <a:p>
            <a:pPr marL="455930" indent="-455930" algn="ctr" eaLnBrk="1" hangingPunct="1">
              <a:lnSpc>
                <a:spcPct val="90000"/>
              </a:lnSpc>
              <a:spcBef>
                <a:spcPts val="1340"/>
              </a:spcBef>
              <a:buFont typeface="Wingdings" panose="05000000000000000000" pitchFamily="2" charset="2"/>
              <a:buChar char="ü"/>
            </a:pPr>
            <a:r>
              <a:rPr lang="vi-VN" altLang="en-US" sz="3500" b="1" dirty="0">
                <a:solidFill>
                  <a:srgbClr val="6600CC"/>
                </a:solidFill>
                <a:latin typeface="Times New Roman" panose="02020603050405020304" pitchFamily="18" charset="0"/>
                <a:cs typeface="Times New Roman" panose="02020603050405020304" pitchFamily="18" charset="0"/>
              </a:rPr>
              <a:t>Thời gian 1 tuần</a:t>
            </a:r>
            <a:r>
              <a:rPr lang="en-US" altLang="en-US" sz="3500" b="1" dirty="0">
                <a:solidFill>
                  <a:srgbClr val="6600CC"/>
                </a:solidFill>
                <a:latin typeface="Times New Roman" panose="02020603050405020304" pitchFamily="18" charset="0"/>
                <a:cs typeface="Times New Roman" panose="02020603050405020304" pitchFamily="18" charset="0"/>
              </a:rPr>
              <a:t> </a:t>
            </a:r>
            <a:endParaRPr lang="en-US" altLang="en-US" sz="3500" b="1" dirty="0">
              <a:solidFill>
                <a:srgbClr val="6600CC"/>
              </a:solidFill>
              <a:latin typeface="Times New Roman" panose="02020603050405020304" pitchFamily="18" charset="0"/>
              <a:ea typeface="Tahoma" panose="020B0604030504040204" pitchFamily="34" charset="0"/>
            </a:endParaRPr>
          </a:p>
        </p:txBody>
      </p:sp>
      <p:sp>
        <p:nvSpPr>
          <p:cNvPr id="9" name="TextBox 8"/>
          <p:cNvSpPr txBox="1"/>
          <p:nvPr/>
        </p:nvSpPr>
        <p:spPr>
          <a:xfrm>
            <a:off x="7907338" y="5848350"/>
            <a:ext cx="2570162" cy="661988"/>
          </a:xfrm>
          <a:prstGeom prst="rect">
            <a:avLst/>
          </a:prstGeom>
          <a:noFill/>
          <a:ln w="9525">
            <a:noFill/>
          </a:ln>
        </p:spPr>
        <p:txBody>
          <a:bodyPr lIns="121917" tIns="60958" rIns="121917" bIns="60958">
            <a:spAutoFit/>
          </a:bodyPr>
          <a:p>
            <a:pPr marL="455930" indent="-455930" eaLnBrk="1" hangingPunct="1">
              <a:buFont typeface="Wingdings" panose="05000000000000000000" pitchFamily="2" charset="2"/>
              <a:buChar char="ü"/>
            </a:pPr>
            <a:r>
              <a:rPr lang="en-US" altLang="en-US" sz="3500" b="1" dirty="0">
                <a:solidFill>
                  <a:srgbClr val="6600CC"/>
                </a:solidFill>
                <a:latin typeface="Times New Roman" panose="02020603050405020304" pitchFamily="18" charset="0"/>
                <a:cs typeface="Times New Roman" panose="02020603050405020304" pitchFamily="18" charset="0"/>
              </a:rPr>
              <a:t> Cá nhân</a:t>
            </a:r>
            <a:endParaRPr lang="en-US" altLang="en-US" sz="3500" b="1" dirty="0">
              <a:solidFill>
                <a:srgbClr val="6600CC"/>
              </a:solidFill>
              <a:latin typeface="Times New Roman" panose="02020603050405020304" pitchFamily="18" charset="0"/>
              <a:ea typeface="Times New Roman" panose="02020603050405020304" pitchFamily="18" charset="0"/>
            </a:endParaRPr>
          </a:p>
        </p:txBody>
      </p:sp>
      <p:pic>
        <p:nvPicPr>
          <p:cNvPr id="11" name="Picture 4" descr="Chương trình đào tạo học sinh thi tuyển vào các đại học hàng đầu tại Mỹ"/>
          <p:cNvPicPr>
            <a:picLocks noChangeAspect="1"/>
          </p:cNvPicPr>
          <p:nvPr/>
        </p:nvPicPr>
        <p:blipFill>
          <a:blip r:embed="rId3"/>
          <a:srcRect l="20467" t="13295" r="14207" b="13728"/>
          <a:stretch>
            <a:fillRect/>
          </a:stretch>
        </p:blipFill>
        <p:spPr>
          <a:xfrm>
            <a:off x="6996113" y="5680075"/>
            <a:ext cx="831850" cy="928688"/>
          </a:xfrm>
          <a:prstGeom prst="rect">
            <a:avLst/>
          </a:prstGeom>
          <a:noFill/>
          <a:ln w="9525">
            <a:noFill/>
          </a:ln>
        </p:spPr>
      </p:pic>
      <p:pic>
        <p:nvPicPr>
          <p:cNvPr id="27659" name="Picture 5" descr="POINSET2"/>
          <p:cNvPicPr>
            <a:picLocks noChangeAspect="1"/>
          </p:cNvPicPr>
          <p:nvPr/>
        </p:nvPicPr>
        <p:blipFill>
          <a:blip r:embed="rId4"/>
          <a:stretch>
            <a:fillRect/>
          </a:stretch>
        </p:blipFill>
        <p:spPr>
          <a:xfrm rot="5400000" flipV="1">
            <a:off x="352425" y="23813"/>
            <a:ext cx="1171575" cy="1477962"/>
          </a:xfrm>
          <a:prstGeom prst="rect">
            <a:avLst/>
          </a:prstGeom>
          <a:noFill/>
          <a:ln w="9525">
            <a:noFill/>
          </a:ln>
        </p:spPr>
      </p:pic>
      <p:pic>
        <p:nvPicPr>
          <p:cNvPr id="27660" name="Picture 5" descr="POINSET2"/>
          <p:cNvPicPr>
            <a:picLocks noChangeAspect="1"/>
          </p:cNvPicPr>
          <p:nvPr/>
        </p:nvPicPr>
        <p:blipFill>
          <a:blip r:embed="rId4"/>
          <a:stretch>
            <a:fillRect/>
          </a:stretch>
        </p:blipFill>
        <p:spPr>
          <a:xfrm rot="-5400000">
            <a:off x="317500" y="5422900"/>
            <a:ext cx="1243013" cy="1443038"/>
          </a:xfrm>
          <a:prstGeom prst="rect">
            <a:avLst/>
          </a:prstGeom>
          <a:noFill/>
          <a:ln w="9525">
            <a:noFill/>
          </a:ln>
        </p:spPr>
      </p:pic>
      <p:pic>
        <p:nvPicPr>
          <p:cNvPr id="27661" name="Picture 5" descr="POINSET2"/>
          <p:cNvPicPr>
            <a:picLocks noChangeAspect="1"/>
          </p:cNvPicPr>
          <p:nvPr/>
        </p:nvPicPr>
        <p:blipFill>
          <a:blip r:embed="rId4"/>
          <a:stretch>
            <a:fillRect/>
          </a:stretch>
        </p:blipFill>
        <p:spPr>
          <a:xfrm rot="5400000">
            <a:off x="10577513" y="195263"/>
            <a:ext cx="1241425" cy="1441450"/>
          </a:xfrm>
          <a:prstGeom prst="rect">
            <a:avLst/>
          </a:prstGeom>
          <a:noFill/>
          <a:ln w="9525">
            <a:noFill/>
          </a:ln>
        </p:spPr>
      </p:pic>
      <p:pic>
        <p:nvPicPr>
          <p:cNvPr id="27662" name="Picture 6" descr="Diagram&#10;&#10;Description automatically generated"/>
          <p:cNvPicPr>
            <a:picLocks noChangeAspect="1"/>
          </p:cNvPicPr>
          <p:nvPr/>
        </p:nvPicPr>
        <p:blipFill>
          <a:blip r:embed="rId5"/>
          <a:srcRect b="8304"/>
          <a:stretch>
            <a:fillRect/>
          </a:stretch>
        </p:blipFill>
        <p:spPr>
          <a:xfrm>
            <a:off x="10671175" y="5340350"/>
            <a:ext cx="1296988" cy="12811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left)">
                                      <p:cBhvr>
                                        <p:cTn id="7" dur="500"/>
                                        <p:tgtEl>
                                          <p:spTgt spid="10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left)">
                                      <p:cBhvr>
                                        <p:cTn id="15" dur="500"/>
                                        <p:tgtEl>
                                          <p:spTgt spid="102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Picture 3"/>
          <p:cNvPicPr>
            <a:picLocks noChangeAspect="1"/>
          </p:cNvPicPr>
          <p:nvPr/>
        </p:nvPicPr>
        <p:blipFill>
          <a:blip r:embed="rId1"/>
          <a:stretch>
            <a:fillRect/>
          </a:stretch>
        </p:blipFill>
        <p:spPr>
          <a:xfrm>
            <a:off x="6069013" y="4241800"/>
            <a:ext cx="6122987" cy="2505075"/>
          </a:xfrm>
          <a:prstGeom prst="rect">
            <a:avLst/>
          </a:prstGeom>
          <a:noFill/>
          <a:ln w="9525">
            <a:noFill/>
          </a:ln>
        </p:spPr>
      </p:pic>
      <p:pic>
        <p:nvPicPr>
          <p:cNvPr id="28675" name="Picture 8"/>
          <p:cNvPicPr>
            <a:picLocks noChangeAspect="1"/>
          </p:cNvPicPr>
          <p:nvPr/>
        </p:nvPicPr>
        <p:blipFill>
          <a:blip r:embed="rId1"/>
          <a:stretch>
            <a:fillRect/>
          </a:stretch>
        </p:blipFill>
        <p:spPr>
          <a:xfrm>
            <a:off x="114300" y="4241800"/>
            <a:ext cx="6122988" cy="2505075"/>
          </a:xfrm>
          <a:prstGeom prst="rect">
            <a:avLst/>
          </a:prstGeom>
          <a:noFill/>
          <a:ln w="9525">
            <a:noFill/>
          </a:ln>
        </p:spPr>
      </p:pic>
      <p:sp>
        <p:nvSpPr>
          <p:cNvPr id="3" name="Rectangle 2"/>
          <p:cNvSpPr/>
          <p:nvPr/>
        </p:nvSpPr>
        <p:spPr>
          <a:xfrm>
            <a:off x="-270957" y="707205"/>
            <a:ext cx="12680575" cy="3046988"/>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XÂY DỰNG </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MÔI TR</a:t>
            </a:r>
            <a:r>
              <a:rPr kumimoji="0" lang="vi-VN"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Ư</a:t>
            </a: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ỜNG HỌC Đ</a:t>
            </a:r>
            <a:r>
              <a:rPr kumimoji="0" lang="vi-VN"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Ư</a:t>
            </a: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ỜNG </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HẠNH PHÚC, AN TOÀN, </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THÂN THIỆN VÀ VĂN MINH.</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p:txBody>
      </p:sp>
      <p:pic>
        <p:nvPicPr>
          <p:cNvPr id="28677" name="Picture 5" descr="POINSET2"/>
          <p:cNvPicPr>
            <a:picLocks noChangeAspect="1"/>
          </p:cNvPicPr>
          <p:nvPr/>
        </p:nvPicPr>
        <p:blipFill>
          <a:blip r:embed="rId2"/>
          <a:stretch>
            <a:fillRect/>
          </a:stretch>
        </p:blipFill>
        <p:spPr>
          <a:xfrm rot="5400000" flipV="1">
            <a:off x="152400" y="-103187"/>
            <a:ext cx="1171575" cy="1476375"/>
          </a:xfrm>
          <a:prstGeom prst="rect">
            <a:avLst/>
          </a:prstGeom>
          <a:noFill/>
          <a:ln w="9525">
            <a:noFill/>
          </a:ln>
        </p:spPr>
      </p:pic>
      <p:pic>
        <p:nvPicPr>
          <p:cNvPr id="28678" name="Picture 5" descr="POINSET2"/>
          <p:cNvPicPr>
            <a:picLocks noChangeAspect="1"/>
          </p:cNvPicPr>
          <p:nvPr/>
        </p:nvPicPr>
        <p:blipFill>
          <a:blip r:embed="rId2"/>
          <a:stretch>
            <a:fillRect/>
          </a:stretch>
        </p:blipFill>
        <p:spPr>
          <a:xfrm rot="5400000">
            <a:off x="10848975" y="-63500"/>
            <a:ext cx="1243013" cy="1443038"/>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4" descr="Tổng hợp 50 mẫu phông nền powerpoint chuyên nghiệp | ADV Solutions"/>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4" name="Rectangle 3"/>
          <p:cNvSpPr/>
          <p:nvPr/>
        </p:nvSpPr>
        <p:spPr>
          <a:xfrm>
            <a:off x="2060575" y="2135188"/>
            <a:ext cx="8070850" cy="1938338"/>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Chúc</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các</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em</a:t>
            </a:r>
            <a:endPar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chăm</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ngoan</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học</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giỏi</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a:t>
            </a:r>
            <a:endPar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endParaRPr>
          </a:p>
        </p:txBody>
      </p:sp>
    </p:spTree>
  </p:cSld>
  <p:clrMapOvr>
    <a:masterClrMapping/>
  </p:clrMapOvr>
  <p:transition spd="slow" advClick="0" advTm="3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5" descr="POINSET2"/>
          <p:cNvPicPr>
            <a:picLocks noChangeAspect="1"/>
          </p:cNvPicPr>
          <p:nvPr/>
        </p:nvPicPr>
        <p:blipFill>
          <a:blip r:embed="rId1"/>
          <a:stretch>
            <a:fillRect/>
          </a:stretch>
        </p:blipFill>
        <p:spPr>
          <a:xfrm rot="5400000">
            <a:off x="10698163" y="92075"/>
            <a:ext cx="1241425" cy="1443038"/>
          </a:xfrm>
          <a:prstGeom prst="rect">
            <a:avLst/>
          </a:prstGeom>
          <a:noFill/>
          <a:ln w="9525">
            <a:noFill/>
          </a:ln>
        </p:spPr>
      </p:pic>
      <p:pic>
        <p:nvPicPr>
          <p:cNvPr id="9219" name="Picture 5" descr="POINSET2"/>
          <p:cNvPicPr>
            <a:picLocks noChangeAspect="1"/>
          </p:cNvPicPr>
          <p:nvPr/>
        </p:nvPicPr>
        <p:blipFill>
          <a:blip r:embed="rId1"/>
          <a:stretch>
            <a:fillRect/>
          </a:stretch>
        </p:blipFill>
        <p:spPr>
          <a:xfrm rot="5400000" flipV="1">
            <a:off x="342900" y="41275"/>
            <a:ext cx="1171575" cy="1476375"/>
          </a:xfrm>
          <a:prstGeom prst="rect">
            <a:avLst/>
          </a:prstGeom>
          <a:noFill/>
          <a:ln w="9525">
            <a:noFill/>
          </a:ln>
        </p:spPr>
      </p:pic>
      <p:pic>
        <p:nvPicPr>
          <p:cNvPr id="9220" name="Picture 5" descr="POINSET2"/>
          <p:cNvPicPr>
            <a:picLocks noChangeAspect="1"/>
          </p:cNvPicPr>
          <p:nvPr/>
        </p:nvPicPr>
        <p:blipFill>
          <a:blip r:embed="rId1"/>
          <a:stretch>
            <a:fillRect/>
          </a:stretch>
        </p:blipFill>
        <p:spPr>
          <a:xfrm rot="-5400000">
            <a:off x="323850" y="5337175"/>
            <a:ext cx="1241425" cy="1443038"/>
          </a:xfrm>
          <a:prstGeom prst="rect">
            <a:avLst/>
          </a:prstGeom>
          <a:noFill/>
          <a:ln w="9525">
            <a:noFill/>
          </a:ln>
        </p:spPr>
      </p:pic>
      <p:pic>
        <p:nvPicPr>
          <p:cNvPr id="9221"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9222" name="Rectangle 3"/>
          <p:cNvSpPr/>
          <p:nvPr/>
        </p:nvSpPr>
        <p:spPr>
          <a:xfrm>
            <a:off x="1190625" y="1271588"/>
            <a:ext cx="9955213" cy="3675062"/>
          </a:xfrm>
          <a:prstGeom prst="rect">
            <a:avLst/>
          </a:prstGeom>
          <a:noFill/>
          <a:ln w="9525">
            <a:noFill/>
          </a:ln>
        </p:spPr>
        <p:txBody>
          <a:bodyPr>
            <a:spAutoFit/>
          </a:bodyPr>
          <a:p>
            <a:pPr algn="just">
              <a:lnSpc>
                <a:spcPct val="150000"/>
              </a:lnSpc>
            </a:pPr>
            <a:r>
              <a:rPr sz="4000" b="1" dirty="0">
                <a:solidFill>
                  <a:srgbClr val="7030A0"/>
                </a:solidFill>
                <a:latin typeface="Times New Roman" panose="02020603050405020304" pitchFamily="18" charset="0"/>
              </a:rPr>
              <a:t>Vậy để vẽ lược đồ từ nhà đến trường thì các em phải thực hiện các bước nào? Để biết được điều này, lớp chúng ta cùng tìm hiểu qua bài học hôm nay.</a:t>
            </a:r>
            <a:endParaRPr sz="4000" b="1" dirty="0">
              <a:solidFill>
                <a:srgbClr val="7030A0"/>
              </a:solidFill>
              <a:latin typeface="Times New Roman" panose="02020603050405020304"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0242" name="Picture 5" descr="POINSET2"/>
          <p:cNvPicPr>
            <a:picLocks noChangeAspect="1"/>
          </p:cNvPicPr>
          <p:nvPr/>
        </p:nvPicPr>
        <p:blipFill>
          <a:blip r:embed="rId2"/>
          <a:stretch>
            <a:fillRect/>
          </a:stretch>
        </p:blipFill>
        <p:spPr>
          <a:xfrm rot="5400000">
            <a:off x="10253663" y="265113"/>
            <a:ext cx="1243012" cy="1443037"/>
          </a:xfrm>
          <a:prstGeom prst="rect">
            <a:avLst/>
          </a:prstGeom>
          <a:noFill/>
          <a:ln w="9525">
            <a:noFill/>
          </a:ln>
        </p:spPr>
      </p:pic>
      <p:pic>
        <p:nvPicPr>
          <p:cNvPr id="10243" name="Picture 6" descr="POINSET3"/>
          <p:cNvPicPr>
            <a:picLocks noChangeAspect="1"/>
          </p:cNvPicPr>
          <p:nvPr/>
        </p:nvPicPr>
        <p:blipFill>
          <a:blip r:embed="rId3"/>
          <a:stretch>
            <a:fillRect/>
          </a:stretch>
        </p:blipFill>
        <p:spPr>
          <a:xfrm>
            <a:off x="9983788" y="5260975"/>
            <a:ext cx="2139950" cy="1597025"/>
          </a:xfrm>
          <a:prstGeom prst="rect">
            <a:avLst/>
          </a:prstGeom>
          <a:noFill/>
          <a:ln w="9525">
            <a:noFill/>
          </a:ln>
        </p:spPr>
      </p:pic>
      <p:pic>
        <p:nvPicPr>
          <p:cNvPr id="10244" name="Picture 5" descr="POINSET2"/>
          <p:cNvPicPr>
            <a:picLocks noChangeAspect="1"/>
          </p:cNvPicPr>
          <p:nvPr/>
        </p:nvPicPr>
        <p:blipFill>
          <a:blip r:embed="rId2"/>
          <a:stretch>
            <a:fillRect/>
          </a:stretch>
        </p:blipFill>
        <p:spPr>
          <a:xfrm rot="5400000" flipV="1">
            <a:off x="819150" y="322263"/>
            <a:ext cx="1171575" cy="1476375"/>
          </a:xfrm>
          <a:prstGeom prst="rect">
            <a:avLst/>
          </a:prstGeom>
          <a:noFill/>
          <a:ln w="9525">
            <a:noFill/>
          </a:ln>
        </p:spPr>
      </p:pic>
      <p:sp>
        <p:nvSpPr>
          <p:cNvPr id="9" name="Rectangle 8"/>
          <p:cNvSpPr/>
          <p:nvPr/>
        </p:nvSpPr>
        <p:spPr>
          <a:xfrm>
            <a:off x="1201806" y="517056"/>
            <a:ext cx="9978887" cy="1753235"/>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Tiết 9  BÀI </a:t>
            </a:r>
            <a:r>
              <a:rPr kumimoji="0" lang="en-US"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4</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LƯỢC ĐỒ TRÍ NHỚ</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Arrow Connector 9"/>
          <p:cNvCxnSpPr/>
          <p:nvPr/>
        </p:nvCxnSpPr>
        <p:spPr>
          <a:xfrm flipH="1">
            <a:off x="3735388" y="2060575"/>
            <a:ext cx="2355850" cy="13176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Flowchart: Terminator 13"/>
          <p:cNvSpPr/>
          <p:nvPr/>
        </p:nvSpPr>
        <p:spPr>
          <a:xfrm>
            <a:off x="1812925" y="3421063"/>
            <a:ext cx="3479800" cy="1241425"/>
          </a:xfrm>
          <a:prstGeom prst="flowChartTerminator">
            <a:avLst/>
          </a:prstGeom>
          <a:solidFill>
            <a:srgbClr val="FFCCCC"/>
          </a:solidFill>
        </p:spPr>
        <p:style>
          <a:lnRef idx="1">
            <a:schemeClr val="accent6"/>
          </a:lnRef>
          <a:fillRef idx="2">
            <a:schemeClr val="accent6"/>
          </a:fillRef>
          <a:effectRef idx="1">
            <a:schemeClr val="accent6"/>
          </a:effectRef>
          <a:fontRef idx="minor">
            <a:schemeClr val="dk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1" algn="ctr" eaLnBrk="1" hangingPunct="1">
              <a:buNone/>
            </a:pPr>
            <a:r>
              <a:rPr sz="2000" b="1" dirty="0">
                <a:solidFill>
                  <a:srgbClr val="C00000"/>
                </a:solidFill>
                <a:latin typeface="Times New Roman" panose="02020603050405020304" pitchFamily="18" charset="0"/>
                <a:cs typeface="Times New Roman" panose="02020603050405020304" pitchFamily="18" charset="0"/>
              </a:rPr>
              <a:t>LƯỢC ĐỒ TRÍ NHỚ</a:t>
            </a:r>
            <a:endParaRPr sz="2000" dirty="0">
              <a:solidFill>
                <a:srgbClr val="0000FF"/>
              </a:solidFill>
              <a:latin typeface="Times New Roman" panose="02020603050405020304" pitchFamily="18" charset="0"/>
              <a:ea typeface="Times New Roman" panose="02020603050405020304" pitchFamily="18" charset="0"/>
            </a:endParaRPr>
          </a:p>
        </p:txBody>
      </p:sp>
      <p:cxnSp>
        <p:nvCxnSpPr>
          <p:cNvPr id="33" name="Straight Arrow Connector 32"/>
          <p:cNvCxnSpPr>
            <a:endCxn id="40" idx="0"/>
          </p:cNvCxnSpPr>
          <p:nvPr/>
        </p:nvCxnSpPr>
        <p:spPr>
          <a:xfrm>
            <a:off x="6191250" y="2060575"/>
            <a:ext cx="2346325" cy="1346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Flowchart: Terminator 39"/>
          <p:cNvSpPr/>
          <p:nvPr/>
        </p:nvSpPr>
        <p:spPr>
          <a:xfrm>
            <a:off x="6656388" y="3406775"/>
            <a:ext cx="3762375" cy="1252538"/>
          </a:xfrm>
          <a:prstGeom prst="flowChartTerminator">
            <a:avLst/>
          </a:prstGeom>
          <a:solidFill>
            <a:srgbClr val="FFCCCC"/>
          </a:solidFill>
        </p:spPr>
        <p:style>
          <a:lnRef idx="1">
            <a:schemeClr val="accent6"/>
          </a:lnRef>
          <a:fillRef idx="2">
            <a:schemeClr val="accent6"/>
          </a:fillRef>
          <a:effectRef idx="1">
            <a:schemeClr val="accent6"/>
          </a:effectRef>
          <a:fontRef idx="minor">
            <a:schemeClr val="dk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1" algn="ctr" eaLnBrk="1" hangingPunct="1">
              <a:buNone/>
            </a:pPr>
            <a:r>
              <a:rPr sz="2000" b="1" dirty="0">
                <a:solidFill>
                  <a:srgbClr val="C00000"/>
                </a:solidFill>
                <a:latin typeface="Times New Roman" panose="02020603050405020304" pitchFamily="18" charset="0"/>
                <a:cs typeface="Times New Roman" panose="02020603050405020304" pitchFamily="18" charset="0"/>
              </a:rPr>
              <a:t>VẼ LƯỢC ĐỒ TRÍ NHỚ</a:t>
            </a:r>
            <a:endParaRPr sz="2000" dirty="0">
              <a:solidFill>
                <a:srgbClr val="0000FF"/>
              </a:solidFill>
              <a:latin typeface="Times New Roman" panose="02020603050405020304" pitchFamily="18" charset="0"/>
              <a:ea typeface="Times New Roman" panose="02020603050405020304" pitchFamily="18" charset="0"/>
            </a:endParaRPr>
          </a:p>
        </p:txBody>
      </p:sp>
      <p:pic>
        <p:nvPicPr>
          <p:cNvPr id="10250" name="Picture 11" descr="POINSET2"/>
          <p:cNvPicPr>
            <a:picLocks noChangeAspect="1"/>
          </p:cNvPicPr>
          <p:nvPr/>
        </p:nvPicPr>
        <p:blipFill>
          <a:blip r:embed="rId2"/>
          <a:stretch>
            <a:fillRect/>
          </a:stretch>
        </p:blipFill>
        <p:spPr>
          <a:xfrm rot="-5400000">
            <a:off x="766763" y="4678363"/>
            <a:ext cx="1243012" cy="144303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ircle(in)">
                                      <p:cBhvr>
                                        <p:cTn id="17" dur="2000"/>
                                        <p:tgtEl>
                                          <p:spTgt spid="33"/>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circle(in)">
                                      <p:cBhvr>
                                        <p:cTn id="20"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11267" name="Picture 5" descr="POINSET2"/>
          <p:cNvPicPr>
            <a:picLocks noChangeAspect="1"/>
          </p:cNvPicPr>
          <p:nvPr/>
        </p:nvPicPr>
        <p:blipFill>
          <a:blip r:embed="rId1"/>
          <a:stretch>
            <a:fillRect/>
          </a:stretch>
        </p:blipFill>
        <p:spPr>
          <a:xfrm rot="5400000" flipV="1">
            <a:off x="425450" y="25400"/>
            <a:ext cx="1171575" cy="1476375"/>
          </a:xfrm>
          <a:prstGeom prst="rect">
            <a:avLst/>
          </a:prstGeom>
          <a:noFill/>
          <a:ln w="9525">
            <a:noFill/>
          </a:ln>
        </p:spPr>
      </p:pic>
      <p:sp>
        <p:nvSpPr>
          <p:cNvPr id="7" name="Rectangle 6"/>
          <p:cNvSpPr/>
          <p:nvPr/>
        </p:nvSpPr>
        <p:spPr>
          <a:xfrm>
            <a:off x="980659" y="92156"/>
            <a:ext cx="10204174" cy="923330"/>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I. LƯỢC ĐỒ TRÍ NHỚ</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733425" y="1168400"/>
            <a:ext cx="10675938" cy="5264150"/>
          </a:xfrm>
          <a:prstGeom prst="rect">
            <a:avLst/>
          </a:prstGeom>
          <a:noFill/>
          <a:ln w="57150" cap="flat" cmpd="sng">
            <a:solidFill>
              <a:srgbClr val="00B050"/>
            </a:solidFill>
            <a:prstDash val="solid"/>
            <a:miter/>
            <a:headEnd type="none" w="med" len="med"/>
            <a:tailEnd type="none" w="med" len="med"/>
          </a:ln>
        </p:spPr>
        <p:txBody>
          <a:bodyPr>
            <a:spAutoFit/>
          </a:bodyPr>
          <a:p>
            <a:pPr algn="just">
              <a:lnSpc>
                <a:spcPct val="150000"/>
              </a:lnSpc>
            </a:pPr>
            <a:r>
              <a:rPr sz="3200" b="1" dirty="0">
                <a:solidFill>
                  <a:srgbClr val="7030A0"/>
                </a:solidFill>
                <a:latin typeface="Times New Roman" panose="02020603050405020304" pitchFamily="18" charset="0"/>
                <a:cs typeface="Times New Roman" panose="02020603050405020304" pitchFamily="18" charset="0"/>
              </a:rPr>
              <a:t>Bằng xe máy, chúng tôi xuất phát từ H</a:t>
            </a:r>
            <a:r>
              <a:rPr sz="3200" b="1" dirty="0">
                <a:solidFill>
                  <a:srgbClr val="7030A0"/>
                </a:solidFill>
                <a:latin typeface="Times New Roman" panose="02020603050405020304" pitchFamily="18" charset="0"/>
                <a:ea typeface="Times New Roman" panose="02020603050405020304" pitchFamily="18" charset="0"/>
              </a:rPr>
              <a:t>à</a:t>
            </a:r>
            <a:r>
              <a:rPr sz="3200" b="1" dirty="0">
                <a:solidFill>
                  <a:srgbClr val="7030A0"/>
                </a:solidFill>
                <a:latin typeface="Times New Roman" panose="02020603050405020304" pitchFamily="18" charset="0"/>
                <a:cs typeface="Times New Roman" panose="02020603050405020304" pitchFamily="18" charset="0"/>
              </a:rPr>
              <a:t> Nội đi về hướng Nam dọc theo quốc lộ 1 A.  Dừng ở một trạm ven đường trong th</a:t>
            </a:r>
            <a:r>
              <a:rPr sz="3200" b="1" dirty="0">
                <a:solidFill>
                  <a:srgbClr val="7030A0"/>
                </a:solidFill>
                <a:latin typeface="Times New Roman" panose="02020603050405020304" pitchFamily="18" charset="0"/>
                <a:ea typeface="Times New Roman" panose="02020603050405020304" pitchFamily="18" charset="0"/>
              </a:rPr>
              <a:t>à</a:t>
            </a:r>
            <a:r>
              <a:rPr sz="3200" b="1" dirty="0">
                <a:solidFill>
                  <a:srgbClr val="7030A0"/>
                </a:solidFill>
                <a:latin typeface="Times New Roman" panose="02020603050405020304" pitchFamily="18" charset="0"/>
                <a:cs typeface="Times New Roman" panose="02020603050405020304" pitchFamily="18" charset="0"/>
              </a:rPr>
              <a:t>nh phố Phủ Lý (H</a:t>
            </a:r>
            <a:r>
              <a:rPr sz="3200" b="1" dirty="0">
                <a:solidFill>
                  <a:srgbClr val="7030A0"/>
                </a:solidFill>
                <a:latin typeface="Times New Roman" panose="02020603050405020304" pitchFamily="18" charset="0"/>
                <a:ea typeface="Times New Roman" panose="02020603050405020304" pitchFamily="18" charset="0"/>
              </a:rPr>
              <a:t>à</a:t>
            </a:r>
            <a:r>
              <a:rPr sz="3200" b="1" dirty="0">
                <a:solidFill>
                  <a:srgbClr val="7030A0"/>
                </a:solidFill>
                <a:latin typeface="Times New Roman" panose="02020603050405020304" pitchFamily="18" charset="0"/>
                <a:cs typeface="Times New Roman" panose="02020603050405020304" pitchFamily="18" charset="0"/>
              </a:rPr>
              <a:t> Nam), sau đó chúng tôi tiếp tục di chuyển. Sau hơn 3 giờ đồng hồ, chúng tôi đã có mặt ở th</a:t>
            </a:r>
            <a:r>
              <a:rPr sz="3200" b="1" dirty="0">
                <a:solidFill>
                  <a:srgbClr val="7030A0"/>
                </a:solidFill>
                <a:latin typeface="Times New Roman" panose="02020603050405020304" pitchFamily="18" charset="0"/>
                <a:ea typeface="Times New Roman" panose="02020603050405020304" pitchFamily="18" charset="0"/>
              </a:rPr>
              <a:t>à</a:t>
            </a:r>
            <a:r>
              <a:rPr sz="3200" b="1" dirty="0">
                <a:solidFill>
                  <a:srgbClr val="7030A0"/>
                </a:solidFill>
                <a:latin typeface="Times New Roman" panose="02020603050405020304" pitchFamily="18" charset="0"/>
                <a:cs typeface="Times New Roman" panose="02020603050405020304" pitchFamily="18" charset="0"/>
              </a:rPr>
              <a:t>nh phố Ninh Bình. Từ đây, theo đại lộ Tr</a:t>
            </a:r>
            <a:r>
              <a:rPr sz="3200" b="1" dirty="0">
                <a:solidFill>
                  <a:srgbClr val="7030A0"/>
                </a:solidFill>
                <a:latin typeface="Times New Roman" panose="02020603050405020304" pitchFamily="18" charset="0"/>
                <a:ea typeface="Times New Roman" panose="02020603050405020304" pitchFamily="18" charset="0"/>
              </a:rPr>
              <a:t>à</a:t>
            </a:r>
            <a:r>
              <a:rPr sz="3200" b="1" dirty="0">
                <a:solidFill>
                  <a:srgbClr val="7030A0"/>
                </a:solidFill>
                <a:latin typeface="Times New Roman" panose="02020603050405020304" pitchFamily="18" charset="0"/>
                <a:cs typeface="Times New Roman" panose="02020603050405020304" pitchFamily="18" charset="0"/>
              </a:rPr>
              <a:t>ng An về hướng Tây khoảng 6 km, danh thắng Tr</a:t>
            </a:r>
            <a:r>
              <a:rPr sz="3200" b="1" dirty="0">
                <a:solidFill>
                  <a:srgbClr val="7030A0"/>
                </a:solidFill>
                <a:latin typeface="Times New Roman" panose="02020603050405020304" pitchFamily="18" charset="0"/>
                <a:ea typeface="Times New Roman" panose="02020603050405020304" pitchFamily="18" charset="0"/>
              </a:rPr>
              <a:t>à</a:t>
            </a:r>
            <a:r>
              <a:rPr sz="3200" b="1" dirty="0">
                <a:solidFill>
                  <a:srgbClr val="7030A0"/>
                </a:solidFill>
                <a:latin typeface="Times New Roman" panose="02020603050405020304" pitchFamily="18" charset="0"/>
                <a:cs typeface="Times New Roman" panose="02020603050405020304" pitchFamily="18" charset="0"/>
              </a:rPr>
              <a:t>ng An hiện  ra trước mắt chúng tôi với khung cảnh thật đẹp.</a:t>
            </a:r>
            <a:endParaRPr sz="3200" b="1" dirty="0">
              <a:solidFill>
                <a:srgbClr val="7030A0"/>
              </a:solidFill>
              <a:latin typeface="Times New Roman" panose="02020603050405020304" pitchFamily="18" charset="0"/>
              <a:ea typeface="Times New Roman" panose="02020603050405020304" pitchFamily="18" charset="0"/>
            </a:endParaRPr>
          </a:p>
        </p:txBody>
      </p:sp>
      <p:pic>
        <p:nvPicPr>
          <p:cNvPr id="11270"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11271" name="Picture 6" descr="Diagram&#10;&#10;Description automatically generated"/>
          <p:cNvPicPr>
            <a:picLocks noChangeAspect="1"/>
          </p:cNvPicPr>
          <p:nvPr/>
        </p:nvPicPr>
        <p:blipFill>
          <a:blip r:embed="rId2"/>
          <a:srcRect b="8304"/>
          <a:stretch>
            <a:fillRect/>
          </a:stretch>
        </p:blipFill>
        <p:spPr>
          <a:xfrm>
            <a:off x="10761663" y="5438775"/>
            <a:ext cx="1296987" cy="12827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5" descr="POINSET2"/>
          <p:cNvPicPr>
            <a:picLocks noChangeAspect="1"/>
          </p:cNvPicPr>
          <p:nvPr/>
        </p:nvPicPr>
        <p:blipFill>
          <a:blip r:embed="rId1"/>
          <a:stretch>
            <a:fillRect/>
          </a:stretch>
        </p:blipFill>
        <p:spPr>
          <a:xfrm rot="5400000">
            <a:off x="10458450" y="55563"/>
            <a:ext cx="1485900" cy="1725612"/>
          </a:xfrm>
          <a:prstGeom prst="rect">
            <a:avLst/>
          </a:prstGeom>
          <a:noFill/>
          <a:ln w="9525">
            <a:noFill/>
          </a:ln>
        </p:spPr>
      </p:pic>
      <p:pic>
        <p:nvPicPr>
          <p:cNvPr id="12291" name="Picture 5" descr="POINSET2"/>
          <p:cNvPicPr>
            <a:picLocks noChangeAspect="1"/>
          </p:cNvPicPr>
          <p:nvPr/>
        </p:nvPicPr>
        <p:blipFill>
          <a:blip r:embed="rId1"/>
          <a:stretch>
            <a:fillRect/>
          </a:stretch>
        </p:blipFill>
        <p:spPr>
          <a:xfrm rot="5400000" flipV="1">
            <a:off x="374650" y="-4762"/>
            <a:ext cx="1655763" cy="2089150"/>
          </a:xfrm>
          <a:prstGeom prst="rect">
            <a:avLst/>
          </a:prstGeom>
          <a:noFill/>
          <a:ln w="9525">
            <a:noFill/>
          </a:ln>
        </p:spPr>
      </p:pic>
      <p:pic>
        <p:nvPicPr>
          <p:cNvPr id="12292" name="Picture 5" descr="POINSET2"/>
          <p:cNvPicPr>
            <a:picLocks noChangeAspect="1"/>
          </p:cNvPicPr>
          <p:nvPr/>
        </p:nvPicPr>
        <p:blipFill>
          <a:blip r:embed="rId1"/>
          <a:stretch>
            <a:fillRect/>
          </a:stretch>
        </p:blipFill>
        <p:spPr>
          <a:xfrm rot="-5400000">
            <a:off x="288925" y="4870450"/>
            <a:ext cx="1673225" cy="1944688"/>
          </a:xfrm>
          <a:prstGeom prst="rect">
            <a:avLst/>
          </a:prstGeom>
          <a:noFill/>
          <a:ln w="9525">
            <a:noFill/>
          </a:ln>
        </p:spPr>
      </p:pic>
      <p:pic>
        <p:nvPicPr>
          <p:cNvPr id="12293" name="Picture 6" descr="Diagram&#10;&#10;Description automatically generated"/>
          <p:cNvPicPr>
            <a:picLocks noChangeAspect="1"/>
          </p:cNvPicPr>
          <p:nvPr/>
        </p:nvPicPr>
        <p:blipFill>
          <a:blip r:embed="rId2"/>
          <a:srcRect b="8304"/>
          <a:stretch>
            <a:fillRect/>
          </a:stretch>
        </p:blipFill>
        <p:spPr>
          <a:xfrm>
            <a:off x="9918700" y="4597400"/>
            <a:ext cx="2049463" cy="2024063"/>
          </a:xfrm>
          <a:prstGeom prst="rect">
            <a:avLst/>
          </a:prstGeom>
          <a:noFill/>
          <a:ln w="9525">
            <a:noFill/>
          </a:ln>
        </p:spPr>
      </p:pic>
      <p:sp>
        <p:nvSpPr>
          <p:cNvPr id="12294" name="Explosion 2 2"/>
          <p:cNvSpPr/>
          <p:nvPr/>
        </p:nvSpPr>
        <p:spPr>
          <a:xfrm>
            <a:off x="1636713" y="176213"/>
            <a:ext cx="9194800" cy="6092825"/>
          </a:xfrm>
          <a:prstGeom prst="irregularSeal2">
            <a:avLst/>
          </a:prstGeom>
          <a:solidFill>
            <a:srgbClr val="FFCCCC"/>
          </a:solidFill>
          <a:ln w="9525" cap="flat" cmpd="sng">
            <a:solidFill>
              <a:schemeClr val="tx1"/>
            </a:solidFill>
            <a:prstDash val="solid"/>
            <a:round/>
            <a:headEnd type="none" w="med" len="med"/>
            <a:tailEnd type="none" w="med" len="med"/>
          </a:ln>
        </p:spPr>
        <p:txBody>
          <a:bodyPr/>
          <a:p>
            <a:pPr algn="just">
              <a:lnSpc>
                <a:spcPct val="150000"/>
              </a:lnSpc>
            </a:pPr>
            <a:r>
              <a:rPr sz="3500" b="1" dirty="0">
                <a:solidFill>
                  <a:srgbClr val="0000FF"/>
                </a:solidFill>
                <a:latin typeface="Times New Roman" panose="02020603050405020304" pitchFamily="18" charset="0"/>
              </a:rPr>
              <a:t>Hãy vẽ lại hành trình của chuyến đi được mô tả trong đoạn văn trên.</a:t>
            </a:r>
            <a:endParaRPr sz="3500" b="1" dirty="0">
              <a:solidFill>
                <a:srgbClr val="0000FF"/>
              </a:solidFill>
              <a:latin typeface="Times New Roman" panose="02020603050405020304" pitchFamily="18"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5" descr="POINSET2"/>
          <p:cNvPicPr>
            <a:picLocks noChangeAspect="1"/>
          </p:cNvPicPr>
          <p:nvPr/>
        </p:nvPicPr>
        <p:blipFill>
          <a:blip r:embed="rId1"/>
          <a:stretch>
            <a:fillRect/>
          </a:stretch>
        </p:blipFill>
        <p:spPr>
          <a:xfrm rot="5400000">
            <a:off x="10898188" y="73025"/>
            <a:ext cx="1057275" cy="1228725"/>
          </a:xfrm>
          <a:prstGeom prst="rect">
            <a:avLst/>
          </a:prstGeom>
          <a:noFill/>
          <a:ln w="9525">
            <a:noFill/>
          </a:ln>
        </p:spPr>
      </p:pic>
      <p:pic>
        <p:nvPicPr>
          <p:cNvPr id="13315" name="Picture 5" descr="POINSET2"/>
          <p:cNvPicPr>
            <a:picLocks noChangeAspect="1"/>
          </p:cNvPicPr>
          <p:nvPr/>
        </p:nvPicPr>
        <p:blipFill>
          <a:blip r:embed="rId1"/>
          <a:stretch>
            <a:fillRect/>
          </a:stretch>
        </p:blipFill>
        <p:spPr>
          <a:xfrm rot="5400000" flipV="1">
            <a:off x="315913" y="68263"/>
            <a:ext cx="960437" cy="1211262"/>
          </a:xfrm>
          <a:prstGeom prst="rect">
            <a:avLst/>
          </a:prstGeom>
          <a:noFill/>
          <a:ln w="9525">
            <a:noFill/>
          </a:ln>
        </p:spPr>
      </p:pic>
      <p:pic>
        <p:nvPicPr>
          <p:cNvPr id="13316" name="Picture 5" descr="POINSET2"/>
          <p:cNvPicPr>
            <a:picLocks noChangeAspect="1"/>
          </p:cNvPicPr>
          <p:nvPr/>
        </p:nvPicPr>
        <p:blipFill>
          <a:blip r:embed="rId1"/>
          <a:stretch>
            <a:fillRect/>
          </a:stretch>
        </p:blipFill>
        <p:spPr>
          <a:xfrm rot="-5400000">
            <a:off x="323850" y="5337175"/>
            <a:ext cx="1241425" cy="1443038"/>
          </a:xfrm>
          <a:prstGeom prst="rect">
            <a:avLst/>
          </a:prstGeom>
          <a:noFill/>
          <a:ln w="9525">
            <a:noFill/>
          </a:ln>
        </p:spPr>
      </p:pic>
      <p:pic>
        <p:nvPicPr>
          <p:cNvPr id="13317"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13318" name="Rectangle 43"/>
          <p:cNvSpPr/>
          <p:nvPr/>
        </p:nvSpPr>
        <p:spPr>
          <a:xfrm>
            <a:off x="2070100" y="673100"/>
            <a:ext cx="8742363" cy="5586413"/>
          </a:xfrm>
          <a:prstGeom prst="rect">
            <a:avLst/>
          </a:prstGeom>
          <a:noFill/>
          <a:ln w="12700" cap="flat" cmpd="sng">
            <a:solidFill>
              <a:srgbClr val="000000"/>
            </a:solidFill>
            <a:prstDash val="solid"/>
            <a:miter/>
            <a:headEnd type="none" w="med" len="med"/>
            <a:tailEnd type="none" w="med" len="med"/>
          </a:ln>
        </p:spPr>
        <p:txBody>
          <a:bodyPr anchor="ctr" anchorCtr="0"/>
          <a:p>
            <a:endParaRPr dirty="0">
              <a:latin typeface="Times New Roman" panose="02020603050405020304" pitchFamily="18" charset="0"/>
            </a:endParaRPr>
          </a:p>
        </p:txBody>
      </p:sp>
      <p:sp>
        <p:nvSpPr>
          <p:cNvPr id="12295" name="Text Box 2"/>
          <p:cNvSpPr txBox="1"/>
          <p:nvPr/>
        </p:nvSpPr>
        <p:spPr>
          <a:xfrm>
            <a:off x="4173538" y="903288"/>
            <a:ext cx="3489325" cy="501650"/>
          </a:xfrm>
          <a:prstGeom prst="rect">
            <a:avLst/>
          </a:prstGeom>
          <a:noFill/>
          <a:ln w="9525">
            <a:noFill/>
          </a:ln>
        </p:spPr>
        <p:txBody>
          <a:bodyPr/>
          <a:p>
            <a:pPr>
              <a:spcAft>
                <a:spcPts val="1000"/>
              </a:spcAft>
            </a:pPr>
            <a:r>
              <a:rPr sz="3000" b="1" dirty="0">
                <a:solidFill>
                  <a:srgbClr val="C00000"/>
                </a:solidFill>
                <a:latin typeface="Times New Roman" panose="02020603050405020304" pitchFamily="18" charset="0"/>
                <a:cs typeface="Times New Roman" panose="02020603050405020304" pitchFamily="18" charset="0"/>
              </a:rPr>
              <a:t>Thủ đô H</a:t>
            </a:r>
            <a:r>
              <a:rPr sz="3000" b="1" dirty="0">
                <a:solidFill>
                  <a:srgbClr val="C00000"/>
                </a:solidFill>
                <a:latin typeface="Times New Roman" panose="02020603050405020304" pitchFamily="18" charset="0"/>
                <a:ea typeface="Times New Roman" panose="02020603050405020304" pitchFamily="18" charset="0"/>
              </a:rPr>
              <a:t>à</a:t>
            </a:r>
            <a:r>
              <a:rPr sz="3000" b="1" dirty="0">
                <a:solidFill>
                  <a:srgbClr val="C00000"/>
                </a:solidFill>
                <a:latin typeface="Times New Roman" panose="02020603050405020304" pitchFamily="18" charset="0"/>
                <a:cs typeface="Times New Roman" panose="02020603050405020304" pitchFamily="18" charset="0"/>
              </a:rPr>
              <a:t> Nội</a:t>
            </a:r>
            <a:endParaRPr sz="3000" b="1" dirty="0">
              <a:solidFill>
                <a:srgbClr val="C00000"/>
              </a:solidFill>
              <a:latin typeface="Times New Roman" panose="02020603050405020304" pitchFamily="18" charset="0"/>
              <a:ea typeface="Times New Roman" panose="02020603050405020304" pitchFamily="18" charset="0"/>
            </a:endParaRPr>
          </a:p>
        </p:txBody>
      </p:sp>
      <p:sp>
        <p:nvSpPr>
          <p:cNvPr id="12296" name="5-Point Star 362"/>
          <p:cNvSpPr/>
          <p:nvPr/>
        </p:nvSpPr>
        <p:spPr>
          <a:xfrm>
            <a:off x="3330575" y="919163"/>
            <a:ext cx="842963" cy="574675"/>
          </a:xfrm>
          <a:custGeom>
            <a:avLst/>
            <a:gdLst/>
            <a:ahLst/>
            <a:cxnLst>
              <a:cxn ang="0">
                <a:pos x="0" y="4252931"/>
              </a:cxn>
              <a:cxn ang="0">
                <a:pos x="14607258" y="4252931"/>
              </a:cxn>
              <a:cxn ang="0">
                <a:pos x="19120968" y="0"/>
              </a:cxn>
              <a:cxn ang="0">
                <a:pos x="23634642" y="4252931"/>
              </a:cxn>
              <a:cxn ang="0">
                <a:pos x="38241900" y="4252931"/>
              </a:cxn>
              <a:cxn ang="0">
                <a:pos x="26424349" y="6881362"/>
              </a:cxn>
              <a:cxn ang="0">
                <a:pos x="30938341" y="11134236"/>
              </a:cxn>
              <a:cxn ang="0">
                <a:pos x="19120968" y="8505805"/>
              </a:cxn>
              <a:cxn ang="0">
                <a:pos x="7303560" y="11134236"/>
              </a:cxn>
              <a:cxn ang="0">
                <a:pos x="11817551" y="6881362"/>
              </a:cxn>
              <a:cxn ang="0">
                <a:pos x="0" y="4252931"/>
              </a:cxn>
            </a:cxnLst>
            <a:pathLst>
              <a:path w="236220" h="213995">
                <a:moveTo>
                  <a:pt x="0" y="81739"/>
                </a:moveTo>
                <a:lnTo>
                  <a:pt x="90229" y="81739"/>
                </a:lnTo>
                <a:lnTo>
                  <a:pt x="118110" y="0"/>
                </a:lnTo>
                <a:lnTo>
                  <a:pt x="145991" y="81739"/>
                </a:lnTo>
                <a:lnTo>
                  <a:pt x="236220" y="81739"/>
                </a:lnTo>
                <a:lnTo>
                  <a:pt x="163223" y="132256"/>
                </a:lnTo>
                <a:lnTo>
                  <a:pt x="191106" y="213994"/>
                </a:lnTo>
                <a:lnTo>
                  <a:pt x="118110" y="163477"/>
                </a:lnTo>
                <a:lnTo>
                  <a:pt x="45114" y="213994"/>
                </a:lnTo>
                <a:lnTo>
                  <a:pt x="72997" y="132256"/>
                </a:lnTo>
                <a:lnTo>
                  <a:pt x="0" y="81739"/>
                </a:lnTo>
                <a:close/>
              </a:path>
            </a:pathLst>
          </a:custGeom>
          <a:solidFill>
            <a:srgbClr val="FF0000">
              <a:alpha val="100000"/>
            </a:srgbClr>
          </a:solidFill>
          <a:ln w="25400" cap="flat" cmpd="sng">
            <a:solidFill>
              <a:srgbClr val="385D8A">
                <a:alpha val="100000"/>
              </a:srgbClr>
            </a:solidFill>
            <a:prstDash val="solid"/>
            <a:round/>
            <a:headEnd type="none" w="med" len="med"/>
            <a:tailEnd type="none" w="med" len="med"/>
          </a:ln>
        </p:spPr>
        <p:txBody>
          <a:bodyPr/>
          <a:p>
            <a:endParaRPr lang="en-US"/>
          </a:p>
        </p:txBody>
      </p:sp>
      <p:sp>
        <p:nvSpPr>
          <p:cNvPr id="12297" name="Freeform 418"/>
          <p:cNvSpPr/>
          <p:nvPr/>
        </p:nvSpPr>
        <p:spPr>
          <a:xfrm>
            <a:off x="3751263" y="1404938"/>
            <a:ext cx="2714625" cy="3217862"/>
          </a:xfrm>
          <a:custGeom>
            <a:avLst/>
            <a:gdLst/>
            <a:ahLst/>
            <a:cxnLst>
              <a:cxn ang="0">
                <a:pos x="0" y="0"/>
              </a:cxn>
              <a:cxn ang="0">
                <a:pos x="28144028" y="26216953"/>
              </a:cxn>
              <a:cxn ang="0">
                <a:pos x="54989105" y="44646752"/>
              </a:cxn>
              <a:cxn ang="0">
                <a:pos x="54989105" y="44906295"/>
              </a:cxn>
            </a:cxnLst>
            <a:pathLst>
              <a:path w="980516" h="1321209">
                <a:moveTo>
                  <a:pt x="0" y="0"/>
                </a:moveTo>
                <a:cubicBezTo>
                  <a:pt x="161617" y="266700"/>
                  <a:pt x="323235" y="533400"/>
                  <a:pt x="479322" y="744793"/>
                </a:cubicBezTo>
                <a:cubicBezTo>
                  <a:pt x="635409" y="956186"/>
                  <a:pt x="860322" y="1179871"/>
                  <a:pt x="936522" y="1268361"/>
                </a:cubicBezTo>
                <a:cubicBezTo>
                  <a:pt x="1012722" y="1356851"/>
                  <a:pt x="974622" y="1316293"/>
                  <a:pt x="936522" y="1275735"/>
                </a:cubicBezTo>
              </a:path>
            </a:pathLst>
          </a:custGeom>
          <a:noFill/>
          <a:ln w="76200" cap="flat" cmpd="sng">
            <a:solidFill>
              <a:srgbClr val="00B050">
                <a:alpha val="100000"/>
              </a:srgbClr>
            </a:solidFill>
            <a:prstDash val="solid"/>
            <a:round/>
            <a:headEnd type="none" w="med" len="med"/>
            <a:tailEnd type="none" w="med" len="med"/>
          </a:ln>
        </p:spPr>
        <p:txBody>
          <a:bodyPr/>
          <a:p>
            <a:endParaRPr lang="en-US"/>
          </a:p>
        </p:txBody>
      </p:sp>
      <p:sp>
        <p:nvSpPr>
          <p:cNvPr id="12298" name="Oval 407"/>
          <p:cNvSpPr/>
          <p:nvPr/>
        </p:nvSpPr>
        <p:spPr>
          <a:xfrm>
            <a:off x="4913313" y="2401888"/>
            <a:ext cx="390525" cy="354012"/>
          </a:xfrm>
          <a:prstGeom prst="ellipse">
            <a:avLst/>
          </a:prstGeom>
          <a:solidFill>
            <a:srgbClr val="FF0000"/>
          </a:solidFill>
          <a:ln w="25400" cap="flat" cmpd="sng">
            <a:solidFill>
              <a:srgbClr val="385D8A"/>
            </a:solidFill>
            <a:prstDash val="solid"/>
            <a:headEnd type="none" w="med" len="med"/>
            <a:tailEnd type="none" w="med" len="med"/>
          </a:ln>
        </p:spPr>
        <p:txBody>
          <a:bodyPr anchor="ctr" anchorCtr="0"/>
          <a:p>
            <a:pPr algn="ctr"/>
            <a:endParaRPr dirty="0">
              <a:latin typeface="Times New Roman" panose="02020603050405020304" pitchFamily="18" charset="0"/>
            </a:endParaRPr>
          </a:p>
        </p:txBody>
      </p:sp>
      <p:sp>
        <p:nvSpPr>
          <p:cNvPr id="12299" name="Rectangle 9"/>
          <p:cNvSpPr/>
          <p:nvPr/>
        </p:nvSpPr>
        <p:spPr>
          <a:xfrm>
            <a:off x="5411788" y="2201863"/>
            <a:ext cx="3290887" cy="554037"/>
          </a:xfrm>
          <a:prstGeom prst="rect">
            <a:avLst/>
          </a:prstGeom>
          <a:noFill/>
          <a:ln w="9525">
            <a:noFill/>
          </a:ln>
        </p:spPr>
        <p:txBody>
          <a:bodyPr wrap="none">
            <a:spAutoFit/>
          </a:bodyPr>
          <a:p>
            <a:r>
              <a:rPr sz="3000" b="1" dirty="0">
                <a:solidFill>
                  <a:srgbClr val="0000FF"/>
                </a:solidFill>
                <a:latin typeface="Times New Roman" panose="02020603050405020304" pitchFamily="18" charset="0"/>
              </a:rPr>
              <a:t>Thành phố Phủ Lý</a:t>
            </a:r>
            <a:endParaRPr sz="3000" b="1" dirty="0">
              <a:solidFill>
                <a:srgbClr val="0000FF"/>
              </a:solidFill>
              <a:latin typeface="Times New Roman" panose="02020603050405020304" pitchFamily="18" charset="0"/>
            </a:endParaRPr>
          </a:p>
        </p:txBody>
      </p:sp>
      <p:sp>
        <p:nvSpPr>
          <p:cNvPr id="12300" name="Oval 407"/>
          <p:cNvSpPr/>
          <p:nvPr/>
        </p:nvSpPr>
        <p:spPr>
          <a:xfrm>
            <a:off x="6367463" y="4164013"/>
            <a:ext cx="388937" cy="354012"/>
          </a:xfrm>
          <a:prstGeom prst="ellipse">
            <a:avLst/>
          </a:prstGeom>
          <a:solidFill>
            <a:srgbClr val="FF0000"/>
          </a:solidFill>
          <a:ln w="25400" cap="flat" cmpd="sng">
            <a:solidFill>
              <a:srgbClr val="385D8A"/>
            </a:solidFill>
            <a:prstDash val="solid"/>
            <a:headEnd type="none" w="med" len="med"/>
            <a:tailEnd type="none" w="med" len="med"/>
          </a:ln>
        </p:spPr>
        <p:txBody>
          <a:bodyPr anchor="ctr" anchorCtr="0"/>
          <a:p>
            <a:pPr algn="ctr"/>
            <a:endParaRPr dirty="0">
              <a:latin typeface="Times New Roman" panose="02020603050405020304" pitchFamily="18" charset="0"/>
            </a:endParaRPr>
          </a:p>
        </p:txBody>
      </p:sp>
      <p:sp>
        <p:nvSpPr>
          <p:cNvPr id="12301" name="Rectangle 15"/>
          <p:cNvSpPr/>
          <p:nvPr/>
        </p:nvSpPr>
        <p:spPr>
          <a:xfrm>
            <a:off x="6834188" y="4068763"/>
            <a:ext cx="3781425" cy="554037"/>
          </a:xfrm>
          <a:prstGeom prst="rect">
            <a:avLst/>
          </a:prstGeom>
          <a:noFill/>
          <a:ln w="9525">
            <a:noFill/>
          </a:ln>
        </p:spPr>
        <p:txBody>
          <a:bodyPr wrap="none">
            <a:spAutoFit/>
          </a:bodyPr>
          <a:p>
            <a:r>
              <a:rPr sz="3000" b="1" dirty="0">
                <a:solidFill>
                  <a:srgbClr val="0000FF"/>
                </a:solidFill>
                <a:latin typeface="Times New Roman" panose="02020603050405020304" pitchFamily="18" charset="0"/>
              </a:rPr>
              <a:t>Thành phố Ninh Bình</a:t>
            </a:r>
            <a:endParaRPr sz="3000" b="1" dirty="0">
              <a:solidFill>
                <a:srgbClr val="0000FF"/>
              </a:solidFill>
              <a:latin typeface="Times New Roman" panose="02020603050405020304" pitchFamily="18" charset="0"/>
            </a:endParaRPr>
          </a:p>
        </p:txBody>
      </p:sp>
      <p:sp>
        <p:nvSpPr>
          <p:cNvPr id="12302" name="Freeform 420"/>
          <p:cNvSpPr/>
          <p:nvPr/>
        </p:nvSpPr>
        <p:spPr>
          <a:xfrm rot="402227">
            <a:off x="5399088" y="4633913"/>
            <a:ext cx="1101725" cy="271462"/>
          </a:xfrm>
          <a:custGeom>
            <a:avLst/>
            <a:gdLst/>
            <a:ahLst/>
            <a:cxnLst>
              <a:cxn ang="0">
                <a:pos x="2147483647" y="0"/>
              </a:cxn>
              <a:cxn ang="0">
                <a:pos x="282753645" y="192900"/>
              </a:cxn>
              <a:cxn ang="0">
                <a:pos x="282753645" y="213567"/>
              </a:cxn>
            </a:cxnLst>
            <a:pathLst>
              <a:path w="105089" h="235251">
                <a:moveTo>
                  <a:pt x="105089" y="0"/>
                </a:moveTo>
                <a:cubicBezTo>
                  <a:pt x="65145" y="84188"/>
                  <a:pt x="25201" y="168377"/>
                  <a:pt x="9224" y="206477"/>
                </a:cubicBezTo>
                <a:cubicBezTo>
                  <a:pt x="-6754" y="244577"/>
                  <a:pt x="1235" y="236588"/>
                  <a:pt x="9224" y="228600"/>
                </a:cubicBezTo>
              </a:path>
            </a:pathLst>
          </a:custGeom>
          <a:noFill/>
          <a:ln w="76200" cap="flat" cmpd="sng">
            <a:solidFill>
              <a:srgbClr val="00B050">
                <a:alpha val="100000"/>
              </a:srgbClr>
            </a:solidFill>
            <a:prstDash val="solid"/>
            <a:round/>
            <a:headEnd type="none" w="med" len="med"/>
            <a:tailEnd type="none" w="med" len="med"/>
          </a:ln>
        </p:spPr>
        <p:txBody>
          <a:bodyPr/>
          <a:p>
            <a:endParaRPr lang="en-US"/>
          </a:p>
        </p:txBody>
      </p:sp>
      <p:sp>
        <p:nvSpPr>
          <p:cNvPr id="12303" name="Oval 407"/>
          <p:cNvSpPr/>
          <p:nvPr/>
        </p:nvSpPr>
        <p:spPr>
          <a:xfrm>
            <a:off x="4997450" y="4702175"/>
            <a:ext cx="388938" cy="354013"/>
          </a:xfrm>
          <a:prstGeom prst="ellipse">
            <a:avLst/>
          </a:prstGeom>
          <a:solidFill>
            <a:srgbClr val="33CCCC"/>
          </a:solidFill>
          <a:ln w="25400" cap="flat" cmpd="sng">
            <a:solidFill>
              <a:srgbClr val="385D8A"/>
            </a:solidFill>
            <a:prstDash val="solid"/>
            <a:headEnd type="none" w="med" len="med"/>
            <a:tailEnd type="none" w="med" len="med"/>
          </a:ln>
        </p:spPr>
        <p:txBody>
          <a:bodyPr anchor="ctr" anchorCtr="0"/>
          <a:p>
            <a:pPr algn="ctr"/>
            <a:endParaRPr dirty="0">
              <a:latin typeface="Times New Roman" panose="02020603050405020304" pitchFamily="18" charset="0"/>
            </a:endParaRPr>
          </a:p>
        </p:txBody>
      </p:sp>
      <p:sp>
        <p:nvSpPr>
          <p:cNvPr id="12304" name="Rectangle 12"/>
          <p:cNvSpPr/>
          <p:nvPr/>
        </p:nvSpPr>
        <p:spPr>
          <a:xfrm>
            <a:off x="4086225" y="5156200"/>
            <a:ext cx="2212975" cy="1014413"/>
          </a:xfrm>
          <a:prstGeom prst="rect">
            <a:avLst/>
          </a:prstGeom>
          <a:noFill/>
          <a:ln w="9525">
            <a:noFill/>
          </a:ln>
        </p:spPr>
        <p:txBody>
          <a:bodyPr wrap="none">
            <a:spAutoFit/>
          </a:bodyPr>
          <a:p>
            <a:pPr algn="ctr"/>
            <a:r>
              <a:rPr sz="3000" b="1" dirty="0">
                <a:solidFill>
                  <a:srgbClr val="7030A0"/>
                </a:solidFill>
                <a:latin typeface="Times New Roman" panose="02020603050405020304" pitchFamily="18" charset="0"/>
              </a:rPr>
              <a:t>Danh thắng </a:t>
            </a:r>
            <a:endParaRPr sz="3000" b="1" dirty="0">
              <a:solidFill>
                <a:srgbClr val="7030A0"/>
              </a:solidFill>
              <a:latin typeface="Times New Roman" panose="02020603050405020304" pitchFamily="18" charset="0"/>
            </a:endParaRPr>
          </a:p>
          <a:p>
            <a:pPr algn="ctr"/>
            <a:r>
              <a:rPr sz="3000" b="1" dirty="0">
                <a:solidFill>
                  <a:srgbClr val="7030A0"/>
                </a:solidFill>
                <a:latin typeface="Times New Roman" panose="02020603050405020304" pitchFamily="18" charset="0"/>
              </a:rPr>
              <a:t>Tràng An</a:t>
            </a:r>
            <a:endParaRPr sz="3000" b="1" dirty="0">
              <a:solidFill>
                <a:srgbClr val="7030A0"/>
              </a:solidFill>
              <a:latin typeface="Times New Roman" panose="02020603050405020304" pitchFamily="18" charset="0"/>
            </a:endParaRPr>
          </a:p>
        </p:txBody>
      </p:sp>
      <p:pic>
        <p:nvPicPr>
          <p:cNvPr id="12305" name="Picture 17"/>
          <p:cNvPicPr>
            <a:picLocks noChangeAspect="1"/>
          </p:cNvPicPr>
          <p:nvPr/>
        </p:nvPicPr>
        <p:blipFill>
          <a:blip r:embed="rId3"/>
          <a:stretch>
            <a:fillRect/>
          </a:stretch>
        </p:blipFill>
        <p:spPr>
          <a:xfrm>
            <a:off x="3205163" y="3952875"/>
            <a:ext cx="1762125" cy="120332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wipe(down)">
                                      <p:cBhvr>
                                        <p:cTn id="7" dur="500"/>
                                        <p:tgtEl>
                                          <p:spTgt spid="1229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295"/>
                                        </p:tgtEl>
                                        <p:attrNameLst>
                                          <p:attrName>style.visibility</p:attrName>
                                        </p:attrNameLst>
                                      </p:cBhvr>
                                      <p:to>
                                        <p:strVal val="visible"/>
                                      </p:to>
                                    </p:set>
                                    <p:animEffect transition="in" filter="wipe(down)">
                                      <p:cBhvr>
                                        <p:cTn id="10" dur="500"/>
                                        <p:tgtEl>
                                          <p:spTgt spid="1229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298"/>
                                        </p:tgtEl>
                                        <p:attrNameLst>
                                          <p:attrName>style.visibility</p:attrName>
                                        </p:attrNameLst>
                                      </p:cBhvr>
                                      <p:to>
                                        <p:strVal val="visible"/>
                                      </p:to>
                                    </p:set>
                                    <p:animEffect transition="in" filter="wipe(down)">
                                      <p:cBhvr>
                                        <p:cTn id="15" dur="500"/>
                                        <p:tgtEl>
                                          <p:spTgt spid="1229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299"/>
                                        </p:tgtEl>
                                        <p:attrNameLst>
                                          <p:attrName>style.visibility</p:attrName>
                                        </p:attrNameLst>
                                      </p:cBhvr>
                                      <p:to>
                                        <p:strVal val="visible"/>
                                      </p:to>
                                    </p:set>
                                    <p:animEffect transition="in" filter="wipe(down)">
                                      <p:cBhvr>
                                        <p:cTn id="18" dur="500"/>
                                        <p:tgtEl>
                                          <p:spTgt spid="12299"/>
                                        </p:tgtEl>
                                      </p:cBhvr>
                                    </p:animEffect>
                                  </p:childTnLst>
                                </p:cTn>
                              </p:par>
                              <p:par>
                                <p:cTn id="19" presetID="22" presetClass="entr" presetSubtype="4" fill="hold" nodeType="withEffect">
                                  <p:stCondLst>
                                    <p:cond delay="0"/>
                                  </p:stCondLst>
                                  <p:childTnLst>
                                    <p:set>
                                      <p:cBhvr>
                                        <p:cTn id="20" dur="1" fill="hold">
                                          <p:stCondLst>
                                            <p:cond delay="0"/>
                                          </p:stCondLst>
                                        </p:cTn>
                                        <p:tgtEl>
                                          <p:spTgt spid="12297"/>
                                        </p:tgtEl>
                                        <p:attrNameLst>
                                          <p:attrName>style.visibility</p:attrName>
                                        </p:attrNameLst>
                                      </p:cBhvr>
                                      <p:to>
                                        <p:strVal val="visible"/>
                                      </p:to>
                                    </p:set>
                                    <p:animEffect transition="in" filter="wipe(down)">
                                      <p:cBhvr>
                                        <p:cTn id="21" dur="500"/>
                                        <p:tgtEl>
                                          <p:spTgt spid="1229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2300"/>
                                        </p:tgtEl>
                                        <p:attrNameLst>
                                          <p:attrName>style.visibility</p:attrName>
                                        </p:attrNameLst>
                                      </p:cBhvr>
                                      <p:to>
                                        <p:strVal val="visible"/>
                                      </p:to>
                                    </p:set>
                                    <p:animEffect transition="in" filter="circle(in)">
                                      <p:cBhvr>
                                        <p:cTn id="26" dur="2000"/>
                                        <p:tgtEl>
                                          <p:spTgt spid="12300"/>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2301"/>
                                        </p:tgtEl>
                                        <p:attrNameLst>
                                          <p:attrName>style.visibility</p:attrName>
                                        </p:attrNameLst>
                                      </p:cBhvr>
                                      <p:to>
                                        <p:strVal val="visible"/>
                                      </p:to>
                                    </p:set>
                                    <p:animEffect transition="in" filter="circle(in)">
                                      <p:cBhvr>
                                        <p:cTn id="29" dur="2000"/>
                                        <p:tgtEl>
                                          <p:spTgt spid="12301"/>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2302"/>
                                        </p:tgtEl>
                                        <p:attrNameLst>
                                          <p:attrName>style.visibility</p:attrName>
                                        </p:attrNameLst>
                                      </p:cBhvr>
                                      <p:to>
                                        <p:strVal val="visible"/>
                                      </p:to>
                                    </p:set>
                                    <p:animEffect transition="in" filter="wheel(1)">
                                      <p:cBhvr>
                                        <p:cTn id="34" dur="2000"/>
                                        <p:tgtEl>
                                          <p:spTgt spid="1230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2303"/>
                                        </p:tgtEl>
                                        <p:attrNameLst>
                                          <p:attrName>style.visibility</p:attrName>
                                        </p:attrNameLst>
                                      </p:cBhvr>
                                      <p:to>
                                        <p:strVal val="visible"/>
                                      </p:to>
                                    </p:set>
                                    <p:animEffect transition="in" filter="wipe(down)">
                                      <p:cBhvr>
                                        <p:cTn id="39" dur="500"/>
                                        <p:tgtEl>
                                          <p:spTgt spid="12303"/>
                                        </p:tgtEl>
                                      </p:cBhvr>
                                    </p:animEffect>
                                  </p:childTnLst>
                                </p:cTn>
                              </p:par>
                              <p:par>
                                <p:cTn id="40" presetID="22" presetClass="entr" presetSubtype="4" fill="hold" nodeType="withEffect">
                                  <p:stCondLst>
                                    <p:cond delay="0"/>
                                  </p:stCondLst>
                                  <p:childTnLst>
                                    <p:set>
                                      <p:cBhvr>
                                        <p:cTn id="41" dur="1" fill="hold">
                                          <p:stCondLst>
                                            <p:cond delay="0"/>
                                          </p:stCondLst>
                                        </p:cTn>
                                        <p:tgtEl>
                                          <p:spTgt spid="12305"/>
                                        </p:tgtEl>
                                        <p:attrNameLst>
                                          <p:attrName>style.visibility</p:attrName>
                                        </p:attrNameLst>
                                      </p:cBhvr>
                                      <p:to>
                                        <p:strVal val="visible"/>
                                      </p:to>
                                    </p:set>
                                    <p:animEffect transition="in" filter="wipe(down)">
                                      <p:cBhvr>
                                        <p:cTn id="42" dur="500"/>
                                        <p:tgtEl>
                                          <p:spTgt spid="1230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2304"/>
                                        </p:tgtEl>
                                        <p:attrNameLst>
                                          <p:attrName>style.visibility</p:attrName>
                                        </p:attrNameLst>
                                      </p:cBhvr>
                                      <p:to>
                                        <p:strVal val="visible"/>
                                      </p:to>
                                    </p:set>
                                    <p:animEffect transition="in" filter="wipe(down)">
                                      <p:cBhvr>
                                        <p:cTn id="45" dur="500"/>
                                        <p:tgtEl>
                                          <p:spTgt spid="12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8" grpId="0" animBg="1"/>
      <p:bldP spid="12299" grpId="0"/>
      <p:bldP spid="12300" grpId="0" animBg="1"/>
      <p:bldP spid="12301" grpId="0"/>
      <p:bldP spid="12303" grpId="0" animBg="1"/>
      <p:bldP spid="123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6" descr="Diagram&#10;&#10;Description automatically generated"/>
          <p:cNvPicPr>
            <a:picLocks noChangeAspect="1"/>
          </p:cNvPicPr>
          <p:nvPr/>
        </p:nvPicPr>
        <p:blipFill>
          <a:blip r:embed="rId1"/>
          <a:srcRect b="8304"/>
          <a:stretch>
            <a:fillRect/>
          </a:stretch>
        </p:blipFill>
        <p:spPr>
          <a:xfrm>
            <a:off x="10761663" y="5438775"/>
            <a:ext cx="1296987" cy="1282700"/>
          </a:xfrm>
          <a:prstGeom prst="rect">
            <a:avLst/>
          </a:prstGeom>
          <a:noFill/>
          <a:ln w="9525">
            <a:noFill/>
          </a:ln>
        </p:spPr>
      </p:pic>
      <p:sp>
        <p:nvSpPr>
          <p:cNvPr id="14339" name="Rectangle 9"/>
          <p:cNvSpPr/>
          <p:nvPr/>
        </p:nvSpPr>
        <p:spPr>
          <a:xfrm>
            <a:off x="0" y="0"/>
            <a:ext cx="12192000" cy="0"/>
          </a:xfrm>
          <a:prstGeom prst="rect">
            <a:avLst/>
          </a:prstGeom>
          <a:noFill/>
          <a:ln w="9525">
            <a:noFill/>
          </a:ln>
        </p:spPr>
        <p:txBody>
          <a:bodyPr wrap="none" anchor="ctr" anchorCtr="0">
            <a:spAutoFit/>
          </a:bodyPr>
          <a:p>
            <a:endParaRPr dirty="0">
              <a:latin typeface="Times New Roman" panose="02020603050405020304" pitchFamily="18" charset="0"/>
            </a:endParaRPr>
          </a:p>
        </p:txBody>
      </p:sp>
      <p:pic>
        <p:nvPicPr>
          <p:cNvPr id="14340" name="Picture 5" descr="POINSET2"/>
          <p:cNvPicPr>
            <a:picLocks noChangeAspect="1"/>
          </p:cNvPicPr>
          <p:nvPr/>
        </p:nvPicPr>
        <p:blipFill>
          <a:blip r:embed="rId2"/>
          <a:stretch>
            <a:fillRect/>
          </a:stretch>
        </p:blipFill>
        <p:spPr>
          <a:xfrm rot="5400000" flipV="1">
            <a:off x="311150" y="57150"/>
            <a:ext cx="1171575" cy="1477963"/>
          </a:xfrm>
          <a:prstGeom prst="rect">
            <a:avLst/>
          </a:prstGeom>
          <a:noFill/>
          <a:ln w="9525">
            <a:noFill/>
          </a:ln>
        </p:spPr>
      </p:pic>
      <p:pic>
        <p:nvPicPr>
          <p:cNvPr id="14341" name="Picture 5" descr="POINSET2"/>
          <p:cNvPicPr>
            <a:picLocks noChangeAspect="1"/>
          </p:cNvPicPr>
          <p:nvPr/>
        </p:nvPicPr>
        <p:blipFill>
          <a:blip r:embed="rId2"/>
          <a:stretch>
            <a:fillRect/>
          </a:stretch>
        </p:blipFill>
        <p:spPr>
          <a:xfrm rot="-5400000">
            <a:off x="254000" y="5337175"/>
            <a:ext cx="1241425" cy="1443038"/>
          </a:xfrm>
          <a:prstGeom prst="rect">
            <a:avLst/>
          </a:prstGeom>
          <a:noFill/>
          <a:ln w="9525">
            <a:noFill/>
          </a:ln>
        </p:spPr>
      </p:pic>
      <p:pic>
        <p:nvPicPr>
          <p:cNvPr id="14342" name="Picture 5" descr="POINSET2"/>
          <p:cNvPicPr>
            <a:picLocks noChangeAspect="1"/>
          </p:cNvPicPr>
          <p:nvPr/>
        </p:nvPicPr>
        <p:blipFill>
          <a:blip r:embed="rId2"/>
          <a:stretch>
            <a:fillRect/>
          </a:stretch>
        </p:blipFill>
        <p:spPr>
          <a:xfrm rot="5400000">
            <a:off x="10721975" y="74613"/>
            <a:ext cx="1241425" cy="1443037"/>
          </a:xfrm>
          <a:prstGeom prst="rect">
            <a:avLst/>
          </a:prstGeom>
          <a:noFill/>
          <a:ln w="9525">
            <a:noFill/>
          </a:ln>
        </p:spPr>
      </p:pic>
      <p:sp>
        <p:nvSpPr>
          <p:cNvPr id="10" name="AutoShape 6"/>
          <p:cNvSpPr/>
          <p:nvPr/>
        </p:nvSpPr>
        <p:spPr>
          <a:xfrm>
            <a:off x="1778000" y="2098675"/>
            <a:ext cx="7250113" cy="3452813"/>
          </a:xfrm>
          <a:prstGeom prst="cloudCallout">
            <a:avLst>
              <a:gd name="adj1" fmla="val 69111"/>
              <a:gd name="adj2" fmla="val 3671"/>
            </a:avLst>
          </a:prstGeom>
          <a:solidFill>
            <a:srgbClr val="FF99CC"/>
          </a:solidFill>
          <a:ln w="9525" cap="flat" cmpd="sng">
            <a:solidFill>
              <a:schemeClr val="tx1"/>
            </a:solidFill>
            <a:prstDash val="solid"/>
            <a:headEnd type="none" w="med" len="med"/>
            <a:tailEnd type="none" w="med" len="med"/>
          </a:ln>
        </p:spPr>
        <p:txBody>
          <a:bodyPr wrap="none" anchor="ctr" anchorCtr="0"/>
          <a:p>
            <a:endParaRPr sz="2400" dirty="0">
              <a:latin typeface="Times New Roman" panose="02020603050405020304" pitchFamily="18" charset="0"/>
              <a:ea typeface="Times New Roman" panose="02020603050405020304" pitchFamily="18" charset="0"/>
            </a:endParaRPr>
          </a:p>
        </p:txBody>
      </p:sp>
      <p:sp>
        <p:nvSpPr>
          <p:cNvPr id="11" name="Rectangle 10"/>
          <p:cNvSpPr/>
          <p:nvPr/>
        </p:nvSpPr>
        <p:spPr>
          <a:xfrm>
            <a:off x="3128963" y="3175000"/>
            <a:ext cx="5445125" cy="1016000"/>
          </a:xfrm>
          <a:prstGeom prst="rect">
            <a:avLst/>
          </a:prstGeom>
          <a:noFill/>
          <a:ln w="9525">
            <a:noFill/>
          </a:ln>
        </p:spPr>
        <p:txBody>
          <a:bodyPr>
            <a:spAutoFit/>
          </a:bodyPr>
          <a:p>
            <a:pPr algn="just">
              <a:lnSpc>
                <a:spcPct val="150000"/>
              </a:lnSpc>
            </a:pPr>
            <a:r>
              <a:rPr sz="4000" b="1" dirty="0">
                <a:solidFill>
                  <a:srgbClr val="0000FF"/>
                </a:solidFill>
                <a:latin typeface="Times New Roman" panose="02020603050405020304" pitchFamily="18" charset="0"/>
              </a:rPr>
              <a:t>Lược đồ trí nhớ là gì?</a:t>
            </a:r>
            <a:endParaRPr sz="4000" b="1" dirty="0">
              <a:solidFill>
                <a:srgbClr val="0000FF"/>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15363"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15364"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sp>
        <p:nvSpPr>
          <p:cNvPr id="12294" name="Rectangle 2"/>
          <p:cNvSpPr/>
          <p:nvPr/>
        </p:nvSpPr>
        <p:spPr>
          <a:xfrm>
            <a:off x="1919288" y="1417638"/>
            <a:ext cx="7856537" cy="2751137"/>
          </a:xfrm>
          <a:prstGeom prst="rect">
            <a:avLst/>
          </a:prstGeom>
          <a:noFill/>
          <a:ln w="9525">
            <a:noFill/>
          </a:ln>
        </p:spPr>
        <p:txBody>
          <a:bodyPr>
            <a:spAutoFit/>
          </a:bodyPr>
          <a:p>
            <a:pPr algn="just">
              <a:lnSpc>
                <a:spcPct val="150000"/>
              </a:lnSpc>
            </a:pPr>
            <a:r>
              <a:rPr lang="nl-NL" altLang="x-none" sz="4000" b="1" dirty="0">
                <a:latin typeface="Times New Roman" panose="02020603050405020304" pitchFamily="18" charset="0"/>
              </a:rPr>
              <a:t>Lược đồ trí nhớ là hình ảnh về một địa điểm hoặc một khu vực cụ thể trong tâm trí của con người.</a:t>
            </a:r>
            <a:endParaRPr sz="4000" b="1" dirty="0">
              <a:latin typeface="Times New Roman" panose="02020603050405020304" pitchFamily="18" charset="0"/>
            </a:endParaRPr>
          </a:p>
        </p:txBody>
      </p:sp>
      <p:pic>
        <p:nvPicPr>
          <p:cNvPr id="15366"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1000"/>
                                        <p:tgtEl>
                                          <p:spTgt spid="12294"/>
                                        </p:tgtEl>
                                      </p:cBhvr>
                                    </p:animEffect>
                                    <p:anim calcmode="lin" valueType="num">
                                      <p:cBhvr>
                                        <p:cTn id="8" dur="1000" fill="hold"/>
                                        <p:tgtEl>
                                          <p:spTgt spid="12294"/>
                                        </p:tgtEl>
                                        <p:attrNameLst>
                                          <p:attrName>ppt_x</p:attrName>
                                        </p:attrNameLst>
                                      </p:cBhvr>
                                      <p:tavLst>
                                        <p:tav tm="0">
                                          <p:val>
                                            <p:strVal val="#ppt_x"/>
                                          </p:val>
                                        </p:tav>
                                        <p:tav tm="100000">
                                          <p:val>
                                            <p:strVal val="#ppt_x"/>
                                          </p:val>
                                        </p:tav>
                                      </p:tavLst>
                                    </p:anim>
                                    <p:anim calcmode="lin" valueType="num">
                                      <p:cBhvr>
                                        <p:cTn id="9"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3108</Words>
  <Application>WPS Presentation</Application>
  <PresentationFormat/>
  <Paragraphs>123</Paragraphs>
  <Slides>22</Slides>
  <Notes>21</Notes>
  <HiddenSlides>0</HiddenSlides>
  <MMClips>1</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22</vt:i4>
      </vt:variant>
    </vt:vector>
  </HeadingPairs>
  <TitlesOfParts>
    <vt:vector size="36" baseType="lpstr">
      <vt:lpstr>Arial</vt:lpstr>
      <vt:lpstr>SimSun</vt:lpstr>
      <vt:lpstr>Wingdings</vt:lpstr>
      <vt:lpstr>Times New Roman</vt:lpstr>
      <vt:lpstr>Calibri</vt:lpstr>
      <vt:lpstr>Calibri Light</vt:lpstr>
      <vt:lpstr>Tahoma</vt:lpstr>
      <vt:lpstr>Roboto Condensed Light</vt:lpstr>
      <vt:lpstr>Segoe Print</vt:lpstr>
      <vt:lpstr>Microsoft YaHei</vt:lpstr>
      <vt:lpstr>Arial Unicode MS</vt:lpstr>
      <vt:lpstr>Office Theme</vt:lpstr>
      <vt:lpstr>Custom Design</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ACER</cp:lastModifiedBy>
  <cp:revision>332</cp:revision>
  <dcterms:created xsi:type="dcterms:W3CDTF">2020-12-14T06:54:30Z</dcterms:created>
  <dcterms:modified xsi:type="dcterms:W3CDTF">2024-10-01T12:50:58Z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F2721D04BA344F81938ABBE2B820B2B0_13</vt:lpwstr>
  </property>
  <property fmtid="{D5CDD505-2E9C-101B-9397-08002B2CF9AE}" pid="3" name="KSOProductBuildVer">
    <vt:lpwstr>1033-12.2.0.18586</vt:lpwstr>
  </property>
</Properties>
</file>