
<file path=[Content_Types].xml><?xml version="1.0" encoding="utf-8"?>
<Types xmlns="http://schemas.openxmlformats.org/package/2006/content-types">
  <Default Extension="jpeg" ContentType="image/jpeg"/>
  <Default Extension="JPG" ContentType="image/.jpg"/>
  <Default Extension="wmf" ContentType="image/x-w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Lst>
  <p:notesMasterIdLst>
    <p:notesMasterId r:id="rId8"/>
  </p:notesMasterIdLst>
  <p:sldIdLst>
    <p:sldId id="361" r:id="rId5"/>
    <p:sldId id="710" r:id="rId6"/>
    <p:sldId id="369" r:id="rId7"/>
    <p:sldId id="370" r:id="rId9"/>
    <p:sldId id="453" r:id="rId10"/>
    <p:sldId id="540" r:id="rId11"/>
    <p:sldId id="503" r:id="rId12"/>
    <p:sldId id="610" r:id="rId13"/>
    <p:sldId id="673" r:id="rId14"/>
    <p:sldId id="676" r:id="rId15"/>
    <p:sldId id="674" r:id="rId16"/>
    <p:sldId id="675" r:id="rId17"/>
    <p:sldId id="677" r:id="rId18"/>
    <p:sldId id="622" r:id="rId19"/>
    <p:sldId id="623" r:id="rId20"/>
    <p:sldId id="678" r:id="rId21"/>
    <p:sldId id="679" r:id="rId22"/>
    <p:sldId id="680" r:id="rId23"/>
    <p:sldId id="681" r:id="rId24"/>
    <p:sldId id="682" r:id="rId25"/>
    <p:sldId id="683" r:id="rId26"/>
    <p:sldId id="696" r:id="rId27"/>
  </p:sldIdLst>
  <p:sldSz cx="12192000" cy="6858000"/>
  <p:notesSz cx="6858000" cy="9144000"/>
  <p:defaultTextStyle>
    <a:defPPr>
      <a:defRPr lang="en-US"/>
    </a:defPPr>
    <a:lvl1pPr marL="0" lvl="0" indent="0" algn="l" defTabSz="4572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vl6pPr marL="2286000" lvl="5" indent="0" algn="l" defTabSz="4572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6pPr>
    <a:lvl7pPr marL="2743200" lvl="6" indent="0" algn="l" defTabSz="4572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7pPr>
    <a:lvl8pPr marL="3200400" lvl="7" indent="0" algn="l" defTabSz="4572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8pPr>
    <a:lvl9pPr marL="3657600" lvl="8" indent="0" algn="l" defTabSz="4572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020B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6980"/>
    <p:restoredTop sz="95794"/>
  </p:normalViewPr>
  <p:slideViewPr>
    <p:cSldViewPr snapToGrid="0" showGuides="1">
      <p:cViewPr varScale="1">
        <p:scale>
          <a:sx n="111" d="100"/>
          <a:sy n="111" d="100"/>
        </p:scale>
        <p:origin x="552" y="2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notesMaster" Target="notesMasters/notesMaster1.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slide" Target="slides/slide1.xml"/><Relationship Id="rId4" Type="http://schemas.openxmlformats.org/officeDocument/2006/relationships/slideMaster" Target="slideMasters/slideMaster3.xml"/><Relationship Id="rId30" Type="http://schemas.openxmlformats.org/officeDocument/2006/relationships/tableStyles" Target="tableStyles.xml"/><Relationship Id="rId3" Type="http://schemas.openxmlformats.org/officeDocument/2006/relationships/slideMaster" Target="slideMasters/slideMaster2.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slide" Target="slides/slide22.xml"/><Relationship Id="rId26" Type="http://schemas.openxmlformats.org/officeDocument/2006/relationships/slide" Target="slides/slide21.xml"/><Relationship Id="rId25" Type="http://schemas.openxmlformats.org/officeDocument/2006/relationships/slide" Target="slides/slide20.xml"/><Relationship Id="rId24" Type="http://schemas.openxmlformats.org/officeDocument/2006/relationships/slide" Target="slides/slide19.xml"/><Relationship Id="rId23" Type="http://schemas.openxmlformats.org/officeDocument/2006/relationships/slide" Target="slides/slide18.xml"/><Relationship Id="rId22" Type="http://schemas.openxmlformats.org/officeDocument/2006/relationships/slide" Target="slides/slide17.xml"/><Relationship Id="rId21" Type="http://schemas.openxmlformats.org/officeDocument/2006/relationships/slide" Target="slides/slide16.xml"/><Relationship Id="rId20" Type="http://schemas.openxmlformats.org/officeDocument/2006/relationships/slide" Target="slides/slide15.xml"/><Relationship Id="rId2" Type="http://schemas.openxmlformats.org/officeDocument/2006/relationships/theme" Target="theme/theme1.xml"/><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Chỗ dành sẵn cho Đầu trang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3" name="Chỗ dành sẵn cho Ngày tháng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marL="0" marR="0" lvl="0" indent="0" algn="r" defTabSz="457200" rtl="0" eaLnBrk="1" fontAlgn="auto" latinLnBrk="0" hangingPunct="1">
              <a:lnSpc>
                <a:spcPct val="100000"/>
              </a:lnSpc>
              <a:spcBef>
                <a:spcPts val="0"/>
              </a:spcBef>
              <a:spcAft>
                <a:spcPts val="0"/>
              </a:spcAft>
              <a:buClrTx/>
              <a:buSzTx/>
              <a:buFontTx/>
              <a:buNone/>
              <a:defRPr/>
            </a:pPr>
            <a:fld id="{6014AC4F-6D39-4046-9916-7B472075A330}" type="datetimeFigureOut">
              <a:rPr kumimoji="0" lang="en-US" sz="1200" b="0" i="0" u="none" strike="noStrike" kern="1200" cap="none" spc="0" normalizeH="0" baseline="0" noProof="0">
                <a:ln>
                  <a:noFill/>
                </a:ln>
                <a:solidFill>
                  <a:schemeClr val="tx1"/>
                </a:solidFill>
                <a:effectLst/>
                <a:uLnTx/>
                <a:uFillTx/>
                <a:latin typeface="+mn-lt"/>
                <a:ea typeface="+mn-ea"/>
                <a:cs typeface="+mn-cs"/>
              </a:rPr>
            </a:fld>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4" name="Chỗ dành sẵn cho Hình ảnh của Bản chiế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Chỗ dành sẵn cho Ghi chú 4"/>
          <p:cNvSpPr>
            <a:spLocks noGrp="1"/>
          </p:cNvSpPr>
          <p:nvPr>
            <p:ph type="body" sz="quarter" idx="3"/>
          </p:nvPr>
        </p:nvSpPr>
        <p:spPr>
          <a:xfrm>
            <a:off x="685800" y="4400550"/>
            <a:ext cx="5486400" cy="3600450"/>
          </a:xfrm>
          <a:prstGeom prst="rect">
            <a:avLst/>
          </a:prstGeom>
        </p:spPr>
        <p:txBody>
          <a:bodyPr vert="horz" lIns="91440" tIns="45720" rIns="91440" bIns="45720" rtlCol="0"/>
          <a:p>
            <a:pPr lvl="0"/>
            <a:r>
              <a:rPr lang="vi-VN" altLang="x-none"/>
              <a:t>Bấm để chỉnh sửa kiểu văn bản của Bản cái</a:t>
            </a:r>
            <a:endParaRPr lang="vi-VN" altLang="x-none"/>
          </a:p>
          <a:p>
            <a:pPr lvl="1"/>
            <a:r>
              <a:rPr lang="vi-VN" altLang="x-none"/>
              <a:t>Mức hai</a:t>
            </a:r>
            <a:endParaRPr lang="vi-VN" altLang="x-none"/>
          </a:p>
          <a:p>
            <a:pPr lvl="2"/>
            <a:r>
              <a:rPr lang="vi-VN" altLang="x-none"/>
              <a:t>Mức ba</a:t>
            </a:r>
            <a:endParaRPr lang="vi-VN" altLang="x-none"/>
          </a:p>
          <a:p>
            <a:pPr lvl="3"/>
            <a:r>
              <a:rPr lang="vi-VN" altLang="x-none"/>
              <a:t>Mức bốn</a:t>
            </a:r>
            <a:endParaRPr lang="vi-VN" altLang="x-none"/>
          </a:p>
          <a:p>
            <a:pPr lvl="4"/>
            <a:r>
              <a:rPr lang="vi-VN" altLang="x-none"/>
              <a:t>Mức năm</a:t>
            </a:r>
            <a:endParaRPr lang="vi-VN" altLang="x-none"/>
          </a:p>
        </p:txBody>
      </p:sp>
      <p:sp>
        <p:nvSpPr>
          <p:cNvPr id="6" name="Chỗ dành sẵn cho Chân trang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Chỗ dành sẵn cho Số hiệu Bản chiếu 6"/>
          <p:cNvSpPr>
            <a:spLocks noGrp="1"/>
          </p:cNvSpPr>
          <p:nvPr>
            <p:ph type="sldNum" sz="quarter" idx="5"/>
          </p:nvPr>
        </p:nvSpPr>
        <p:spPr>
          <a:xfrm>
            <a:off x="3884613" y="8685213"/>
            <a:ext cx="2971800" cy="458788"/>
          </a:xfrm>
          <a:prstGeom prst="rect">
            <a:avLst/>
          </a:prstGeom>
        </p:spPr>
        <p:txBody>
          <a:bodyPr vert="horz" wrap="square" lIns="91440" tIns="45720" rIns="91440" bIns="45720" numCol="1" anchor="b" anchorCtr="0" compatLnSpc="1"/>
          <a:p>
            <a:pPr lvl="0" algn="r" eaLnBrk="1" hangingPunct="1">
              <a:buNone/>
            </a:pPr>
            <a:fld id="{9A0DB2DC-4C9A-4742-B13C-FB6460FD3503}" type="slidenum">
              <a:rPr lang="en-US" altLang="en-US" sz="1200">
                <a:latin typeface="Calibri" panose="020F0502020204030204" charset="0"/>
              </a:rPr>
            </a:fld>
            <a:endParaRPr lang="en-US" altLang="en-US" sz="1200">
              <a:latin typeface="Calibri" panose="020F0502020204030204" charset="0"/>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5" name="Rectangle 7"/>
          <p:cNvSpPr txBox="1">
            <a:spLocks noGrp="1"/>
          </p:cNvSpPr>
          <p:nvPr/>
        </p:nvSpPr>
        <p:spPr>
          <a:xfrm>
            <a:off x="3884613" y="8685213"/>
            <a:ext cx="2971800" cy="457200"/>
          </a:xfrm>
          <a:prstGeom prst="rect">
            <a:avLst/>
          </a:prstGeom>
          <a:noFill/>
          <a:ln w="9525">
            <a:noFill/>
          </a:ln>
        </p:spPr>
        <p:txBody>
          <a:bodyPr anchor="b" anchorCtr="0"/>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41986" name="Rectangle 2"/>
          <p:cNvSpPr>
            <a:spLocks noGrp="1" noRot="1" noChangeAspect="1" noTextEdit="1"/>
          </p:cNvSpPr>
          <p:nvPr>
            <p:ph type="sldImg"/>
          </p:nvPr>
        </p:nvSpPr>
        <p:spPr>
          <a:ln>
            <a:solidFill>
              <a:srgbClr val="000000">
                <a:alpha val="100000"/>
              </a:srgbClr>
            </a:solidFill>
            <a:miter lim="800000"/>
          </a:ln>
        </p:spPr>
      </p:sp>
      <p:sp>
        <p:nvSpPr>
          <p:cNvPr id="41987" name="Rectangle 3"/>
          <p:cNvSpPr>
            <a:spLocks noGrp="1"/>
          </p:cNvSpPr>
          <p:nvPr>
            <p:ph type="body" idx="1"/>
          </p:nvPr>
        </p:nvSpPr>
        <p:spPr>
          <a:noFill/>
          <a:ln>
            <a:noFill/>
          </a:ln>
        </p:spPr>
        <p:txBody>
          <a:bodyPr wrap="square" lIns="91440" tIns="45720" rIns="91440" bIns="45720" anchor="t" anchorCtr="0"/>
          <a:p>
            <a:pPr lvl="0" eaLnBrk="1" hangingPunct="1">
              <a:spcBef>
                <a:spcPct val="0"/>
              </a:spcBef>
            </a:pPr>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60417" name="Rectangle 7"/>
          <p:cNvSpPr txBox="1">
            <a:spLocks noGrp="1"/>
          </p:cNvSpPr>
          <p:nvPr/>
        </p:nvSpPr>
        <p:spPr>
          <a:xfrm>
            <a:off x="3884613" y="8685213"/>
            <a:ext cx="2971800" cy="457200"/>
          </a:xfrm>
          <a:prstGeom prst="rect">
            <a:avLst/>
          </a:prstGeom>
          <a:noFill/>
          <a:ln w="9525">
            <a:noFill/>
          </a:ln>
        </p:spPr>
        <p:txBody>
          <a:bodyPr anchor="b" anchorCtr="0"/>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60418" name="Rectangle 2"/>
          <p:cNvSpPr>
            <a:spLocks noGrp="1" noRot="1" noChangeAspect="1" noTextEdit="1"/>
          </p:cNvSpPr>
          <p:nvPr>
            <p:ph type="sldImg"/>
          </p:nvPr>
        </p:nvSpPr>
        <p:spPr>
          <a:ln>
            <a:solidFill>
              <a:srgbClr val="000000">
                <a:alpha val="100000"/>
              </a:srgbClr>
            </a:solidFill>
            <a:miter lim="800000"/>
          </a:ln>
        </p:spPr>
      </p:sp>
      <p:sp>
        <p:nvSpPr>
          <p:cNvPr id="60419" name="Rectangle 3"/>
          <p:cNvSpPr>
            <a:spLocks noGrp="1"/>
          </p:cNvSpPr>
          <p:nvPr>
            <p:ph type="body" idx="1"/>
          </p:nvPr>
        </p:nvSpPr>
        <p:spPr>
          <a:noFill/>
          <a:ln>
            <a:noFill/>
          </a:ln>
        </p:spPr>
        <p:txBody>
          <a:bodyPr wrap="square" lIns="91440" tIns="45720" rIns="91440" bIns="45720" anchor="t" anchorCtr="0"/>
          <a:p>
            <a:pPr lvl="0" eaLnBrk="1" hangingPunct="1">
              <a:spcBef>
                <a:spcPct val="0"/>
              </a:spcBef>
            </a:pPr>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62465" name="Rectangle 7"/>
          <p:cNvSpPr txBox="1">
            <a:spLocks noGrp="1"/>
          </p:cNvSpPr>
          <p:nvPr/>
        </p:nvSpPr>
        <p:spPr>
          <a:xfrm>
            <a:off x="3884613" y="8685213"/>
            <a:ext cx="2971800" cy="457200"/>
          </a:xfrm>
          <a:prstGeom prst="rect">
            <a:avLst/>
          </a:prstGeom>
          <a:noFill/>
          <a:ln w="9525">
            <a:noFill/>
          </a:ln>
        </p:spPr>
        <p:txBody>
          <a:bodyPr anchor="b" anchorCtr="0"/>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62466" name="Rectangle 2"/>
          <p:cNvSpPr>
            <a:spLocks noGrp="1" noRot="1" noChangeAspect="1" noTextEdit="1"/>
          </p:cNvSpPr>
          <p:nvPr>
            <p:ph type="sldImg"/>
          </p:nvPr>
        </p:nvSpPr>
        <p:spPr>
          <a:ln>
            <a:solidFill>
              <a:srgbClr val="000000">
                <a:alpha val="100000"/>
              </a:srgbClr>
            </a:solidFill>
            <a:miter lim="800000"/>
          </a:ln>
        </p:spPr>
      </p:sp>
      <p:sp>
        <p:nvSpPr>
          <p:cNvPr id="62467" name="Rectangle 3"/>
          <p:cNvSpPr>
            <a:spLocks noGrp="1"/>
          </p:cNvSpPr>
          <p:nvPr>
            <p:ph type="body" idx="1"/>
          </p:nvPr>
        </p:nvSpPr>
        <p:spPr>
          <a:noFill/>
          <a:ln>
            <a:noFill/>
          </a:ln>
        </p:spPr>
        <p:txBody>
          <a:bodyPr wrap="square" lIns="91440" tIns="45720" rIns="91440" bIns="45720" anchor="t" anchorCtr="0"/>
          <a:p>
            <a:pPr lvl="0" eaLnBrk="1" hangingPunct="1">
              <a:spcBef>
                <a:spcPct val="0"/>
              </a:spcBef>
            </a:pPr>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64513" name="Rectangle 7"/>
          <p:cNvSpPr txBox="1">
            <a:spLocks noGrp="1"/>
          </p:cNvSpPr>
          <p:nvPr/>
        </p:nvSpPr>
        <p:spPr>
          <a:xfrm>
            <a:off x="3884613" y="8685213"/>
            <a:ext cx="2971800" cy="457200"/>
          </a:xfrm>
          <a:prstGeom prst="rect">
            <a:avLst/>
          </a:prstGeom>
          <a:noFill/>
          <a:ln w="9525">
            <a:noFill/>
          </a:ln>
        </p:spPr>
        <p:txBody>
          <a:bodyPr anchor="b" anchorCtr="0"/>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64514" name="Rectangle 2"/>
          <p:cNvSpPr>
            <a:spLocks noGrp="1" noRot="1" noChangeAspect="1" noTextEdit="1"/>
          </p:cNvSpPr>
          <p:nvPr>
            <p:ph type="sldImg"/>
          </p:nvPr>
        </p:nvSpPr>
        <p:spPr>
          <a:ln>
            <a:solidFill>
              <a:srgbClr val="000000">
                <a:alpha val="100000"/>
              </a:srgbClr>
            </a:solidFill>
            <a:miter lim="800000"/>
          </a:ln>
        </p:spPr>
      </p:sp>
      <p:sp>
        <p:nvSpPr>
          <p:cNvPr id="64515" name="Rectangle 3"/>
          <p:cNvSpPr>
            <a:spLocks noGrp="1"/>
          </p:cNvSpPr>
          <p:nvPr>
            <p:ph type="body" idx="1"/>
          </p:nvPr>
        </p:nvSpPr>
        <p:spPr>
          <a:noFill/>
          <a:ln>
            <a:noFill/>
          </a:ln>
        </p:spPr>
        <p:txBody>
          <a:bodyPr wrap="square" lIns="91440" tIns="45720" rIns="91440" bIns="45720" anchor="t" anchorCtr="0"/>
          <a:p>
            <a:pPr lvl="0" eaLnBrk="1" hangingPunct="1">
              <a:spcBef>
                <a:spcPct val="0"/>
              </a:spcBef>
            </a:pPr>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66561" name="Rectangle 7"/>
          <p:cNvSpPr txBox="1">
            <a:spLocks noGrp="1"/>
          </p:cNvSpPr>
          <p:nvPr/>
        </p:nvSpPr>
        <p:spPr>
          <a:xfrm>
            <a:off x="3884613" y="8685213"/>
            <a:ext cx="2971800" cy="457200"/>
          </a:xfrm>
          <a:prstGeom prst="rect">
            <a:avLst/>
          </a:prstGeom>
          <a:noFill/>
          <a:ln w="9525">
            <a:noFill/>
          </a:ln>
        </p:spPr>
        <p:txBody>
          <a:bodyPr anchor="b" anchorCtr="0"/>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66562" name="Rectangle 2"/>
          <p:cNvSpPr>
            <a:spLocks noGrp="1" noRot="1" noChangeAspect="1" noTextEdit="1"/>
          </p:cNvSpPr>
          <p:nvPr>
            <p:ph type="sldImg"/>
          </p:nvPr>
        </p:nvSpPr>
        <p:spPr>
          <a:ln>
            <a:solidFill>
              <a:srgbClr val="000000">
                <a:alpha val="100000"/>
              </a:srgbClr>
            </a:solidFill>
            <a:miter lim="800000"/>
          </a:ln>
        </p:spPr>
      </p:sp>
      <p:sp>
        <p:nvSpPr>
          <p:cNvPr id="66563" name="Rectangle 3"/>
          <p:cNvSpPr>
            <a:spLocks noGrp="1"/>
          </p:cNvSpPr>
          <p:nvPr>
            <p:ph type="body" idx="1"/>
          </p:nvPr>
        </p:nvSpPr>
        <p:spPr>
          <a:noFill/>
          <a:ln>
            <a:noFill/>
          </a:ln>
        </p:spPr>
        <p:txBody>
          <a:bodyPr wrap="square" lIns="91440" tIns="45720" rIns="91440" bIns="45720" anchor="t" anchorCtr="0"/>
          <a:p>
            <a:pPr lvl="0" eaLnBrk="1" hangingPunct="1">
              <a:spcBef>
                <a:spcPct val="0"/>
              </a:spcBef>
            </a:pPr>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68609" name="Rectangle 7"/>
          <p:cNvSpPr txBox="1">
            <a:spLocks noGrp="1"/>
          </p:cNvSpPr>
          <p:nvPr/>
        </p:nvSpPr>
        <p:spPr>
          <a:xfrm>
            <a:off x="3884613" y="8685213"/>
            <a:ext cx="2971800" cy="457200"/>
          </a:xfrm>
          <a:prstGeom prst="rect">
            <a:avLst/>
          </a:prstGeom>
          <a:noFill/>
          <a:ln w="9525">
            <a:noFill/>
          </a:ln>
        </p:spPr>
        <p:txBody>
          <a:bodyPr anchor="b" anchorCtr="0"/>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68610" name="Rectangle 2"/>
          <p:cNvSpPr>
            <a:spLocks noGrp="1" noRot="1" noChangeAspect="1" noTextEdit="1"/>
          </p:cNvSpPr>
          <p:nvPr>
            <p:ph type="sldImg"/>
          </p:nvPr>
        </p:nvSpPr>
        <p:spPr>
          <a:ln>
            <a:solidFill>
              <a:srgbClr val="000000">
                <a:alpha val="100000"/>
              </a:srgbClr>
            </a:solidFill>
            <a:miter lim="800000"/>
          </a:ln>
        </p:spPr>
      </p:sp>
      <p:sp>
        <p:nvSpPr>
          <p:cNvPr id="68611" name="Rectangle 3"/>
          <p:cNvSpPr>
            <a:spLocks noGrp="1"/>
          </p:cNvSpPr>
          <p:nvPr>
            <p:ph type="body" idx="1"/>
          </p:nvPr>
        </p:nvSpPr>
        <p:spPr>
          <a:noFill/>
          <a:ln>
            <a:noFill/>
          </a:ln>
        </p:spPr>
        <p:txBody>
          <a:bodyPr wrap="square" lIns="91440" tIns="45720" rIns="91440" bIns="45720" anchor="t" anchorCtr="0"/>
          <a:p>
            <a:pPr lvl="0" eaLnBrk="1" hangingPunct="1">
              <a:spcBef>
                <a:spcPct val="0"/>
              </a:spcBef>
            </a:pPr>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70657" name="Rectangle 7"/>
          <p:cNvSpPr txBox="1">
            <a:spLocks noGrp="1"/>
          </p:cNvSpPr>
          <p:nvPr/>
        </p:nvSpPr>
        <p:spPr>
          <a:xfrm>
            <a:off x="3884613" y="8685213"/>
            <a:ext cx="2971800" cy="457200"/>
          </a:xfrm>
          <a:prstGeom prst="rect">
            <a:avLst/>
          </a:prstGeom>
          <a:noFill/>
          <a:ln w="9525">
            <a:noFill/>
          </a:ln>
        </p:spPr>
        <p:txBody>
          <a:bodyPr anchor="b" anchorCtr="0"/>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70658" name="Rectangle 2"/>
          <p:cNvSpPr>
            <a:spLocks noGrp="1" noRot="1" noChangeAspect="1" noTextEdit="1"/>
          </p:cNvSpPr>
          <p:nvPr>
            <p:ph type="sldImg"/>
          </p:nvPr>
        </p:nvSpPr>
        <p:spPr>
          <a:ln>
            <a:solidFill>
              <a:srgbClr val="000000">
                <a:alpha val="100000"/>
              </a:srgbClr>
            </a:solidFill>
            <a:miter lim="800000"/>
          </a:ln>
        </p:spPr>
      </p:sp>
      <p:sp>
        <p:nvSpPr>
          <p:cNvPr id="70659" name="Rectangle 3"/>
          <p:cNvSpPr>
            <a:spLocks noGrp="1"/>
          </p:cNvSpPr>
          <p:nvPr>
            <p:ph type="body" idx="1"/>
          </p:nvPr>
        </p:nvSpPr>
        <p:spPr>
          <a:noFill/>
          <a:ln>
            <a:noFill/>
          </a:ln>
        </p:spPr>
        <p:txBody>
          <a:bodyPr wrap="square" lIns="91440" tIns="45720" rIns="91440" bIns="45720" anchor="t" anchorCtr="0"/>
          <a:p>
            <a:pPr lvl="0" eaLnBrk="1" hangingPunct="1">
              <a:spcBef>
                <a:spcPct val="0"/>
              </a:spcBef>
            </a:pPr>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72705" name="Rectangle 7"/>
          <p:cNvSpPr txBox="1">
            <a:spLocks noGrp="1"/>
          </p:cNvSpPr>
          <p:nvPr/>
        </p:nvSpPr>
        <p:spPr>
          <a:xfrm>
            <a:off x="3884613" y="8685213"/>
            <a:ext cx="2971800" cy="457200"/>
          </a:xfrm>
          <a:prstGeom prst="rect">
            <a:avLst/>
          </a:prstGeom>
          <a:noFill/>
          <a:ln w="9525">
            <a:noFill/>
          </a:ln>
        </p:spPr>
        <p:txBody>
          <a:bodyPr anchor="b" anchorCtr="0"/>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72706" name="Rectangle 2"/>
          <p:cNvSpPr>
            <a:spLocks noGrp="1" noRot="1" noChangeAspect="1" noTextEdit="1"/>
          </p:cNvSpPr>
          <p:nvPr>
            <p:ph type="sldImg"/>
          </p:nvPr>
        </p:nvSpPr>
        <p:spPr>
          <a:ln>
            <a:solidFill>
              <a:srgbClr val="000000">
                <a:alpha val="100000"/>
              </a:srgbClr>
            </a:solidFill>
            <a:miter lim="800000"/>
          </a:ln>
        </p:spPr>
      </p:sp>
      <p:sp>
        <p:nvSpPr>
          <p:cNvPr id="72707" name="Rectangle 3"/>
          <p:cNvSpPr>
            <a:spLocks noGrp="1"/>
          </p:cNvSpPr>
          <p:nvPr>
            <p:ph type="body" idx="1"/>
          </p:nvPr>
        </p:nvSpPr>
        <p:spPr>
          <a:noFill/>
          <a:ln>
            <a:noFill/>
          </a:ln>
        </p:spPr>
        <p:txBody>
          <a:bodyPr wrap="square" lIns="91440" tIns="45720" rIns="91440" bIns="45720" anchor="t" anchorCtr="0"/>
          <a:p>
            <a:pPr lvl="0" eaLnBrk="1" hangingPunct="1">
              <a:spcBef>
                <a:spcPct val="0"/>
              </a:spcBef>
            </a:pPr>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74753" name="Rectangle 7"/>
          <p:cNvSpPr txBox="1">
            <a:spLocks noGrp="1"/>
          </p:cNvSpPr>
          <p:nvPr/>
        </p:nvSpPr>
        <p:spPr>
          <a:xfrm>
            <a:off x="3884613" y="8685213"/>
            <a:ext cx="2971800" cy="457200"/>
          </a:xfrm>
          <a:prstGeom prst="rect">
            <a:avLst/>
          </a:prstGeom>
          <a:noFill/>
          <a:ln w="9525">
            <a:noFill/>
          </a:ln>
        </p:spPr>
        <p:txBody>
          <a:bodyPr anchor="b" anchorCtr="0"/>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74754" name="Rectangle 2"/>
          <p:cNvSpPr>
            <a:spLocks noGrp="1" noRot="1" noChangeAspect="1" noTextEdit="1"/>
          </p:cNvSpPr>
          <p:nvPr>
            <p:ph type="sldImg"/>
          </p:nvPr>
        </p:nvSpPr>
        <p:spPr>
          <a:ln>
            <a:solidFill>
              <a:srgbClr val="000000">
                <a:alpha val="100000"/>
              </a:srgbClr>
            </a:solidFill>
            <a:miter lim="800000"/>
          </a:ln>
        </p:spPr>
      </p:sp>
      <p:sp>
        <p:nvSpPr>
          <p:cNvPr id="74755" name="Rectangle 3"/>
          <p:cNvSpPr>
            <a:spLocks noGrp="1"/>
          </p:cNvSpPr>
          <p:nvPr>
            <p:ph type="body" idx="1"/>
          </p:nvPr>
        </p:nvSpPr>
        <p:spPr>
          <a:noFill/>
          <a:ln>
            <a:noFill/>
          </a:ln>
        </p:spPr>
        <p:txBody>
          <a:bodyPr wrap="square" lIns="91440" tIns="45720" rIns="91440" bIns="45720" anchor="t" anchorCtr="0"/>
          <a:p>
            <a:pPr lvl="0" eaLnBrk="1" hangingPunct="1">
              <a:spcBef>
                <a:spcPct val="0"/>
              </a:spcBef>
            </a:pPr>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76801" name="Rectangle 7"/>
          <p:cNvSpPr txBox="1">
            <a:spLocks noGrp="1"/>
          </p:cNvSpPr>
          <p:nvPr/>
        </p:nvSpPr>
        <p:spPr>
          <a:xfrm>
            <a:off x="3884613" y="8685213"/>
            <a:ext cx="2971800" cy="457200"/>
          </a:xfrm>
          <a:prstGeom prst="rect">
            <a:avLst/>
          </a:prstGeom>
          <a:noFill/>
          <a:ln w="9525">
            <a:noFill/>
          </a:ln>
        </p:spPr>
        <p:txBody>
          <a:bodyPr anchor="b" anchorCtr="0"/>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76802" name="Rectangle 2"/>
          <p:cNvSpPr>
            <a:spLocks noGrp="1" noRot="1" noChangeAspect="1" noTextEdit="1"/>
          </p:cNvSpPr>
          <p:nvPr>
            <p:ph type="sldImg"/>
          </p:nvPr>
        </p:nvSpPr>
        <p:spPr>
          <a:ln>
            <a:solidFill>
              <a:srgbClr val="000000">
                <a:alpha val="100000"/>
              </a:srgbClr>
            </a:solidFill>
            <a:miter lim="800000"/>
          </a:ln>
        </p:spPr>
      </p:sp>
      <p:sp>
        <p:nvSpPr>
          <p:cNvPr id="76803" name="Rectangle 3"/>
          <p:cNvSpPr>
            <a:spLocks noGrp="1"/>
          </p:cNvSpPr>
          <p:nvPr>
            <p:ph type="body" idx="1"/>
          </p:nvPr>
        </p:nvSpPr>
        <p:spPr>
          <a:noFill/>
          <a:ln>
            <a:noFill/>
          </a:ln>
        </p:spPr>
        <p:txBody>
          <a:bodyPr wrap="square" lIns="91440" tIns="45720" rIns="91440" bIns="45720" anchor="t" anchorCtr="0"/>
          <a:p>
            <a:pPr lvl="0" eaLnBrk="1" hangingPunct="1">
              <a:spcBef>
                <a:spcPct val="0"/>
              </a:spcBef>
            </a:pPr>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78849" name="Rectangle 7"/>
          <p:cNvSpPr txBox="1">
            <a:spLocks noGrp="1"/>
          </p:cNvSpPr>
          <p:nvPr/>
        </p:nvSpPr>
        <p:spPr>
          <a:xfrm>
            <a:off x="3884613" y="8685213"/>
            <a:ext cx="2971800" cy="457200"/>
          </a:xfrm>
          <a:prstGeom prst="rect">
            <a:avLst/>
          </a:prstGeom>
          <a:noFill/>
          <a:ln w="9525">
            <a:noFill/>
          </a:ln>
        </p:spPr>
        <p:txBody>
          <a:bodyPr anchor="b" anchorCtr="0"/>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78850" name="Rectangle 2"/>
          <p:cNvSpPr>
            <a:spLocks noGrp="1" noRot="1" noChangeAspect="1" noTextEdit="1"/>
          </p:cNvSpPr>
          <p:nvPr>
            <p:ph type="sldImg"/>
          </p:nvPr>
        </p:nvSpPr>
        <p:spPr>
          <a:ln>
            <a:solidFill>
              <a:srgbClr val="000000">
                <a:alpha val="100000"/>
              </a:srgbClr>
            </a:solidFill>
            <a:miter lim="800000"/>
          </a:ln>
        </p:spPr>
      </p:sp>
      <p:sp>
        <p:nvSpPr>
          <p:cNvPr id="78851" name="Rectangle 3"/>
          <p:cNvSpPr>
            <a:spLocks noGrp="1"/>
          </p:cNvSpPr>
          <p:nvPr>
            <p:ph type="body" idx="1"/>
          </p:nvPr>
        </p:nvSpPr>
        <p:spPr>
          <a:noFill/>
          <a:ln>
            <a:noFill/>
          </a:ln>
        </p:spPr>
        <p:txBody>
          <a:bodyPr wrap="square" lIns="91440" tIns="45720" rIns="91440" bIns="45720" anchor="t" anchorCtr="0"/>
          <a:p>
            <a:pPr lvl="0" eaLnBrk="1" hangingPunct="1">
              <a:spcBef>
                <a:spcPct val="0"/>
              </a:spcBef>
            </a:pPr>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3" name="Rectangle 7"/>
          <p:cNvSpPr txBox="1">
            <a:spLocks noGrp="1"/>
          </p:cNvSpPr>
          <p:nvPr/>
        </p:nvSpPr>
        <p:spPr>
          <a:xfrm>
            <a:off x="3884613" y="8685213"/>
            <a:ext cx="2971800" cy="457200"/>
          </a:xfrm>
          <a:prstGeom prst="rect">
            <a:avLst/>
          </a:prstGeom>
          <a:noFill/>
          <a:ln w="9525">
            <a:noFill/>
          </a:ln>
        </p:spPr>
        <p:txBody>
          <a:bodyPr anchor="b" anchorCtr="0"/>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44034" name="Rectangle 2"/>
          <p:cNvSpPr>
            <a:spLocks noGrp="1" noRot="1" noChangeAspect="1" noTextEdit="1"/>
          </p:cNvSpPr>
          <p:nvPr>
            <p:ph type="sldImg"/>
          </p:nvPr>
        </p:nvSpPr>
        <p:spPr>
          <a:ln>
            <a:solidFill>
              <a:srgbClr val="000000">
                <a:alpha val="100000"/>
              </a:srgbClr>
            </a:solidFill>
            <a:miter lim="800000"/>
          </a:ln>
        </p:spPr>
      </p:sp>
      <p:sp>
        <p:nvSpPr>
          <p:cNvPr id="44035" name="Rectangle 3"/>
          <p:cNvSpPr>
            <a:spLocks noGrp="1"/>
          </p:cNvSpPr>
          <p:nvPr>
            <p:ph type="body" idx="1"/>
          </p:nvPr>
        </p:nvSpPr>
        <p:spPr>
          <a:noFill/>
          <a:ln>
            <a:noFill/>
          </a:ln>
        </p:spPr>
        <p:txBody>
          <a:bodyPr wrap="square" lIns="91440" tIns="45720" rIns="91440" bIns="45720" anchor="t" anchorCtr="0"/>
          <a:p>
            <a:pPr lvl="0" eaLnBrk="1" hangingPunct="1">
              <a:spcBef>
                <a:spcPct val="0"/>
              </a:spcBef>
            </a:pPr>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11617" name="Rectangle 7"/>
          <p:cNvSpPr txBox="1">
            <a:spLocks noGrp="1"/>
          </p:cNvSpPr>
          <p:nvPr/>
        </p:nvSpPr>
        <p:spPr>
          <a:xfrm>
            <a:off x="3884613" y="8685213"/>
            <a:ext cx="2971800" cy="457200"/>
          </a:xfrm>
          <a:prstGeom prst="rect">
            <a:avLst/>
          </a:prstGeom>
          <a:noFill/>
          <a:ln w="9525">
            <a:noFill/>
          </a:ln>
        </p:spPr>
        <p:txBody>
          <a:bodyPr anchor="b" anchorCtr="0"/>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111618" name="Rectangle 2"/>
          <p:cNvSpPr>
            <a:spLocks noGrp="1" noRot="1" noChangeAspect="1" noTextEdit="1"/>
          </p:cNvSpPr>
          <p:nvPr>
            <p:ph type="sldImg"/>
          </p:nvPr>
        </p:nvSpPr>
        <p:spPr>
          <a:ln>
            <a:solidFill>
              <a:srgbClr val="000000">
                <a:alpha val="100000"/>
              </a:srgbClr>
            </a:solidFill>
            <a:miter lim="800000"/>
          </a:ln>
        </p:spPr>
      </p:sp>
      <p:sp>
        <p:nvSpPr>
          <p:cNvPr id="111619" name="Rectangle 3"/>
          <p:cNvSpPr>
            <a:spLocks noGrp="1"/>
          </p:cNvSpPr>
          <p:nvPr>
            <p:ph type="body" idx="1"/>
          </p:nvPr>
        </p:nvSpPr>
        <p:spPr>
          <a:noFill/>
          <a:ln>
            <a:noFill/>
          </a:ln>
        </p:spPr>
        <p:txBody>
          <a:bodyPr wrap="square" lIns="91440" tIns="45720" rIns="91440" bIns="45720" anchor="t" anchorCtr="0"/>
          <a:p>
            <a:pPr lvl="0" eaLnBrk="1" hangingPunct="1">
              <a:spcBef>
                <a:spcPct val="0"/>
              </a:spcBef>
            </a:pPr>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1" name="Rectangle 7"/>
          <p:cNvSpPr txBox="1">
            <a:spLocks noGrp="1"/>
          </p:cNvSpPr>
          <p:nvPr/>
        </p:nvSpPr>
        <p:spPr>
          <a:xfrm>
            <a:off x="3884613" y="8685213"/>
            <a:ext cx="2971800" cy="457200"/>
          </a:xfrm>
          <a:prstGeom prst="rect">
            <a:avLst/>
          </a:prstGeom>
          <a:noFill/>
          <a:ln w="9525">
            <a:noFill/>
          </a:ln>
        </p:spPr>
        <p:txBody>
          <a:bodyPr anchor="b" anchorCtr="0"/>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46082" name="Rectangle 2"/>
          <p:cNvSpPr>
            <a:spLocks noGrp="1" noRot="1" noChangeAspect="1" noTextEdit="1"/>
          </p:cNvSpPr>
          <p:nvPr>
            <p:ph type="sldImg"/>
          </p:nvPr>
        </p:nvSpPr>
        <p:spPr>
          <a:ln>
            <a:solidFill>
              <a:srgbClr val="000000">
                <a:alpha val="100000"/>
              </a:srgbClr>
            </a:solidFill>
            <a:miter lim="800000"/>
          </a:ln>
        </p:spPr>
      </p:sp>
      <p:sp>
        <p:nvSpPr>
          <p:cNvPr id="46083" name="Rectangle 3"/>
          <p:cNvSpPr>
            <a:spLocks noGrp="1"/>
          </p:cNvSpPr>
          <p:nvPr>
            <p:ph type="body" idx="1"/>
          </p:nvPr>
        </p:nvSpPr>
        <p:spPr>
          <a:noFill/>
          <a:ln>
            <a:noFill/>
          </a:ln>
        </p:spPr>
        <p:txBody>
          <a:bodyPr wrap="square" lIns="91440" tIns="45720" rIns="91440" bIns="45720" anchor="t" anchorCtr="0"/>
          <a:p>
            <a:pPr lvl="0" eaLnBrk="1" hangingPunct="1">
              <a:spcBef>
                <a:spcPct val="0"/>
              </a:spcBef>
            </a:pPr>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8129" name="Rectangle 7"/>
          <p:cNvSpPr txBox="1">
            <a:spLocks noGrp="1"/>
          </p:cNvSpPr>
          <p:nvPr/>
        </p:nvSpPr>
        <p:spPr>
          <a:xfrm>
            <a:off x="3884613" y="8685213"/>
            <a:ext cx="2971800" cy="457200"/>
          </a:xfrm>
          <a:prstGeom prst="rect">
            <a:avLst/>
          </a:prstGeom>
          <a:noFill/>
          <a:ln w="9525">
            <a:noFill/>
          </a:ln>
        </p:spPr>
        <p:txBody>
          <a:bodyPr anchor="b" anchorCtr="0"/>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48130" name="Rectangle 2"/>
          <p:cNvSpPr>
            <a:spLocks noGrp="1" noRot="1" noChangeAspect="1" noTextEdit="1"/>
          </p:cNvSpPr>
          <p:nvPr>
            <p:ph type="sldImg"/>
          </p:nvPr>
        </p:nvSpPr>
        <p:spPr>
          <a:ln>
            <a:solidFill>
              <a:srgbClr val="000000">
                <a:alpha val="100000"/>
              </a:srgbClr>
            </a:solidFill>
            <a:miter lim="800000"/>
          </a:ln>
        </p:spPr>
      </p:sp>
      <p:sp>
        <p:nvSpPr>
          <p:cNvPr id="48131" name="Rectangle 3"/>
          <p:cNvSpPr>
            <a:spLocks noGrp="1"/>
          </p:cNvSpPr>
          <p:nvPr>
            <p:ph type="body" idx="1"/>
          </p:nvPr>
        </p:nvSpPr>
        <p:spPr>
          <a:noFill/>
          <a:ln>
            <a:noFill/>
          </a:ln>
        </p:spPr>
        <p:txBody>
          <a:bodyPr wrap="square" lIns="91440" tIns="45720" rIns="91440" bIns="45720" anchor="t" anchorCtr="0"/>
          <a:p>
            <a:pPr lvl="0" eaLnBrk="1" hangingPunct="1">
              <a:spcBef>
                <a:spcPct val="0"/>
              </a:spcBef>
            </a:pPr>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7" name="Rectangle 7"/>
          <p:cNvSpPr txBox="1">
            <a:spLocks noGrp="1"/>
          </p:cNvSpPr>
          <p:nvPr/>
        </p:nvSpPr>
        <p:spPr>
          <a:xfrm>
            <a:off x="3884613" y="8685213"/>
            <a:ext cx="2971800" cy="457200"/>
          </a:xfrm>
          <a:prstGeom prst="rect">
            <a:avLst/>
          </a:prstGeom>
          <a:noFill/>
          <a:ln w="9525">
            <a:noFill/>
          </a:ln>
        </p:spPr>
        <p:txBody>
          <a:bodyPr anchor="b" anchorCtr="0"/>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50178" name="Rectangle 2"/>
          <p:cNvSpPr>
            <a:spLocks noGrp="1" noRot="1" noChangeAspect="1" noTextEdit="1"/>
          </p:cNvSpPr>
          <p:nvPr>
            <p:ph type="sldImg"/>
          </p:nvPr>
        </p:nvSpPr>
        <p:spPr>
          <a:ln>
            <a:solidFill>
              <a:srgbClr val="000000">
                <a:alpha val="100000"/>
              </a:srgbClr>
            </a:solidFill>
            <a:miter lim="800000"/>
          </a:ln>
        </p:spPr>
      </p:sp>
      <p:sp>
        <p:nvSpPr>
          <p:cNvPr id="50179" name="Rectangle 3"/>
          <p:cNvSpPr>
            <a:spLocks noGrp="1"/>
          </p:cNvSpPr>
          <p:nvPr>
            <p:ph type="body" idx="1"/>
          </p:nvPr>
        </p:nvSpPr>
        <p:spPr>
          <a:noFill/>
          <a:ln>
            <a:noFill/>
          </a:ln>
        </p:spPr>
        <p:txBody>
          <a:bodyPr wrap="square" lIns="91440" tIns="45720" rIns="91440" bIns="45720" anchor="t" anchorCtr="0"/>
          <a:p>
            <a:pPr lvl="0" eaLnBrk="1" hangingPunct="1">
              <a:spcBef>
                <a:spcPct val="0"/>
              </a:spcBef>
            </a:pPr>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5" name="Rectangle 7"/>
          <p:cNvSpPr txBox="1">
            <a:spLocks noGrp="1"/>
          </p:cNvSpPr>
          <p:nvPr/>
        </p:nvSpPr>
        <p:spPr>
          <a:xfrm>
            <a:off x="3884613" y="8685213"/>
            <a:ext cx="2971800" cy="457200"/>
          </a:xfrm>
          <a:prstGeom prst="rect">
            <a:avLst/>
          </a:prstGeom>
          <a:noFill/>
          <a:ln w="9525">
            <a:noFill/>
          </a:ln>
        </p:spPr>
        <p:txBody>
          <a:bodyPr anchor="b" anchorCtr="0"/>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52226" name="Rectangle 2"/>
          <p:cNvSpPr>
            <a:spLocks noGrp="1" noRot="1" noChangeAspect="1" noTextEdit="1"/>
          </p:cNvSpPr>
          <p:nvPr>
            <p:ph type="sldImg"/>
          </p:nvPr>
        </p:nvSpPr>
        <p:spPr>
          <a:ln>
            <a:solidFill>
              <a:srgbClr val="000000">
                <a:alpha val="100000"/>
              </a:srgbClr>
            </a:solidFill>
            <a:miter lim="800000"/>
          </a:ln>
        </p:spPr>
      </p:sp>
      <p:sp>
        <p:nvSpPr>
          <p:cNvPr id="52227" name="Rectangle 3"/>
          <p:cNvSpPr>
            <a:spLocks noGrp="1"/>
          </p:cNvSpPr>
          <p:nvPr>
            <p:ph type="body" idx="1"/>
          </p:nvPr>
        </p:nvSpPr>
        <p:spPr>
          <a:noFill/>
          <a:ln>
            <a:noFill/>
          </a:ln>
        </p:spPr>
        <p:txBody>
          <a:bodyPr wrap="square" lIns="91440" tIns="45720" rIns="91440" bIns="45720" anchor="t" anchorCtr="0"/>
          <a:p>
            <a:pPr lvl="0" eaLnBrk="1" hangingPunct="1">
              <a:spcBef>
                <a:spcPct val="0"/>
              </a:spcBef>
            </a:pPr>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4273" name="Rectangle 7"/>
          <p:cNvSpPr txBox="1">
            <a:spLocks noGrp="1"/>
          </p:cNvSpPr>
          <p:nvPr/>
        </p:nvSpPr>
        <p:spPr>
          <a:xfrm>
            <a:off x="3884613" y="8685213"/>
            <a:ext cx="2971800" cy="457200"/>
          </a:xfrm>
          <a:prstGeom prst="rect">
            <a:avLst/>
          </a:prstGeom>
          <a:noFill/>
          <a:ln w="9525">
            <a:noFill/>
          </a:ln>
        </p:spPr>
        <p:txBody>
          <a:bodyPr anchor="b" anchorCtr="0"/>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54274" name="Rectangle 2"/>
          <p:cNvSpPr>
            <a:spLocks noGrp="1" noRot="1" noChangeAspect="1" noTextEdit="1"/>
          </p:cNvSpPr>
          <p:nvPr>
            <p:ph type="sldImg"/>
          </p:nvPr>
        </p:nvSpPr>
        <p:spPr>
          <a:ln>
            <a:solidFill>
              <a:srgbClr val="000000">
                <a:alpha val="100000"/>
              </a:srgbClr>
            </a:solidFill>
            <a:miter lim="800000"/>
          </a:ln>
        </p:spPr>
      </p:sp>
      <p:sp>
        <p:nvSpPr>
          <p:cNvPr id="54275" name="Rectangle 3"/>
          <p:cNvSpPr>
            <a:spLocks noGrp="1"/>
          </p:cNvSpPr>
          <p:nvPr>
            <p:ph type="body" idx="1"/>
          </p:nvPr>
        </p:nvSpPr>
        <p:spPr>
          <a:noFill/>
          <a:ln>
            <a:noFill/>
          </a:ln>
        </p:spPr>
        <p:txBody>
          <a:bodyPr wrap="square" lIns="91440" tIns="45720" rIns="91440" bIns="45720" anchor="t" anchorCtr="0"/>
          <a:p>
            <a:pPr lvl="0" eaLnBrk="1" hangingPunct="1">
              <a:spcBef>
                <a:spcPct val="0"/>
              </a:spcBef>
            </a:pPr>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6321" name="Rectangle 7"/>
          <p:cNvSpPr txBox="1">
            <a:spLocks noGrp="1"/>
          </p:cNvSpPr>
          <p:nvPr/>
        </p:nvSpPr>
        <p:spPr>
          <a:xfrm>
            <a:off x="3884613" y="8685213"/>
            <a:ext cx="2971800" cy="457200"/>
          </a:xfrm>
          <a:prstGeom prst="rect">
            <a:avLst/>
          </a:prstGeom>
          <a:noFill/>
          <a:ln w="9525">
            <a:noFill/>
          </a:ln>
        </p:spPr>
        <p:txBody>
          <a:bodyPr anchor="b" anchorCtr="0"/>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56322" name="Rectangle 2"/>
          <p:cNvSpPr>
            <a:spLocks noGrp="1" noRot="1" noChangeAspect="1" noTextEdit="1"/>
          </p:cNvSpPr>
          <p:nvPr>
            <p:ph type="sldImg"/>
          </p:nvPr>
        </p:nvSpPr>
        <p:spPr>
          <a:ln>
            <a:solidFill>
              <a:srgbClr val="000000">
                <a:alpha val="100000"/>
              </a:srgbClr>
            </a:solidFill>
            <a:miter lim="800000"/>
          </a:ln>
        </p:spPr>
      </p:sp>
      <p:sp>
        <p:nvSpPr>
          <p:cNvPr id="56323" name="Rectangle 3"/>
          <p:cNvSpPr>
            <a:spLocks noGrp="1"/>
          </p:cNvSpPr>
          <p:nvPr>
            <p:ph type="body" idx="1"/>
          </p:nvPr>
        </p:nvSpPr>
        <p:spPr>
          <a:noFill/>
          <a:ln>
            <a:noFill/>
          </a:ln>
        </p:spPr>
        <p:txBody>
          <a:bodyPr wrap="square" lIns="91440" tIns="45720" rIns="91440" bIns="45720" anchor="t" anchorCtr="0"/>
          <a:p>
            <a:pPr lvl="0" eaLnBrk="1" hangingPunct="1">
              <a:spcBef>
                <a:spcPct val="0"/>
              </a:spcBef>
            </a:pPr>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8369" name="Rectangle 7"/>
          <p:cNvSpPr txBox="1">
            <a:spLocks noGrp="1"/>
          </p:cNvSpPr>
          <p:nvPr/>
        </p:nvSpPr>
        <p:spPr>
          <a:xfrm>
            <a:off x="3884613" y="8685213"/>
            <a:ext cx="2971800" cy="457200"/>
          </a:xfrm>
          <a:prstGeom prst="rect">
            <a:avLst/>
          </a:prstGeom>
          <a:noFill/>
          <a:ln w="9525">
            <a:noFill/>
          </a:ln>
        </p:spPr>
        <p:txBody>
          <a:bodyPr anchor="b" anchorCtr="0"/>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58370" name="Rectangle 2"/>
          <p:cNvSpPr>
            <a:spLocks noGrp="1" noRot="1" noChangeAspect="1" noTextEdit="1"/>
          </p:cNvSpPr>
          <p:nvPr>
            <p:ph type="sldImg"/>
          </p:nvPr>
        </p:nvSpPr>
        <p:spPr>
          <a:ln>
            <a:solidFill>
              <a:srgbClr val="000000">
                <a:alpha val="100000"/>
              </a:srgbClr>
            </a:solidFill>
            <a:miter lim="800000"/>
          </a:ln>
        </p:spPr>
      </p:sp>
      <p:sp>
        <p:nvSpPr>
          <p:cNvPr id="58371" name="Rectangle 3"/>
          <p:cNvSpPr>
            <a:spLocks noGrp="1"/>
          </p:cNvSpPr>
          <p:nvPr>
            <p:ph type="body" idx="1"/>
          </p:nvPr>
        </p:nvSpPr>
        <p:spPr>
          <a:noFill/>
          <a:ln>
            <a:noFill/>
          </a:ln>
        </p:spPr>
        <p:txBody>
          <a:bodyPr wrap="square" lIns="91440" tIns="45720" rIns="91440" bIns="45720" anchor="t" anchorCtr="0"/>
          <a:p>
            <a:pPr lvl="0" eaLnBrk="1" hangingPunct="1">
              <a:spcBef>
                <a:spcPct val="0"/>
              </a:spcBef>
            </a:pPr>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B972CA42-D89C-3144-99E2-8E118DF1EF02}"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en-US">
                <a:latin typeface="Times New Roman" panose="02020603050405020304" pitchFamily="18" charset="0"/>
              </a:rPr>
            </a:fld>
            <a:endParaRPr lang="en-US" altLang="en-US">
              <a:latin typeface="Times New Roman" panose="02020603050405020304"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B972CA42-D89C-3144-99E2-8E118DF1EF02}"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en-US">
                <a:latin typeface="Times New Roman" panose="02020603050405020304" pitchFamily="18" charset="0"/>
              </a:rPr>
            </a:fld>
            <a:endParaRPr lang="en-US" altLang="en-US">
              <a:latin typeface="Times New Roman" panose="02020603050405020304" pitchFamily="18"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B972CA42-D89C-3144-99E2-8E118DF1EF02}"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en-US">
                <a:latin typeface="Times New Roman" panose="02020603050405020304" pitchFamily="18" charset="0"/>
              </a:rPr>
            </a:fld>
            <a:endParaRPr lang="en-US" altLang="en-US">
              <a:latin typeface="Times New Roman" panose="02020603050405020304" pitchFamily="18"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338B2C48-BC30-0D4A-83AC-183E87B94329}"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en-US"/>
            </a:fld>
            <a:endParaRPr lang="en-US" altLang="en-US">
              <a:latin typeface="Times New Roman" panose="02020603050405020304" pitchFamily="18"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338B2C48-BC30-0D4A-83AC-183E87B94329}"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en-US"/>
            </a:fld>
            <a:endParaRPr lang="en-US" altLang="en-US">
              <a:latin typeface="Times New Roman" panose="02020603050405020304" pitchFamily="18"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338B2C48-BC30-0D4A-83AC-183E87B94329}"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en-US"/>
            </a:fld>
            <a:endParaRPr lang="en-US" altLang="en-US">
              <a:latin typeface="Times New Roman" panose="02020603050405020304" pitchFamily="18"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338B2C48-BC30-0D4A-83AC-183E87B94329}"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altLang="en-US"/>
            </a:fld>
            <a:endParaRPr lang="en-US" altLang="en-US">
              <a:latin typeface="Times New Roman" panose="02020603050405020304" pitchFamily="18"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338B2C48-BC30-0D4A-83AC-183E87B94329}"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Footer Placeholder 7"/>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p>
            <a:pPr lvl="0" eaLnBrk="1" hangingPunct="1">
              <a:buNone/>
            </a:pPr>
            <a:fld id="{9A0DB2DC-4C9A-4742-B13C-FB6460FD3503}" type="slidenum">
              <a:rPr lang="en-US" altLang="en-US"/>
            </a:fld>
            <a:endParaRPr lang="en-US" altLang="en-US">
              <a:latin typeface="Times New Roman" panose="02020603050405020304" pitchFamily="18"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338B2C48-BC30-0D4A-83AC-183E87B94329}"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Footer Placeholder 3"/>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p>
            <a:pPr lvl="0" eaLnBrk="1" hangingPunct="1">
              <a:buNone/>
            </a:pPr>
            <a:fld id="{9A0DB2DC-4C9A-4742-B13C-FB6460FD3503}" type="slidenum">
              <a:rPr lang="en-US" altLang="en-US"/>
            </a:fld>
            <a:endParaRPr lang="en-US" altLang="en-US">
              <a:latin typeface="Times New Roman" panose="02020603050405020304" pitchFamily="18"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338B2C48-BC30-0D4A-83AC-183E87B94329}"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Footer Placeholder 2"/>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p>
            <a:pPr lvl="0" eaLnBrk="1" hangingPunct="1">
              <a:buNone/>
            </a:pPr>
            <a:fld id="{9A0DB2DC-4C9A-4742-B13C-FB6460FD3503}" type="slidenum">
              <a:rPr lang="en-US" altLang="en-US"/>
            </a:fld>
            <a:endParaRPr lang="en-US" altLang="en-US">
              <a:latin typeface="Times New Roman" panose="02020603050405020304" pitchFamily="18"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338B2C48-BC30-0D4A-83AC-183E87B94329}"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altLang="en-US"/>
            </a:fld>
            <a:endParaRPr lang="en-US" altLang="en-US">
              <a:latin typeface="Times New Roman" panose="02020603050405020304"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B972CA42-D89C-3144-99E2-8E118DF1EF02}"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en-US">
                <a:latin typeface="Times New Roman" panose="02020603050405020304" pitchFamily="18" charset="0"/>
              </a:rPr>
            </a:fld>
            <a:endParaRPr lang="en-US" altLang="en-US">
              <a:latin typeface="Times New Roman" panose="02020603050405020304" pitchFamily="18"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338B2C48-BC30-0D4A-83AC-183E87B94329}"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altLang="en-US"/>
            </a:fld>
            <a:endParaRPr lang="en-US" altLang="en-US">
              <a:latin typeface="Times New Roman" panose="02020603050405020304" pitchFamily="18"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338B2C48-BC30-0D4A-83AC-183E87B94329}"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en-US"/>
            </a:fld>
            <a:endParaRPr lang="en-US" altLang="en-US">
              <a:latin typeface="Times New Roman" panose="02020603050405020304" pitchFamily="18"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338B2C48-BC30-0D4A-83AC-183E87B94329}"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en-US"/>
            </a:fld>
            <a:endParaRPr lang="en-US" altLang="en-US">
              <a:latin typeface="Times New Roman" panose="02020603050405020304" pitchFamily="18"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542925" indent="0" algn="ctr">
              <a:buNone/>
              <a:defRPr/>
            </a:lvl2pPr>
            <a:lvl3pPr marL="1085215" indent="0" algn="ctr">
              <a:buNone/>
              <a:defRPr/>
            </a:lvl3pPr>
            <a:lvl4pPr marL="1628140" indent="0" algn="ctr">
              <a:buNone/>
              <a:defRPr/>
            </a:lvl4pPr>
            <a:lvl5pPr marL="2171065" indent="0" algn="ctr">
              <a:buNone/>
              <a:defRPr/>
            </a:lvl5pPr>
            <a:lvl6pPr marL="2713990" indent="0" algn="ctr">
              <a:buNone/>
              <a:defRPr/>
            </a:lvl6pPr>
            <a:lvl7pPr marL="3256280" indent="0" algn="ctr">
              <a:buNone/>
              <a:defRPr/>
            </a:lvl7pPr>
            <a:lvl8pPr marL="3799205" indent="0" algn="ctr">
              <a:buNone/>
              <a:defRPr/>
            </a:lvl8pPr>
            <a:lvl9pPr marL="4342130" indent="0" algn="ctr">
              <a:buNone/>
              <a:defRPr/>
            </a:lvl9pPr>
          </a:lstStyle>
          <a:p>
            <a:r>
              <a:rPr lang="en-US"/>
              <a:t>Click to edit Master subtitle style</a:t>
            </a:r>
            <a:endParaRPr lang="en-US"/>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en-US"/>
            </a:fld>
            <a:endParaRPr lang="en-US" altLang="en-US">
              <a:latin typeface="Times New Roman" panose="02020603050405020304" pitchFamily="18"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en-US"/>
            </a:fld>
            <a:endParaRPr lang="en-US" altLang="en-US">
              <a:latin typeface="Times New Roman" panose="02020603050405020304" pitchFamily="18" charset="0"/>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5" y="4406900"/>
            <a:ext cx="10363200" cy="1362075"/>
          </a:xfrm>
        </p:spPr>
        <p:txBody>
          <a:bodyPr anchor="t"/>
          <a:lstStyle>
            <a:lvl1pPr algn="l">
              <a:defRPr sz="4725" b="1" cap="all"/>
            </a:lvl1pPr>
          </a:lstStyle>
          <a:p>
            <a:r>
              <a:rPr lang="en-US"/>
              <a:t>Click to edit Master title style</a:t>
            </a:r>
            <a:endParaRPr lang="en-US"/>
          </a:p>
        </p:txBody>
      </p:sp>
      <p:sp>
        <p:nvSpPr>
          <p:cNvPr id="3" name="Text Placeholder 2"/>
          <p:cNvSpPr>
            <a:spLocks noGrp="1"/>
          </p:cNvSpPr>
          <p:nvPr>
            <p:ph type="body" idx="1"/>
          </p:nvPr>
        </p:nvSpPr>
        <p:spPr>
          <a:xfrm>
            <a:off x="963085" y="2906714"/>
            <a:ext cx="10363200" cy="1500187"/>
          </a:xfrm>
        </p:spPr>
        <p:txBody>
          <a:bodyPr anchor="b"/>
          <a:lstStyle>
            <a:lvl1pPr marL="0" indent="0">
              <a:buNone/>
              <a:defRPr sz="2400"/>
            </a:lvl1pPr>
            <a:lvl2pPr marL="542925" indent="0">
              <a:buNone/>
              <a:defRPr sz="2100"/>
            </a:lvl2pPr>
            <a:lvl3pPr marL="1085215" indent="0">
              <a:buNone/>
              <a:defRPr sz="1875"/>
            </a:lvl3pPr>
            <a:lvl4pPr marL="1628140" indent="0">
              <a:buNone/>
              <a:defRPr sz="1650"/>
            </a:lvl4pPr>
            <a:lvl5pPr marL="2171065" indent="0">
              <a:buNone/>
              <a:defRPr sz="1650"/>
            </a:lvl5pPr>
            <a:lvl6pPr marL="2713990" indent="0">
              <a:buNone/>
              <a:defRPr sz="1650"/>
            </a:lvl6pPr>
            <a:lvl7pPr marL="3256280" indent="0">
              <a:buNone/>
              <a:defRPr sz="1650"/>
            </a:lvl7pPr>
            <a:lvl8pPr marL="3799205" indent="0">
              <a:buNone/>
              <a:defRPr sz="1650"/>
            </a:lvl8pPr>
            <a:lvl9pPr marL="4342130" indent="0">
              <a:buNone/>
              <a:defRPr sz="1650"/>
            </a:lvl9pPr>
          </a:lstStyle>
          <a:p>
            <a:pPr lvl="0"/>
            <a:r>
              <a:rPr lang="en-US"/>
              <a:t>Click to edit Master text styles</a:t>
            </a:r>
            <a:endParaRPr lang="en-US"/>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en-US"/>
            </a:fld>
            <a:endParaRPr lang="en-US" altLang="en-US">
              <a:latin typeface="Times New Roman" panose="02020603050405020304" pitchFamily="18" charset="0"/>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3300"/>
            </a:lvl1pPr>
            <a:lvl2pPr>
              <a:defRPr sz="285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3300"/>
            </a:lvl1pPr>
            <a:lvl2pPr>
              <a:defRPr sz="285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altLang="en-US"/>
            </a:fld>
            <a:endParaRPr lang="en-US" altLang="en-US">
              <a:latin typeface="Times New Roman" panose="02020603050405020304" pitchFamily="18" charset="0"/>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609600" y="1535113"/>
            <a:ext cx="5386918" cy="639762"/>
          </a:xfrm>
        </p:spPr>
        <p:txBody>
          <a:bodyPr anchor="b"/>
          <a:lstStyle>
            <a:lvl1pPr marL="0" indent="0">
              <a:buNone/>
              <a:defRPr sz="2850" b="1"/>
            </a:lvl1pPr>
            <a:lvl2pPr marL="542925" indent="0">
              <a:buNone/>
              <a:defRPr sz="2400" b="1"/>
            </a:lvl2pPr>
            <a:lvl3pPr marL="1085215" indent="0">
              <a:buNone/>
              <a:defRPr sz="2100" b="1"/>
            </a:lvl3pPr>
            <a:lvl4pPr marL="1628140" indent="0">
              <a:buNone/>
              <a:defRPr sz="1875" b="1"/>
            </a:lvl4pPr>
            <a:lvl5pPr marL="2171065" indent="0">
              <a:buNone/>
              <a:defRPr sz="1875" b="1"/>
            </a:lvl5pPr>
            <a:lvl6pPr marL="2713990" indent="0">
              <a:buNone/>
              <a:defRPr sz="1875" b="1"/>
            </a:lvl6pPr>
            <a:lvl7pPr marL="3256280" indent="0">
              <a:buNone/>
              <a:defRPr sz="1875" b="1"/>
            </a:lvl7pPr>
            <a:lvl8pPr marL="3799205" indent="0">
              <a:buNone/>
              <a:defRPr sz="1875" b="1"/>
            </a:lvl8pPr>
            <a:lvl9pPr marL="4342130" indent="0">
              <a:buNone/>
              <a:defRPr sz="1875"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8" cy="3951288"/>
          </a:xfrm>
        </p:spPr>
        <p:txBody>
          <a:bodyPr/>
          <a:lstStyle>
            <a:lvl1pPr>
              <a:defRPr sz="2850"/>
            </a:lvl1pPr>
            <a:lvl2pPr>
              <a:defRPr sz="2400"/>
            </a:lvl2pPr>
            <a:lvl3pPr>
              <a:defRPr sz="2100"/>
            </a:lvl3pPr>
            <a:lvl4pPr>
              <a:defRPr sz="1875"/>
            </a:lvl4pPr>
            <a:lvl5pPr>
              <a:defRPr sz="1875"/>
            </a:lvl5pPr>
            <a:lvl6pPr>
              <a:defRPr sz="1875"/>
            </a:lvl6pPr>
            <a:lvl7pPr>
              <a:defRPr sz="1875"/>
            </a:lvl7pPr>
            <a:lvl8pPr>
              <a:defRPr sz="1875"/>
            </a:lvl8pPr>
            <a:lvl9pPr>
              <a:defRPr sz="1875"/>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7" y="1535113"/>
            <a:ext cx="5389034" cy="639762"/>
          </a:xfrm>
        </p:spPr>
        <p:txBody>
          <a:bodyPr anchor="b"/>
          <a:lstStyle>
            <a:lvl1pPr marL="0" indent="0">
              <a:buNone/>
              <a:defRPr sz="2850" b="1"/>
            </a:lvl1pPr>
            <a:lvl2pPr marL="542925" indent="0">
              <a:buNone/>
              <a:defRPr sz="2400" b="1"/>
            </a:lvl2pPr>
            <a:lvl3pPr marL="1085215" indent="0">
              <a:buNone/>
              <a:defRPr sz="2100" b="1"/>
            </a:lvl3pPr>
            <a:lvl4pPr marL="1628140" indent="0">
              <a:buNone/>
              <a:defRPr sz="1875" b="1"/>
            </a:lvl4pPr>
            <a:lvl5pPr marL="2171065" indent="0">
              <a:buNone/>
              <a:defRPr sz="1875" b="1"/>
            </a:lvl5pPr>
            <a:lvl6pPr marL="2713990" indent="0">
              <a:buNone/>
              <a:defRPr sz="1875" b="1"/>
            </a:lvl6pPr>
            <a:lvl7pPr marL="3256280" indent="0">
              <a:buNone/>
              <a:defRPr sz="1875" b="1"/>
            </a:lvl7pPr>
            <a:lvl8pPr marL="3799205" indent="0">
              <a:buNone/>
              <a:defRPr sz="1875" b="1"/>
            </a:lvl8pPr>
            <a:lvl9pPr marL="4342130" indent="0">
              <a:buNone/>
              <a:defRPr sz="1875" b="1"/>
            </a:lvl9pPr>
          </a:lstStyle>
          <a:p>
            <a:pPr lvl="0"/>
            <a:r>
              <a:rPr lang="en-US"/>
              <a:t>Click to edit Master text styles</a:t>
            </a:r>
            <a:endParaRPr lang="en-US"/>
          </a:p>
        </p:txBody>
      </p:sp>
      <p:sp>
        <p:nvSpPr>
          <p:cNvPr id="6" name="Content Placeholder 5"/>
          <p:cNvSpPr>
            <a:spLocks noGrp="1"/>
          </p:cNvSpPr>
          <p:nvPr>
            <p:ph sz="quarter" idx="4"/>
          </p:nvPr>
        </p:nvSpPr>
        <p:spPr>
          <a:xfrm>
            <a:off x="6193367" y="2174875"/>
            <a:ext cx="5389034" cy="3951288"/>
          </a:xfrm>
        </p:spPr>
        <p:txBody>
          <a:bodyPr/>
          <a:lstStyle>
            <a:lvl1pPr>
              <a:defRPr sz="2850"/>
            </a:lvl1pPr>
            <a:lvl2pPr>
              <a:defRPr sz="2400"/>
            </a:lvl2pPr>
            <a:lvl3pPr>
              <a:defRPr sz="2100"/>
            </a:lvl3pPr>
            <a:lvl4pPr>
              <a:defRPr sz="1875"/>
            </a:lvl4pPr>
            <a:lvl5pPr>
              <a:defRPr sz="1875"/>
            </a:lvl5pPr>
            <a:lvl6pPr>
              <a:defRPr sz="1875"/>
            </a:lvl6pPr>
            <a:lvl7pPr>
              <a:defRPr sz="1875"/>
            </a:lvl7pPr>
            <a:lvl8pPr>
              <a:defRPr sz="1875"/>
            </a:lvl8pPr>
            <a:lvl9pPr>
              <a:defRPr sz="1875"/>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8" name="Footer Placeholder 7"/>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9" name="Slide Number Placeholder 8"/>
          <p:cNvSpPr>
            <a:spLocks noGrp="1"/>
          </p:cNvSpPr>
          <p:nvPr>
            <p:ph type="sldNum" sz="quarter" idx="12"/>
          </p:nvPr>
        </p:nvSpPr>
        <p:spPr/>
        <p:txBody>
          <a:bodyPr/>
          <a:p>
            <a:pPr lvl="0" eaLnBrk="1" hangingPunct="1">
              <a:buNone/>
            </a:pPr>
            <a:fld id="{9A0DB2DC-4C9A-4742-B13C-FB6460FD3503}" type="slidenum">
              <a:rPr lang="en-US" altLang="en-US"/>
            </a:fld>
            <a:endParaRPr lang="en-US" altLang="en-US">
              <a:latin typeface="Times New Roman" panose="02020603050405020304" pitchFamily="18" charset="0"/>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Footer Placeholder 3"/>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2"/>
          </p:nvPr>
        </p:nvSpPr>
        <p:spPr/>
        <p:txBody>
          <a:bodyPr/>
          <a:p>
            <a:pPr lvl="0" eaLnBrk="1" hangingPunct="1">
              <a:buNone/>
            </a:pPr>
            <a:fld id="{9A0DB2DC-4C9A-4742-B13C-FB6460FD3503}" type="slidenum">
              <a:rPr lang="en-US" altLang="en-US"/>
            </a:fld>
            <a:endParaRPr lang="en-US" altLang="en-US">
              <a:latin typeface="Times New Roman" panose="02020603050405020304" pitchFamily="18" charset="0"/>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 name="Footer Placeholder 2"/>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Slide Number Placeholder 3"/>
          <p:cNvSpPr>
            <a:spLocks noGrp="1"/>
          </p:cNvSpPr>
          <p:nvPr>
            <p:ph type="sldNum" sz="quarter" idx="12"/>
          </p:nvPr>
        </p:nvSpPr>
        <p:spPr/>
        <p:txBody>
          <a:bodyPr/>
          <a:p>
            <a:pPr lvl="0" eaLnBrk="1" hangingPunct="1">
              <a:buNone/>
            </a:pPr>
            <a:fld id="{9A0DB2DC-4C9A-4742-B13C-FB6460FD3503}" type="slidenum">
              <a:rPr lang="en-US" altLang="en-US"/>
            </a:fld>
            <a:endParaRPr lang="en-US" altLang="en-US">
              <a:latin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B972CA42-D89C-3144-99E2-8E118DF1EF02}"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en-US">
                <a:latin typeface="Times New Roman" panose="02020603050405020304" pitchFamily="18" charset="0"/>
              </a:rPr>
            </a:fld>
            <a:endParaRPr lang="en-US" altLang="en-US">
              <a:latin typeface="Times New Roman" panose="02020603050405020304" pitchFamily="18"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400" b="1"/>
            </a:lvl1pPr>
          </a:lstStyle>
          <a:p>
            <a:r>
              <a:rPr lang="en-US"/>
              <a:t>Click to edit Master title style</a:t>
            </a:r>
            <a:endParaRPr lang="en-US"/>
          </a:p>
        </p:txBody>
      </p:sp>
      <p:sp>
        <p:nvSpPr>
          <p:cNvPr id="3" name="Content Placeholder 2"/>
          <p:cNvSpPr>
            <a:spLocks noGrp="1"/>
          </p:cNvSpPr>
          <p:nvPr>
            <p:ph idx="1"/>
          </p:nvPr>
        </p:nvSpPr>
        <p:spPr>
          <a:xfrm>
            <a:off x="4766734" y="273051"/>
            <a:ext cx="6815666" cy="5853113"/>
          </a:xfrm>
        </p:spPr>
        <p:txBody>
          <a:bodyPr/>
          <a:lstStyle>
            <a:lvl1pPr>
              <a:defRPr sz="3825"/>
            </a:lvl1pPr>
            <a:lvl2pPr>
              <a:defRPr sz="3300"/>
            </a:lvl2pPr>
            <a:lvl3pPr>
              <a:defRPr sz="285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650"/>
            </a:lvl1pPr>
            <a:lvl2pPr marL="542925" indent="0">
              <a:buNone/>
              <a:defRPr sz="1425"/>
            </a:lvl2pPr>
            <a:lvl3pPr marL="1085215" indent="0">
              <a:buNone/>
              <a:defRPr sz="1200"/>
            </a:lvl3pPr>
            <a:lvl4pPr marL="1628140" indent="0">
              <a:buNone/>
              <a:defRPr sz="1050"/>
            </a:lvl4pPr>
            <a:lvl5pPr marL="2171065" indent="0">
              <a:buNone/>
              <a:defRPr sz="1050"/>
            </a:lvl5pPr>
            <a:lvl6pPr marL="2713990" indent="0">
              <a:buNone/>
              <a:defRPr sz="1050"/>
            </a:lvl6pPr>
            <a:lvl7pPr marL="3256280" indent="0">
              <a:buNone/>
              <a:defRPr sz="1050"/>
            </a:lvl7pPr>
            <a:lvl8pPr marL="3799205" indent="0">
              <a:buNone/>
              <a:defRPr sz="1050"/>
            </a:lvl8pPr>
            <a:lvl9pPr marL="4342130" indent="0">
              <a:buNone/>
              <a:defRPr sz="1050"/>
            </a:lvl9pPr>
          </a:lstStyle>
          <a:p>
            <a:pPr lvl="0"/>
            <a:r>
              <a:rPr lang="en-US"/>
              <a:t>Click to edit Master text styles</a:t>
            </a:r>
            <a:endParaRPr lang="en-US"/>
          </a:p>
        </p:txBody>
      </p:sp>
      <p:sp>
        <p:nvSpPr>
          <p:cNvPr id="5" name="Date Placeholder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altLang="en-US"/>
            </a:fld>
            <a:endParaRPr lang="en-US" altLang="en-US">
              <a:latin typeface="Times New Roman" panose="02020603050405020304" pitchFamily="18" charset="0"/>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1"/>
            <a:ext cx="7315200" cy="566738"/>
          </a:xfrm>
        </p:spPr>
        <p:txBody>
          <a:bodyPr anchor="b"/>
          <a:lstStyle>
            <a:lvl1pPr algn="l">
              <a:defRPr sz="2400" b="1"/>
            </a:lvl1pPr>
          </a:lstStyle>
          <a:p>
            <a:r>
              <a:rPr lang="en-US"/>
              <a:t>Click to edit Master title style</a:t>
            </a:r>
            <a:endParaRPr lang="en-US"/>
          </a:p>
        </p:txBody>
      </p:sp>
      <p:sp>
        <p:nvSpPr>
          <p:cNvPr id="3" name="Picture Placeholder 2"/>
          <p:cNvSpPr>
            <a:spLocks noGrp="1"/>
          </p:cNvSpPr>
          <p:nvPr>
            <p:ph type="pic" idx="1"/>
          </p:nvPr>
        </p:nvSpPr>
        <p:spPr>
          <a:xfrm>
            <a:off x="2389718" y="612775"/>
            <a:ext cx="7315200" cy="4114800"/>
          </a:xfrm>
        </p:spPr>
        <p:txBody>
          <a:bodyPr vert="horz" wrap="square" lIns="144731" tIns="72366" rIns="144731" bIns="72366" numCol="1" anchor="t" anchorCtr="0" compatLnSpc="1"/>
          <a:lstStyle>
            <a:lvl1pPr marL="0" indent="0">
              <a:buNone/>
              <a:defRPr sz="3825"/>
            </a:lvl1pPr>
            <a:lvl2pPr marL="542925" indent="0">
              <a:buNone/>
              <a:defRPr sz="3300"/>
            </a:lvl2pPr>
            <a:lvl3pPr marL="1085215" indent="0">
              <a:buNone/>
              <a:defRPr sz="2850"/>
            </a:lvl3pPr>
            <a:lvl4pPr marL="1628140" indent="0">
              <a:buNone/>
              <a:defRPr sz="2400"/>
            </a:lvl4pPr>
            <a:lvl5pPr marL="2171065" indent="0">
              <a:buNone/>
              <a:defRPr sz="2400"/>
            </a:lvl5pPr>
            <a:lvl6pPr marL="2713990" indent="0">
              <a:buNone/>
              <a:defRPr sz="2400"/>
            </a:lvl6pPr>
            <a:lvl7pPr marL="3256280" indent="0">
              <a:buNone/>
              <a:defRPr sz="2400"/>
            </a:lvl7pPr>
            <a:lvl8pPr marL="3799205" indent="0">
              <a:buNone/>
              <a:defRPr sz="2400"/>
            </a:lvl8pPr>
            <a:lvl9pPr marL="4342130" indent="0">
              <a:buNone/>
              <a:defRPr sz="24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825"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8" y="5367339"/>
            <a:ext cx="7315200" cy="804862"/>
          </a:xfrm>
        </p:spPr>
        <p:txBody>
          <a:bodyPr/>
          <a:lstStyle>
            <a:lvl1pPr marL="0" indent="0">
              <a:buNone/>
              <a:defRPr sz="1650"/>
            </a:lvl1pPr>
            <a:lvl2pPr marL="542925" indent="0">
              <a:buNone/>
              <a:defRPr sz="1425"/>
            </a:lvl2pPr>
            <a:lvl3pPr marL="1085215" indent="0">
              <a:buNone/>
              <a:defRPr sz="1200"/>
            </a:lvl3pPr>
            <a:lvl4pPr marL="1628140" indent="0">
              <a:buNone/>
              <a:defRPr sz="1050"/>
            </a:lvl4pPr>
            <a:lvl5pPr marL="2171065" indent="0">
              <a:buNone/>
              <a:defRPr sz="1050"/>
            </a:lvl5pPr>
            <a:lvl6pPr marL="2713990" indent="0">
              <a:buNone/>
              <a:defRPr sz="1050"/>
            </a:lvl6pPr>
            <a:lvl7pPr marL="3256280" indent="0">
              <a:buNone/>
              <a:defRPr sz="1050"/>
            </a:lvl7pPr>
            <a:lvl8pPr marL="3799205" indent="0">
              <a:buNone/>
              <a:defRPr sz="1050"/>
            </a:lvl8pPr>
            <a:lvl9pPr marL="4342130" indent="0">
              <a:buNone/>
              <a:defRPr sz="1050"/>
            </a:lvl9pPr>
          </a:lstStyle>
          <a:p>
            <a:pPr lvl="0"/>
            <a:r>
              <a:rPr lang="en-US"/>
              <a:t>Click to edit Master text styles</a:t>
            </a:r>
            <a:endParaRPr lang="en-US"/>
          </a:p>
        </p:txBody>
      </p:sp>
      <p:sp>
        <p:nvSpPr>
          <p:cNvPr id="5" name="Date Placeholder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altLang="en-US"/>
            </a:fld>
            <a:endParaRPr lang="en-US" altLang="en-US">
              <a:latin typeface="Times New Roman" panose="02020603050405020304" pitchFamily="18" charset="0"/>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en-US"/>
            </a:fld>
            <a:endParaRPr lang="en-US" altLang="en-US">
              <a:latin typeface="Times New Roman" panose="02020603050405020304" pitchFamily="18" charset="0"/>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en-US"/>
            </a:fld>
            <a:endParaRPr lang="en-US" altLang="en-US">
              <a:latin typeface="Times New Roman" panose="02020603050405020304" pitchFamily="18"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B972CA42-D89C-3144-99E2-8E118DF1EF02}"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altLang="en-US">
                <a:latin typeface="Times New Roman" panose="02020603050405020304" pitchFamily="18" charset="0"/>
              </a:rPr>
            </a:fld>
            <a:endParaRPr lang="en-US" altLang="en-US">
              <a:latin typeface="Times New Roman" panose="02020603050405020304" pitchFamily="18"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B972CA42-D89C-3144-99E2-8E118DF1EF02}"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8" name="Footer Placeholder 7"/>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p>
            <a:pPr lvl="0" eaLnBrk="1" hangingPunct="1">
              <a:buNone/>
            </a:pPr>
            <a:fld id="{9A0DB2DC-4C9A-4742-B13C-FB6460FD3503}" type="slidenum">
              <a:rPr lang="en-US" altLang="en-US">
                <a:latin typeface="Times New Roman" panose="02020603050405020304" pitchFamily="18" charset="0"/>
              </a:rPr>
            </a:fld>
            <a:endParaRPr lang="en-US" altLang="en-US">
              <a:latin typeface="Times New Roman" panose="02020603050405020304" pitchFamily="18"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B972CA42-D89C-3144-99E2-8E118DF1EF02}"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4" name="Footer Placeholder 3"/>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p>
            <a:pPr lvl="0" eaLnBrk="1" hangingPunct="1">
              <a:buNone/>
            </a:pPr>
            <a:fld id="{9A0DB2DC-4C9A-4742-B13C-FB6460FD3503}" type="slidenum">
              <a:rPr lang="en-US" altLang="en-US">
                <a:latin typeface="Times New Roman" panose="02020603050405020304" pitchFamily="18" charset="0"/>
              </a:rPr>
            </a:fld>
            <a:endParaRPr lang="en-US" altLang="en-US">
              <a:latin typeface="Times New Roman" panose="02020603050405020304"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B972CA42-D89C-3144-99E2-8E118DF1EF02}"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3" name="Footer Placeholder 2"/>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p>
            <a:pPr lvl="0" eaLnBrk="1" hangingPunct="1">
              <a:buNone/>
            </a:pPr>
            <a:fld id="{9A0DB2DC-4C9A-4742-B13C-FB6460FD3503}" type="slidenum">
              <a:rPr lang="en-US" altLang="en-US">
                <a:latin typeface="Times New Roman" panose="02020603050405020304" pitchFamily="18" charset="0"/>
              </a:rPr>
            </a:fld>
            <a:endParaRPr lang="en-US" altLang="en-US">
              <a:latin typeface="Times New Roman" panose="02020603050405020304" pitchFamily="18"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B972CA42-D89C-3144-99E2-8E118DF1EF02}"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altLang="en-US">
                <a:latin typeface="Times New Roman" panose="02020603050405020304" pitchFamily="18" charset="0"/>
              </a:rPr>
            </a:fld>
            <a:endParaRPr lang="en-US" altLang="en-US">
              <a:latin typeface="Times New Roman" panose="02020603050405020304" pitchFamily="18"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B972CA42-D89C-3144-99E2-8E118DF1EF02}"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altLang="en-US">
                <a:latin typeface="Times New Roman" panose="02020603050405020304" pitchFamily="18" charset="0"/>
              </a:rPr>
            </a:fld>
            <a:endParaRPr lang="en-US" altLang="en-US">
              <a:latin typeface="Times New Roman" panose="02020603050405020304"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3" Type="http://schemas.openxmlformats.org/officeDocument/2006/relationships/theme" Target="../theme/theme3.xml"/><Relationship Id="rId12" Type="http://schemas.openxmlformats.org/officeDocument/2006/relationships/image" Target="../media/image1.jpeg"/><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Title Placeholder 1"/>
          <p:cNvSpPr>
            <a:spLocks noGrp="1"/>
          </p:cNvSpPr>
          <p:nvPr>
            <p:ph type="title"/>
          </p:nvPr>
        </p:nvSpPr>
        <p:spPr>
          <a:xfrm>
            <a:off x="838200" y="365125"/>
            <a:ext cx="10515600" cy="1325563"/>
          </a:xfrm>
          <a:prstGeom prst="rect">
            <a:avLst/>
          </a:prstGeom>
          <a:noFill/>
          <a:ln w="9525">
            <a:noFill/>
          </a:ln>
        </p:spPr>
        <p:txBody>
          <a:bodyPr anchor="ctr" anchorCtr="0"/>
          <a:p>
            <a:pPr lvl="0"/>
            <a:r>
              <a:rPr lang="en-US" altLang="en-US"/>
              <a:t>Click to edit Master title style</a:t>
            </a:r>
            <a:endParaRPr lang="en-US" altLang="en-US"/>
          </a:p>
        </p:txBody>
      </p:sp>
      <p:sp>
        <p:nvSpPr>
          <p:cNvPr id="1027" name="Text Placeholder 2"/>
          <p:cNvSpPr>
            <a:spLocks noGrp="1"/>
          </p:cNvSpPr>
          <p:nvPr>
            <p:ph type="body" idx="1"/>
          </p:nvPr>
        </p:nvSpPr>
        <p:spPr>
          <a:xfrm>
            <a:off x="838200" y="1825625"/>
            <a:ext cx="10515600" cy="4351338"/>
          </a:xfrm>
          <a:prstGeom prst="rect">
            <a:avLst/>
          </a:prstGeom>
          <a:noFill/>
          <a:ln w="9525">
            <a:noFill/>
          </a:ln>
        </p:spPr>
        <p:txBody>
          <a:bodyPr/>
          <a:p>
            <a:pPr lvl="0"/>
            <a:r>
              <a:rPr lang="en-US" altLang="en-US"/>
              <a:t>Click to edit Master text styles</a:t>
            </a:r>
            <a:endParaRPr lang="en-US" altLang="en-US"/>
          </a:p>
          <a:p>
            <a:pPr lvl="1"/>
            <a:r>
              <a:rPr lang="en-US" altLang="en-US"/>
              <a:t>Second level</a:t>
            </a:r>
            <a:endParaRPr lang="en-US" altLang="en-US"/>
          </a:p>
          <a:p>
            <a:pPr lvl="2"/>
            <a:r>
              <a:rPr lang="en-US" altLang="en-US"/>
              <a:t>Third level</a:t>
            </a:r>
            <a:endParaRPr lang="en-US" altLang="en-US"/>
          </a:p>
          <a:p>
            <a:pPr lvl="3"/>
            <a:r>
              <a:rPr lang="en-US" altLang="en-US"/>
              <a:t>Fourth level</a:t>
            </a:r>
            <a:endParaRPr lang="en-US" altLang="en-US"/>
          </a:p>
          <a:p>
            <a:pPr lvl="4"/>
            <a:r>
              <a:rPr lang="en-US" altLang="en-US"/>
              <a:t>Fifth level</a:t>
            </a:r>
            <a:endParaRPr lang="en-US" alt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marL="0" marR="0" lvl="0" indent="0" algn="l" defTabSz="457200" rtl="0" eaLnBrk="1" fontAlgn="auto" latinLnBrk="0" hangingPunct="1">
              <a:lnSpc>
                <a:spcPct val="100000"/>
              </a:lnSpc>
              <a:spcBef>
                <a:spcPts val="0"/>
              </a:spcBef>
              <a:spcAft>
                <a:spcPts val="0"/>
              </a:spcAft>
              <a:buClrTx/>
              <a:buSzTx/>
              <a:buFontTx/>
              <a:buNone/>
              <a:defRPr/>
            </a:pPr>
            <a:fld id="{B972CA42-D89C-3144-99E2-8E118DF1EF02}"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lstStyle>
            <a:lvl1pPr algn="r">
              <a:defRPr sz="1200">
                <a:solidFill>
                  <a:srgbClr val="898989"/>
                </a:solidFill>
              </a:defRPr>
            </a:lvl1pPr>
          </a:lstStyle>
          <a:p>
            <a:pPr lvl="0" eaLnBrk="1" hangingPunct="1">
              <a:buNone/>
            </a:pPr>
            <a:fld id="{9A0DB2DC-4C9A-4742-B13C-FB6460FD3503}" type="slidenum">
              <a:rPr lang="en-US" altLang="en-US">
                <a:latin typeface="Times New Roman" panose="02020603050405020304" pitchFamily="18" charset="0"/>
              </a:rPr>
            </a:fld>
            <a:endParaRPr lang="en-US" altLang="en-US">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Times New Roman" panose="02020603050405020304" pitchFamily="18" charset="0"/>
        </a:defRPr>
      </a:lvl2pPr>
      <a:lvl3pPr algn="l" rtl="0" eaLnBrk="0" fontAlgn="base" hangingPunct="0">
        <a:lnSpc>
          <a:spcPct val="90000"/>
        </a:lnSpc>
        <a:spcBef>
          <a:spcPct val="0"/>
        </a:spcBef>
        <a:spcAft>
          <a:spcPct val="0"/>
        </a:spcAft>
        <a:defRPr sz="4400">
          <a:solidFill>
            <a:schemeClr val="tx1"/>
          </a:solidFill>
          <a:latin typeface="Times New Roman" panose="02020603050405020304" pitchFamily="18" charset="0"/>
        </a:defRPr>
      </a:lvl3pPr>
      <a:lvl4pPr algn="l" rtl="0" eaLnBrk="0" fontAlgn="base" hangingPunct="0">
        <a:lnSpc>
          <a:spcPct val="90000"/>
        </a:lnSpc>
        <a:spcBef>
          <a:spcPct val="0"/>
        </a:spcBef>
        <a:spcAft>
          <a:spcPct val="0"/>
        </a:spcAft>
        <a:defRPr sz="4400">
          <a:solidFill>
            <a:schemeClr val="tx1"/>
          </a:solidFill>
          <a:latin typeface="Times New Roman" panose="02020603050405020304" pitchFamily="18" charset="0"/>
        </a:defRPr>
      </a:lvl4pPr>
      <a:lvl5pPr algn="l" rtl="0" eaLnBrk="0" fontAlgn="base" hangingPunct="0">
        <a:lnSpc>
          <a:spcPct val="90000"/>
        </a:lnSpc>
        <a:spcBef>
          <a:spcPct val="0"/>
        </a:spcBef>
        <a:spcAft>
          <a:spcPct val="0"/>
        </a:spcAft>
        <a:defRPr sz="4400">
          <a:solidFill>
            <a:schemeClr val="tx1"/>
          </a:solidFill>
          <a:latin typeface="Times New Roman" panose="02020603050405020304" pitchFamily="18" charset="0"/>
        </a:defRPr>
      </a:lvl5pPr>
      <a:lvl6pPr marL="457200" algn="l" rtl="0" fontAlgn="base">
        <a:lnSpc>
          <a:spcPct val="90000"/>
        </a:lnSpc>
        <a:spcBef>
          <a:spcPct val="0"/>
        </a:spcBef>
        <a:spcAft>
          <a:spcPct val="0"/>
        </a:spcAft>
        <a:defRPr sz="4400">
          <a:solidFill>
            <a:schemeClr val="tx1"/>
          </a:solidFill>
          <a:latin typeface="Times New Roman" panose="02020603050405020304" pitchFamily="18" charset="0"/>
        </a:defRPr>
      </a:lvl6pPr>
      <a:lvl7pPr marL="914400" algn="l" rtl="0" fontAlgn="base">
        <a:lnSpc>
          <a:spcPct val="90000"/>
        </a:lnSpc>
        <a:spcBef>
          <a:spcPct val="0"/>
        </a:spcBef>
        <a:spcAft>
          <a:spcPct val="0"/>
        </a:spcAft>
        <a:defRPr sz="4400">
          <a:solidFill>
            <a:schemeClr val="tx1"/>
          </a:solidFill>
          <a:latin typeface="Times New Roman" panose="02020603050405020304" pitchFamily="18" charset="0"/>
        </a:defRPr>
      </a:lvl7pPr>
      <a:lvl8pPr marL="1371600" algn="l" rtl="0" fontAlgn="base">
        <a:lnSpc>
          <a:spcPct val="90000"/>
        </a:lnSpc>
        <a:spcBef>
          <a:spcPct val="0"/>
        </a:spcBef>
        <a:spcAft>
          <a:spcPct val="0"/>
        </a:spcAft>
        <a:defRPr sz="4400">
          <a:solidFill>
            <a:schemeClr val="tx1"/>
          </a:solidFill>
          <a:latin typeface="Times New Roman" panose="02020603050405020304" pitchFamily="18" charset="0"/>
        </a:defRPr>
      </a:lvl8pPr>
      <a:lvl9pPr marL="1828800" algn="l" rtl="0" fontAlgn="base">
        <a:lnSpc>
          <a:spcPct val="90000"/>
        </a:lnSpc>
        <a:spcBef>
          <a:spcPct val="0"/>
        </a:spcBef>
        <a:spcAft>
          <a:spcPct val="0"/>
        </a:spcAft>
        <a:defRPr sz="4400">
          <a:solidFill>
            <a:schemeClr val="tx1"/>
          </a:solidFill>
          <a:latin typeface="Times New Roman" panose="02020603050405020304" pitchFamily="18"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
        <p:nvSpPr>
          <p:cNvPr id="13314" name="Title Placeholder 1"/>
          <p:cNvSpPr>
            <a:spLocks noGrp="1"/>
          </p:cNvSpPr>
          <p:nvPr>
            <p:ph type="title"/>
          </p:nvPr>
        </p:nvSpPr>
        <p:spPr>
          <a:xfrm>
            <a:off x="838200" y="365125"/>
            <a:ext cx="10515600" cy="1325563"/>
          </a:xfrm>
          <a:prstGeom prst="rect">
            <a:avLst/>
          </a:prstGeom>
          <a:noFill/>
          <a:ln w="9525">
            <a:noFill/>
          </a:ln>
        </p:spPr>
        <p:txBody>
          <a:bodyPr anchor="ctr" anchorCtr="0"/>
          <a:p>
            <a:pPr lvl="0"/>
            <a:r>
              <a:rPr lang="en-US" altLang="en-US"/>
              <a:t>Click to edit Master title style</a:t>
            </a:r>
            <a:endParaRPr lang="en-US" altLang="en-US"/>
          </a:p>
        </p:txBody>
      </p:sp>
      <p:sp>
        <p:nvSpPr>
          <p:cNvPr id="13315" name="Text Placeholder 2"/>
          <p:cNvSpPr>
            <a:spLocks noGrp="1"/>
          </p:cNvSpPr>
          <p:nvPr>
            <p:ph type="body" idx="1"/>
          </p:nvPr>
        </p:nvSpPr>
        <p:spPr>
          <a:xfrm>
            <a:off x="838200" y="1825625"/>
            <a:ext cx="10515600" cy="4351338"/>
          </a:xfrm>
          <a:prstGeom prst="rect">
            <a:avLst/>
          </a:prstGeom>
          <a:noFill/>
          <a:ln w="9525">
            <a:noFill/>
          </a:ln>
        </p:spPr>
        <p:txBody>
          <a:bodyPr/>
          <a:p>
            <a:pPr lvl="0"/>
            <a:r>
              <a:rPr lang="en-US" altLang="en-US"/>
              <a:t>Click to edit Master text styles</a:t>
            </a:r>
            <a:endParaRPr lang="en-US" altLang="en-US"/>
          </a:p>
          <a:p>
            <a:pPr lvl="1"/>
            <a:r>
              <a:rPr lang="en-US" altLang="en-US"/>
              <a:t>Second level</a:t>
            </a:r>
            <a:endParaRPr lang="en-US" altLang="en-US"/>
          </a:p>
          <a:p>
            <a:pPr lvl="2"/>
            <a:r>
              <a:rPr lang="en-US" altLang="en-US"/>
              <a:t>Third level</a:t>
            </a:r>
            <a:endParaRPr lang="en-US" altLang="en-US"/>
          </a:p>
          <a:p>
            <a:pPr lvl="3"/>
            <a:r>
              <a:rPr lang="en-US" altLang="en-US"/>
              <a:t>Fourth level</a:t>
            </a:r>
            <a:endParaRPr lang="en-US" altLang="en-US"/>
          </a:p>
          <a:p>
            <a:pPr lvl="4"/>
            <a:r>
              <a:rPr lang="en-US" altLang="en-US"/>
              <a:t>Fifth level</a:t>
            </a:r>
            <a:endParaRPr lang="en-US" alt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marL="0" marR="0" lvl="0" indent="0" algn="l" defTabSz="457200" rtl="0" eaLnBrk="1" fontAlgn="auto" latinLnBrk="0" hangingPunct="1">
              <a:lnSpc>
                <a:spcPct val="100000"/>
              </a:lnSpc>
              <a:spcBef>
                <a:spcPts val="0"/>
              </a:spcBef>
              <a:spcAft>
                <a:spcPts val="0"/>
              </a:spcAft>
              <a:buClrTx/>
              <a:buSzTx/>
              <a:buFontTx/>
              <a:buNone/>
              <a:defRPr/>
            </a:pPr>
            <a:fld id="{338B2C48-BC30-0D4A-83AC-183E87B94329}"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lstStyle>
            <a:lvl1pPr algn="r">
              <a:defRPr sz="1200">
                <a:solidFill>
                  <a:srgbClr val="898989"/>
                </a:solidFill>
                <a:latin typeface="Calibri" panose="020F0502020204030204" charset="0"/>
              </a:defRPr>
            </a:lvl1pPr>
          </a:lstStyle>
          <a:p>
            <a:pPr lvl="0" eaLnBrk="1" hangingPunct="1">
              <a:buNone/>
            </a:pPr>
            <a:fld id="{9A0DB2DC-4C9A-4742-B13C-FB6460FD3503}" type="slidenum">
              <a:rPr lang="en-US" altLang="en-US"/>
            </a:fld>
            <a:endParaRPr lang="en-US" altLang="en-US">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25602" name="Rectangle 2"/>
          <p:cNvSpPr>
            <a:spLocks noGrp="1"/>
          </p:cNvSpPr>
          <p:nvPr>
            <p:ph type="title"/>
          </p:nvPr>
        </p:nvSpPr>
        <p:spPr>
          <a:xfrm>
            <a:off x="609600" y="274638"/>
            <a:ext cx="10972800" cy="1143000"/>
          </a:xfrm>
          <a:prstGeom prst="rect">
            <a:avLst/>
          </a:prstGeom>
          <a:noFill/>
          <a:ln w="9525">
            <a:noFill/>
          </a:ln>
        </p:spPr>
        <p:txBody>
          <a:bodyPr lIns="144731" tIns="72366" rIns="144731" bIns="72366" anchor="ctr" anchorCtr="0"/>
          <a:p>
            <a:pPr lvl="0"/>
            <a:r>
              <a:rPr lang="en-US" altLang="en-US"/>
              <a:t>Click to edit Master title style</a:t>
            </a:r>
            <a:endParaRPr lang="en-US" altLang="en-US"/>
          </a:p>
        </p:txBody>
      </p:sp>
      <p:sp>
        <p:nvSpPr>
          <p:cNvPr id="25603" name="Rectangle 3"/>
          <p:cNvSpPr>
            <a:spLocks noGrp="1"/>
          </p:cNvSpPr>
          <p:nvPr>
            <p:ph type="body" idx="1"/>
          </p:nvPr>
        </p:nvSpPr>
        <p:spPr>
          <a:xfrm>
            <a:off x="609600" y="1600200"/>
            <a:ext cx="10972800" cy="4525963"/>
          </a:xfrm>
          <a:prstGeom prst="rect">
            <a:avLst/>
          </a:prstGeom>
          <a:noFill/>
          <a:ln w="9525">
            <a:noFill/>
          </a:ln>
        </p:spPr>
        <p:txBody>
          <a:bodyPr lIns="144731" tIns="72366" rIns="144731" bIns="72366"/>
          <a:p>
            <a:pPr lvl="0"/>
            <a:r>
              <a:rPr lang="en-US" altLang="en-US"/>
              <a:t>Click to edit Master text styles</a:t>
            </a:r>
            <a:endParaRPr lang="en-US" altLang="en-US"/>
          </a:p>
          <a:p>
            <a:pPr lvl="1"/>
            <a:r>
              <a:rPr lang="en-US" altLang="en-US"/>
              <a:t>Second level</a:t>
            </a:r>
            <a:endParaRPr lang="en-US" altLang="en-US"/>
          </a:p>
          <a:p>
            <a:pPr lvl="2"/>
            <a:r>
              <a:rPr lang="en-US" altLang="en-US"/>
              <a:t>Third level</a:t>
            </a:r>
            <a:endParaRPr lang="en-US" altLang="en-US"/>
          </a:p>
          <a:p>
            <a:pPr lvl="3"/>
            <a:r>
              <a:rPr lang="en-US" altLang="en-US"/>
              <a:t>Fourth level</a:t>
            </a:r>
            <a:endParaRPr lang="en-US" altLang="en-US"/>
          </a:p>
          <a:p>
            <a:pPr lvl="4"/>
            <a:r>
              <a:rPr lang="en-US" altLang="en-US"/>
              <a:t>Fifth level</a:t>
            </a:r>
            <a:endParaRPr lang="en-US" altLang="en-US"/>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p:spPr>
        <p:txBody>
          <a:bodyPr vert="horz" wrap="square" lIns="144731" tIns="72366" rIns="144731" bIns="72366" numCol="1" anchor="t" anchorCtr="0" compatLnSpc="1"/>
          <a:lstStyle>
            <a:lvl1pPr eaLnBrk="1" fontAlgn="auto" hangingPunct="1">
              <a:spcBef>
                <a:spcPts val="0"/>
              </a:spcBef>
              <a:spcAft>
                <a:spcPts val="0"/>
              </a:spcAft>
              <a:defRPr sz="1650" b="0">
                <a:latin typeface="Arial" panose="020B0604020202020204" pitchFamily="34" charset="0"/>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p:spPr>
        <p:txBody>
          <a:bodyPr vert="horz" wrap="square" lIns="144731" tIns="72366" rIns="144731" bIns="72366" numCol="1" anchor="t" anchorCtr="0" compatLnSpc="1"/>
          <a:lstStyle>
            <a:lvl1pPr algn="ctr" eaLnBrk="1" fontAlgn="auto" hangingPunct="1">
              <a:spcBef>
                <a:spcPts val="0"/>
              </a:spcBef>
              <a:spcAft>
                <a:spcPts val="0"/>
              </a:spcAft>
              <a:defRPr sz="1650" b="0">
                <a:latin typeface="Arial" panose="020B0604020202020204" pitchFamily="34" charset="0"/>
              </a:defRPr>
            </a:lvl1p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p:spPr>
        <p:txBody>
          <a:bodyPr vert="horz" wrap="square" lIns="144731" tIns="72366" rIns="144731" bIns="72366" numCol="1" anchor="t" anchorCtr="0" compatLnSpc="1"/>
          <a:lstStyle>
            <a:lvl1pPr algn="r">
              <a:defRPr sz="1600">
                <a:latin typeface="Arial" panose="020B0604020202020204" pitchFamily="34" charset="0"/>
              </a:defRPr>
            </a:lvl1pPr>
          </a:lstStyle>
          <a:p>
            <a:pPr lvl="0" eaLnBrk="1" hangingPunct="1">
              <a:buNone/>
            </a:pPr>
            <a:fld id="{9A0DB2DC-4C9A-4742-B13C-FB6460FD3503}" type="slidenum">
              <a:rPr lang="en-US" altLang="en-US"/>
            </a:fld>
            <a:endParaRPr lang="en-US" altLang="en-US">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rtl="0" eaLnBrk="0" fontAlgn="base" hangingPunct="0">
        <a:spcBef>
          <a:spcPct val="0"/>
        </a:spcBef>
        <a:spcAft>
          <a:spcPct val="0"/>
        </a:spcAft>
        <a:defRPr sz="5200">
          <a:solidFill>
            <a:schemeClr val="tx2"/>
          </a:solidFill>
          <a:latin typeface="+mj-lt"/>
          <a:ea typeface="+mj-ea"/>
          <a:cs typeface="+mj-cs"/>
        </a:defRPr>
      </a:lvl1pPr>
      <a:lvl2pPr algn="ctr" rtl="0" eaLnBrk="0" fontAlgn="base" hangingPunct="0">
        <a:spcBef>
          <a:spcPct val="0"/>
        </a:spcBef>
        <a:spcAft>
          <a:spcPct val="0"/>
        </a:spcAft>
        <a:defRPr sz="5200">
          <a:solidFill>
            <a:schemeClr val="tx2"/>
          </a:solidFill>
          <a:latin typeface="Arial" panose="020B0604020202020204" pitchFamily="34" charset="0"/>
        </a:defRPr>
      </a:lvl2pPr>
      <a:lvl3pPr algn="ctr" rtl="0" eaLnBrk="0" fontAlgn="base" hangingPunct="0">
        <a:spcBef>
          <a:spcPct val="0"/>
        </a:spcBef>
        <a:spcAft>
          <a:spcPct val="0"/>
        </a:spcAft>
        <a:defRPr sz="5200">
          <a:solidFill>
            <a:schemeClr val="tx2"/>
          </a:solidFill>
          <a:latin typeface="Arial" panose="020B0604020202020204" pitchFamily="34" charset="0"/>
        </a:defRPr>
      </a:lvl3pPr>
      <a:lvl4pPr algn="ctr" rtl="0" eaLnBrk="0" fontAlgn="base" hangingPunct="0">
        <a:spcBef>
          <a:spcPct val="0"/>
        </a:spcBef>
        <a:spcAft>
          <a:spcPct val="0"/>
        </a:spcAft>
        <a:defRPr sz="5200">
          <a:solidFill>
            <a:schemeClr val="tx2"/>
          </a:solidFill>
          <a:latin typeface="Arial" panose="020B0604020202020204" pitchFamily="34" charset="0"/>
        </a:defRPr>
      </a:lvl4pPr>
      <a:lvl5pPr algn="ctr" rtl="0" eaLnBrk="0" fontAlgn="base" hangingPunct="0">
        <a:spcBef>
          <a:spcPct val="0"/>
        </a:spcBef>
        <a:spcAft>
          <a:spcPct val="0"/>
        </a:spcAft>
        <a:defRPr sz="5200">
          <a:solidFill>
            <a:schemeClr val="tx2"/>
          </a:solidFill>
          <a:latin typeface="Arial" panose="020B0604020202020204" pitchFamily="34" charset="0"/>
        </a:defRPr>
      </a:lvl5pPr>
      <a:lvl6pPr marL="542925" algn="ctr" rtl="0" fontAlgn="base">
        <a:spcBef>
          <a:spcPct val="0"/>
        </a:spcBef>
        <a:spcAft>
          <a:spcPct val="0"/>
        </a:spcAft>
        <a:defRPr sz="5250">
          <a:solidFill>
            <a:schemeClr val="tx2"/>
          </a:solidFill>
          <a:latin typeface="Arial" panose="020B0604020202020204" pitchFamily="34" charset="0"/>
        </a:defRPr>
      </a:lvl6pPr>
      <a:lvl7pPr marL="1085215" algn="ctr" rtl="0" fontAlgn="base">
        <a:spcBef>
          <a:spcPct val="0"/>
        </a:spcBef>
        <a:spcAft>
          <a:spcPct val="0"/>
        </a:spcAft>
        <a:defRPr sz="5250">
          <a:solidFill>
            <a:schemeClr val="tx2"/>
          </a:solidFill>
          <a:latin typeface="Arial" panose="020B0604020202020204" pitchFamily="34" charset="0"/>
        </a:defRPr>
      </a:lvl7pPr>
      <a:lvl8pPr marL="1628140" algn="ctr" rtl="0" fontAlgn="base">
        <a:spcBef>
          <a:spcPct val="0"/>
        </a:spcBef>
        <a:spcAft>
          <a:spcPct val="0"/>
        </a:spcAft>
        <a:defRPr sz="5250">
          <a:solidFill>
            <a:schemeClr val="tx2"/>
          </a:solidFill>
          <a:latin typeface="Arial" panose="020B0604020202020204" pitchFamily="34" charset="0"/>
        </a:defRPr>
      </a:lvl8pPr>
      <a:lvl9pPr marL="2171065" algn="ctr" rtl="0" fontAlgn="base">
        <a:spcBef>
          <a:spcPct val="0"/>
        </a:spcBef>
        <a:spcAft>
          <a:spcPct val="0"/>
        </a:spcAft>
        <a:defRPr sz="5250">
          <a:solidFill>
            <a:schemeClr val="tx2"/>
          </a:solidFill>
          <a:latin typeface="Arial" panose="020B0604020202020204" pitchFamily="34" charset="0"/>
        </a:defRPr>
      </a:lvl9pPr>
    </p:titleStyle>
    <p:bodyStyle>
      <a:lvl1pPr marL="405130" indent="-405130" algn="l" rtl="0" eaLnBrk="0" fontAlgn="base" hangingPunct="0">
        <a:spcBef>
          <a:spcPct val="20000"/>
        </a:spcBef>
        <a:spcAft>
          <a:spcPct val="0"/>
        </a:spcAft>
        <a:buChar char="•"/>
        <a:defRPr sz="3800">
          <a:solidFill>
            <a:schemeClr val="tx1"/>
          </a:solidFill>
          <a:latin typeface="+mn-lt"/>
          <a:ea typeface="+mn-ea"/>
          <a:cs typeface="+mn-cs"/>
        </a:defRPr>
      </a:lvl1pPr>
      <a:lvl2pPr marL="881380" indent="-338455" algn="l" rtl="0" eaLnBrk="0" fontAlgn="base" hangingPunct="0">
        <a:spcBef>
          <a:spcPct val="20000"/>
        </a:spcBef>
        <a:spcAft>
          <a:spcPct val="0"/>
        </a:spcAft>
        <a:buChar char="–"/>
        <a:defRPr sz="3300">
          <a:solidFill>
            <a:schemeClr val="tx1"/>
          </a:solidFill>
          <a:latin typeface="+mn-lt"/>
        </a:defRPr>
      </a:lvl2pPr>
      <a:lvl3pPr marL="1355725" indent="-269875" algn="l" rtl="0" eaLnBrk="0" fontAlgn="base" hangingPunct="0">
        <a:spcBef>
          <a:spcPct val="20000"/>
        </a:spcBef>
        <a:spcAft>
          <a:spcPct val="0"/>
        </a:spcAft>
        <a:buChar char="•"/>
        <a:defRPr sz="2800">
          <a:solidFill>
            <a:schemeClr val="tx1"/>
          </a:solidFill>
          <a:latin typeface="+mn-lt"/>
        </a:defRPr>
      </a:lvl3pPr>
      <a:lvl4pPr marL="1898650" indent="-269875" algn="l" rtl="0" eaLnBrk="0" fontAlgn="base" hangingPunct="0">
        <a:spcBef>
          <a:spcPct val="20000"/>
        </a:spcBef>
        <a:spcAft>
          <a:spcPct val="0"/>
        </a:spcAft>
        <a:buChar char="–"/>
        <a:defRPr sz="2400">
          <a:solidFill>
            <a:schemeClr val="tx1"/>
          </a:solidFill>
          <a:latin typeface="+mn-lt"/>
        </a:defRPr>
      </a:lvl4pPr>
      <a:lvl5pPr marL="2441575" indent="-269875" algn="l" rtl="0" eaLnBrk="0" fontAlgn="base" hangingPunct="0">
        <a:spcBef>
          <a:spcPct val="20000"/>
        </a:spcBef>
        <a:spcAft>
          <a:spcPct val="0"/>
        </a:spcAft>
        <a:buChar char="»"/>
        <a:defRPr sz="2400">
          <a:solidFill>
            <a:schemeClr val="tx1"/>
          </a:solidFill>
          <a:latin typeface="+mn-lt"/>
        </a:defRPr>
      </a:lvl5pPr>
      <a:lvl6pPr marL="2985135" indent="-271145" algn="l" rtl="0" fontAlgn="base">
        <a:spcBef>
          <a:spcPct val="20000"/>
        </a:spcBef>
        <a:spcAft>
          <a:spcPct val="0"/>
        </a:spcAft>
        <a:buChar char="»"/>
        <a:defRPr sz="2400">
          <a:solidFill>
            <a:schemeClr val="tx1"/>
          </a:solidFill>
          <a:latin typeface="+mn-lt"/>
        </a:defRPr>
      </a:lvl6pPr>
      <a:lvl7pPr marL="3528060" indent="-271145" algn="l" rtl="0" fontAlgn="base">
        <a:spcBef>
          <a:spcPct val="20000"/>
        </a:spcBef>
        <a:spcAft>
          <a:spcPct val="0"/>
        </a:spcAft>
        <a:buChar char="»"/>
        <a:defRPr sz="2400">
          <a:solidFill>
            <a:schemeClr val="tx1"/>
          </a:solidFill>
          <a:latin typeface="+mn-lt"/>
        </a:defRPr>
      </a:lvl7pPr>
      <a:lvl8pPr marL="4070350" indent="-271145" algn="l" rtl="0" fontAlgn="base">
        <a:spcBef>
          <a:spcPct val="20000"/>
        </a:spcBef>
        <a:spcAft>
          <a:spcPct val="0"/>
        </a:spcAft>
        <a:buChar char="»"/>
        <a:defRPr sz="2400">
          <a:solidFill>
            <a:schemeClr val="tx1"/>
          </a:solidFill>
          <a:latin typeface="+mn-lt"/>
        </a:defRPr>
      </a:lvl8pPr>
      <a:lvl9pPr marL="4613275" indent="-271145" algn="l" rtl="0" fontAlgn="base">
        <a:spcBef>
          <a:spcPct val="20000"/>
        </a:spcBef>
        <a:spcAft>
          <a:spcPct val="0"/>
        </a:spcAft>
        <a:buChar char="»"/>
        <a:defRPr sz="2400">
          <a:solidFill>
            <a:schemeClr val="tx1"/>
          </a:solidFill>
          <a:latin typeface="+mn-lt"/>
        </a:defRPr>
      </a:lvl9pPr>
    </p:bodyStyle>
    <p:otherStyle>
      <a:defPPr>
        <a:defRPr lang="en-US"/>
      </a:defPPr>
      <a:lvl1pPr marL="0" algn="l" defTabSz="1085215" rtl="0" eaLnBrk="1" latinLnBrk="0" hangingPunct="1">
        <a:defRPr sz="2100" kern="1200">
          <a:solidFill>
            <a:schemeClr val="tx1"/>
          </a:solidFill>
          <a:latin typeface="+mn-lt"/>
          <a:ea typeface="+mn-ea"/>
          <a:cs typeface="+mn-cs"/>
        </a:defRPr>
      </a:lvl1pPr>
      <a:lvl2pPr marL="542925" algn="l" defTabSz="1085215" rtl="0" eaLnBrk="1" latinLnBrk="0" hangingPunct="1">
        <a:defRPr sz="2100" kern="1200">
          <a:solidFill>
            <a:schemeClr val="tx1"/>
          </a:solidFill>
          <a:latin typeface="+mn-lt"/>
          <a:ea typeface="+mn-ea"/>
          <a:cs typeface="+mn-cs"/>
        </a:defRPr>
      </a:lvl2pPr>
      <a:lvl3pPr marL="1085215" algn="l" defTabSz="1085215" rtl="0" eaLnBrk="1" latinLnBrk="0" hangingPunct="1">
        <a:defRPr sz="2100" kern="1200">
          <a:solidFill>
            <a:schemeClr val="tx1"/>
          </a:solidFill>
          <a:latin typeface="+mn-lt"/>
          <a:ea typeface="+mn-ea"/>
          <a:cs typeface="+mn-cs"/>
        </a:defRPr>
      </a:lvl3pPr>
      <a:lvl4pPr marL="1628140" algn="l" defTabSz="1085215" rtl="0" eaLnBrk="1" latinLnBrk="0" hangingPunct="1">
        <a:defRPr sz="2100" kern="1200">
          <a:solidFill>
            <a:schemeClr val="tx1"/>
          </a:solidFill>
          <a:latin typeface="+mn-lt"/>
          <a:ea typeface="+mn-ea"/>
          <a:cs typeface="+mn-cs"/>
        </a:defRPr>
      </a:lvl4pPr>
      <a:lvl5pPr marL="2171065" algn="l" defTabSz="1085215" rtl="0" eaLnBrk="1" latinLnBrk="0" hangingPunct="1">
        <a:defRPr sz="2100" kern="1200">
          <a:solidFill>
            <a:schemeClr val="tx1"/>
          </a:solidFill>
          <a:latin typeface="+mn-lt"/>
          <a:ea typeface="+mn-ea"/>
          <a:cs typeface="+mn-cs"/>
        </a:defRPr>
      </a:lvl5pPr>
      <a:lvl6pPr marL="2713990" algn="l" defTabSz="1085215" rtl="0" eaLnBrk="1" latinLnBrk="0" hangingPunct="1">
        <a:defRPr sz="2100" kern="1200">
          <a:solidFill>
            <a:schemeClr val="tx1"/>
          </a:solidFill>
          <a:latin typeface="+mn-lt"/>
          <a:ea typeface="+mn-ea"/>
          <a:cs typeface="+mn-cs"/>
        </a:defRPr>
      </a:lvl6pPr>
      <a:lvl7pPr marL="3256280" algn="l" defTabSz="1085215" rtl="0" eaLnBrk="1" latinLnBrk="0" hangingPunct="1">
        <a:defRPr sz="2100" kern="1200">
          <a:solidFill>
            <a:schemeClr val="tx1"/>
          </a:solidFill>
          <a:latin typeface="+mn-lt"/>
          <a:ea typeface="+mn-ea"/>
          <a:cs typeface="+mn-cs"/>
        </a:defRPr>
      </a:lvl7pPr>
      <a:lvl8pPr marL="3799205" algn="l" defTabSz="1085215" rtl="0" eaLnBrk="1" latinLnBrk="0" hangingPunct="1">
        <a:defRPr sz="2100" kern="1200">
          <a:solidFill>
            <a:schemeClr val="tx1"/>
          </a:solidFill>
          <a:latin typeface="+mn-lt"/>
          <a:ea typeface="+mn-ea"/>
          <a:cs typeface="+mn-cs"/>
        </a:defRPr>
      </a:lvl8pPr>
      <a:lvl9pPr marL="4342130" algn="l" defTabSz="1085215"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wmf"/><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4.xml"/><Relationship Id="rId1" Type="http://schemas.openxmlformats.org/officeDocument/2006/relationships/image" Target="../media/image6.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4.xml"/><Relationship Id="rId1" Type="http://schemas.openxmlformats.org/officeDocument/2006/relationships/image" Target="../media/image4.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4.xml"/><Relationship Id="rId1" Type="http://schemas.openxmlformats.org/officeDocument/2006/relationships/image" Target="../media/image7.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4.xml"/><Relationship Id="rId1" Type="http://schemas.openxmlformats.org/officeDocument/2006/relationships/image" Target="../media/image7.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4.xml"/><Relationship Id="rId1"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wmf"/><Relationship Id="rId1"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4.xml"/><Relationship Id="rId1"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4.xml"/><Relationship Id="rId1" Type="http://schemas.openxmlformats.org/officeDocument/2006/relationships/image" Target="../media/image5.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3" name="Title 1"/>
          <p:cNvSpPr>
            <a:spLocks noGrp="1"/>
          </p:cNvSpPr>
          <p:nvPr>
            <p:ph type="title"/>
          </p:nvPr>
        </p:nvSpPr>
        <p:spPr/>
        <p:txBody>
          <a:bodyPr vert="horz" wrap="square" lIns="91440" tIns="45720" rIns="91440" bIns="45720" anchor="ctr" anchorCtr="0"/>
          <a:p>
            <a:pPr eaLnBrk="1" hangingPunct="1"/>
            <a:endParaRPr lang="en-US" altLang="en-US"/>
          </a:p>
        </p:txBody>
      </p:sp>
      <p:sp>
        <p:nvSpPr>
          <p:cNvPr id="38914" name="Content Placeholder 2"/>
          <p:cNvSpPr>
            <a:spLocks noGrp="1"/>
          </p:cNvSpPr>
          <p:nvPr>
            <p:ph idx="1"/>
          </p:nvPr>
        </p:nvSpPr>
        <p:spPr/>
        <p:txBody>
          <a:bodyPr vert="horz" wrap="square" lIns="91440" tIns="45720" rIns="91440" bIns="45720" anchor="t" anchorCtr="0"/>
          <a:p>
            <a:pPr eaLnBrk="1" hangingPunct="1"/>
            <a:endParaRPr lang="en-US" altLang="en-US"/>
          </a:p>
        </p:txBody>
      </p:sp>
      <p:pic>
        <p:nvPicPr>
          <p:cNvPr id="38915" name="Picture 2" descr="Hình ảnh Powerpoint - - Tổng hợp hình ảnh dành cho Powerpoint đẹp nhất"/>
          <p:cNvPicPr>
            <a:picLocks noChangeAspect="1"/>
          </p:cNvPicPr>
          <p:nvPr/>
        </p:nvPicPr>
        <p:blipFill>
          <a:blip r:embed="rId1"/>
          <a:stretch>
            <a:fillRect/>
          </a:stretch>
        </p:blipFill>
        <p:spPr>
          <a:xfrm>
            <a:off x="-127000" y="-274320"/>
            <a:ext cx="12755563" cy="7143750"/>
          </a:xfrm>
          <a:prstGeom prst="rect">
            <a:avLst/>
          </a:prstGeom>
          <a:noFill/>
          <a:ln w="9525">
            <a:noFill/>
          </a:ln>
        </p:spPr>
      </p:pic>
      <p:sp>
        <p:nvSpPr>
          <p:cNvPr id="38916" name="TextBox 4"/>
          <p:cNvSpPr txBox="1"/>
          <p:nvPr/>
        </p:nvSpPr>
        <p:spPr>
          <a:xfrm>
            <a:off x="47625" y="84138"/>
            <a:ext cx="11811000" cy="103187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defTabSz="457200" eaLnBrk="1" hangingPunct="1">
              <a:lnSpc>
                <a:spcPct val="200000"/>
              </a:lnSpc>
              <a:spcBef>
                <a:spcPct val="0"/>
              </a:spcBef>
              <a:buFontTx/>
              <a:buNone/>
            </a:pPr>
            <a:endParaRPr lang="en-US" altLang="en-US" sz="3600" b="1">
              <a:solidFill>
                <a:srgbClr val="FF0000"/>
              </a:solidFill>
              <a:ea typeface="Times New Roman" panose="02020603050405020304" pitchFamily="18" charset="0"/>
            </a:endParaRPr>
          </a:p>
        </p:txBody>
      </p:sp>
      <p:sp>
        <p:nvSpPr>
          <p:cNvPr id="10" name="TextBox 9"/>
          <p:cNvSpPr txBox="1"/>
          <p:nvPr/>
        </p:nvSpPr>
        <p:spPr>
          <a:xfrm>
            <a:off x="2150745" y="2995613"/>
            <a:ext cx="8201025" cy="64516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defTabSz="457200" eaLnBrk="1" hangingPunct="1">
              <a:lnSpc>
                <a:spcPct val="100000"/>
              </a:lnSpc>
              <a:spcBef>
                <a:spcPct val="0"/>
              </a:spcBef>
              <a:buFontTx/>
              <a:buNone/>
            </a:pPr>
            <a:r>
              <a:rPr lang="en-US" altLang="en-US" sz="3600" b="1">
                <a:solidFill>
                  <a:srgbClr val="6600CC"/>
                </a:solidFill>
                <a:cs typeface="Times New Roman" panose="02020603050405020304" pitchFamily="18" charset="0"/>
              </a:rPr>
              <a:t> Giáo viên: Trịnh Thị Nàng Hương</a:t>
            </a:r>
            <a:endParaRPr lang="en-US" altLang="en-US" sz="3600" b="1">
              <a:solidFill>
                <a:srgbClr val="6600CC"/>
              </a:solidFill>
              <a:ea typeface="Times New Roman" panose="02020603050405020304" pitchFamily="18" charset="0"/>
            </a:endParaRPr>
          </a:p>
        </p:txBody>
      </p:sp>
      <p:sp>
        <p:nvSpPr>
          <p:cNvPr id="7" name="Rectangle 6"/>
          <p:cNvSpPr/>
          <p:nvPr/>
        </p:nvSpPr>
        <p:spPr>
          <a:xfrm>
            <a:off x="2796208" y="883069"/>
            <a:ext cx="6599583" cy="1322070"/>
          </a:xfrm>
          <a:prstGeom prst="rect">
            <a:avLst/>
          </a:prstGeom>
          <a:noFill/>
        </p:spPr>
        <p:txBody>
          <a:bodyPr>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vi-VN" sz="8000" b="1" i="0" u="none" strike="noStrike" kern="1200" cap="none" spc="0" normalizeH="0" baseline="0" noProof="0" dirty="0">
                <a:ln w="22225">
                  <a:solidFill>
                    <a:schemeClr val="accent2"/>
                  </a:solidFill>
                  <a:prstDash val="solid"/>
                </a:ln>
                <a:solidFill>
                  <a:srgbClr val="C00000"/>
                </a:solidFill>
                <a:effectLst/>
                <a:uLnTx/>
                <a:uFillTx/>
                <a:latin typeface="+mn-lt"/>
                <a:ea typeface="+mn-ea"/>
                <a:cs typeface="+mn-cs"/>
              </a:rPr>
              <a:t>LỊCH SỬ</a:t>
            </a:r>
            <a:r>
              <a:rPr kumimoji="0" lang="en-US" sz="8000" b="1" i="0" u="none" strike="noStrike" kern="1200" cap="none" spc="0" normalizeH="0" baseline="0" noProof="0" dirty="0">
                <a:ln w="22225">
                  <a:solidFill>
                    <a:schemeClr val="accent2"/>
                  </a:solidFill>
                  <a:prstDash val="solid"/>
                </a:ln>
                <a:solidFill>
                  <a:srgbClr val="C00000"/>
                </a:solidFill>
                <a:effectLst/>
                <a:uLnTx/>
                <a:uFillTx/>
                <a:latin typeface="+mn-lt"/>
                <a:ea typeface="+mn-ea"/>
                <a:cs typeface="+mn-cs"/>
              </a:rPr>
              <a:t> 6</a:t>
            </a:r>
            <a:endParaRPr kumimoji="0" lang="en-US" sz="8000" b="1" i="0" u="none" strike="noStrike" kern="1200" cap="none" spc="0" normalizeH="0" baseline="0" noProof="0" dirty="0">
              <a:ln w="22225">
                <a:solidFill>
                  <a:schemeClr val="accent2"/>
                </a:solidFill>
                <a:prstDash val="solid"/>
              </a:ln>
              <a:solidFill>
                <a:srgbClr val="C00000"/>
              </a:solidFill>
              <a:effectLst/>
              <a:uLnTx/>
              <a:uFillTx/>
              <a:latin typeface="+mn-lt"/>
              <a:ea typeface="+mn-ea"/>
              <a:cs typeface="+mn-cs"/>
            </a:endParaRPr>
          </a:p>
        </p:txBody>
      </p:sp>
      <p:pic>
        <p:nvPicPr>
          <p:cNvPr id="38919" name="Picture 5" descr="POINSET2"/>
          <p:cNvPicPr>
            <a:picLocks noChangeAspect="1"/>
          </p:cNvPicPr>
          <p:nvPr/>
        </p:nvPicPr>
        <p:blipFill>
          <a:blip r:embed="rId2"/>
          <a:stretch>
            <a:fillRect/>
          </a:stretch>
        </p:blipFill>
        <p:spPr>
          <a:xfrm rot="5400000" flipV="1">
            <a:off x="166688" y="-514350"/>
            <a:ext cx="2262187" cy="2851150"/>
          </a:xfrm>
          <a:prstGeom prst="rect">
            <a:avLst/>
          </a:prstGeom>
          <a:noFill/>
          <a:ln w="9525">
            <a:noFill/>
          </a:ln>
        </p:spPr>
      </p:pic>
      <p:pic>
        <p:nvPicPr>
          <p:cNvPr id="38920" name="Picture 5" descr="POINSET2"/>
          <p:cNvPicPr>
            <a:picLocks noChangeAspect="1"/>
          </p:cNvPicPr>
          <p:nvPr/>
        </p:nvPicPr>
        <p:blipFill>
          <a:blip r:embed="rId2"/>
          <a:stretch>
            <a:fillRect/>
          </a:stretch>
        </p:blipFill>
        <p:spPr>
          <a:xfrm rot="5400000">
            <a:off x="10183813" y="-417512"/>
            <a:ext cx="2262187" cy="2625725"/>
          </a:xfrm>
          <a:prstGeom prst="rect">
            <a:avLst/>
          </a:prstGeom>
          <a:noFill/>
          <a:ln w="9525">
            <a:noFill/>
          </a:ln>
        </p:spPr>
      </p:pic>
      <p:pic>
        <p:nvPicPr>
          <p:cNvPr id="38921" name="Picture 5" descr="POINSET2"/>
          <p:cNvPicPr>
            <a:picLocks noChangeAspect="1"/>
          </p:cNvPicPr>
          <p:nvPr/>
        </p:nvPicPr>
        <p:blipFill>
          <a:blip r:embed="rId2"/>
          <a:stretch>
            <a:fillRect/>
          </a:stretch>
        </p:blipFill>
        <p:spPr>
          <a:xfrm rot="-5400000">
            <a:off x="53975" y="4413250"/>
            <a:ext cx="2262188" cy="2625725"/>
          </a:xfrm>
          <a:prstGeom prst="rect">
            <a:avLst/>
          </a:prstGeom>
          <a:noFill/>
          <a:ln w="9525">
            <a:noFill/>
          </a:ln>
        </p:spPr>
      </p:pic>
      <p:pic>
        <p:nvPicPr>
          <p:cNvPr id="38922" name="Picture 5" descr="POINSET2"/>
          <p:cNvPicPr>
            <a:picLocks noChangeAspect="1"/>
          </p:cNvPicPr>
          <p:nvPr/>
        </p:nvPicPr>
        <p:blipFill>
          <a:blip r:embed="rId2"/>
          <a:stretch>
            <a:fillRect/>
          </a:stretch>
        </p:blipFill>
        <p:spPr>
          <a:xfrm rot="-5400000" flipV="1">
            <a:off x="10072688" y="4418013"/>
            <a:ext cx="2260600" cy="2849562"/>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5297" name="Rectangle 3"/>
          <p:cNvSpPr/>
          <p:nvPr/>
        </p:nvSpPr>
        <p:spPr>
          <a:xfrm>
            <a:off x="375920" y="208915"/>
            <a:ext cx="5414010" cy="6291580"/>
          </a:xfrm>
          <a:prstGeom prst="rect">
            <a:avLst/>
          </a:prstGeom>
          <a:noFill/>
          <a:ln w="9525">
            <a:noFill/>
          </a:ln>
        </p:spPr>
        <p:txBody>
          <a:bodyPr>
            <a:noAutofit/>
          </a:bodyPr>
          <a:p>
            <a:pPr algn="just">
              <a:lnSpc>
                <a:spcPct val="150000"/>
              </a:lnSpc>
            </a:pPr>
            <a:r>
              <a:rPr lang="en-US" altLang="x-none" sz="2400" b="1">
                <a:solidFill>
                  <a:srgbClr val="00B050"/>
                </a:solidFill>
                <a:latin typeface="Times New Roman" panose="02020603050405020304" pitchFamily="18" charset="0"/>
                <a:ea typeface="Times New Roman" panose="02020603050405020304" pitchFamily="18" charset="0"/>
              </a:rPr>
              <a:t>quan sát Hình 2.2 cách tính thời gian bằng đồng hồ mặt trời của người xưa: Người ta dùng một cái mâm tròn,</a:t>
            </a:r>
            <a:endParaRPr lang="en-US" altLang="x-none" sz="2400" b="1">
              <a:solidFill>
                <a:srgbClr val="00B050"/>
              </a:solidFill>
              <a:latin typeface="Times New Roman" panose="02020603050405020304" pitchFamily="18" charset="0"/>
              <a:ea typeface="Times New Roman" panose="02020603050405020304" pitchFamily="18" charset="0"/>
            </a:endParaRPr>
          </a:p>
          <a:p>
            <a:pPr algn="just">
              <a:lnSpc>
                <a:spcPct val="150000"/>
              </a:lnSpc>
            </a:pPr>
            <a:r>
              <a:rPr lang="en-US" altLang="x-none" sz="2400" b="1">
                <a:solidFill>
                  <a:srgbClr val="00B050"/>
                </a:solidFill>
                <a:latin typeface="Times New Roman" panose="02020603050405020304" pitchFamily="18" charset="0"/>
                <a:ea typeface="Times New Roman" panose="02020603050405020304" pitchFamily="18" charset="0"/>
              </a:rPr>
              <a:t> trên có kẻ nhiều đường tròn đồng tâm, dùng một cái que gỗ cắm ở giữa mâm rồi để ra ngoài ánh nắng mặt trời.</a:t>
            </a:r>
            <a:endParaRPr lang="en-US" altLang="x-none" sz="2400" b="1">
              <a:solidFill>
                <a:srgbClr val="00B050"/>
              </a:solidFill>
              <a:latin typeface="Times New Roman" panose="02020603050405020304" pitchFamily="18" charset="0"/>
              <a:ea typeface="Times New Roman" panose="02020603050405020304" pitchFamily="18" charset="0"/>
            </a:endParaRPr>
          </a:p>
          <a:p>
            <a:pPr algn="just">
              <a:lnSpc>
                <a:spcPct val="150000"/>
              </a:lnSpc>
            </a:pPr>
            <a:r>
              <a:rPr lang="en-US" altLang="x-none" sz="2400" b="1">
                <a:solidFill>
                  <a:srgbClr val="00B050"/>
                </a:solidFill>
                <a:latin typeface="Times New Roman" panose="02020603050405020304" pitchFamily="18" charset="0"/>
                <a:ea typeface="Times New Roman" panose="02020603050405020304" pitchFamily="18" charset="0"/>
              </a:rPr>
              <a:t> Bóng của cái que chỉ đến vạch vòng tròn nào đó là chỉ mấy giờ trong ngày.</a:t>
            </a:r>
            <a:endParaRPr lang="en-US" altLang="x-none" sz="2400" b="1">
              <a:solidFill>
                <a:srgbClr val="00B050"/>
              </a:solidFill>
              <a:latin typeface="Times New Roman" panose="02020603050405020304" pitchFamily="18" charset="0"/>
              <a:ea typeface="Times New Roman" panose="02020603050405020304" pitchFamily="18" charset="0"/>
            </a:endParaRPr>
          </a:p>
        </p:txBody>
      </p:sp>
      <p:pic>
        <p:nvPicPr>
          <p:cNvPr id="3" name="Picture 2" descr="z5830082780162_8f878cdbe9792baff8e87785c8279ed6"/>
          <p:cNvPicPr>
            <a:picLocks noChangeAspect="1"/>
          </p:cNvPicPr>
          <p:nvPr/>
        </p:nvPicPr>
        <p:blipFill>
          <a:blip r:embed="rId1"/>
          <a:stretch>
            <a:fillRect/>
          </a:stretch>
        </p:blipFill>
        <p:spPr>
          <a:xfrm rot="16200000">
            <a:off x="6828155" y="-138430"/>
            <a:ext cx="5466080" cy="6493510"/>
          </a:xfrm>
          <a:prstGeom prst="rect">
            <a:avLst/>
          </a:prstGeom>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345" name="Rectangle 3"/>
          <p:cNvSpPr/>
          <p:nvPr/>
        </p:nvSpPr>
        <p:spPr>
          <a:xfrm>
            <a:off x="2149475" y="0"/>
            <a:ext cx="7893050" cy="1014730"/>
          </a:xfrm>
          <a:prstGeom prst="rect">
            <a:avLst/>
          </a:prstGeom>
          <a:noFill/>
          <a:ln w="9525">
            <a:noFill/>
          </a:ln>
        </p:spPr>
        <p:txBody>
          <a:bodyPr>
            <a:spAutoFit/>
          </a:bodyPr>
          <a:p>
            <a:pPr algn="ctr">
              <a:lnSpc>
                <a:spcPct val="150000"/>
              </a:lnSpc>
            </a:pPr>
            <a:r>
              <a:rPr lang="en-US" altLang="x-none" sz="4000" b="1">
                <a:solidFill>
                  <a:srgbClr val="0432FF"/>
                </a:solidFill>
                <a:latin typeface="Times New Roman" panose="02020603050405020304" pitchFamily="18" charset="0"/>
                <a:cs typeface="Times New Roman" panose="02020603050405020304" pitchFamily="18" charset="0"/>
              </a:rPr>
              <a:t> </a:t>
            </a:r>
            <a:r>
              <a:rPr lang="en-US" altLang="x-none" sz="4000" b="1">
                <a:solidFill>
                  <a:schemeClr val="tx1"/>
                </a:solidFill>
                <a:latin typeface="Times New Roman" panose="02020603050405020304" pitchFamily="18" charset="0"/>
                <a:cs typeface="Times New Roman" panose="02020603050405020304" pitchFamily="18" charset="0"/>
              </a:rPr>
              <a:t>2: Cách tính thời gian</a:t>
            </a:r>
            <a:r>
              <a:rPr lang="en-US" altLang="x-none" sz="4000" b="1">
                <a:solidFill>
                  <a:schemeClr val="tx1"/>
                </a:solidFill>
                <a:latin typeface="Times New Roman" panose="02020603050405020304" pitchFamily="18" charset="0"/>
              </a:rPr>
              <a:t> </a:t>
            </a:r>
            <a:endParaRPr lang="en-US" altLang="x-none" sz="4000" b="1">
              <a:solidFill>
                <a:schemeClr val="tx1"/>
              </a:solidFill>
              <a:latin typeface="Times New Roman" panose="02020603050405020304" pitchFamily="18" charset="0"/>
              <a:ea typeface="Times New Roman" panose="02020603050405020304" pitchFamily="18" charset="0"/>
            </a:endParaRPr>
          </a:p>
        </p:txBody>
      </p:sp>
      <p:sp>
        <p:nvSpPr>
          <p:cNvPr id="3" name="TextBox 2"/>
          <p:cNvSpPr txBox="1"/>
          <p:nvPr/>
        </p:nvSpPr>
        <p:spPr>
          <a:xfrm>
            <a:off x="329565" y="1014730"/>
            <a:ext cx="5280660" cy="4771390"/>
          </a:xfrm>
          <a:prstGeom prst="rect">
            <a:avLst/>
          </a:prstGeom>
          <a:noFill/>
          <a:ln w="9525">
            <a:noFill/>
          </a:ln>
        </p:spPr>
        <p:txBody>
          <a:bodyPr wrap="square">
            <a:noAutofit/>
          </a:bodyPr>
          <a:p>
            <a:pPr algn="just">
              <a:lnSpc>
                <a:spcPct val="150000"/>
              </a:lnSpc>
            </a:pPr>
            <a:r>
              <a:rPr lang="en-US" altLang="x-none" sz="2400" b="1">
                <a:solidFill>
                  <a:srgbClr val="00B050"/>
                </a:solidFill>
                <a:latin typeface="Times New Roman" panose="02020603050405020304" pitchFamily="18" charset="0"/>
              </a:rPr>
              <a:t> Lịch chính thức của thế giới hiện nay dựa theo cách tính thời gian của dương lịch, gọi là công lịch.</a:t>
            </a:r>
            <a:endParaRPr lang="en-US" altLang="x-none" sz="2400" b="1">
              <a:solidFill>
                <a:srgbClr val="00B050"/>
              </a:solidFill>
              <a:latin typeface="Times New Roman" panose="02020603050405020304" pitchFamily="18" charset="0"/>
            </a:endParaRPr>
          </a:p>
          <a:p>
            <a:pPr algn="just">
              <a:lnSpc>
                <a:spcPct val="150000"/>
              </a:lnSpc>
            </a:pPr>
            <a:r>
              <a:rPr lang="en-US" altLang="x-none" sz="2400" b="1">
                <a:solidFill>
                  <a:srgbClr val="00B050"/>
                </a:solidFill>
                <a:latin typeface="Times New Roman" panose="02020603050405020304" pitchFamily="18" charset="0"/>
              </a:rPr>
              <a:t>+ Hiện nay, ở Việt Nam, Công lịch được dùng chính thức trong văn bản của nhà nước, tuy nhiên, âm lịch vẫn được sử dụng rộng rãi trong nhân dân.</a:t>
            </a:r>
            <a:endParaRPr lang="en-US" altLang="x-none" sz="2400" b="1">
              <a:solidFill>
                <a:srgbClr val="00B050"/>
              </a:solidFill>
              <a:latin typeface="Times New Roman" panose="02020603050405020304" pitchFamily="18" charset="0"/>
            </a:endParaRPr>
          </a:p>
        </p:txBody>
      </p:sp>
      <p:pic>
        <p:nvPicPr>
          <p:cNvPr id="2" name="Picture 1" descr="lich"/>
          <p:cNvPicPr>
            <a:picLocks noChangeAspect="1"/>
          </p:cNvPicPr>
          <p:nvPr/>
        </p:nvPicPr>
        <p:blipFill>
          <a:blip r:embed="rId1"/>
          <a:stretch>
            <a:fillRect/>
          </a:stretch>
        </p:blipFill>
        <p:spPr>
          <a:xfrm>
            <a:off x="6752590" y="1014730"/>
            <a:ext cx="5143500" cy="5624195"/>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393" name="Rectangle 3"/>
          <p:cNvSpPr/>
          <p:nvPr/>
        </p:nvSpPr>
        <p:spPr>
          <a:xfrm>
            <a:off x="298133" y="-57785"/>
            <a:ext cx="10925175" cy="2306955"/>
          </a:xfrm>
          <a:prstGeom prst="rect">
            <a:avLst/>
          </a:prstGeom>
          <a:noFill/>
          <a:ln w="9525">
            <a:noFill/>
          </a:ln>
        </p:spPr>
        <p:txBody>
          <a:bodyPr>
            <a:spAutoFit/>
          </a:bodyPr>
          <a:p>
            <a:pPr algn="ctr">
              <a:lnSpc>
                <a:spcPct val="150000"/>
              </a:lnSpc>
            </a:pPr>
            <a:r>
              <a:rPr lang="en-US" altLang="x-none" sz="3200" b="1">
                <a:solidFill>
                  <a:srgbClr val="0432FF"/>
                </a:solidFill>
                <a:latin typeface="Times New Roman" panose="02020603050405020304" pitchFamily="18" charset="0"/>
                <a:cs typeface="Times New Roman" panose="02020603050405020304" pitchFamily="18" charset="0"/>
              </a:rPr>
              <a:t>+ Vì sao trên thế giới cần một thứ lịch chung?</a:t>
            </a:r>
            <a:endParaRPr lang="en-US" altLang="x-none" sz="3200" b="1">
              <a:solidFill>
                <a:srgbClr val="0432FF"/>
              </a:solidFill>
              <a:latin typeface="Times New Roman" panose="02020603050405020304" pitchFamily="18" charset="0"/>
              <a:cs typeface="Times New Roman" panose="02020603050405020304" pitchFamily="18" charset="0"/>
            </a:endParaRPr>
          </a:p>
          <a:p>
            <a:pPr algn="ctr">
              <a:lnSpc>
                <a:spcPct val="150000"/>
              </a:lnSpc>
            </a:pPr>
            <a:r>
              <a:rPr lang="en-US" altLang="x-none" sz="3200" b="1">
                <a:solidFill>
                  <a:srgbClr val="0432FF"/>
                </a:solidFill>
                <a:latin typeface="Times New Roman" panose="02020603050405020304" pitchFamily="18" charset="0"/>
                <a:cs typeface="Times New Roman" panose="02020603050405020304" pitchFamily="18" charset="0"/>
              </a:rPr>
              <a:t>+ Người Việt Nam hiện nay đón Tết Nguyên đán</a:t>
            </a:r>
            <a:endParaRPr lang="en-US" altLang="x-none" sz="3200" b="1">
              <a:solidFill>
                <a:srgbClr val="0432FF"/>
              </a:solidFill>
              <a:latin typeface="Times New Roman" panose="02020603050405020304" pitchFamily="18" charset="0"/>
              <a:cs typeface="Times New Roman" panose="02020603050405020304" pitchFamily="18" charset="0"/>
            </a:endParaRPr>
          </a:p>
          <a:p>
            <a:pPr algn="ctr">
              <a:lnSpc>
                <a:spcPct val="150000"/>
              </a:lnSpc>
            </a:pPr>
            <a:r>
              <a:rPr lang="en-US" altLang="x-none" sz="3200" b="1">
                <a:solidFill>
                  <a:srgbClr val="0432FF"/>
                </a:solidFill>
                <a:latin typeface="Times New Roman" panose="02020603050405020304" pitchFamily="18" charset="0"/>
                <a:cs typeface="Times New Roman" panose="02020603050405020304" pitchFamily="18" charset="0"/>
              </a:rPr>
              <a:t> theo loại  lịch nào? </a:t>
            </a:r>
            <a:endParaRPr lang="en-US" altLang="en-US" sz="3200" b="1">
              <a:solidFill>
                <a:srgbClr val="0432FF"/>
              </a:solidFill>
              <a:latin typeface="Times New Roman" panose="02020603050405020304" pitchFamily="18" charset="0"/>
              <a:ea typeface="Times New Roman" panose="02020603050405020304" pitchFamily="18" charset="0"/>
            </a:endParaRPr>
          </a:p>
        </p:txBody>
      </p:sp>
      <p:sp>
        <p:nvSpPr>
          <p:cNvPr id="3" name="TextBox 2"/>
          <p:cNvSpPr txBox="1"/>
          <p:nvPr/>
        </p:nvSpPr>
        <p:spPr>
          <a:xfrm>
            <a:off x="788988" y="2460625"/>
            <a:ext cx="10658475" cy="922020"/>
          </a:xfrm>
          <a:prstGeom prst="rect">
            <a:avLst/>
          </a:prstGeom>
          <a:noFill/>
          <a:ln w="9525">
            <a:noFill/>
          </a:ln>
        </p:spPr>
        <p:txBody>
          <a:bodyPr>
            <a:spAutoFit/>
          </a:bodyPr>
          <a:p>
            <a:pPr algn="just">
              <a:lnSpc>
                <a:spcPct val="150000"/>
              </a:lnSpc>
            </a:pPr>
            <a:endParaRPr lang="en-US" altLang="x-none" sz="3600" b="1">
              <a:solidFill>
                <a:srgbClr val="00B050"/>
              </a:solidFill>
              <a:latin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41" name="Rectangle 3"/>
          <p:cNvSpPr/>
          <p:nvPr/>
        </p:nvSpPr>
        <p:spPr>
          <a:xfrm>
            <a:off x="248285" y="602933"/>
            <a:ext cx="9061450" cy="2676525"/>
          </a:xfrm>
          <a:prstGeom prst="rect">
            <a:avLst/>
          </a:prstGeom>
          <a:noFill/>
          <a:ln w="9525">
            <a:noFill/>
          </a:ln>
        </p:spPr>
        <p:txBody>
          <a:bodyPr>
            <a:spAutoFit/>
          </a:bodyPr>
          <a:p>
            <a:pPr algn="just">
              <a:lnSpc>
                <a:spcPct val="150000"/>
              </a:lnSpc>
              <a:buNone/>
            </a:pPr>
            <a:r>
              <a:rPr lang="en-US" altLang="x-none" sz="2800" b="1">
                <a:solidFill>
                  <a:srgbClr val="020BBE"/>
                </a:solidFill>
                <a:latin typeface="Times New Roman" panose="02020603050405020304" pitchFamily="18" charset="0"/>
                <a:cs typeface="Times New Roman" panose="02020603050405020304" pitchFamily="18" charset="0"/>
              </a:rPr>
              <a:t>-Thảo luận theo cặp </a:t>
            </a:r>
            <a:endParaRPr lang="en-US" altLang="x-none" sz="2800" b="1">
              <a:solidFill>
                <a:srgbClr val="020BBE"/>
              </a:solidFill>
              <a:latin typeface="Times New Roman" panose="02020603050405020304" pitchFamily="18" charset="0"/>
              <a:cs typeface="Times New Roman" panose="02020603050405020304" pitchFamily="18" charset="0"/>
            </a:endParaRPr>
          </a:p>
          <a:p>
            <a:pPr algn="just">
              <a:lnSpc>
                <a:spcPct val="150000"/>
              </a:lnSpc>
              <a:buNone/>
            </a:pPr>
            <a:r>
              <a:rPr lang="en-US" altLang="x-none" sz="2800" b="1">
                <a:solidFill>
                  <a:srgbClr val="020BBE"/>
                </a:solidFill>
                <a:latin typeface="Times New Roman" panose="02020603050405020304" pitchFamily="18" charset="0"/>
                <a:cs typeface="Times New Roman" panose="02020603050405020304" pitchFamily="18" charset="0"/>
              </a:rPr>
              <a:t>quan sát Sơ đồ 2.4 SHS trang 16 và trả lời câu hỏi: Em hãy giải thích các khái niệm trước Công nguyên, Công nguyên, thập kỉ, thể kí, tiên niên kỉ?</a:t>
            </a:r>
            <a:endParaRPr lang="en-US" altLang="x-none" sz="2800" b="1">
              <a:solidFill>
                <a:srgbClr val="020BBE"/>
              </a:solidFill>
              <a:latin typeface="Times New Roman" panose="02020603050405020304" pitchFamily="18" charset="0"/>
              <a:cs typeface="Times New Roman" panose="02020603050405020304" pitchFamily="18" charset="0"/>
            </a:endParaRPr>
          </a:p>
        </p:txBody>
      </p:sp>
      <p:pic>
        <p:nvPicPr>
          <p:cNvPr id="18" name="Picture 18" descr="C:\Users\HP\OneDrive\Desktop\Screenshot_38.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a:xfrm>
            <a:off x="1376680" y="3754755"/>
            <a:ext cx="7004685" cy="1132205"/>
          </a:xfrm>
          <a:prstGeom prst="rect">
            <a:avLst/>
          </a:prstGeom>
          <a:noFill/>
          <a:ln>
            <a:noFill/>
          </a:ln>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196215" y="99060"/>
            <a:ext cx="9287510" cy="5631180"/>
          </a:xfrm>
          <a:prstGeom prst="rect">
            <a:avLst/>
          </a:prstGeom>
          <a:noFill/>
        </p:spPr>
        <p:txBody>
          <a:bodyPr wrap="square" rtlCol="0">
            <a:spAutoFit/>
          </a:bodyPr>
          <a:p>
            <a:r>
              <a:rPr lang="en-US" sz="3600"/>
              <a:t>2. Cách tính thời gian</a:t>
            </a:r>
            <a:endParaRPr lang="en-US" sz="3600"/>
          </a:p>
          <a:p>
            <a:r>
              <a:rPr lang="en-US" sz="3600"/>
              <a:t>+ Công lịch lấy năm 1 là năm làm năm đầu tiên của Công nguyên. </a:t>
            </a:r>
            <a:endParaRPr lang="en-US" sz="3600"/>
          </a:p>
          <a:p>
            <a:r>
              <a:rPr lang="en-US" sz="3600"/>
              <a:t>	Trước năm đó là trước Công nguyên (Năm 179 TCN, năm 111 TCN)</a:t>
            </a:r>
            <a:endParaRPr lang="en-US" sz="3600"/>
          </a:p>
          <a:p>
            <a:r>
              <a:rPr lang="en-US" sz="3600"/>
              <a:t>	Sau năm đó là Công nguyên (Năm 544 CN, năm 938 CN).</a:t>
            </a:r>
            <a:endParaRPr lang="en-US" sz="3600"/>
          </a:p>
          <a:p>
            <a:r>
              <a:rPr lang="en-US" sz="3600"/>
              <a:t>1 thập kỉ = 10 năm. </a:t>
            </a:r>
            <a:endParaRPr lang="en-US" sz="3600"/>
          </a:p>
          <a:p>
            <a:r>
              <a:rPr lang="en-US" sz="3600"/>
              <a:t>1 thế kỉ = 100 năm </a:t>
            </a:r>
            <a:endParaRPr lang="en-US" sz="3600"/>
          </a:p>
          <a:p>
            <a:r>
              <a:rPr lang="en-US" sz="3600"/>
              <a:t>1 thiên niên kỉ = 1000 năm</a:t>
            </a:r>
            <a:endParaRPr lang="en-US" sz="360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Rectangle 2"/>
          <p:cNvSpPr/>
          <p:nvPr/>
        </p:nvSpPr>
        <p:spPr>
          <a:xfrm>
            <a:off x="98425" y="801688"/>
            <a:ext cx="5311775" cy="645160"/>
          </a:xfrm>
          <a:prstGeom prst="rect">
            <a:avLst/>
          </a:prstGeom>
          <a:noFill/>
          <a:ln w="9525">
            <a:noFill/>
          </a:ln>
        </p:spPr>
        <p:txBody>
          <a:bodyPr>
            <a:spAutoFit/>
          </a:bodyPr>
          <a:p>
            <a:pPr algn="ctr"/>
            <a:r>
              <a:rPr lang="en-US" altLang="x-none" sz="3600" b="1">
                <a:solidFill>
                  <a:srgbClr val="00B050"/>
                </a:solidFill>
                <a:latin typeface="Times New Roman" panose="02020603050405020304" pitchFamily="18" charset="0"/>
              </a:rPr>
              <a:t>LUYỆN TẬP</a:t>
            </a:r>
            <a:endParaRPr lang="en-US" altLang="x-none" sz="3600" b="1">
              <a:solidFill>
                <a:srgbClr val="00B050"/>
              </a:solidFill>
              <a:latin typeface="Times New Roman" panose="02020603050405020304" pitchFamily="18" charset="0"/>
            </a:endParaRPr>
          </a:p>
        </p:txBody>
      </p:sp>
      <p:sp>
        <p:nvSpPr>
          <p:cNvPr id="65538" name="TextBox 5"/>
          <p:cNvSpPr txBox="1"/>
          <p:nvPr/>
        </p:nvSpPr>
        <p:spPr>
          <a:xfrm>
            <a:off x="648335" y="1757045"/>
            <a:ext cx="8869045" cy="4900930"/>
          </a:xfrm>
          <a:prstGeom prst="rect">
            <a:avLst/>
          </a:prstGeom>
          <a:noFill/>
          <a:ln w="9525">
            <a:noFill/>
          </a:ln>
        </p:spPr>
        <p:txBody>
          <a:bodyPr>
            <a:noAutofit/>
          </a:bodyPr>
          <a:p>
            <a:pPr algn="just">
              <a:lnSpc>
                <a:spcPct val="150000"/>
              </a:lnSpc>
              <a:buNone/>
            </a:pPr>
            <a:r>
              <a:rPr lang="en-US" altLang="x-none" sz="2800" b="1">
                <a:solidFill>
                  <a:srgbClr val="7030A0"/>
                </a:solidFill>
                <a:latin typeface="Times New Roman" panose="02020603050405020304" pitchFamily="18" charset="0"/>
                <a:cs typeface="Times New Roman" panose="02020603050405020304" pitchFamily="18" charset="0"/>
              </a:rPr>
              <a:t>Dựa vào Hình 2.4, em hãy xác định từ thời điểm xảy ra các sự kiện ghi trên sơ đồ đến hiện tại là bao nhiêu năm, bao nhiêu thập kỉ, bao nhiêu thế kỉ?.</a:t>
            </a:r>
            <a:endParaRPr lang="en-US" altLang="x-none" sz="2800" b="1">
              <a:solidFill>
                <a:srgbClr val="7030A0"/>
              </a:solidFill>
              <a:latin typeface="Times New Roman" panose="02020603050405020304" pitchFamily="18" charset="0"/>
              <a:ea typeface="Times New Roman" panose="02020603050405020304" pitchFamily="18" charset="0"/>
            </a:endParaRPr>
          </a:p>
        </p:txBody>
      </p:sp>
      <p:sp>
        <p:nvSpPr>
          <p:cNvPr id="65539" name="Rectangle 6"/>
          <p:cNvSpPr/>
          <p:nvPr/>
        </p:nvSpPr>
        <p:spPr>
          <a:xfrm>
            <a:off x="0" y="0"/>
            <a:ext cx="12192000" cy="0"/>
          </a:xfrm>
          <a:prstGeom prst="rect">
            <a:avLst/>
          </a:prstGeom>
          <a:noFill/>
          <a:ln w="9525">
            <a:noFill/>
          </a:ln>
        </p:spPr>
        <p:txBody>
          <a:bodyPr wrap="none" anchor="ctr" anchorCtr="0">
            <a:spAutoFit/>
          </a:bodyPr>
          <a:p>
            <a:endParaRPr lang="en-US" altLang="x-none">
              <a:latin typeface="Times New Roman" panose="02020603050405020304" pitchFamily="18" charset="0"/>
            </a:endParaRPr>
          </a:p>
        </p:txBody>
      </p:sp>
      <p:pic>
        <p:nvPicPr>
          <p:cNvPr id="18" name="Picture 18" descr="C:\Users\HP\OneDrive\Desktop\Screenshot_38.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a:xfrm>
            <a:off x="971550" y="4697095"/>
            <a:ext cx="7004685" cy="1103630"/>
          </a:xfrm>
          <a:prstGeom prst="rect">
            <a:avLst/>
          </a:prstGeom>
          <a:noFill/>
          <a:ln>
            <a:noFill/>
          </a:ln>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7587" name="Rectangle 6"/>
          <p:cNvSpPr/>
          <p:nvPr/>
        </p:nvSpPr>
        <p:spPr>
          <a:xfrm>
            <a:off x="0" y="0"/>
            <a:ext cx="12192000" cy="0"/>
          </a:xfrm>
          <a:prstGeom prst="rect">
            <a:avLst/>
          </a:prstGeom>
          <a:noFill/>
          <a:ln w="9525">
            <a:noFill/>
          </a:ln>
        </p:spPr>
        <p:txBody>
          <a:bodyPr wrap="none" anchor="ctr" anchorCtr="0">
            <a:spAutoFit/>
          </a:bodyPr>
          <a:p>
            <a:endParaRPr lang="en-US" altLang="x-none">
              <a:latin typeface="Times New Roman" panose="02020603050405020304" pitchFamily="18" charset="0"/>
            </a:endParaRPr>
          </a:p>
        </p:txBody>
      </p:sp>
      <p:sp>
        <p:nvSpPr>
          <p:cNvPr id="2" name="Text Box 1"/>
          <p:cNvSpPr txBox="1"/>
          <p:nvPr/>
        </p:nvSpPr>
        <p:spPr>
          <a:xfrm>
            <a:off x="413385" y="685165"/>
            <a:ext cx="8383905" cy="3533140"/>
          </a:xfrm>
          <a:prstGeom prst="rect">
            <a:avLst/>
          </a:prstGeom>
          <a:noFill/>
        </p:spPr>
        <p:txBody>
          <a:bodyPr wrap="square" rtlCol="0">
            <a:noAutofit/>
          </a:bodyPr>
          <a:p>
            <a:r>
              <a:rPr lang="en-US" sz="3200">
                <a:solidFill>
                  <a:srgbClr val="00B050"/>
                </a:solidFill>
              </a:rPr>
              <a:t>+ Tính từ năm 179 TCN đến năm 2024 là: 2.203 năm, 223 thập kỉ, 22 thế kỉ. </a:t>
            </a:r>
            <a:endParaRPr lang="en-US" sz="3200">
              <a:solidFill>
                <a:srgbClr val="00B050"/>
              </a:solidFill>
            </a:endParaRPr>
          </a:p>
          <a:p>
            <a:r>
              <a:rPr lang="en-US" sz="3200">
                <a:solidFill>
                  <a:srgbClr val="00B050"/>
                </a:solidFill>
              </a:rPr>
              <a:t>+ Tính từ năm 111 TCN đến năm 2021 là: 2.135 năm, hơn 213 thập kỉ, hơn 21 thế kỉ. </a:t>
            </a:r>
            <a:endParaRPr lang="en-US" sz="3200">
              <a:solidFill>
                <a:srgbClr val="00B050"/>
              </a:solidFill>
            </a:endParaRPr>
          </a:p>
          <a:p>
            <a:r>
              <a:rPr lang="en-US" sz="3200">
                <a:solidFill>
                  <a:srgbClr val="00B050"/>
                </a:solidFill>
              </a:rPr>
              <a:t>+ Tính từ năm 1 đến năm 2024 là: 2024 năm, hơn 202 thập kỉ, hơn 20 thế kỉ. </a:t>
            </a:r>
            <a:endParaRPr lang="en-US" sz="3200">
              <a:solidFill>
                <a:srgbClr val="00B050"/>
              </a:solidFill>
            </a:endParaRPr>
          </a:p>
          <a:p>
            <a:r>
              <a:rPr lang="en-US" sz="3200">
                <a:solidFill>
                  <a:srgbClr val="00B050"/>
                </a:solidFill>
              </a:rPr>
              <a:t>+ Tính từ năm 544 đến năm 2024 là: 1480 năm, hơn 148 thập kỉ, hơn 14 thế kỉ.</a:t>
            </a:r>
            <a:endParaRPr lang="en-US" sz="3200">
              <a:solidFill>
                <a:srgbClr val="00B050"/>
              </a:solidFill>
            </a:endParaRPr>
          </a:p>
          <a:p>
            <a:r>
              <a:rPr lang="en-US" sz="3200">
                <a:solidFill>
                  <a:srgbClr val="00B050"/>
                </a:solidFill>
              </a:rPr>
              <a:t>+ Tính từ năm 938 đến năm 2024 là: 1086 năm, hơn 108 thập kỉ, hơn 10 thế kỉ. </a:t>
            </a:r>
            <a:endParaRPr lang="en-US" sz="3200">
              <a:solidFill>
                <a:srgbClr val="00B050"/>
              </a:solidFill>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Rectangle 2"/>
          <p:cNvSpPr/>
          <p:nvPr/>
        </p:nvSpPr>
        <p:spPr>
          <a:xfrm>
            <a:off x="98425" y="801688"/>
            <a:ext cx="5311775" cy="706755"/>
          </a:xfrm>
          <a:prstGeom prst="rect">
            <a:avLst/>
          </a:prstGeom>
          <a:noFill/>
          <a:ln w="9525">
            <a:noFill/>
          </a:ln>
        </p:spPr>
        <p:txBody>
          <a:bodyPr>
            <a:spAutoFit/>
          </a:bodyPr>
          <a:p>
            <a:pPr algn="ctr"/>
            <a:r>
              <a:rPr lang="en-US" altLang="x-none" sz="4000" b="1">
                <a:solidFill>
                  <a:srgbClr val="00B050"/>
                </a:solidFill>
                <a:latin typeface="Times New Roman" panose="02020603050405020304" pitchFamily="18" charset="0"/>
              </a:rPr>
              <a:t>VẬN DỤNG</a:t>
            </a:r>
            <a:endParaRPr lang="en-US" altLang="x-none" sz="4000" b="1">
              <a:solidFill>
                <a:srgbClr val="00B050"/>
              </a:solidFill>
              <a:latin typeface="Times New Roman" panose="02020603050405020304" pitchFamily="18" charset="0"/>
            </a:endParaRPr>
          </a:p>
        </p:txBody>
      </p:sp>
      <p:sp>
        <p:nvSpPr>
          <p:cNvPr id="69635" name="Rectangle 6"/>
          <p:cNvSpPr/>
          <p:nvPr/>
        </p:nvSpPr>
        <p:spPr>
          <a:xfrm>
            <a:off x="0" y="0"/>
            <a:ext cx="12192000" cy="0"/>
          </a:xfrm>
          <a:prstGeom prst="rect">
            <a:avLst/>
          </a:prstGeom>
          <a:noFill/>
          <a:ln w="9525">
            <a:noFill/>
          </a:ln>
        </p:spPr>
        <p:txBody>
          <a:bodyPr wrap="none" anchor="ctr" anchorCtr="0">
            <a:spAutoFit/>
          </a:bodyPr>
          <a:p>
            <a:endParaRPr lang="en-US" altLang="x-none">
              <a:latin typeface="Times New Roman" panose="02020603050405020304" pitchFamily="18" charset="0"/>
            </a:endParaRPr>
          </a:p>
        </p:txBody>
      </p:sp>
      <p:sp>
        <p:nvSpPr>
          <p:cNvPr id="2" name="Text Box 1"/>
          <p:cNvSpPr txBox="1"/>
          <p:nvPr/>
        </p:nvSpPr>
        <p:spPr>
          <a:xfrm>
            <a:off x="1412240" y="1647825"/>
            <a:ext cx="6096000" cy="4523105"/>
          </a:xfrm>
          <a:prstGeom prst="rect">
            <a:avLst/>
          </a:prstGeom>
          <a:noFill/>
        </p:spPr>
        <p:txBody>
          <a:bodyPr wrap="square" rtlCol="0">
            <a:spAutoFit/>
          </a:bodyPr>
          <a:p>
            <a:pPr algn="just">
              <a:lnSpc>
                <a:spcPct val="150000"/>
              </a:lnSpc>
              <a:buNone/>
            </a:pPr>
            <a:r>
              <a:rPr lang="en-US" altLang="x-none" sz="3200" b="1">
                <a:solidFill>
                  <a:srgbClr val="7030A0"/>
                </a:solidFill>
                <a:sym typeface="+mn-ea"/>
              </a:rPr>
              <a:t>Câu 2: Hãy cho biết những ngày lễ quan trọng của nước Việt Nam: Giỗ tổ Hùng Vương, tết Nguyên đán, ngày Quốc khánh, ngày Giải phóng miền Nam, thống nhất đất nước được tính theo loại lịch nào?</a:t>
            </a:r>
            <a:endParaRPr lang="en-US" altLang="x-none" sz="3200" b="1">
              <a:solidFill>
                <a:srgbClr val="7030A0"/>
              </a:solidFill>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Rectangle 2"/>
          <p:cNvSpPr/>
          <p:nvPr/>
        </p:nvSpPr>
        <p:spPr>
          <a:xfrm>
            <a:off x="98425" y="802005"/>
            <a:ext cx="8986520" cy="2861310"/>
          </a:xfrm>
          <a:prstGeom prst="rect">
            <a:avLst/>
          </a:prstGeom>
          <a:noFill/>
          <a:ln w="9525">
            <a:noFill/>
          </a:ln>
        </p:spPr>
        <p:txBody>
          <a:bodyPr wrap="square">
            <a:spAutoFit/>
          </a:bodyPr>
          <a:p>
            <a:pPr algn="ctr"/>
            <a:r>
              <a:rPr lang="en-US" altLang="x-none" sz="3600" b="1">
                <a:solidFill>
                  <a:srgbClr val="00B050"/>
                </a:solidFill>
                <a:latin typeface="Times New Roman" panose="02020603050405020304" pitchFamily="18" charset="0"/>
              </a:rPr>
              <a:t>Những ngày lễ được tính theo loại lịch dương: ngày Quốc khánh, ngày Giải phóng miền Nam, thống nhất đất nước.</a:t>
            </a:r>
            <a:endParaRPr lang="en-US" altLang="x-none" sz="3600" b="1">
              <a:solidFill>
                <a:srgbClr val="00B050"/>
              </a:solidFill>
              <a:latin typeface="Times New Roman" panose="02020603050405020304" pitchFamily="18" charset="0"/>
            </a:endParaRPr>
          </a:p>
          <a:p>
            <a:pPr algn="ctr"/>
            <a:r>
              <a:rPr lang="en-US" altLang="x-none" sz="3600" b="1">
                <a:solidFill>
                  <a:srgbClr val="00B050"/>
                </a:solidFill>
                <a:latin typeface="Times New Roman" panose="02020603050405020304" pitchFamily="18" charset="0"/>
              </a:rPr>
              <a:t>- Những ngày lễ được tính theo loại lịch âm: Giỗ tổ Hùng Vương, tết Nguyên đán.</a:t>
            </a:r>
            <a:endParaRPr lang="en-US" altLang="x-none" sz="3600" b="1">
              <a:solidFill>
                <a:srgbClr val="00B050"/>
              </a:solidFill>
              <a:latin typeface="Times New Roman" panose="02020603050405020304" pitchFamily="18" charset="0"/>
            </a:endParaRPr>
          </a:p>
        </p:txBody>
      </p:sp>
      <p:sp>
        <p:nvSpPr>
          <p:cNvPr id="71683" name="Rectangle 6"/>
          <p:cNvSpPr/>
          <p:nvPr/>
        </p:nvSpPr>
        <p:spPr>
          <a:xfrm>
            <a:off x="0" y="0"/>
            <a:ext cx="12192000" cy="0"/>
          </a:xfrm>
          <a:prstGeom prst="rect">
            <a:avLst/>
          </a:prstGeom>
          <a:noFill/>
          <a:ln w="9525">
            <a:noFill/>
          </a:ln>
        </p:spPr>
        <p:txBody>
          <a:bodyPr wrap="none" anchor="ctr" anchorCtr="0">
            <a:spAutoFit/>
          </a:bodyPr>
          <a:p>
            <a:endParaRPr lang="en-US" altLang="x-none">
              <a:latin typeface="Times New Roman" panose="02020603050405020304" pitchFamily="18" charset="0"/>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3730" name="TextBox 5"/>
          <p:cNvSpPr txBox="1"/>
          <p:nvPr/>
        </p:nvSpPr>
        <p:spPr>
          <a:xfrm>
            <a:off x="5899150" y="226695"/>
            <a:ext cx="5883275" cy="5516880"/>
          </a:xfrm>
          <a:prstGeom prst="rect">
            <a:avLst/>
          </a:prstGeom>
          <a:noFill/>
          <a:ln w="9525">
            <a:noFill/>
          </a:ln>
        </p:spPr>
        <p:txBody>
          <a:bodyPr>
            <a:noAutofit/>
          </a:bodyPr>
          <a:p>
            <a:pPr algn="just">
              <a:lnSpc>
                <a:spcPct val="150000"/>
              </a:lnSpc>
              <a:buNone/>
            </a:pPr>
            <a:r>
              <a:rPr sz="3200" b="1">
                <a:solidFill>
                  <a:srgbClr val="7030A0"/>
                </a:solidFill>
                <a:latin typeface="Times New Roman" panose="02020603050405020304" pitchFamily="18" charset="0"/>
                <a:cs typeface="Times New Roman" panose="02020603050405020304" pitchFamily="18" charset="0"/>
              </a:rPr>
              <a:t>Quan sát Hình 2.3, theo em vì sao trên tờ lịch của chúng ta có ghi thêm ngày, tháng, năm âm lịch? Có nên chỉ ghi một loại lịch là dương lịch không?.</a:t>
            </a:r>
            <a:endParaRPr lang="en-US" altLang="x-none" sz="3200" b="1">
              <a:solidFill>
                <a:srgbClr val="7030A0"/>
              </a:solidFill>
              <a:latin typeface="Times New Roman" panose="02020603050405020304" pitchFamily="18" charset="0"/>
              <a:ea typeface="Times New Roman" panose="02020603050405020304" pitchFamily="18" charset="0"/>
            </a:endParaRPr>
          </a:p>
        </p:txBody>
      </p:sp>
      <p:sp>
        <p:nvSpPr>
          <p:cNvPr id="73731" name="Rectangle 6"/>
          <p:cNvSpPr/>
          <p:nvPr/>
        </p:nvSpPr>
        <p:spPr>
          <a:xfrm>
            <a:off x="0" y="0"/>
            <a:ext cx="12192000" cy="0"/>
          </a:xfrm>
          <a:prstGeom prst="rect">
            <a:avLst/>
          </a:prstGeom>
          <a:noFill/>
          <a:ln w="9525">
            <a:noFill/>
          </a:ln>
        </p:spPr>
        <p:txBody>
          <a:bodyPr wrap="none" anchor="ctr" anchorCtr="0">
            <a:spAutoFit/>
          </a:bodyPr>
          <a:p>
            <a:endParaRPr lang="en-US" altLang="x-none">
              <a:latin typeface="Times New Roman" panose="02020603050405020304" pitchFamily="18" charset="0"/>
            </a:endParaRPr>
          </a:p>
        </p:txBody>
      </p:sp>
      <p:sp>
        <p:nvSpPr>
          <p:cNvPr id="2" name="Text Box 1"/>
          <p:cNvSpPr txBox="1"/>
          <p:nvPr/>
        </p:nvSpPr>
        <p:spPr>
          <a:xfrm>
            <a:off x="2680335" y="1173797"/>
            <a:ext cx="5080000" cy="371475"/>
          </a:xfrm>
          <a:prstGeom prst="rect">
            <a:avLst/>
          </a:prstGeom>
        </p:spPr>
        <p:txBody>
          <a:bodyPr>
            <a:spAutoFit/>
          </a:bodyPr>
          <a:p>
            <a:pPr algn="just" defTabSz="266700">
              <a:lnSpc>
                <a:spcPct val="114000"/>
              </a:lnSpc>
              <a:spcAft>
                <a:spcPct val="0"/>
              </a:spcAft>
            </a:pPr>
            <a:endParaRPr sz="1600">
              <a:solidFill>
                <a:srgbClr val="000000"/>
              </a:solidFill>
              <a:latin typeface="Times New Roman" panose="02020603050405020304"/>
              <a:ea typeface="Calibri" panose="020F0502020204030204"/>
            </a:endParaRPr>
          </a:p>
        </p:txBody>
      </p:sp>
      <p:pic>
        <p:nvPicPr>
          <p:cNvPr id="3" name="Picture 2" descr="lich"/>
          <p:cNvPicPr>
            <a:picLocks noChangeAspect="1"/>
          </p:cNvPicPr>
          <p:nvPr/>
        </p:nvPicPr>
        <p:blipFill>
          <a:blip r:embed="rId1"/>
          <a:stretch>
            <a:fillRect/>
          </a:stretch>
        </p:blipFill>
        <p:spPr>
          <a:xfrm>
            <a:off x="394970" y="478155"/>
            <a:ext cx="5143500" cy="5624195"/>
          </a:xfrm>
          <a:prstGeom prst="rect">
            <a:avLst/>
          </a:prstGeom>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Title 1"/>
          <p:cNvSpPr>
            <a:spLocks noGrp="1"/>
          </p:cNvSpPr>
          <p:nvPr>
            <p:ph type="title"/>
          </p:nvPr>
        </p:nvSpPr>
        <p:spPr/>
        <p:txBody>
          <a:bodyPr vert="horz" wrap="square" lIns="91440" tIns="45720" rIns="91440" bIns="45720" anchor="ctr" anchorCtr="0"/>
          <a:p>
            <a:pPr eaLnBrk="1" hangingPunct="1"/>
            <a:endParaRPr lang="en-US" altLang="en-US"/>
          </a:p>
        </p:txBody>
      </p:sp>
      <p:sp>
        <p:nvSpPr>
          <p:cNvPr id="39938" name="Content Placeholder 2"/>
          <p:cNvSpPr>
            <a:spLocks noGrp="1"/>
          </p:cNvSpPr>
          <p:nvPr>
            <p:ph idx="1"/>
          </p:nvPr>
        </p:nvSpPr>
        <p:spPr/>
        <p:txBody>
          <a:bodyPr vert="horz" wrap="square" lIns="91440" tIns="45720" rIns="91440" bIns="45720" anchor="t" anchorCtr="0"/>
          <a:p>
            <a:pPr eaLnBrk="1" hangingPunct="1"/>
            <a:endParaRPr lang="en-US" altLang="en-US"/>
          </a:p>
        </p:txBody>
      </p:sp>
      <p:pic>
        <p:nvPicPr>
          <p:cNvPr id="39939" name="Picture 2" descr="Hình ảnh Powerpoint - - Tổng hợp hình ảnh dành cho Powerpoint đẹp nhất"/>
          <p:cNvPicPr>
            <a:picLocks noChangeAspect="1"/>
          </p:cNvPicPr>
          <p:nvPr/>
        </p:nvPicPr>
        <p:blipFill>
          <a:blip r:embed="rId1"/>
          <a:stretch>
            <a:fillRect/>
          </a:stretch>
        </p:blipFill>
        <p:spPr>
          <a:xfrm>
            <a:off x="-127000" y="-285750"/>
            <a:ext cx="12755563" cy="7143750"/>
          </a:xfrm>
          <a:prstGeom prst="rect">
            <a:avLst/>
          </a:prstGeom>
          <a:noFill/>
          <a:ln w="9525">
            <a:noFill/>
          </a:ln>
        </p:spPr>
      </p:pic>
      <p:sp>
        <p:nvSpPr>
          <p:cNvPr id="39940" name="TextBox 4"/>
          <p:cNvSpPr txBox="1"/>
          <p:nvPr/>
        </p:nvSpPr>
        <p:spPr>
          <a:xfrm>
            <a:off x="47625" y="84138"/>
            <a:ext cx="11811000" cy="103187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defTabSz="457200" eaLnBrk="1" hangingPunct="1">
              <a:lnSpc>
                <a:spcPct val="200000"/>
              </a:lnSpc>
              <a:spcBef>
                <a:spcPct val="0"/>
              </a:spcBef>
              <a:buFontTx/>
              <a:buNone/>
            </a:pPr>
            <a:endParaRPr lang="en-US" altLang="en-US" sz="3600" b="1">
              <a:solidFill>
                <a:srgbClr val="FF0000"/>
              </a:solidFill>
              <a:ea typeface="Times New Roman" panose="02020603050405020304" pitchFamily="18" charset="0"/>
            </a:endParaRPr>
          </a:p>
        </p:txBody>
      </p:sp>
      <p:sp>
        <p:nvSpPr>
          <p:cNvPr id="7" name="Rectangle 6"/>
          <p:cNvSpPr/>
          <p:nvPr/>
        </p:nvSpPr>
        <p:spPr>
          <a:xfrm>
            <a:off x="2498393" y="365026"/>
            <a:ext cx="6599583" cy="5015865"/>
          </a:xfrm>
          <a:prstGeom prst="rect">
            <a:avLst/>
          </a:prstGeom>
          <a:noFill/>
        </p:spPr>
        <p:txBody>
          <a:bodyPr>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8000" b="1" i="0" u="none" strike="noStrike" kern="1200" cap="none" spc="0" normalizeH="0" baseline="0" noProof="0" dirty="0">
                <a:ln w="22225">
                  <a:solidFill>
                    <a:schemeClr val="accent2"/>
                  </a:solidFill>
                  <a:prstDash val="solid"/>
                </a:ln>
                <a:solidFill>
                  <a:srgbClr val="C00000"/>
                </a:solidFill>
                <a:effectLst/>
                <a:uLnTx/>
                <a:uFillTx/>
                <a:latin typeface="+mn-lt"/>
                <a:ea typeface="+mn-ea"/>
                <a:cs typeface="+mn-cs"/>
              </a:rPr>
              <a:t>Tiết 4: BÀI 2: THỜI GIAN TRONG LỊCH SỬ</a:t>
            </a:r>
            <a:endParaRPr kumimoji="0" lang="en-US" sz="8000" b="1" i="0" u="none" strike="noStrike" kern="1200" cap="none" spc="0" normalizeH="0" baseline="0" noProof="0" dirty="0">
              <a:ln w="22225">
                <a:solidFill>
                  <a:schemeClr val="accent2"/>
                </a:solidFill>
                <a:prstDash val="solid"/>
              </a:ln>
              <a:solidFill>
                <a:srgbClr val="C00000"/>
              </a:solidFill>
              <a:effectLst/>
              <a:uLnTx/>
              <a:uFillTx/>
              <a:latin typeface="+mn-lt"/>
              <a:ea typeface="+mn-ea"/>
              <a:cs typeface="+mn-cs"/>
            </a:endParaRPr>
          </a:p>
        </p:txBody>
      </p:sp>
      <p:pic>
        <p:nvPicPr>
          <p:cNvPr id="39942" name="Picture 5" descr="POINSET2"/>
          <p:cNvPicPr>
            <a:picLocks noChangeAspect="1"/>
          </p:cNvPicPr>
          <p:nvPr/>
        </p:nvPicPr>
        <p:blipFill>
          <a:blip r:embed="rId2"/>
          <a:stretch>
            <a:fillRect/>
          </a:stretch>
        </p:blipFill>
        <p:spPr>
          <a:xfrm rot="5400000" flipV="1">
            <a:off x="166688" y="-514350"/>
            <a:ext cx="2262187" cy="2851150"/>
          </a:xfrm>
          <a:prstGeom prst="rect">
            <a:avLst/>
          </a:prstGeom>
          <a:noFill/>
          <a:ln w="9525">
            <a:noFill/>
          </a:ln>
        </p:spPr>
      </p:pic>
      <p:pic>
        <p:nvPicPr>
          <p:cNvPr id="39943" name="Picture 5" descr="POINSET2"/>
          <p:cNvPicPr>
            <a:picLocks noChangeAspect="1"/>
          </p:cNvPicPr>
          <p:nvPr/>
        </p:nvPicPr>
        <p:blipFill>
          <a:blip r:embed="rId2"/>
          <a:stretch>
            <a:fillRect/>
          </a:stretch>
        </p:blipFill>
        <p:spPr>
          <a:xfrm rot="5400000">
            <a:off x="10183813" y="-417512"/>
            <a:ext cx="2262187" cy="2625725"/>
          </a:xfrm>
          <a:prstGeom prst="rect">
            <a:avLst/>
          </a:prstGeom>
          <a:noFill/>
          <a:ln w="9525">
            <a:noFill/>
          </a:ln>
        </p:spPr>
      </p:pic>
      <p:pic>
        <p:nvPicPr>
          <p:cNvPr id="39944" name="Picture 5" descr="POINSET2"/>
          <p:cNvPicPr>
            <a:picLocks noChangeAspect="1"/>
          </p:cNvPicPr>
          <p:nvPr/>
        </p:nvPicPr>
        <p:blipFill>
          <a:blip r:embed="rId2"/>
          <a:stretch>
            <a:fillRect/>
          </a:stretch>
        </p:blipFill>
        <p:spPr>
          <a:xfrm rot="-5400000">
            <a:off x="53975" y="4413250"/>
            <a:ext cx="2262188" cy="2625725"/>
          </a:xfrm>
          <a:prstGeom prst="rect">
            <a:avLst/>
          </a:prstGeom>
          <a:noFill/>
          <a:ln w="9525">
            <a:noFill/>
          </a:ln>
        </p:spPr>
      </p:pic>
      <p:pic>
        <p:nvPicPr>
          <p:cNvPr id="39945" name="Picture 5" descr="POINSET2"/>
          <p:cNvPicPr>
            <a:picLocks noChangeAspect="1"/>
          </p:cNvPicPr>
          <p:nvPr/>
        </p:nvPicPr>
        <p:blipFill>
          <a:blip r:embed="rId2"/>
          <a:stretch>
            <a:fillRect/>
          </a:stretch>
        </p:blipFill>
        <p:spPr>
          <a:xfrm rot="-5400000" flipV="1">
            <a:off x="10072688" y="4418013"/>
            <a:ext cx="2260600" cy="2849562"/>
          </a:xfrm>
          <a:prstGeom prst="rect">
            <a:avLst/>
          </a:prstGeom>
          <a:noFill/>
          <a:ln w="9525">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5778" name="TextBox 5"/>
          <p:cNvSpPr txBox="1"/>
          <p:nvPr/>
        </p:nvSpPr>
        <p:spPr>
          <a:xfrm>
            <a:off x="926465" y="206375"/>
            <a:ext cx="9808210" cy="4424680"/>
          </a:xfrm>
          <a:prstGeom prst="rect">
            <a:avLst/>
          </a:prstGeom>
          <a:noFill/>
          <a:ln w="9525">
            <a:noFill/>
          </a:ln>
        </p:spPr>
        <p:txBody>
          <a:bodyPr wrap="square">
            <a:noAutofit/>
          </a:bodyPr>
          <a:p>
            <a:pPr algn="just">
              <a:lnSpc>
                <a:spcPct val="150000"/>
              </a:lnSpc>
              <a:buNone/>
            </a:pPr>
            <a:r>
              <a:rPr lang="en-US" sz="3600" b="1">
                <a:solidFill>
                  <a:srgbClr val="7030A0"/>
                </a:solidFill>
                <a:latin typeface="Times New Roman" panose="02020603050405020304" pitchFamily="18" charset="0"/>
                <a:cs typeface="Times New Roman" panose="02020603050405020304" pitchFamily="18" charset="0"/>
              </a:rPr>
              <a:t>T</a:t>
            </a:r>
            <a:r>
              <a:rPr sz="3600" b="1">
                <a:solidFill>
                  <a:srgbClr val="7030A0"/>
                </a:solidFill>
                <a:latin typeface="Times New Roman" panose="02020603050405020304" pitchFamily="18" charset="0"/>
                <a:cs typeface="Times New Roman" panose="02020603050405020304" pitchFamily="18" charset="0"/>
              </a:rPr>
              <a:t>rên tờ lịch không nên chỉ ghi một loại lịch là dương lịch, mà cần có ghi thêm ngày, tháng, năm âm lịch vì: việc dùng âm lịch khá phổ biến ở Việt Nam, liên quan đến văn hóa cổ truyển của dân tộc.</a:t>
            </a:r>
            <a:endParaRPr lang="en-US" altLang="x-none" sz="3600" b="1">
              <a:solidFill>
                <a:srgbClr val="7030A0"/>
              </a:solidFill>
              <a:latin typeface="Times New Roman" panose="02020603050405020304" pitchFamily="18" charset="0"/>
              <a:ea typeface="Times New Roman" panose="02020603050405020304" pitchFamily="18" charset="0"/>
            </a:endParaRPr>
          </a:p>
        </p:txBody>
      </p:sp>
      <p:sp>
        <p:nvSpPr>
          <p:cNvPr id="75779" name="Rectangle 6"/>
          <p:cNvSpPr/>
          <p:nvPr/>
        </p:nvSpPr>
        <p:spPr>
          <a:xfrm>
            <a:off x="0" y="0"/>
            <a:ext cx="12192000" cy="0"/>
          </a:xfrm>
          <a:prstGeom prst="rect">
            <a:avLst/>
          </a:prstGeom>
          <a:noFill/>
          <a:ln w="9525">
            <a:noFill/>
          </a:ln>
        </p:spPr>
        <p:txBody>
          <a:bodyPr wrap="none" anchor="ctr" anchorCtr="0">
            <a:spAutoFit/>
          </a:bodyPr>
          <a:p>
            <a:endParaRPr lang="en-US" altLang="x-none">
              <a:latin typeface="Times New Roman" panose="02020603050405020304" pitchFamily="18" charset="0"/>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7826" name="TextBox 5"/>
          <p:cNvSpPr txBox="1"/>
          <p:nvPr/>
        </p:nvSpPr>
        <p:spPr>
          <a:xfrm>
            <a:off x="657860" y="495300"/>
            <a:ext cx="11067415" cy="5262245"/>
          </a:xfrm>
          <a:prstGeom prst="rect">
            <a:avLst/>
          </a:prstGeom>
          <a:noFill/>
          <a:ln w="9525">
            <a:noFill/>
          </a:ln>
        </p:spPr>
        <p:txBody>
          <a:bodyPr wrap="square">
            <a:spAutoFit/>
          </a:bodyPr>
          <a:p>
            <a:pPr algn="just">
              <a:lnSpc>
                <a:spcPct val="150000"/>
              </a:lnSpc>
              <a:buNone/>
            </a:pPr>
            <a:r>
              <a:rPr sz="3200" b="1">
                <a:solidFill>
                  <a:srgbClr val="7030A0"/>
                </a:solidFill>
                <a:latin typeface="Times New Roman" panose="02020603050405020304" pitchFamily="18" charset="0"/>
                <a:cs typeface="Times New Roman" panose="02020603050405020304" pitchFamily="18" charset="0"/>
              </a:rPr>
              <a:t>HƯỚNG DẪN TỰ HỌC:</a:t>
            </a:r>
            <a:endParaRPr sz="3200" b="1">
              <a:solidFill>
                <a:srgbClr val="7030A0"/>
              </a:solidFill>
              <a:latin typeface="Times New Roman" panose="02020603050405020304" pitchFamily="18" charset="0"/>
              <a:cs typeface="Times New Roman" panose="02020603050405020304" pitchFamily="18" charset="0"/>
            </a:endParaRPr>
          </a:p>
          <a:p>
            <a:pPr algn="just">
              <a:lnSpc>
                <a:spcPct val="150000"/>
              </a:lnSpc>
              <a:buNone/>
            </a:pPr>
            <a:r>
              <a:rPr sz="3200" b="1">
                <a:solidFill>
                  <a:srgbClr val="7030A0"/>
                </a:solidFill>
                <a:latin typeface="Times New Roman" panose="02020603050405020304" pitchFamily="18" charset="0"/>
                <a:cs typeface="Times New Roman" panose="02020603050405020304" pitchFamily="18" charset="0"/>
              </a:rPr>
              <a:t>1.Bài vừa học: Cách tính Thời gian trong lịch sử</a:t>
            </a:r>
            <a:endParaRPr sz="3200" b="1">
              <a:solidFill>
                <a:srgbClr val="7030A0"/>
              </a:solidFill>
              <a:latin typeface="Times New Roman" panose="02020603050405020304" pitchFamily="18" charset="0"/>
              <a:cs typeface="Times New Roman" panose="02020603050405020304" pitchFamily="18" charset="0"/>
            </a:endParaRPr>
          </a:p>
          <a:p>
            <a:pPr algn="just">
              <a:lnSpc>
                <a:spcPct val="150000"/>
              </a:lnSpc>
              <a:buNone/>
            </a:pPr>
            <a:r>
              <a:rPr sz="3200" b="1">
                <a:solidFill>
                  <a:srgbClr val="7030A0"/>
                </a:solidFill>
                <a:latin typeface="Times New Roman" panose="02020603050405020304" pitchFamily="18" charset="0"/>
                <a:cs typeface="Times New Roman" panose="02020603050405020304" pitchFamily="18" charset="0"/>
              </a:rPr>
              <a:t>-Âm lịch, dương lịch</a:t>
            </a:r>
            <a:endParaRPr sz="3200" b="1">
              <a:solidFill>
                <a:srgbClr val="7030A0"/>
              </a:solidFill>
              <a:latin typeface="Times New Roman" panose="02020603050405020304" pitchFamily="18" charset="0"/>
              <a:cs typeface="Times New Roman" panose="02020603050405020304" pitchFamily="18" charset="0"/>
            </a:endParaRPr>
          </a:p>
          <a:p>
            <a:pPr algn="just">
              <a:lnSpc>
                <a:spcPct val="150000"/>
              </a:lnSpc>
              <a:buNone/>
            </a:pPr>
            <a:r>
              <a:rPr sz="3200" b="1">
                <a:solidFill>
                  <a:srgbClr val="7030A0"/>
                </a:solidFill>
                <a:latin typeface="Times New Roman" panose="02020603050405020304" pitchFamily="18" charset="0"/>
                <a:cs typeface="Times New Roman" panose="02020603050405020304" pitchFamily="18" charset="0"/>
              </a:rPr>
              <a:t>-Cách tính thời gian</a:t>
            </a:r>
            <a:endParaRPr sz="3200" b="1">
              <a:solidFill>
                <a:srgbClr val="7030A0"/>
              </a:solidFill>
              <a:latin typeface="Times New Roman" panose="02020603050405020304" pitchFamily="18" charset="0"/>
              <a:cs typeface="Times New Roman" panose="02020603050405020304" pitchFamily="18" charset="0"/>
            </a:endParaRPr>
          </a:p>
          <a:p>
            <a:pPr algn="just">
              <a:lnSpc>
                <a:spcPct val="150000"/>
              </a:lnSpc>
              <a:buNone/>
            </a:pPr>
            <a:r>
              <a:rPr sz="3200" b="1">
                <a:solidFill>
                  <a:srgbClr val="7030A0"/>
                </a:solidFill>
                <a:latin typeface="Times New Roman" panose="02020603050405020304" pitchFamily="18" charset="0"/>
                <a:cs typeface="Times New Roman" panose="02020603050405020304" pitchFamily="18" charset="0"/>
              </a:rPr>
              <a:t>2. Bài sắp  học: NGUỒN GỐC LOÀI NGƯỜI</a:t>
            </a:r>
            <a:endParaRPr sz="3200" b="1">
              <a:solidFill>
                <a:srgbClr val="7030A0"/>
              </a:solidFill>
              <a:latin typeface="Times New Roman" panose="02020603050405020304" pitchFamily="18" charset="0"/>
              <a:cs typeface="Times New Roman" panose="02020603050405020304" pitchFamily="18" charset="0"/>
            </a:endParaRPr>
          </a:p>
          <a:p>
            <a:pPr algn="just">
              <a:lnSpc>
                <a:spcPct val="150000"/>
              </a:lnSpc>
              <a:buNone/>
            </a:pPr>
            <a:r>
              <a:rPr sz="3200" b="1">
                <a:solidFill>
                  <a:srgbClr val="7030A0"/>
                </a:solidFill>
                <a:latin typeface="Times New Roman" panose="02020603050405020304" pitchFamily="18" charset="0"/>
                <a:cs typeface="Times New Roman" panose="02020603050405020304" pitchFamily="18" charset="0"/>
              </a:rPr>
              <a:t>Quá trình tiến hóa từ vượn thành người</a:t>
            </a:r>
            <a:endParaRPr sz="3200" b="1">
              <a:solidFill>
                <a:srgbClr val="7030A0"/>
              </a:solidFill>
              <a:latin typeface="Times New Roman" panose="02020603050405020304" pitchFamily="18" charset="0"/>
              <a:cs typeface="Times New Roman" panose="02020603050405020304" pitchFamily="18" charset="0"/>
            </a:endParaRPr>
          </a:p>
          <a:p>
            <a:pPr algn="just">
              <a:lnSpc>
                <a:spcPct val="150000"/>
              </a:lnSpc>
              <a:buNone/>
            </a:pPr>
            <a:r>
              <a:rPr sz="3200" b="1">
                <a:solidFill>
                  <a:srgbClr val="7030A0"/>
                </a:solidFill>
                <a:latin typeface="Times New Roman" panose="02020603050405020304" pitchFamily="18" charset="0"/>
                <a:cs typeface="Times New Roman" panose="02020603050405020304" pitchFamily="18" charset="0"/>
              </a:rPr>
              <a:t>            -Dấu tích của người tối cổ ở Đông Nam Á.</a:t>
            </a:r>
            <a:endParaRPr lang="en-US" altLang="x-none" sz="3200" b="1">
              <a:solidFill>
                <a:srgbClr val="7030A0"/>
              </a:solidFill>
              <a:latin typeface="Times New Roman" panose="02020603050405020304" pitchFamily="18" charset="0"/>
              <a:ea typeface="Times New Roman" panose="02020603050405020304" pitchFamily="18" charset="0"/>
            </a:endParaRPr>
          </a:p>
        </p:txBody>
      </p:sp>
      <p:sp>
        <p:nvSpPr>
          <p:cNvPr id="77827" name="Rectangle 6"/>
          <p:cNvSpPr/>
          <p:nvPr/>
        </p:nvSpPr>
        <p:spPr>
          <a:xfrm>
            <a:off x="0" y="0"/>
            <a:ext cx="12192000" cy="0"/>
          </a:xfrm>
          <a:prstGeom prst="rect">
            <a:avLst/>
          </a:prstGeom>
          <a:noFill/>
          <a:ln w="9525">
            <a:noFill/>
          </a:ln>
        </p:spPr>
        <p:txBody>
          <a:bodyPr wrap="none" anchor="ctr" anchorCtr="0">
            <a:spAutoFit/>
          </a:bodyPr>
          <a:p>
            <a:endParaRPr lang="en-US" altLang="x-none">
              <a:latin typeface="Times New Roman" panose="02020603050405020304" pitchFamily="18" charset="0"/>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extBox 4"/>
          <p:cNvSpPr txBox="1"/>
          <p:nvPr/>
        </p:nvSpPr>
        <p:spPr>
          <a:xfrm>
            <a:off x="69850" y="220980"/>
            <a:ext cx="11372215" cy="968375"/>
          </a:xfrm>
          <a:prstGeom prst="rect">
            <a:avLst/>
          </a:prstGeom>
          <a:noFill/>
        </p:spPr>
        <p:txBody>
          <a:bodyPr wrap="square">
            <a:spAutoFit/>
          </a:bodyPr>
          <a:p>
            <a:pPr algn="just">
              <a:lnSpc>
                <a:spcPct val="150000"/>
              </a:lnSpc>
              <a:buNone/>
            </a:pPr>
            <a:r>
              <a:rPr lang="en-US" altLang="x-none" sz="3800" b="1">
                <a:solidFill>
                  <a:srgbClr val="00B050"/>
                </a:solidFill>
                <a:latin typeface="Times New Roman" panose="02020603050405020304" pitchFamily="18" charset="0"/>
                <a:cs typeface="Times New Roman" panose="02020603050405020304" pitchFamily="18" charset="0"/>
              </a:rPr>
              <a:t>.</a:t>
            </a:r>
            <a:endParaRPr lang="en-US" altLang="x-none" sz="3800" b="1">
              <a:solidFill>
                <a:srgbClr val="00B050"/>
              </a:solidFill>
              <a:latin typeface="Times New Roman" panose="02020603050405020304" pitchFamily="18" charset="0"/>
              <a:ea typeface="Times New Roman" panose="02020603050405020304" pitchFamily="18"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498475" y="913130"/>
            <a:ext cx="5080000" cy="5551170"/>
          </a:xfrm>
          <a:prstGeom prst="rect">
            <a:avLst/>
          </a:prstGeom>
        </p:spPr>
        <p:txBody>
          <a:bodyPr>
            <a:noAutofit/>
          </a:bodyPr>
          <a:p>
            <a:pPr algn="just" defTabSz="266700">
              <a:lnSpc>
                <a:spcPct val="114000"/>
              </a:lnSpc>
              <a:spcAft>
                <a:spcPct val="0"/>
              </a:spcAft>
            </a:pPr>
            <a:r>
              <a:rPr sz="3200">
                <a:solidFill>
                  <a:srgbClr val="020BBE"/>
                </a:solidFill>
                <a:latin typeface="Times New Roman" panose="02020603050405020304"/>
                <a:ea typeface="Calibri" panose="020F0502020204030204"/>
              </a:rPr>
              <a:t>+ Em hãy cho biết hôm nay là thứ mấy, ngày, tháng năm nào? Vì sao em biết điều này?</a:t>
            </a:r>
            <a:endParaRPr sz="3200">
              <a:solidFill>
                <a:srgbClr val="020BBE"/>
              </a:solidFill>
              <a:latin typeface="Times New Roman" panose="02020603050405020304"/>
              <a:ea typeface="Calibri" panose="020F0502020204030204"/>
            </a:endParaRPr>
          </a:p>
          <a:p>
            <a:pPr defTabSz="266700">
              <a:lnSpc>
                <a:spcPct val="114000"/>
              </a:lnSpc>
              <a:spcAft>
                <a:spcPts val="1000"/>
              </a:spcAft>
            </a:pPr>
            <a:r>
              <a:rPr sz="3200">
                <a:solidFill>
                  <a:srgbClr val="020BBE"/>
                </a:solidFill>
                <a:latin typeface="Times New Roman" panose="02020603050405020304"/>
                <a:ea typeface="Calibri" panose="020F0502020204030204"/>
              </a:rPr>
              <a:t>+ Em hãy mở trang 36 và trang 89 của SHS và tính tuổi của xác ướp vua Tu-tan-kha-mun, tính năm Hai Bà Trưng khởi nghĩa đến thời điểm hiện tại.</a:t>
            </a:r>
            <a:endParaRPr sz="3200">
              <a:solidFill>
                <a:srgbClr val="020BBE"/>
              </a:solidFill>
              <a:latin typeface="Times New Roman" panose="02020603050405020304"/>
              <a:ea typeface="Calibri" panose="020F0502020204030204"/>
            </a:endParaRPr>
          </a:p>
        </p:txBody>
      </p:sp>
      <p:pic>
        <p:nvPicPr>
          <p:cNvPr id="3" name="Picture 2" descr="lich"/>
          <p:cNvPicPr>
            <a:picLocks noChangeAspect="1"/>
          </p:cNvPicPr>
          <p:nvPr/>
        </p:nvPicPr>
        <p:blipFill>
          <a:blip r:embed="rId1"/>
          <a:stretch>
            <a:fillRect/>
          </a:stretch>
        </p:blipFill>
        <p:spPr>
          <a:xfrm>
            <a:off x="6673215" y="114300"/>
            <a:ext cx="5143500" cy="6350000"/>
          </a:xfrm>
          <a:prstGeom prst="rect">
            <a:avLst/>
          </a:prstGeom>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 name="Rectangle 10"/>
          <p:cNvSpPr/>
          <p:nvPr/>
        </p:nvSpPr>
        <p:spPr>
          <a:xfrm>
            <a:off x="603250" y="103505"/>
            <a:ext cx="10985500" cy="6396990"/>
          </a:xfrm>
          <a:prstGeom prst="rect">
            <a:avLst/>
          </a:prstGeom>
          <a:noFill/>
          <a:ln w="9525">
            <a:noFill/>
          </a:ln>
        </p:spPr>
        <p:txBody>
          <a:bodyPr>
            <a:noAutofit/>
          </a:bodyPr>
          <a:p>
            <a:pPr algn="just">
              <a:lnSpc>
                <a:spcPct val="150000"/>
              </a:lnSpc>
            </a:pPr>
            <a:r>
              <a:rPr lang="en-US" altLang="x-none" sz="3200" b="1">
                <a:solidFill>
                  <a:srgbClr val="7030A0"/>
                </a:solidFill>
                <a:latin typeface="Times New Roman" panose="02020603050405020304" pitchFamily="18" charset="0"/>
              </a:rPr>
              <a:t> </a:t>
            </a:r>
            <a:r>
              <a:rPr lang="en-US" altLang="x-none" sz="2800" b="1">
                <a:solidFill>
                  <a:srgbClr val="7030A0"/>
                </a:solidFill>
                <a:latin typeface="Times New Roman" panose="02020603050405020304" pitchFamily="18" charset="0"/>
              </a:rPr>
              <a:t>Các em có thể biết được hôm nay là thứ mấy, ngày tháng năm nào là do xem thông tin trên thờ lịch. Nhưng trên tờ lịch có ghi hai ngày khác nhau, ở góc phải tờ lịch còn ghi thêm như: ngày Quý Sửu, tháng Bính Thân, năm Tân Sửu,...Vì sao lại như vậy? Việc xác định thời gian, là một trong những yêu cầu bắt buộc của khoa học lịch sử. Từ xa xưa, người ta đã rất quan tâm và phát minh ra nhiều cách tính thời gian khác nhau: đồng hồ, lịch,... Tại sao lại có nhiều cách tính thời gian khác nhau? Để hiểu rõ hơn về vấn đề này, chúng ta cùng vào bài học ngày hôm nay - Bài 2: Thời gian trong lịch sử. </a:t>
            </a:r>
            <a:endParaRPr lang="en-US" altLang="x-none" sz="2800" b="1">
              <a:solidFill>
                <a:srgbClr val="7030A0"/>
              </a:solidFill>
              <a:latin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Rectangle 8"/>
          <p:cNvSpPr/>
          <p:nvPr/>
        </p:nvSpPr>
        <p:spPr>
          <a:xfrm>
            <a:off x="1805650" y="0"/>
            <a:ext cx="8772144" cy="1129665"/>
          </a:xfrm>
          <a:prstGeom prst="rect">
            <a:avLst/>
          </a:prstGeom>
          <a:noFill/>
        </p:spPr>
        <p:txBody>
          <a:bodyP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50000"/>
              </a:lnSpc>
              <a:spcBef>
                <a:spcPts val="0"/>
              </a:spcBef>
              <a:spcAft>
                <a:spcPts val="0"/>
              </a:spcAft>
              <a:buClrTx/>
              <a:buSzTx/>
              <a:buFontTx/>
              <a:buNone/>
              <a:defRPr/>
            </a:pPr>
            <a:r>
              <a:rPr kumimoji="0" lang="en-US" sz="4500" b="1" i="0" u="none" strike="noStrike" kern="1200" cap="none" spc="0" normalizeH="0" baseline="0" noProof="0" dirty="0">
                <a:ln w="22225">
                  <a:solidFill>
                    <a:schemeClr val="accent2"/>
                  </a:solidFill>
                  <a:prstDash val="solid"/>
                </a:ln>
                <a:solidFill>
                  <a:srgbClr val="C00000"/>
                </a:solidFill>
                <a:effectLst/>
                <a:uLnTx/>
                <a:uFillTx/>
                <a:latin typeface="Times New Roman" panose="02020603050405020304" pitchFamily="18" charset="0"/>
                <a:ea typeface="+mn-ea"/>
                <a:cs typeface="Times New Roman" panose="02020603050405020304" pitchFamily="18" charset="0"/>
              </a:rPr>
              <a:t>I.. Âm lịch, dương lịch</a:t>
            </a:r>
            <a:endParaRPr kumimoji="0" lang="en-US" sz="4500" b="1" i="0" u="none" strike="noStrike" kern="1200" cap="none" spc="0" normalizeH="0" baseline="0" noProof="0" dirty="0">
              <a:ln w="22225">
                <a:solidFill>
                  <a:schemeClr val="accent2"/>
                </a:solidFill>
                <a:prstDash val="solid"/>
              </a:ln>
              <a:solidFill>
                <a:srgbClr val="C00000"/>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Rectangle 6"/>
          <p:cNvSpPr/>
          <p:nvPr/>
        </p:nvSpPr>
        <p:spPr>
          <a:xfrm>
            <a:off x="173620" y="0"/>
            <a:ext cx="11759879" cy="2399665"/>
          </a:xfrm>
          <a:prstGeom prst="rect">
            <a:avLst/>
          </a:prstGeom>
          <a:noFill/>
        </p:spPr>
        <p:txBody>
          <a:bodyPr>
            <a:spAutoFit/>
          </a:bodyPr>
          <a:lstStyle/>
          <a:p>
            <a:pPr marR="0" lvl="0" algn="ctr" defTabSz="457200" rtl="0" eaLnBrk="1" fontAlgn="auto" latinLnBrk="0" hangingPunct="1">
              <a:lnSpc>
                <a:spcPct val="150000"/>
              </a:lnSpc>
              <a:spcBef>
                <a:spcPts val="0"/>
              </a:spcBef>
              <a:spcAft>
                <a:spcPts val="0"/>
              </a:spcAft>
              <a:buClrTx/>
              <a:buSzTx/>
              <a:buFontTx/>
              <a:defRPr/>
            </a:pPr>
            <a:r>
              <a:rPr kumimoji="0" lang="en-US" sz="3600" b="1" i="0" u="none" strike="noStrike" kern="1200" cap="none" spc="0" normalizeH="0" baseline="0" noProof="0" dirty="0">
                <a:ln w="22225">
                  <a:solidFill>
                    <a:schemeClr val="accent2"/>
                  </a:solidFill>
                  <a:prstDash val="solid"/>
                </a:ln>
                <a:solidFill>
                  <a:srgbClr val="C00000"/>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a:ln w="22225">
                  <a:solidFill>
                    <a:schemeClr val="accent2"/>
                  </a:solidFill>
                  <a:prstDash val="solid"/>
                </a:ln>
                <a:solidFill>
                  <a:srgbClr val="C00000"/>
                </a:solidFill>
                <a:effectLst/>
                <a:uLnTx/>
                <a:uFillTx/>
                <a:latin typeface="Times New Roman" panose="02020603050405020304" pitchFamily="18" charset="0"/>
                <a:ea typeface="+mn-ea"/>
                <a:cs typeface="Times New Roman" panose="02020603050405020304" pitchFamily="18" charset="0"/>
              </a:rPr>
              <a:t>Người xưa tính thời gian bắt đầu từ sự phân biệt sáng - tối (ngày-đêm) trên cơ sở quan sát, tính toán quy luật di chuyển của Mặt Trăng, Mặt Trời từ Trái Đất và sáng tạo ra lịch</a:t>
            </a:r>
            <a:endParaRPr kumimoji="0" lang="en-US" sz="3200" b="1" i="0" u="none" strike="noStrike" kern="1200" cap="none" spc="0" normalizeH="0" baseline="0" noProof="0" dirty="0">
              <a:ln w="22225">
                <a:solidFill>
                  <a:schemeClr val="accent2"/>
                </a:solidFill>
                <a:prstDash val="solid"/>
              </a:ln>
              <a:solidFill>
                <a:srgbClr val="C00000"/>
              </a:solidFill>
              <a:effectLst/>
              <a:uLnTx/>
              <a:uFillTx/>
              <a:latin typeface="Times New Roman" panose="02020603050405020304" pitchFamily="18" charset="0"/>
              <a:ea typeface="+mn-ea"/>
              <a:cs typeface="Times New Roman" panose="02020603050405020304" pitchFamily="18" charset="0"/>
            </a:endParaRPr>
          </a:p>
        </p:txBody>
      </p:sp>
      <p:sp>
        <p:nvSpPr>
          <p:cNvPr id="2" name="Text Box 1"/>
          <p:cNvSpPr txBox="1"/>
          <p:nvPr/>
        </p:nvSpPr>
        <p:spPr>
          <a:xfrm>
            <a:off x="767080" y="2748280"/>
            <a:ext cx="8642350" cy="3771900"/>
          </a:xfrm>
          <a:prstGeom prst="rect">
            <a:avLst/>
          </a:prstGeom>
          <a:noFill/>
        </p:spPr>
        <p:txBody>
          <a:bodyPr wrap="square" rtlCol="0">
            <a:noAutofit/>
          </a:bodyPr>
          <a:p>
            <a:r>
              <a:rPr lang="en-US" sz="4000">
                <a:solidFill>
                  <a:srgbClr val="020BBE"/>
                </a:solidFill>
              </a:rPr>
              <a:t>Đọc thông tin mục I SHS trang 15 và trả lời câu hỏi: </a:t>
            </a:r>
            <a:endParaRPr lang="en-US" sz="4000">
              <a:solidFill>
                <a:srgbClr val="020BBE"/>
              </a:solidFill>
            </a:endParaRPr>
          </a:p>
          <a:p>
            <a:r>
              <a:rPr lang="en-US" sz="4000">
                <a:solidFill>
                  <a:srgbClr val="020BBE"/>
                </a:solidFill>
              </a:rPr>
              <a:t>+ Âm lịch là gì?</a:t>
            </a:r>
            <a:endParaRPr lang="en-US" sz="4000">
              <a:solidFill>
                <a:srgbClr val="020BBE"/>
              </a:solidFill>
            </a:endParaRPr>
          </a:p>
          <a:p>
            <a:r>
              <a:rPr lang="en-US" sz="4000">
                <a:solidFill>
                  <a:srgbClr val="020BBE"/>
                </a:solidFill>
              </a:rPr>
              <a:t>+ Dương lịch là gì?</a:t>
            </a:r>
            <a:endParaRPr lang="en-US" sz="4000">
              <a:solidFill>
                <a:srgbClr val="020BBE"/>
              </a:solidFill>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Box 2"/>
          <p:cNvSpPr txBox="1"/>
          <p:nvPr/>
        </p:nvSpPr>
        <p:spPr>
          <a:xfrm>
            <a:off x="689610" y="2916555"/>
            <a:ext cx="10985500" cy="899160"/>
          </a:xfrm>
          <a:prstGeom prst="rect">
            <a:avLst/>
          </a:prstGeom>
          <a:noFill/>
          <a:ln w="9525">
            <a:noFill/>
          </a:ln>
        </p:spPr>
        <p:txBody>
          <a:bodyPr>
            <a:spAutoFit/>
          </a:bodyPr>
          <a:p>
            <a:pPr algn="just">
              <a:lnSpc>
                <a:spcPct val="150000"/>
              </a:lnSpc>
              <a:buNone/>
            </a:pPr>
            <a:endParaRPr lang="en-US" altLang="x-none" sz="3500" b="1">
              <a:solidFill>
                <a:srgbClr val="00B050"/>
              </a:solidFill>
              <a:latin typeface="Times New Roman" panose="02020603050405020304" pitchFamily="18" charset="0"/>
              <a:ea typeface="Times New Roman" panose="02020603050405020304" pitchFamily="18" charset="0"/>
            </a:endParaRPr>
          </a:p>
        </p:txBody>
      </p:sp>
      <p:sp>
        <p:nvSpPr>
          <p:cNvPr id="2" name="Text Box 1"/>
          <p:cNvSpPr txBox="1"/>
          <p:nvPr/>
        </p:nvSpPr>
        <p:spPr>
          <a:xfrm>
            <a:off x="371475" y="421005"/>
            <a:ext cx="11217275" cy="1490980"/>
          </a:xfrm>
          <a:prstGeom prst="rect">
            <a:avLst/>
          </a:prstGeom>
          <a:noFill/>
        </p:spPr>
        <p:txBody>
          <a:bodyPr wrap="square" rtlCol="0">
            <a:noAutofit/>
          </a:bodyPr>
          <a:p>
            <a:r>
              <a:rPr lang="en-US" sz="3200"/>
              <a:t>1.</a:t>
            </a:r>
            <a:r>
              <a:rPr lang="en-US" sz="4800"/>
              <a:t> Âm</a:t>
            </a:r>
            <a:r>
              <a:rPr lang="en-US" sz="4800"/>
              <a:t> lịch, dương lịch</a:t>
            </a:r>
            <a:endParaRPr lang="en-US" sz="4800"/>
          </a:p>
          <a:p>
            <a:r>
              <a:rPr lang="en-US" sz="4800"/>
              <a:t>- Âm lịch là cách tính thời gian theo chu kì Mặt Trăng quay xung quanh Trái Đất. </a:t>
            </a:r>
            <a:endParaRPr lang="en-US" sz="4800"/>
          </a:p>
          <a:p>
            <a:r>
              <a:rPr lang="en-US" sz="4800"/>
              <a:t>- Dương lịch là cách tính thời gian theo chu kì Trái Đất quay xung quanh Mặt Trời. </a:t>
            </a:r>
            <a:endParaRPr lang="en-US" sz="480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1" name="Rectangle 3"/>
          <p:cNvSpPr/>
          <p:nvPr/>
        </p:nvSpPr>
        <p:spPr>
          <a:xfrm>
            <a:off x="1749425" y="1459230"/>
            <a:ext cx="3529330" cy="3961130"/>
          </a:xfrm>
          <a:prstGeom prst="rect">
            <a:avLst/>
          </a:prstGeom>
          <a:noFill/>
          <a:ln w="9525">
            <a:noFill/>
          </a:ln>
        </p:spPr>
        <p:txBody>
          <a:bodyPr>
            <a:noAutofit/>
          </a:bodyPr>
          <a:p>
            <a:pPr algn="just">
              <a:lnSpc>
                <a:spcPct val="150000"/>
              </a:lnSpc>
              <a:buNone/>
            </a:pPr>
            <a:endParaRPr lang="en-US" altLang="x-none" sz="4000" b="1">
              <a:latin typeface="Times New Roman" panose="02020603050405020304" pitchFamily="18" charset="0"/>
              <a:ea typeface="Times New Roman" panose="02020603050405020304" pitchFamily="18" charset="0"/>
            </a:endParaRPr>
          </a:p>
        </p:txBody>
      </p:sp>
      <p:pic>
        <p:nvPicPr>
          <p:cNvPr id="2" name="Picture 1" descr="z5830082703776_e12df88e61fa737c421acc8eff4b4009"/>
          <p:cNvPicPr>
            <a:picLocks noChangeAspect="1"/>
          </p:cNvPicPr>
          <p:nvPr/>
        </p:nvPicPr>
        <p:blipFill>
          <a:blip r:embed="rId1"/>
          <a:stretch>
            <a:fillRect/>
          </a:stretch>
        </p:blipFill>
        <p:spPr>
          <a:xfrm rot="16200000">
            <a:off x="1383030" y="-123825"/>
            <a:ext cx="5143500" cy="6858000"/>
          </a:xfrm>
          <a:prstGeom prst="rect">
            <a:avLst/>
          </a:prstGeom>
        </p:spPr>
      </p:pic>
      <p:sp>
        <p:nvSpPr>
          <p:cNvPr id="4" name="Text Box 3"/>
          <p:cNvSpPr txBox="1"/>
          <p:nvPr/>
        </p:nvSpPr>
        <p:spPr>
          <a:xfrm>
            <a:off x="7734935" y="733425"/>
            <a:ext cx="4064000" cy="4973955"/>
          </a:xfrm>
          <a:prstGeom prst="rect">
            <a:avLst/>
          </a:prstGeom>
          <a:noFill/>
        </p:spPr>
        <p:txBody>
          <a:bodyPr wrap="square" rtlCol="0">
            <a:noAutofit/>
          </a:bodyPr>
          <a:p>
            <a:r>
              <a:rPr lang="en-US" sz="4000">
                <a:solidFill>
                  <a:srgbClr val="020BBE"/>
                </a:solidFill>
              </a:rPr>
              <a:t>thảo luận theo cặp, trả lời câu hỏi: Câu đồng dao “Mười rằm trăng náu, mười sáu trăng treo” thể hiện cách tính của người xưa theo âm lịch hay dương lịch?</a:t>
            </a:r>
            <a:endParaRPr lang="en-US" sz="4000">
              <a:solidFill>
                <a:srgbClr val="020BBE"/>
              </a:solidFill>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49" name="Rectangle 3"/>
          <p:cNvSpPr/>
          <p:nvPr/>
        </p:nvSpPr>
        <p:spPr>
          <a:xfrm>
            <a:off x="-635" y="0"/>
            <a:ext cx="11950700" cy="4108450"/>
          </a:xfrm>
          <a:prstGeom prst="rect">
            <a:avLst/>
          </a:prstGeom>
          <a:noFill/>
          <a:ln w="9525">
            <a:noFill/>
          </a:ln>
        </p:spPr>
        <p:txBody>
          <a:bodyPr wrap="square">
            <a:noAutofit/>
          </a:bodyPr>
          <a:p>
            <a:pPr algn="just">
              <a:lnSpc>
                <a:spcPct val="150000"/>
              </a:lnSpc>
            </a:pPr>
            <a:r>
              <a:rPr lang="en-US" altLang="en-US" sz="3600" b="1">
                <a:solidFill>
                  <a:srgbClr val="0432FF"/>
                </a:solidFill>
                <a:latin typeface="Times New Roman" panose="02020603050405020304" pitchFamily="18" charset="0"/>
                <a:ea typeface="Times New Roman" panose="02020603050405020304" pitchFamily="18" charset="0"/>
              </a:rPr>
              <a:t> </a:t>
            </a:r>
            <a:r>
              <a:rPr lang="en-US" altLang="en-US" sz="3600" b="1">
                <a:solidFill>
                  <a:srgbClr val="00B050"/>
                </a:solidFill>
                <a:latin typeface="Times New Roman" panose="02020603050405020304" pitchFamily="18" charset="0"/>
                <a:ea typeface="Times New Roman" panose="02020603050405020304" pitchFamily="18" charset="0"/>
              </a:rPr>
              <a:t>Ý nghĩa của hai câu đồng dao: từ ngày 10 trở đi, tính theo lịch âm, trăng bắt đầu tỏ (trăng náu, nhìn rõ) và ngày 16 là trăng tròn nhất (trăng treo). Hai câu đồng dao miêu tả Mặt Trăng từ ngày 10 đến ngày 16 mỗi tháng âm lịch. </a:t>
            </a:r>
            <a:endParaRPr lang="en-US" altLang="en-US" sz="3600" b="1">
              <a:solidFill>
                <a:srgbClr val="00B050"/>
              </a:solidFill>
              <a:latin typeface="Times New Roman" panose="02020603050405020304" pitchFamily="18" charset="0"/>
              <a:ea typeface="Times New Roman" panose="02020603050405020304" pitchFamily="18" charset="0"/>
            </a:endParaRPr>
          </a:p>
        </p:txBody>
      </p:sp>
      <p:sp>
        <p:nvSpPr>
          <p:cNvPr id="3" name="TextBox 2"/>
          <p:cNvSpPr txBox="1"/>
          <p:nvPr/>
        </p:nvSpPr>
        <p:spPr>
          <a:xfrm>
            <a:off x="569278" y="3737928"/>
            <a:ext cx="11052175" cy="945515"/>
          </a:xfrm>
          <a:prstGeom prst="rect">
            <a:avLst/>
          </a:prstGeom>
          <a:noFill/>
          <a:ln w="9525">
            <a:noFill/>
          </a:ln>
        </p:spPr>
        <p:txBody>
          <a:bodyPr>
            <a:spAutoFit/>
          </a:bodyPr>
          <a:p>
            <a:pPr algn="just">
              <a:lnSpc>
                <a:spcPct val="150000"/>
              </a:lnSpc>
            </a:pPr>
            <a:endParaRPr lang="en-US" altLang="x-none" sz="3700" b="1">
              <a:solidFill>
                <a:srgbClr val="00B050"/>
              </a:solidFill>
              <a:latin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4">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1800" b="1"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1800" b="1"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4356</Words>
  <Application>WPS Presentation</Application>
  <PresentationFormat/>
  <Paragraphs>82</Paragraphs>
  <Slides>22</Slides>
  <Notes>99</Notes>
  <HiddenSlides>0</HiddenSlides>
  <MMClips>0</MMClips>
  <ScaleCrop>false</ScaleCrop>
  <HeadingPairs>
    <vt:vector size="6" baseType="variant">
      <vt:variant>
        <vt:lpstr>已用的字体</vt:lpstr>
      </vt:variant>
      <vt:variant>
        <vt:i4>11</vt:i4>
      </vt:variant>
      <vt:variant>
        <vt:lpstr>主题</vt:lpstr>
      </vt:variant>
      <vt:variant>
        <vt:i4>3</vt:i4>
      </vt:variant>
      <vt:variant>
        <vt:lpstr>幻灯片标题</vt:lpstr>
      </vt:variant>
      <vt:variant>
        <vt:i4>22</vt:i4>
      </vt:variant>
    </vt:vector>
  </HeadingPairs>
  <TitlesOfParts>
    <vt:vector size="36" baseType="lpstr">
      <vt:lpstr>Arial</vt:lpstr>
      <vt:lpstr>SimSun</vt:lpstr>
      <vt:lpstr>Wingdings</vt:lpstr>
      <vt:lpstr>Times New Roman</vt:lpstr>
      <vt:lpstr>Calibri</vt:lpstr>
      <vt:lpstr>Calibri Light</vt:lpstr>
      <vt:lpstr>Times New Roman</vt:lpstr>
      <vt:lpstr>Calibri</vt:lpstr>
      <vt:lpstr>Tahoma</vt:lpstr>
      <vt:lpstr>Microsoft YaHei</vt:lpstr>
      <vt:lpstr>Arial Unicode MS</vt:lpstr>
      <vt:lpstr>Office Theme</vt:lpstr>
      <vt:lpstr>Custom Design</vt:lpstr>
      <vt:lpstr>Default Design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AutoBVT</dc:creator>
  <cp:lastModifiedBy>Nang huong Trinh</cp:lastModifiedBy>
  <cp:revision>404</cp:revision>
  <dcterms:created xsi:type="dcterms:W3CDTF">2020-12-14T06:54:00Z</dcterms:created>
  <dcterms:modified xsi:type="dcterms:W3CDTF">2024-09-27T07:06:57Z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0732C5C8DC274F508293CA9062F12C48_13</vt:lpwstr>
  </property>
  <property fmtid="{D5CDD505-2E9C-101B-9397-08002B2CF9AE}" pid="3" name="KSOProductBuildVer">
    <vt:lpwstr>1033-12.2.0.18283</vt:lpwstr>
  </property>
</Properties>
</file>