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2" r:id="rId3"/>
    <p:sldId id="340" r:id="rId4"/>
    <p:sldId id="265" r:id="rId5"/>
    <p:sldId id="264" r:id="rId6"/>
    <p:sldId id="339" r:id="rId7"/>
    <p:sldId id="269" r:id="rId8"/>
    <p:sldId id="268" r:id="rId9"/>
    <p:sldId id="267" r:id="rId10"/>
    <p:sldId id="271" r:id="rId11"/>
    <p:sldId id="266" r:id="rId12"/>
    <p:sldId id="263" r:id="rId13"/>
    <p:sldId id="275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37" r:id="rId25"/>
    <p:sldId id="338" r:id="rId26"/>
    <p:sldId id="27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643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57F4F-B4BC-12AA-2743-A04FB4B77B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7F01AE-D63C-FC1A-6117-5AEAA088F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405726-1029-08BA-3198-7A896839A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CF912-0152-4140-A805-2FAA8F4E18E3}" type="datetimeFigureOut">
              <a:rPr lang="en-US" smtClean="0"/>
              <a:t>07-02-2025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EB649C-EA0E-B971-344F-FF2A26ED0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3122D-8F27-F039-AC10-25981BE39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48787-751A-45C3-BBAB-035C4E6BC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770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378AA-4AF8-D830-530C-248E2A7DE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954CEC-9D2E-10CE-9093-B2E0823EF5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B58FB-8351-B327-BF03-4B37AC569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CF912-0152-4140-A805-2FAA8F4E18E3}" type="datetimeFigureOut">
              <a:rPr lang="en-US" smtClean="0"/>
              <a:t>07-02-2025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4C8BE2-DD40-A2BF-DE79-D8C623E05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A9FFD-0396-B7D0-9D96-EF28F5282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48787-751A-45C3-BBAB-035C4E6BC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528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5878E-EF29-8D3F-5D5B-206070BE48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02F30E-7A0C-0FF0-EC01-C94A4338AF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EC8331-C4F9-6A6E-22C3-13AF51EAB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CF912-0152-4140-A805-2FAA8F4E18E3}" type="datetimeFigureOut">
              <a:rPr lang="en-US" smtClean="0"/>
              <a:t>07-02-2025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B384F-290B-B90A-832C-090BF8996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499AD-65A2-0F7B-82E8-4110C6239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48787-751A-45C3-BBAB-035C4E6BC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9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07-02-2025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342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07-02-2025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263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07-02-2025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191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07-02-2025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089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07-02-2025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9861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07-02-2025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4341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07-02-2025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9792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07-02-2025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264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E3359-8B8E-9BDB-635B-37D0ED7C6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CE040-3EA8-4EA5-03F2-1CD8D28A9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F4DA2-A214-AEF9-2AF3-0EA228532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CF912-0152-4140-A805-2FAA8F4E18E3}" type="datetimeFigureOut">
              <a:rPr lang="en-US" smtClean="0"/>
              <a:t>07-02-2025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942BD8-9371-85FE-ECA5-9E978ED0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6643A-6874-A215-E55C-C8F4E736C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48787-751A-45C3-BBAB-035C4E6BC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556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07-02-2025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3493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07-02-2025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8043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07-02-2025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095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5003C-B28E-2127-140C-2DDF04D62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EA600-097E-8188-5451-CD22BE519C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B3D365-EDB3-6E45-0A59-7B3D68E94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CF912-0152-4140-A805-2FAA8F4E18E3}" type="datetimeFigureOut">
              <a:rPr lang="en-US" smtClean="0"/>
              <a:t>07-02-2025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E31CB-06E1-0223-169D-065CD4543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579D6E-052B-3C92-E80E-DB31D133A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48787-751A-45C3-BBAB-035C4E6BC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548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75E5A-ADAC-F890-8314-0461521CB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A2595-28E9-3096-B4A4-4A173E0F31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FEB334-976E-C167-C024-AA0B55B290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6FF260-52A2-2F67-E713-54D6542DA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CF912-0152-4140-A805-2FAA8F4E18E3}" type="datetimeFigureOut">
              <a:rPr lang="en-US" smtClean="0"/>
              <a:t>07-02-2025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3EAB5-076C-2927-408C-CF64CE381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E0131B-26A9-0416-3B5D-943D99578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48787-751A-45C3-BBAB-035C4E6BC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570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946D2-25F3-95D0-20EF-26EE57155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C15DED-012A-8593-2025-32F871ADB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55D92C-E31B-BF88-41CD-4E28133D69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AAC252-A93D-4210-05DD-342415716A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C35B77-9FAA-39AE-11D0-B0E1F6221E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7B6BED-775A-FD2F-DC7F-7C97D3FEC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CF912-0152-4140-A805-2FAA8F4E18E3}" type="datetimeFigureOut">
              <a:rPr lang="en-US" smtClean="0"/>
              <a:t>07-02-2025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69372E-30BD-AA31-D1C8-BD077D75D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F1F619-F88C-EB25-E1FC-872CA0194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48787-751A-45C3-BBAB-035C4E6BC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60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D03F3-E74A-503F-CFF0-8B283E0D8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AE2D91-E976-4109-B774-01CE9B5D2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CF912-0152-4140-A805-2FAA8F4E18E3}" type="datetimeFigureOut">
              <a:rPr lang="en-US" smtClean="0"/>
              <a:t>07-02-2025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702E18-C225-8D27-9D5D-AE762C194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E17347-47FF-637A-28A0-9F06653A5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48787-751A-45C3-BBAB-035C4E6BC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27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CC8A7D-4B61-E10D-2AFA-6B2393398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CF912-0152-4140-A805-2FAA8F4E18E3}" type="datetimeFigureOut">
              <a:rPr lang="en-US" smtClean="0"/>
              <a:t>07-02-2025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DF3305-886F-606F-0139-A929F30EC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E807E7-3F45-2077-5573-9FC960E56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48787-751A-45C3-BBAB-035C4E6BC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68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859E6-3A15-AB56-B1FF-73C31E7ED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1F8BA-634D-A0A1-D986-6BDC094CF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940FBF-4BA6-8FCF-F067-9066852E48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7B96D1-7324-AC58-37B7-21579946C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CF912-0152-4140-A805-2FAA8F4E18E3}" type="datetimeFigureOut">
              <a:rPr lang="en-US" smtClean="0"/>
              <a:t>07-02-2025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2E4073-44AB-9C9E-73B8-4BDE17882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BCC5D5-5075-2A52-9FFE-94E19629C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48787-751A-45C3-BBAB-035C4E6BC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739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A6F46-31F6-7D46-9C38-8A5D63DC8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E68B97-172C-B69D-78E7-F0C128BE98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A108D5-4513-C7A3-B1FA-4F882EBE49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9D17CE-A7C7-20EC-27F8-FE696D907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CF912-0152-4140-A805-2FAA8F4E18E3}" type="datetimeFigureOut">
              <a:rPr lang="en-US" smtClean="0"/>
              <a:t>07-02-2025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E04606-9019-2B25-DF5B-657A014A5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F2409A-069C-6CCB-EE8F-C1B425BB8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48787-751A-45C3-BBAB-035C4E6BC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894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4539D2-9903-9CB6-DC77-FF9E01D0F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0B95B-DCF0-8954-3E08-4F6253A4B2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97512-22BC-6A2D-A6B2-A6807E9A43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CF912-0152-4140-A805-2FAA8F4E18E3}" type="datetimeFigureOut">
              <a:rPr lang="en-US" smtClean="0"/>
              <a:t>07-02-2025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74DB5-2419-A1C2-5CCB-AFC5D5D073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0EE5F2-1860-E0F7-0E36-5B8EF8DFFC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48787-751A-45C3-BBAB-035C4E6BC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03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07-02-2025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305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slide" Target="slide17.xml"/><Relationship Id="rId18" Type="http://schemas.openxmlformats.org/officeDocument/2006/relationships/image" Target="../media/image14.png"/><Relationship Id="rId26" Type="http://schemas.openxmlformats.org/officeDocument/2006/relationships/image" Target="../media/image19.png"/><Relationship Id="rId3" Type="http://schemas.openxmlformats.org/officeDocument/2006/relationships/image" Target="../media/image4.jpeg"/><Relationship Id="rId21" Type="http://schemas.openxmlformats.org/officeDocument/2006/relationships/image" Target="../media/image16.png"/><Relationship Id="rId34" Type="http://schemas.openxmlformats.org/officeDocument/2006/relationships/image" Target="../media/image25.GIF"/><Relationship Id="rId7" Type="http://schemas.openxmlformats.org/officeDocument/2006/relationships/slide" Target="slide15.xml"/><Relationship Id="rId12" Type="http://schemas.openxmlformats.org/officeDocument/2006/relationships/image" Target="../media/image10.png"/><Relationship Id="rId17" Type="http://schemas.openxmlformats.org/officeDocument/2006/relationships/image" Target="../media/image13.png"/><Relationship Id="rId25" Type="http://schemas.openxmlformats.org/officeDocument/2006/relationships/slide" Target="slide21.xml"/><Relationship Id="rId33" Type="http://schemas.openxmlformats.org/officeDocument/2006/relationships/image" Target="../media/image24.png"/><Relationship Id="rId2" Type="http://schemas.openxmlformats.org/officeDocument/2006/relationships/image" Target="../media/image3.jpeg"/><Relationship Id="rId16" Type="http://schemas.openxmlformats.org/officeDocument/2006/relationships/slide" Target="slide18.xml"/><Relationship Id="rId20" Type="http://schemas.openxmlformats.org/officeDocument/2006/relationships/image" Target="../media/image15.png"/><Relationship Id="rId29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11" Type="http://schemas.openxmlformats.org/officeDocument/2006/relationships/image" Target="../media/image9.png"/><Relationship Id="rId24" Type="http://schemas.openxmlformats.org/officeDocument/2006/relationships/image" Target="../media/image18.png"/><Relationship Id="rId32" Type="http://schemas.openxmlformats.org/officeDocument/2006/relationships/image" Target="../media/image23.png"/><Relationship Id="rId5" Type="http://schemas.openxmlformats.org/officeDocument/2006/relationships/image" Target="../media/image5.png"/><Relationship Id="rId15" Type="http://schemas.openxmlformats.org/officeDocument/2006/relationships/image" Target="../media/image12.png"/><Relationship Id="rId23" Type="http://schemas.openxmlformats.org/officeDocument/2006/relationships/image" Target="../media/image17.png"/><Relationship Id="rId28" Type="http://schemas.openxmlformats.org/officeDocument/2006/relationships/slide" Target="slide22.xml"/><Relationship Id="rId10" Type="http://schemas.openxmlformats.org/officeDocument/2006/relationships/slide" Target="slide16.xml"/><Relationship Id="rId19" Type="http://schemas.openxmlformats.org/officeDocument/2006/relationships/slide" Target="slide19.xml"/><Relationship Id="rId31" Type="http://schemas.openxmlformats.org/officeDocument/2006/relationships/slide" Target="slide23.xml"/><Relationship Id="rId4" Type="http://schemas.openxmlformats.org/officeDocument/2006/relationships/slide" Target="slide14.xml"/><Relationship Id="rId9" Type="http://schemas.openxmlformats.org/officeDocument/2006/relationships/image" Target="../media/image8.png"/><Relationship Id="rId14" Type="http://schemas.openxmlformats.org/officeDocument/2006/relationships/image" Target="../media/image11.png"/><Relationship Id="rId22" Type="http://schemas.openxmlformats.org/officeDocument/2006/relationships/slide" Target="slide20.xml"/><Relationship Id="rId27" Type="http://schemas.openxmlformats.org/officeDocument/2006/relationships/image" Target="../media/image20.png"/><Relationship Id="rId30" Type="http://schemas.openxmlformats.org/officeDocument/2006/relationships/image" Target="../media/image22.png"/><Relationship Id="rId8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2.GIF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12" Type="http://schemas.openxmlformats.org/officeDocument/2006/relationships/image" Target="../media/image31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30.GIF"/><Relationship Id="rId5" Type="http://schemas.openxmlformats.org/officeDocument/2006/relationships/image" Target="../media/image27.GIF"/><Relationship Id="rId15" Type="http://schemas.openxmlformats.org/officeDocument/2006/relationships/image" Target="../media/image34.GIF"/><Relationship Id="rId10" Type="http://schemas.openxmlformats.org/officeDocument/2006/relationships/image" Target="../media/image29.GIF"/><Relationship Id="rId4" Type="http://schemas.openxmlformats.org/officeDocument/2006/relationships/image" Target="../media/image26.png"/><Relationship Id="rId9" Type="http://schemas.openxmlformats.org/officeDocument/2006/relationships/slide" Target="slide13.xml"/><Relationship Id="rId14" Type="http://schemas.openxmlformats.org/officeDocument/2006/relationships/image" Target="../media/image33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2.GIF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openxmlformats.org/officeDocument/2006/relationships/image" Target="../media/image31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30.GIF"/><Relationship Id="rId5" Type="http://schemas.openxmlformats.org/officeDocument/2006/relationships/image" Target="../media/image27.GIF"/><Relationship Id="rId15" Type="http://schemas.openxmlformats.org/officeDocument/2006/relationships/image" Target="../media/image34.GIF"/><Relationship Id="rId10" Type="http://schemas.openxmlformats.org/officeDocument/2006/relationships/image" Target="../media/image29.GIF"/><Relationship Id="rId4" Type="http://schemas.openxmlformats.org/officeDocument/2006/relationships/image" Target="../media/image26.png"/><Relationship Id="rId9" Type="http://schemas.openxmlformats.org/officeDocument/2006/relationships/slide" Target="slide13.xml"/><Relationship Id="rId14" Type="http://schemas.openxmlformats.org/officeDocument/2006/relationships/image" Target="../media/image33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2.GIF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12" Type="http://schemas.openxmlformats.org/officeDocument/2006/relationships/image" Target="../media/image31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30.GIF"/><Relationship Id="rId5" Type="http://schemas.openxmlformats.org/officeDocument/2006/relationships/image" Target="../media/image27.GIF"/><Relationship Id="rId15" Type="http://schemas.openxmlformats.org/officeDocument/2006/relationships/image" Target="../media/image34.GIF"/><Relationship Id="rId10" Type="http://schemas.openxmlformats.org/officeDocument/2006/relationships/image" Target="../media/image29.GIF"/><Relationship Id="rId4" Type="http://schemas.openxmlformats.org/officeDocument/2006/relationships/image" Target="../media/image26.png"/><Relationship Id="rId9" Type="http://schemas.openxmlformats.org/officeDocument/2006/relationships/slide" Target="slide13.xml"/><Relationship Id="rId14" Type="http://schemas.openxmlformats.org/officeDocument/2006/relationships/image" Target="../media/image33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2.GIF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12" Type="http://schemas.openxmlformats.org/officeDocument/2006/relationships/image" Target="../media/image31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30.GIF"/><Relationship Id="rId5" Type="http://schemas.openxmlformats.org/officeDocument/2006/relationships/image" Target="../media/image27.GIF"/><Relationship Id="rId15" Type="http://schemas.openxmlformats.org/officeDocument/2006/relationships/image" Target="../media/image34.GIF"/><Relationship Id="rId10" Type="http://schemas.openxmlformats.org/officeDocument/2006/relationships/image" Target="../media/image29.GIF"/><Relationship Id="rId4" Type="http://schemas.openxmlformats.org/officeDocument/2006/relationships/image" Target="../media/image26.png"/><Relationship Id="rId9" Type="http://schemas.openxmlformats.org/officeDocument/2006/relationships/slide" Target="slide13.xml"/><Relationship Id="rId14" Type="http://schemas.openxmlformats.org/officeDocument/2006/relationships/image" Target="../media/image33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2.GIF"/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12" Type="http://schemas.openxmlformats.org/officeDocument/2006/relationships/image" Target="../media/image31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30.GIF"/><Relationship Id="rId5" Type="http://schemas.openxmlformats.org/officeDocument/2006/relationships/image" Target="../media/image27.GIF"/><Relationship Id="rId15" Type="http://schemas.openxmlformats.org/officeDocument/2006/relationships/image" Target="../media/image34.GIF"/><Relationship Id="rId10" Type="http://schemas.openxmlformats.org/officeDocument/2006/relationships/image" Target="../media/image29.GIF"/><Relationship Id="rId4" Type="http://schemas.openxmlformats.org/officeDocument/2006/relationships/image" Target="../media/image26.png"/><Relationship Id="rId9" Type="http://schemas.openxmlformats.org/officeDocument/2006/relationships/slide" Target="slide13.xml"/><Relationship Id="rId14" Type="http://schemas.openxmlformats.org/officeDocument/2006/relationships/image" Target="../media/image33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2.GIF"/><Relationship Id="rId3" Type="http://schemas.openxmlformats.org/officeDocument/2006/relationships/audio" Target="../media/audio2.wav"/><Relationship Id="rId7" Type="http://schemas.openxmlformats.org/officeDocument/2006/relationships/image" Target="../media/image16.png"/><Relationship Id="rId12" Type="http://schemas.openxmlformats.org/officeDocument/2006/relationships/image" Target="../media/image31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11" Type="http://schemas.openxmlformats.org/officeDocument/2006/relationships/image" Target="../media/image30.GIF"/><Relationship Id="rId5" Type="http://schemas.openxmlformats.org/officeDocument/2006/relationships/image" Target="../media/image27.GIF"/><Relationship Id="rId15" Type="http://schemas.openxmlformats.org/officeDocument/2006/relationships/image" Target="../media/image34.GIF"/><Relationship Id="rId10" Type="http://schemas.openxmlformats.org/officeDocument/2006/relationships/image" Target="../media/image29.GIF"/><Relationship Id="rId4" Type="http://schemas.openxmlformats.org/officeDocument/2006/relationships/image" Target="../media/image26.png"/><Relationship Id="rId9" Type="http://schemas.openxmlformats.org/officeDocument/2006/relationships/slide" Target="slide13.xml"/><Relationship Id="rId14" Type="http://schemas.openxmlformats.org/officeDocument/2006/relationships/image" Target="../media/image3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2.GIF"/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12" Type="http://schemas.openxmlformats.org/officeDocument/2006/relationships/image" Target="../media/image31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11" Type="http://schemas.openxmlformats.org/officeDocument/2006/relationships/image" Target="../media/image30.GIF"/><Relationship Id="rId5" Type="http://schemas.openxmlformats.org/officeDocument/2006/relationships/image" Target="../media/image27.GIF"/><Relationship Id="rId15" Type="http://schemas.openxmlformats.org/officeDocument/2006/relationships/image" Target="../media/image34.GIF"/><Relationship Id="rId10" Type="http://schemas.openxmlformats.org/officeDocument/2006/relationships/image" Target="../media/image29.GIF"/><Relationship Id="rId4" Type="http://schemas.openxmlformats.org/officeDocument/2006/relationships/image" Target="../media/image26.png"/><Relationship Id="rId9" Type="http://schemas.openxmlformats.org/officeDocument/2006/relationships/slide" Target="slide13.xml"/><Relationship Id="rId14" Type="http://schemas.openxmlformats.org/officeDocument/2006/relationships/image" Target="../media/image33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2.GIF"/><Relationship Id="rId3" Type="http://schemas.openxmlformats.org/officeDocument/2006/relationships/audio" Target="../media/audio2.wav"/><Relationship Id="rId7" Type="http://schemas.openxmlformats.org/officeDocument/2006/relationships/image" Target="../media/image20.png"/><Relationship Id="rId12" Type="http://schemas.openxmlformats.org/officeDocument/2006/relationships/image" Target="../media/image31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30.GIF"/><Relationship Id="rId5" Type="http://schemas.openxmlformats.org/officeDocument/2006/relationships/image" Target="../media/image27.GIF"/><Relationship Id="rId15" Type="http://schemas.openxmlformats.org/officeDocument/2006/relationships/image" Target="../media/image34.GIF"/><Relationship Id="rId10" Type="http://schemas.openxmlformats.org/officeDocument/2006/relationships/image" Target="../media/image29.GIF"/><Relationship Id="rId4" Type="http://schemas.openxmlformats.org/officeDocument/2006/relationships/image" Target="../media/image26.png"/><Relationship Id="rId9" Type="http://schemas.openxmlformats.org/officeDocument/2006/relationships/slide" Target="slide13.xml"/><Relationship Id="rId14" Type="http://schemas.openxmlformats.org/officeDocument/2006/relationships/image" Target="../media/image33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2.GIF"/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12" Type="http://schemas.openxmlformats.org/officeDocument/2006/relationships/image" Target="../media/image31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11" Type="http://schemas.openxmlformats.org/officeDocument/2006/relationships/image" Target="../media/image30.GIF"/><Relationship Id="rId5" Type="http://schemas.openxmlformats.org/officeDocument/2006/relationships/image" Target="../media/image27.GIF"/><Relationship Id="rId15" Type="http://schemas.openxmlformats.org/officeDocument/2006/relationships/image" Target="../media/image34.GIF"/><Relationship Id="rId10" Type="http://schemas.openxmlformats.org/officeDocument/2006/relationships/image" Target="../media/image29.GIF"/><Relationship Id="rId4" Type="http://schemas.openxmlformats.org/officeDocument/2006/relationships/image" Target="../media/image26.png"/><Relationship Id="rId9" Type="http://schemas.openxmlformats.org/officeDocument/2006/relationships/slide" Target="slide13.xml"/><Relationship Id="rId14" Type="http://schemas.openxmlformats.org/officeDocument/2006/relationships/image" Target="../media/image33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2.GIF"/><Relationship Id="rId3" Type="http://schemas.openxmlformats.org/officeDocument/2006/relationships/audio" Target="../media/audio2.wav"/><Relationship Id="rId7" Type="http://schemas.openxmlformats.org/officeDocument/2006/relationships/image" Target="../media/image24.png"/><Relationship Id="rId12" Type="http://schemas.openxmlformats.org/officeDocument/2006/relationships/image" Target="../media/image31.GIF"/><Relationship Id="rId2" Type="http://schemas.openxmlformats.org/officeDocument/2006/relationships/audio" Target="../media/audio1.wav"/><Relationship Id="rId16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11" Type="http://schemas.openxmlformats.org/officeDocument/2006/relationships/image" Target="../media/image30.GIF"/><Relationship Id="rId5" Type="http://schemas.openxmlformats.org/officeDocument/2006/relationships/image" Target="../media/image27.GIF"/><Relationship Id="rId15" Type="http://schemas.openxmlformats.org/officeDocument/2006/relationships/image" Target="../media/image34.GIF"/><Relationship Id="rId10" Type="http://schemas.openxmlformats.org/officeDocument/2006/relationships/image" Target="../media/image29.GIF"/><Relationship Id="rId4" Type="http://schemas.openxmlformats.org/officeDocument/2006/relationships/image" Target="../media/image26.png"/><Relationship Id="rId9" Type="http://schemas.openxmlformats.org/officeDocument/2006/relationships/slide" Target="slide13.xml"/><Relationship Id="rId14" Type="http://schemas.openxmlformats.org/officeDocument/2006/relationships/image" Target="../media/image33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80609C-2F5B-0786-CA52-952A69EBC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74BB7B-F745-F931-5CB9-043E00788134}"/>
              </a:ext>
            </a:extLst>
          </p:cNvPr>
          <p:cNvSpPr txBox="1"/>
          <p:nvPr/>
        </p:nvSpPr>
        <p:spPr>
          <a:xfrm>
            <a:off x="1840523" y="796416"/>
            <a:ext cx="99324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0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CÁC EM ĐẾN VỚI BÀI HỌC HÔM NAY</a:t>
            </a:r>
          </a:p>
        </p:txBody>
      </p:sp>
    </p:spTree>
    <p:extLst>
      <p:ext uri="{BB962C8B-B14F-4D97-AF65-F5344CB8AC3E}">
        <p14:creationId xmlns:p14="http://schemas.microsoft.com/office/powerpoint/2010/main" val="241722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80609C-2F5B-0786-CA52-952A69EBC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-108453"/>
            <a:ext cx="1219252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9A1A2C-EFA6-0FD9-E4D4-3C8CA03DC204}"/>
              </a:ext>
            </a:extLst>
          </p:cNvPr>
          <p:cNvSpPr txBox="1"/>
          <p:nvPr/>
        </p:nvSpPr>
        <p:spPr>
          <a:xfrm>
            <a:off x="3672282" y="225429"/>
            <a:ext cx="61533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vi-VN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đổi về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9D2EA3-14F0-1039-894A-6D0E9440E52D}"/>
              </a:ext>
            </a:extLst>
          </p:cNvPr>
          <p:cNvSpPr txBox="1"/>
          <p:nvPr/>
        </p:nvSpPr>
        <p:spPr>
          <a:xfrm>
            <a:off x="3445777" y="1039161"/>
            <a:ext cx="8019392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352D8B-C819-BFCA-9AB7-D825458AF5B8}"/>
              </a:ext>
            </a:extLst>
          </p:cNvPr>
          <p:cNvSpPr txBox="1"/>
          <p:nvPr/>
        </p:nvSpPr>
        <p:spPr>
          <a:xfrm>
            <a:off x="3445777" y="1852893"/>
            <a:ext cx="8019392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A43E6E-3E18-0CE4-44D0-2FEAE00F7F63}"/>
              </a:ext>
            </a:extLst>
          </p:cNvPr>
          <p:cNvSpPr txBox="1"/>
          <p:nvPr/>
        </p:nvSpPr>
        <p:spPr>
          <a:xfrm>
            <a:off x="3445777" y="3092560"/>
            <a:ext cx="8218685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2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80609C-2F5B-0786-CA52-952A69EBC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1D8B42A-C0D3-F4A5-733A-AA90AE8E75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614614"/>
              </p:ext>
            </p:extLst>
          </p:nvPr>
        </p:nvGraphicFramePr>
        <p:xfrm>
          <a:off x="1811484" y="260878"/>
          <a:ext cx="9949344" cy="5120640"/>
        </p:xfrm>
        <a:graphic>
          <a:graphicData uri="http://schemas.openxmlformats.org/drawingml/2006/table">
            <a:tbl>
              <a:tblPr firstRow="1" firstCol="1" bandRow="1"/>
              <a:tblGrid>
                <a:gridCol w="7285243">
                  <a:extLst>
                    <a:ext uri="{9D8B030D-6E8A-4147-A177-3AD203B41FA5}">
                      <a16:colId xmlns:a16="http://schemas.microsoft.com/office/drawing/2014/main" val="3387637477"/>
                    </a:ext>
                  </a:extLst>
                </a:gridCol>
                <a:gridCol w="820996">
                  <a:extLst>
                    <a:ext uri="{9D8B030D-6E8A-4147-A177-3AD203B41FA5}">
                      <a16:colId xmlns:a16="http://schemas.microsoft.com/office/drawing/2014/main" val="1683630861"/>
                    </a:ext>
                  </a:extLst>
                </a:gridCol>
                <a:gridCol w="1843105">
                  <a:extLst>
                    <a:ext uri="{9D8B030D-6E8A-4147-A177-3AD203B41FA5}">
                      <a16:colId xmlns:a16="http://schemas.microsoft.com/office/drawing/2014/main" val="17902533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                   BẢNG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KIỂM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2800" dirty="0">
                        <a:solidFill>
                          <a:srgbClr val="FF0000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7627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9280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ngắn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gọn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cụm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5708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ràng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abc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gạch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dòng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7133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dưới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sơ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endParaRPr lang="en-US" sz="2800" dirty="0">
                        <a:solidFill>
                          <a:srgbClr val="0070C0"/>
                        </a:solidFill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.VnTime" panose="020B7200000000000000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479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9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80609C-2F5B-0786-CA52-952A69EBC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B204C3-2BDB-BAB4-6A85-E20A3C5FF0B8}"/>
              </a:ext>
            </a:extLst>
          </p:cNvPr>
          <p:cNvSpPr txBox="1"/>
          <p:nvPr/>
        </p:nvSpPr>
        <p:spPr>
          <a:xfrm>
            <a:off x="2265029" y="1736521"/>
            <a:ext cx="96502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6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TẬP: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</a:t>
            </a:r>
            <a:r>
              <a:rPr kumimoji="0" lang="en-US" sz="6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CHƠI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17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0" y="1839350"/>
            <a:ext cx="12192000" cy="114174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5174659"/>
            <a:ext cx="12192000" cy="114174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7" y="930650"/>
            <a:ext cx="1969179" cy="17436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32" y="418541"/>
            <a:ext cx="2060627" cy="1383912"/>
          </a:xfrm>
          <a:prstGeom prst="rect">
            <a:avLst/>
          </a:prstGeom>
        </p:spPr>
      </p:pic>
      <p:pic>
        <p:nvPicPr>
          <p:cNvPr id="10" name="Picture 9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399" y="930649"/>
            <a:ext cx="1969179" cy="17436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674" y="418540"/>
            <a:ext cx="2060627" cy="1383912"/>
          </a:xfrm>
          <a:prstGeom prst="rect">
            <a:avLst/>
          </a:prstGeom>
        </p:spPr>
      </p:pic>
      <p:pic>
        <p:nvPicPr>
          <p:cNvPr id="12" name="Picture 1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141" y="930649"/>
            <a:ext cx="1969179" cy="174360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416" y="418540"/>
            <a:ext cx="2060627" cy="1383912"/>
          </a:xfrm>
          <a:prstGeom prst="rect">
            <a:avLst/>
          </a:prstGeom>
        </p:spPr>
      </p:pic>
      <p:pic>
        <p:nvPicPr>
          <p:cNvPr id="14" name="Picture 13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606" y="930648"/>
            <a:ext cx="1969179" cy="17436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881" y="418539"/>
            <a:ext cx="2060627" cy="1383912"/>
          </a:xfrm>
          <a:prstGeom prst="rect">
            <a:avLst/>
          </a:prstGeom>
        </p:spPr>
      </p:pic>
      <p:pic>
        <p:nvPicPr>
          <p:cNvPr id="16" name="Picture 15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623" y="930647"/>
            <a:ext cx="1969179" cy="174360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898" y="418538"/>
            <a:ext cx="2060627" cy="1383912"/>
          </a:xfrm>
          <a:prstGeom prst="rect">
            <a:avLst/>
          </a:prstGeom>
        </p:spPr>
      </p:pic>
      <p:pic>
        <p:nvPicPr>
          <p:cNvPr id="18" name="Picture 17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7" y="4250911"/>
            <a:ext cx="1969179" cy="174360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32" y="3738802"/>
            <a:ext cx="2060627" cy="1383912"/>
          </a:xfrm>
          <a:prstGeom prst="rect">
            <a:avLst/>
          </a:prstGeom>
        </p:spPr>
      </p:pic>
      <p:pic>
        <p:nvPicPr>
          <p:cNvPr id="20" name="Picture 19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674" y="4250910"/>
            <a:ext cx="1969179" cy="174360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949" y="3738801"/>
            <a:ext cx="2060627" cy="1383912"/>
          </a:xfrm>
          <a:prstGeom prst="rect">
            <a:avLst/>
          </a:prstGeom>
        </p:spPr>
      </p:pic>
      <p:pic>
        <p:nvPicPr>
          <p:cNvPr id="22" name="Picture 21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414" y="4250909"/>
            <a:ext cx="1969179" cy="174360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689" y="3738800"/>
            <a:ext cx="2060627" cy="1383912"/>
          </a:xfrm>
          <a:prstGeom prst="rect">
            <a:avLst/>
          </a:prstGeom>
        </p:spPr>
      </p:pic>
      <p:pic>
        <p:nvPicPr>
          <p:cNvPr id="24" name="Picture 23">
            <a:hlinkClick r:id="rId28" action="ppaction://hlinksldjump"/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602" y="4250909"/>
            <a:ext cx="1969179" cy="174360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877" y="3738800"/>
            <a:ext cx="2060627" cy="1383912"/>
          </a:xfrm>
          <a:prstGeom prst="rect">
            <a:avLst/>
          </a:prstGeom>
        </p:spPr>
      </p:pic>
      <p:pic>
        <p:nvPicPr>
          <p:cNvPr id="26" name="Picture 25">
            <a:hlinkClick r:id="rId31" action="ppaction://hlinksldjump"/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623" y="4250909"/>
            <a:ext cx="1969179" cy="174360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898" y="3738800"/>
            <a:ext cx="2060627" cy="138391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" y="6308765"/>
            <a:ext cx="6095999" cy="33481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6096001" y="6308765"/>
            <a:ext cx="6095999" cy="33481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0" y="2974629"/>
            <a:ext cx="6095999" cy="33481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6096000" y="2974629"/>
            <a:ext cx="6095999" cy="334819"/>
          </a:xfrm>
          <a:prstGeom prst="rect">
            <a:avLst/>
          </a:prstGeom>
        </p:spPr>
      </p:pic>
      <p:sp>
        <p:nvSpPr>
          <p:cNvPr id="42" name="Flowchart: Summing Junction 41">
            <a:hlinkClick r:id="rId7" action="ppaction://hlinksldjump"/>
          </p:cNvPr>
          <p:cNvSpPr/>
          <p:nvPr/>
        </p:nvSpPr>
        <p:spPr>
          <a:xfrm>
            <a:off x="11398689" y="6114928"/>
            <a:ext cx="649068" cy="649068"/>
          </a:xfrm>
          <a:prstGeom prst="flowChartSummingJunction">
            <a:avLst/>
          </a:prstGeom>
          <a:solidFill>
            <a:srgbClr val="FF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/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given 3 candies </a:t>
            </a:r>
          </a:p>
        </p:txBody>
      </p:sp>
      <p:sp>
        <p:nvSpPr>
          <p:cNvPr id="27" name="Rectangle: Folded Corner 26"/>
          <p:cNvSpPr/>
          <p:nvPr/>
        </p:nvSpPr>
        <p:spPr>
          <a:xfrm>
            <a:off x="508000" y="275771"/>
            <a:ext cx="9622971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1.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“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Hôm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nay,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tôi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xin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trình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bày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…”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thuộc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phần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: Folded Corner 27"/>
          <p:cNvSpPr/>
          <p:nvPr/>
        </p:nvSpPr>
        <p:spPr>
          <a:xfrm>
            <a:off x="508000" y="2131123"/>
            <a:ext cx="898513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Phần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mở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9" action="ppaction://hlinksldjump"/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/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/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given 5 candies </a:t>
            </a:r>
          </a:p>
        </p:txBody>
      </p:sp>
      <p:sp>
        <p:nvSpPr>
          <p:cNvPr id="27" name="Rectangle: Folded Corner 26"/>
          <p:cNvSpPr/>
          <p:nvPr/>
        </p:nvSpPr>
        <p:spPr>
          <a:xfrm>
            <a:off x="508000" y="275771"/>
            <a:ext cx="9622971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2.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Phần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lặp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lặp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thân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nhằm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 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: Folded Corner 27"/>
          <p:cNvSpPr/>
          <p:nvPr/>
        </p:nvSpPr>
        <p:spPr>
          <a:xfrm>
            <a:off x="508000" y="2131123"/>
            <a:ext cx="898513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Nhấn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mạnh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ý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chính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9" action="ppaction://hlinksldjump"/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/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/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given 7 candies </a:t>
            </a:r>
          </a:p>
        </p:txBody>
      </p:sp>
      <p:sp>
        <p:nvSpPr>
          <p:cNvPr id="27" name="Rectangle: Folded Corner 26"/>
          <p:cNvSpPr/>
          <p:nvPr/>
        </p:nvSpPr>
        <p:spPr>
          <a:xfrm>
            <a:off x="508000" y="275771"/>
            <a:ext cx="10542492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3.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cần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thiết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phải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chú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ý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tốc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: Folded Corner 27"/>
          <p:cNvSpPr/>
          <p:nvPr/>
        </p:nvSpPr>
        <p:spPr>
          <a:xfrm>
            <a:off x="508000" y="2131123"/>
            <a:ext cx="898513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Cần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thiết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9" action="ppaction://hlinksldjump"/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/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/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given 2 candies </a:t>
            </a:r>
          </a:p>
        </p:txBody>
      </p:sp>
      <p:sp>
        <p:nvSpPr>
          <p:cNvPr id="27" name="Rectangle: Folded Corner 26"/>
          <p:cNvSpPr/>
          <p:nvPr/>
        </p:nvSpPr>
        <p:spPr>
          <a:xfrm>
            <a:off x="508000" y="275771"/>
            <a:ext cx="10417908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noProof="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b="1" i="1" noProof="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4.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khoá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…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nội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dung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chính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: Folded Corner 27"/>
          <p:cNvSpPr/>
          <p:nvPr/>
        </p:nvSpPr>
        <p:spPr>
          <a:xfrm>
            <a:off x="508000" y="2131123"/>
            <a:ext cx="898513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noProof="0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ừ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ngữ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quan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trọng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9" action="ppaction://hlinksldjump"/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/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/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given 8 candies </a:t>
            </a:r>
          </a:p>
        </p:txBody>
      </p:sp>
      <p:sp>
        <p:nvSpPr>
          <p:cNvPr id="27" name="Rectangle: Folded Corner 26"/>
          <p:cNvSpPr/>
          <p:nvPr/>
        </p:nvSpPr>
        <p:spPr>
          <a:xfrm>
            <a:off x="508000" y="275771"/>
            <a:ext cx="9622971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5.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Sơ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đồ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ảnh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bảng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ược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gọi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phương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tiện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: Folded Corner 27"/>
          <p:cNvSpPr/>
          <p:nvPr/>
        </p:nvSpPr>
        <p:spPr>
          <a:xfrm>
            <a:off x="508000" y="2131123"/>
            <a:ext cx="898513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Phi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ngôn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ngữ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9" action="ppaction://hlinksldjump"/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/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/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given 6 candies </a:t>
            </a:r>
          </a:p>
        </p:txBody>
      </p:sp>
      <p:sp>
        <p:nvSpPr>
          <p:cNvPr id="27" name="Rectangle: Folded Corner 26"/>
          <p:cNvSpPr/>
          <p:nvPr/>
        </p:nvSpPr>
        <p:spPr>
          <a:xfrm>
            <a:off x="508000" y="275771"/>
            <a:ext cx="10664092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6.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Ghi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chép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cần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ý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chính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dưới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dạng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: Folded Corner 27"/>
          <p:cNvSpPr/>
          <p:nvPr/>
        </p:nvSpPr>
        <p:spPr>
          <a:xfrm>
            <a:off x="508000" y="2131123"/>
            <a:ext cx="898513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Sơ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đồ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9" action="ppaction://hlinksldjump"/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/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80609C-2F5B-0786-CA52-952A69EBC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74BB7B-F745-F931-5CB9-043E00788134}"/>
              </a:ext>
            </a:extLst>
          </p:cNvPr>
          <p:cNvSpPr txBox="1"/>
          <p:nvPr/>
        </p:nvSpPr>
        <p:spPr>
          <a:xfrm>
            <a:off x="2298585" y="503339"/>
            <a:ext cx="96502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6000" b="1" u="sng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VÀ NGHE</a:t>
            </a:r>
          </a:p>
          <a:p>
            <a:pPr algn="ctr">
              <a:defRPr/>
            </a:pPr>
            <a:r>
              <a:rPr lang="en-US" sz="6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11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47688D-B310-D63C-E01C-C47FBA6FDECE}"/>
              </a:ext>
            </a:extLst>
          </p:cNvPr>
          <p:cNvSpPr txBox="1"/>
          <p:nvPr/>
        </p:nvSpPr>
        <p:spPr>
          <a:xfrm>
            <a:off x="2391508" y="2286000"/>
            <a:ext cx="97417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 Ý CHÍNH DO NGƯỜI KHÁC TRÌNH BÀY</a:t>
            </a:r>
          </a:p>
        </p:txBody>
      </p:sp>
    </p:spTree>
    <p:extLst>
      <p:ext uri="{BB962C8B-B14F-4D97-AF65-F5344CB8AC3E}">
        <p14:creationId xmlns:p14="http://schemas.microsoft.com/office/powerpoint/2010/main" val="54844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/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given 9 candies </a:t>
            </a:r>
          </a:p>
        </p:txBody>
      </p:sp>
      <p:sp>
        <p:nvSpPr>
          <p:cNvPr id="27" name="Rectangle: Folded Corner 26"/>
          <p:cNvSpPr/>
          <p:nvPr/>
        </p:nvSpPr>
        <p:spPr>
          <a:xfrm>
            <a:off x="508000" y="275771"/>
            <a:ext cx="9622971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7.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khi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ghi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chép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ý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nổi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bật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ta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cần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: Folded Corner 27"/>
          <p:cNvSpPr/>
          <p:nvPr/>
        </p:nvSpPr>
        <p:spPr>
          <a:xfrm>
            <a:off x="508000" y="2131123"/>
            <a:ext cx="898513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Sử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dụng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kí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hiệu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gạch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dòng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9" action="ppaction://hlinksldjump"/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/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/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given 5 candies </a:t>
            </a:r>
          </a:p>
        </p:txBody>
      </p:sp>
      <p:sp>
        <p:nvSpPr>
          <p:cNvPr id="27" name="Rectangle: Folded Corner 26"/>
          <p:cNvSpPr/>
          <p:nvPr/>
        </p:nvSpPr>
        <p:spPr>
          <a:xfrm>
            <a:off x="508000" y="275771"/>
            <a:ext cx="9622971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8.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Sau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khi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tóm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tắt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cần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xác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định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nội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dung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đúng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hay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sai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: Folded Corner 27"/>
          <p:cNvSpPr/>
          <p:nvPr/>
        </p:nvSpPr>
        <p:spPr>
          <a:xfrm>
            <a:off x="508000" y="2131123"/>
            <a:ext cx="898513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Đúng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9" action="ppaction://hlinksldjump"/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/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/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given 2 candies </a:t>
            </a:r>
          </a:p>
        </p:txBody>
      </p:sp>
      <p:sp>
        <p:nvSpPr>
          <p:cNvPr id="27" name="Rectangle: Folded Corner 26"/>
          <p:cNvSpPr/>
          <p:nvPr/>
        </p:nvSpPr>
        <p:spPr>
          <a:xfrm>
            <a:off x="508000" y="275771"/>
            <a:ext cx="10473189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9.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Việc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sửa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khi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tóm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tắt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ý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chính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do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khác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trình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bày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đúng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hay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sai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: Folded Corner 27"/>
          <p:cNvSpPr/>
          <p:nvPr/>
        </p:nvSpPr>
        <p:spPr>
          <a:xfrm>
            <a:off x="508000" y="2131123"/>
            <a:ext cx="898513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Đúng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9" action="ppaction://hlinksldjump"/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/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3082" y="-50426"/>
            <a:ext cx="1941429" cy="185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2827" y="4860841"/>
            <a:ext cx="1969179" cy="17436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102" y="4348732"/>
            <a:ext cx="2060627" cy="1383912"/>
          </a:xfrm>
          <a:prstGeom prst="rect">
            <a:avLst/>
          </a:prstGeom>
        </p:spPr>
      </p:pic>
      <p:sp>
        <p:nvSpPr>
          <p:cNvPr id="9" name="Rectangle: Folded Corner 8"/>
          <p:cNvSpPr/>
          <p:nvPr/>
        </p:nvSpPr>
        <p:spPr>
          <a:xfrm>
            <a:off x="9926540" y="3920234"/>
            <a:ext cx="1470660" cy="1328012"/>
          </a:xfrm>
          <a:prstGeom prst="foldedCorne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are given 4 candies </a:t>
            </a:r>
          </a:p>
        </p:txBody>
      </p:sp>
      <p:sp>
        <p:nvSpPr>
          <p:cNvPr id="27" name="Rectangle: Folded Corner 26"/>
          <p:cNvSpPr/>
          <p:nvPr/>
        </p:nvSpPr>
        <p:spPr>
          <a:xfrm>
            <a:off x="508000" y="275771"/>
            <a:ext cx="9622971" cy="1727200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10.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Tốc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nói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nhanh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chậm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liên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quan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điều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gì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: Folded Corner 27"/>
          <p:cNvSpPr/>
          <p:nvPr/>
        </p:nvSpPr>
        <p:spPr>
          <a:xfrm>
            <a:off x="508000" y="2131123"/>
            <a:ext cx="8985136" cy="1127466"/>
          </a:xfrm>
          <a:prstGeom prst="foldedCorner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Ý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chính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ý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phụ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 rot="5600923">
            <a:off x="2831325" y="4994112"/>
            <a:ext cx="2438330" cy="250979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Arrow: Pentagon 30">
            <a:hlinkClick r:id="rId9" action="ppaction://hlinksldjump"/>
          </p:cNvPr>
          <p:cNvSpPr/>
          <p:nvPr/>
        </p:nvSpPr>
        <p:spPr>
          <a:xfrm rot="586976" flipH="1">
            <a:off x="2801407" y="4069021"/>
            <a:ext cx="2310938" cy="899514"/>
          </a:xfrm>
          <a:prstGeom prst="homePlate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HOME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74240" y="5457466"/>
            <a:ext cx="952500" cy="1019175"/>
          </a:xfrm>
          <a:prstGeom prst="rect">
            <a:avLst/>
          </a:prstGeom>
        </p:spPr>
      </p:pic>
      <p:sp>
        <p:nvSpPr>
          <p:cNvPr id="36" name="Flowchart: Summing Junction 35"/>
          <p:cNvSpPr/>
          <p:nvPr/>
        </p:nvSpPr>
        <p:spPr>
          <a:xfrm>
            <a:off x="4025900" y="4194326"/>
            <a:ext cx="154406" cy="154406"/>
          </a:xfrm>
          <a:prstGeom prst="flowChartSummingJunction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</a:schemeClr>
              </a:gs>
              <a:gs pos="100000">
                <a:schemeClr val="bg1">
                  <a:lumMod val="6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02668" y="5154122"/>
            <a:ext cx="1164057" cy="127598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3972260"/>
            <a:ext cx="1164057" cy="127598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09346" y="3437713"/>
            <a:ext cx="777978" cy="76864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4557894" y="3664879"/>
            <a:ext cx="880161" cy="84319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883321" y="3919037"/>
            <a:ext cx="495300" cy="43815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050492" y="3822034"/>
            <a:ext cx="714375" cy="1190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stSnd>
            <p:snd r:embed="rId2" name="chimes.wav"/>
          </p:stSnd>
        </p:sndAc>
      </p:transition>
    </mc:Choice>
    <mc:Fallback xmlns="">
      <p:transition>
        <p:sndAc>
          <p:stSnd>
            <p:snd r:embed="rId1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-1.66667E-6 -0.224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27" grpId="0" animBg="1"/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80609C-2F5B-0786-CA52-952A69EBC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772195-DE49-3600-28C3-AD0F2E259CF8}"/>
              </a:ext>
            </a:extLst>
          </p:cNvPr>
          <p:cNvSpPr txBox="1"/>
          <p:nvPr/>
        </p:nvSpPr>
        <p:spPr>
          <a:xfrm>
            <a:off x="2661138" y="879232"/>
            <a:ext cx="874541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kumimoji="0" lang="en-US" sz="2800" b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800" b="1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sng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kumimoji="0" lang="en-US" sz="2800" b="1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sng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800" b="1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800" b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kumimoji="0" lang="en-US" sz="2800" b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kumimoji="0" lang="en-US" sz="2800" b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kumimoji="0" lang="en-US" sz="2800" b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kumimoji="0" lang="en-US" sz="2800" b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kumimoji="0" lang="en-US" sz="2800" b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kumimoji="0" lang="en-US" sz="2800" b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kumimoji="0" lang="en-US" sz="2800" b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kumimoji="0" lang="en-US" sz="2800" b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kumimoji="0" lang="en-US" sz="2800" b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kumimoji="0" lang="en-US" sz="2800" b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oàn</a:t>
            </a:r>
            <a:r>
              <a:rPr kumimoji="0" lang="en-US" sz="2800" b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800" b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US" sz="2800" b="1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2800" b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63492A-FE96-77A7-1138-046DE3FA313A}"/>
              </a:ext>
            </a:extLst>
          </p:cNvPr>
          <p:cNvSpPr txBox="1"/>
          <p:nvPr/>
        </p:nvSpPr>
        <p:spPr>
          <a:xfrm>
            <a:off x="3691155" y="230588"/>
            <a:ext cx="4169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TỰ HỌC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3A67D9-3528-8500-8CB6-689530652770}"/>
              </a:ext>
            </a:extLst>
          </p:cNvPr>
          <p:cNvSpPr txBox="1"/>
          <p:nvPr/>
        </p:nvSpPr>
        <p:spPr>
          <a:xfrm>
            <a:off x="2734283" y="2845014"/>
            <a:ext cx="846125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en-US" sz="2800" b="1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800" b="1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sng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kumimoji="0" lang="en-US" sz="2800" b="1" u="sng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sng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800" b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TIẾT 13  ÔN TẬP (</a:t>
            </a:r>
            <a:r>
              <a:rPr kumimoji="0" lang="en-US" sz="2800" b="1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800" b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“Sang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</a:t>
            </a:r>
            <a:r>
              <a:rPr kumimoji="0" lang="en-US" sz="2800" b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oàn</a:t>
            </a:r>
            <a:r>
              <a:rPr kumimoji="0" lang="en-US" sz="2800" b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2800" b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kumimoji="0" lang="en-US" sz="2800" b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800" b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(SGK/30)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15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80609C-2F5B-0786-CA52-952A69EBC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B204C3-2BDB-BAB4-6A85-E20A3C5FF0B8}"/>
              </a:ext>
            </a:extLst>
          </p:cNvPr>
          <p:cNvSpPr txBox="1"/>
          <p:nvPr/>
        </p:nvSpPr>
        <p:spPr>
          <a:xfrm>
            <a:off x="2265029" y="1736521"/>
            <a:ext cx="96502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noProof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TỐT !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14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80609C-2F5B-0786-CA52-952A69EBC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B204C3-2BDB-BAB4-6A85-E20A3C5FF0B8}"/>
              </a:ext>
            </a:extLst>
          </p:cNvPr>
          <p:cNvSpPr txBox="1"/>
          <p:nvPr/>
        </p:nvSpPr>
        <p:spPr>
          <a:xfrm>
            <a:off x="2223084" y="2290194"/>
            <a:ext cx="96502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8942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80609C-2F5B-0786-CA52-952A69EBC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C41A280-278C-C644-1E01-2957004275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91" b="94220" l="3376" r="97890">
                        <a14:foregroundMark x1="3797" y1="17919" x2="3797" y2="17919"/>
                        <a14:foregroundMark x1="4008" y1="18208" x2="4008" y2="18208"/>
                        <a14:foregroundMark x1="4641" y1="25434" x2="4641" y2="26012"/>
                        <a14:foregroundMark x1="13924" y1="12717" x2="13924" y2="12717"/>
                        <a14:foregroundMark x1="13924" y1="12717" x2="13924" y2="12717"/>
                        <a14:foregroundMark x1="13924" y1="12717" x2="13924" y2="12717"/>
                        <a14:foregroundMark x1="30380" y1="13584" x2="30380" y2="13584"/>
                        <a14:foregroundMark x1="31857" y1="13006" x2="31857" y2="13006"/>
                        <a14:foregroundMark x1="34177" y1="12717" x2="41139" y2="12428"/>
                        <a14:foregroundMark x1="53797" y1="10116" x2="55063" y2="10116"/>
                        <a14:foregroundMark x1="63713" y1="7514" x2="64346" y2="7514"/>
                        <a14:foregroundMark x1="70886" y1="6647" x2="72996" y2="6647"/>
                        <a14:foregroundMark x1="80380" y1="6647" x2="81013" y2="6647"/>
                        <a14:foregroundMark x1="84810" y1="6647" x2="84810" y2="6647"/>
                        <a14:foregroundMark x1="90506" y1="8092" x2="91772" y2="8960"/>
                        <a14:foregroundMark x1="94937" y1="79191" x2="94937" y2="79191"/>
                        <a14:foregroundMark x1="98101" y1="80347" x2="98101" y2="80347"/>
                        <a14:foregroundMark x1="8228" y1="94220" x2="8228" y2="94220"/>
                        <a14:foregroundMark x1="8228" y1="93642" x2="8228" y2="93642"/>
                        <a14:foregroundMark x1="32489" y1="90462" x2="32489" y2="904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49414" y="152400"/>
            <a:ext cx="9167447" cy="57560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772195-DE49-3600-28C3-AD0F2E259CF8}"/>
              </a:ext>
            </a:extLst>
          </p:cNvPr>
          <p:cNvSpPr txBox="1"/>
          <p:nvPr/>
        </p:nvSpPr>
        <p:spPr>
          <a:xfrm>
            <a:off x="3118338" y="1730405"/>
            <a:ext cx="729605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6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6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6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6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70C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75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80609C-2F5B-0786-CA52-952A69EBC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C41A280-278C-C644-1E01-2957004275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491" b="94220" l="3376" r="97890">
                        <a14:foregroundMark x1="3797" y1="17919" x2="3797" y2="17919"/>
                        <a14:foregroundMark x1="4008" y1="18208" x2="4008" y2="18208"/>
                        <a14:foregroundMark x1="4641" y1="25434" x2="4641" y2="26012"/>
                        <a14:foregroundMark x1="13924" y1="12717" x2="13924" y2="12717"/>
                        <a14:foregroundMark x1="13924" y1="12717" x2="13924" y2="12717"/>
                        <a14:foregroundMark x1="13924" y1="12717" x2="13924" y2="12717"/>
                        <a14:foregroundMark x1="30380" y1="13584" x2="30380" y2="13584"/>
                        <a14:foregroundMark x1="31857" y1="13006" x2="31857" y2="13006"/>
                        <a14:foregroundMark x1="34177" y1="12717" x2="41139" y2="12428"/>
                        <a14:foregroundMark x1="53797" y1="10116" x2="55063" y2="10116"/>
                        <a14:foregroundMark x1="63713" y1="7514" x2="64346" y2="7514"/>
                        <a14:foregroundMark x1="70886" y1="6647" x2="72996" y2="6647"/>
                        <a14:foregroundMark x1="80380" y1="6647" x2="81013" y2="6647"/>
                        <a14:foregroundMark x1="84810" y1="6647" x2="84810" y2="6647"/>
                        <a14:foregroundMark x1="90506" y1="8092" x2="91772" y2="8960"/>
                        <a14:foregroundMark x1="94937" y1="79191" x2="94937" y2="79191"/>
                        <a14:foregroundMark x1="98101" y1="80347" x2="98101" y2="80347"/>
                        <a14:foregroundMark x1="8228" y1="94220" x2="8228" y2="94220"/>
                        <a14:foregroundMark x1="8228" y1="93642" x2="8228" y2="93642"/>
                        <a14:foregroundMark x1="32489" y1="90462" x2="32489" y2="904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11570" y="152400"/>
            <a:ext cx="10234246" cy="57560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772195-DE49-3600-28C3-AD0F2E259CF8}"/>
              </a:ext>
            </a:extLst>
          </p:cNvPr>
          <p:cNvSpPr txBox="1"/>
          <p:nvPr/>
        </p:nvSpPr>
        <p:spPr>
          <a:xfrm>
            <a:off x="2192214" y="902677"/>
            <a:ext cx="855784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lõi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b="1" dirty="0">
              <a:solidFill>
                <a:srgbClr val="0070C0"/>
              </a:solidFill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31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80609C-2F5B-0786-CA52-952A69EBC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7B204C3-2BDB-BAB4-6A85-E20A3C5FF0B8}"/>
              </a:ext>
            </a:extLst>
          </p:cNvPr>
          <p:cNvSpPr txBox="1"/>
          <p:nvPr/>
        </p:nvSpPr>
        <p:spPr>
          <a:xfrm>
            <a:off x="2265029" y="1736521"/>
            <a:ext cx="96502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88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THÀNH KIẾN THỨC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47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80609C-2F5B-0786-CA52-952A69EBC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69" y="293077"/>
            <a:ext cx="11974931" cy="69807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CB4046-707D-9F1C-C701-7417543431FC}"/>
              </a:ext>
            </a:extLst>
          </p:cNvPr>
          <p:cNvSpPr txBox="1"/>
          <p:nvPr/>
        </p:nvSpPr>
        <p:spPr>
          <a:xfrm>
            <a:off x="3697448" y="21269"/>
            <a:ext cx="464959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36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ắt</a:t>
            </a:r>
            <a:endParaRPr lang="en-US" sz="3600" dirty="0">
              <a:solidFill>
                <a:srgbClr val="FF000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2B26AF-E550-6A72-6D05-8139967D0829}"/>
              </a:ext>
            </a:extLst>
          </p:cNvPr>
          <p:cNvSpPr txBox="1"/>
          <p:nvPr/>
        </p:nvSpPr>
        <p:spPr>
          <a:xfrm>
            <a:off x="2719753" y="861133"/>
            <a:ext cx="83468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Nghe ý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2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325DC0-2D36-1246-B998-D693B125A356}"/>
              </a:ext>
            </a:extLst>
          </p:cNvPr>
          <p:cNvSpPr txBox="1"/>
          <p:nvPr/>
        </p:nvSpPr>
        <p:spPr>
          <a:xfrm>
            <a:off x="2719754" y="1488831"/>
            <a:ext cx="854612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062001-7467-6326-FEAC-987213E80B81}"/>
              </a:ext>
            </a:extLst>
          </p:cNvPr>
          <p:cNvSpPr txBox="1"/>
          <p:nvPr/>
        </p:nvSpPr>
        <p:spPr>
          <a:xfrm>
            <a:off x="2825261" y="2356339"/>
            <a:ext cx="844061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7FA6D6-3EE8-965B-5B4C-D5915EE15035}"/>
              </a:ext>
            </a:extLst>
          </p:cNvPr>
          <p:cNvSpPr txBox="1"/>
          <p:nvPr/>
        </p:nvSpPr>
        <p:spPr>
          <a:xfrm>
            <a:off x="2825262" y="3305908"/>
            <a:ext cx="9132276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50000"/>
              </a:lnSpc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50000"/>
              </a:lnSpc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ý.</a:t>
            </a:r>
          </a:p>
          <a:p>
            <a:pPr lvl="0" algn="just">
              <a:lnSpc>
                <a:spcPct val="150000"/>
              </a:lnSpc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 algn="just">
              <a:buFontTx/>
              <a:buChar char="-"/>
            </a:pP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29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80609C-2F5B-0786-CA52-952A69EBC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65CCAB-3899-7E19-C2CD-D76D8F5CBF6B}"/>
              </a:ext>
            </a:extLst>
          </p:cNvPr>
          <p:cNvSpPr txBox="1"/>
          <p:nvPr/>
        </p:nvSpPr>
        <p:spPr>
          <a:xfrm>
            <a:off x="3546446" y="136331"/>
            <a:ext cx="4901267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endParaRPr lang="en-U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EBF0DE-F42B-E562-F220-7AB5E9559A36}"/>
              </a:ext>
            </a:extLst>
          </p:cNvPr>
          <p:cNvSpPr txBox="1"/>
          <p:nvPr/>
        </p:nvSpPr>
        <p:spPr>
          <a:xfrm>
            <a:off x="3110218" y="933869"/>
            <a:ext cx="7124027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959BA0-1FBC-74BA-96BF-7DD67A2CC83B}"/>
              </a:ext>
            </a:extLst>
          </p:cNvPr>
          <p:cNvSpPr txBox="1"/>
          <p:nvPr/>
        </p:nvSpPr>
        <p:spPr>
          <a:xfrm>
            <a:off x="3110218" y="2024307"/>
            <a:ext cx="7124028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430024-FD2E-4674-797D-E334BC46FD77}"/>
              </a:ext>
            </a:extLst>
          </p:cNvPr>
          <p:cNvSpPr txBox="1"/>
          <p:nvPr/>
        </p:nvSpPr>
        <p:spPr>
          <a:xfrm>
            <a:off x="3110219" y="3136407"/>
            <a:ext cx="7124027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26D6F3-A875-0ADF-AE54-D3B183258F66}"/>
              </a:ext>
            </a:extLst>
          </p:cNvPr>
          <p:cNvSpPr txBox="1"/>
          <p:nvPr/>
        </p:nvSpPr>
        <p:spPr>
          <a:xfrm>
            <a:off x="3110218" y="4359407"/>
            <a:ext cx="7124028" cy="95410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34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80609C-2F5B-0786-CA52-952A69EBC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B1D8AC-2A2B-A589-487B-8E39E288127D}"/>
              </a:ext>
            </a:extLst>
          </p:cNvPr>
          <p:cNvSpPr txBox="1"/>
          <p:nvPr/>
        </p:nvSpPr>
        <p:spPr>
          <a:xfrm>
            <a:off x="3294777" y="247746"/>
            <a:ext cx="61533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endParaRPr lang="en-US" sz="3600" dirty="0">
              <a:solidFill>
                <a:srgbClr val="FF000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E67864-6620-40FB-F31C-04F6BF29C101}"/>
              </a:ext>
            </a:extLst>
          </p:cNvPr>
          <p:cNvSpPr txBox="1"/>
          <p:nvPr/>
        </p:nvSpPr>
        <p:spPr>
          <a:xfrm>
            <a:off x="2672862" y="1844221"/>
            <a:ext cx="853439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i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ĐỀ TÀI: </a:t>
            </a:r>
            <a:r>
              <a:rPr lang="en-US" sz="3200" b="1" i="1" kern="100" dirty="0">
                <a:latin typeface="Times New Roman" panose="02020603050405020304" pitchFamily="18" charset="0"/>
                <a:ea typeface="SimSun" panose="02010600030101010101" pitchFamily="2" charset="-122"/>
              </a:rPr>
              <a:t>“</a:t>
            </a:r>
            <a:r>
              <a:rPr lang="en-US" sz="36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Học</a:t>
            </a:r>
            <a:r>
              <a:rPr lang="en-US" sz="36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sinh</a:t>
            </a:r>
            <a:r>
              <a:rPr lang="en-US" sz="36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THCS </a:t>
            </a:r>
            <a:r>
              <a:rPr lang="en-US" sz="36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nói</a:t>
            </a:r>
            <a:r>
              <a:rPr lang="en-US" sz="36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không</a:t>
            </a:r>
            <a:r>
              <a:rPr lang="en-US" sz="36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với</a:t>
            </a:r>
            <a:r>
              <a:rPr lang="en-US" sz="36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Bạo</a:t>
            </a:r>
            <a:r>
              <a:rPr lang="en-US" sz="36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lực</a:t>
            </a:r>
            <a:r>
              <a:rPr lang="en-US" sz="36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học</a:t>
            </a:r>
            <a:r>
              <a:rPr lang="en-US" sz="36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đường</a:t>
            </a:r>
            <a:r>
              <a:rPr lang="en-US" sz="36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” ( </a:t>
            </a:r>
            <a:r>
              <a:rPr lang="en-US" sz="36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học</a:t>
            </a:r>
            <a:r>
              <a:rPr lang="en-US" sz="36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sinh</a:t>
            </a:r>
            <a:r>
              <a:rPr lang="en-US" sz="36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chuẩn</a:t>
            </a:r>
            <a:r>
              <a:rPr lang="en-US" sz="36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bị</a:t>
            </a:r>
            <a:r>
              <a:rPr lang="en-US" sz="36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en-US" sz="36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trước</a:t>
            </a:r>
            <a:r>
              <a:rPr lang="en-US" sz="36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36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khuyến</a:t>
            </a:r>
            <a:r>
              <a:rPr lang="en-US" sz="36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khích</a:t>
            </a:r>
            <a:r>
              <a:rPr lang="en-US" sz="36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học</a:t>
            </a:r>
            <a:r>
              <a:rPr lang="en-US" sz="36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sinh</a:t>
            </a:r>
            <a:r>
              <a:rPr lang="en-US" sz="36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sử</a:t>
            </a:r>
            <a:r>
              <a:rPr lang="en-US" sz="36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dụng</a:t>
            </a:r>
            <a:r>
              <a:rPr lang="en-US" sz="36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sz="36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phương</a:t>
            </a:r>
            <a:r>
              <a:rPr lang="en-US" sz="36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tiện</a:t>
            </a:r>
            <a:r>
              <a:rPr lang="en-US" sz="36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phi </a:t>
            </a:r>
            <a:r>
              <a:rPr lang="en-US" sz="36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ngôn</a:t>
            </a:r>
            <a:r>
              <a:rPr lang="en-US" sz="36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ngữ</a:t>
            </a:r>
            <a:r>
              <a:rPr lang="en-US" sz="36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khi</a:t>
            </a:r>
            <a:r>
              <a:rPr lang="en-US" sz="36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trình</a:t>
            </a:r>
            <a:r>
              <a:rPr lang="en-US" sz="36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bày</a:t>
            </a:r>
            <a:r>
              <a:rPr lang="en-US" sz="36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)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01078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814</Words>
  <Application>Microsoft Office PowerPoint</Application>
  <PresentationFormat>Widescreen</PresentationFormat>
  <Paragraphs>99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.VnTime</vt:lpstr>
      <vt:lpstr>Arial</vt:lpstr>
      <vt:lpstr>Calibri</vt:lpstr>
      <vt:lpstr>Calibri Light</vt:lpstr>
      <vt:lpstr>Tahoma</vt:lpstr>
      <vt:lpstr>Times New Roman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Nguyễn Châu Bảo Hân</cp:lastModifiedBy>
  <cp:revision>39</cp:revision>
  <dcterms:created xsi:type="dcterms:W3CDTF">2022-07-19T12:46:31Z</dcterms:created>
  <dcterms:modified xsi:type="dcterms:W3CDTF">2025-02-07T14:58:17Z</dcterms:modified>
</cp:coreProperties>
</file>